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aux angles arrondis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Rectangle aux angles arrondis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marque: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jourd’hui, nous avons vu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item…"/>
          <p:cNvSpPr txBox="1"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evoir: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p.  , #"/>
          <p:cNvSpPr txBox="1"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QUIZ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 c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 dernier cours, nous avons vu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item…"/>
          <p:cNvSpPr txBox="1"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jourd’hui, nous allons voir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item…"/>
          <p:cNvSpPr txBox="1"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aites les exercices suivants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aux angles arrondis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héorème: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Preuve: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éfinition: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Exemple: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7.png"/><Relationship Id="rId3" Type="http://schemas.openxmlformats.org/officeDocument/2006/relationships/image" Target="../media/image48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7.png"/><Relationship Id="rId3" Type="http://schemas.openxmlformats.org/officeDocument/2006/relationships/image" Target="../media/image48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7.png"/><Relationship Id="rId3" Type="http://schemas.openxmlformats.org/officeDocument/2006/relationships/image" Target="../media/image48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7.png"/><Relationship Id="rId3" Type="http://schemas.openxmlformats.org/officeDocument/2006/relationships/image" Target="../media/image48.png"/><Relationship Id="rId4" Type="http://schemas.openxmlformats.org/officeDocument/2006/relationships/image" Target="../media/image49.png"/><Relationship Id="rId5" Type="http://schemas.openxmlformats.org/officeDocument/2006/relationships/image" Target="../media/image50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7.png"/><Relationship Id="rId3" Type="http://schemas.openxmlformats.org/officeDocument/2006/relationships/image" Target="../media/image48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7.png"/><Relationship Id="rId3" Type="http://schemas.openxmlformats.org/officeDocument/2006/relationships/image" Target="../media/image48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7.png"/><Relationship Id="rId3" Type="http://schemas.openxmlformats.org/officeDocument/2006/relationships/image" Target="../media/image48.png"/><Relationship Id="rId4" Type="http://schemas.openxmlformats.org/officeDocument/2006/relationships/image" Target="../media/image51.png"/><Relationship Id="rId5" Type="http://schemas.openxmlformats.org/officeDocument/2006/relationships/image" Target="../media/image52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png"/><Relationship Id="rId3" Type="http://schemas.openxmlformats.org/officeDocument/2006/relationships/image" Target="../media/image53.png"/><Relationship Id="rId4" Type="http://schemas.openxmlformats.org/officeDocument/2006/relationships/image" Target="../media/image37.png"/><Relationship Id="rId5" Type="http://schemas.openxmlformats.org/officeDocument/2006/relationships/image" Target="../media/image54.png"/><Relationship Id="rId6" Type="http://schemas.openxmlformats.org/officeDocument/2006/relationships/image" Target="../media/image55.png"/><Relationship Id="rId7" Type="http://schemas.openxmlformats.org/officeDocument/2006/relationships/image" Target="../media/image56.png"/><Relationship Id="rId8" Type="http://schemas.openxmlformats.org/officeDocument/2006/relationships/image" Target="../media/image57.png"/><Relationship Id="rId9" Type="http://schemas.openxmlformats.org/officeDocument/2006/relationships/image" Target="../media/image34.png"/><Relationship Id="rId10" Type="http://schemas.openxmlformats.org/officeDocument/2006/relationships/image" Target="../media/image58.png"/><Relationship Id="rId11" Type="http://schemas.openxmlformats.org/officeDocument/2006/relationships/image" Target="../media/image39.png"/><Relationship Id="rId12" Type="http://schemas.openxmlformats.org/officeDocument/2006/relationships/image" Target="../media/image59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0.png"/><Relationship Id="rId3" Type="http://schemas.openxmlformats.org/officeDocument/2006/relationships/image" Target="../media/image61.png"/><Relationship Id="rId4" Type="http://schemas.openxmlformats.org/officeDocument/2006/relationships/image" Target="../media/image62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1.png"/><Relationship Id="rId3" Type="http://schemas.openxmlformats.org/officeDocument/2006/relationships/image" Target="../media/image62.png"/><Relationship Id="rId4" Type="http://schemas.openxmlformats.org/officeDocument/2006/relationships/image" Target="../media/image63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1.png"/><Relationship Id="rId3" Type="http://schemas.openxmlformats.org/officeDocument/2006/relationships/image" Target="../media/image62.png"/><Relationship Id="rId4" Type="http://schemas.openxmlformats.org/officeDocument/2006/relationships/image" Target="../media/image63.png"/><Relationship Id="rId5" Type="http://schemas.openxmlformats.org/officeDocument/2006/relationships/image" Target="../media/image64.png"/><Relationship Id="rId6" Type="http://schemas.openxmlformats.org/officeDocument/2006/relationships/image" Target="../media/image65.png"/><Relationship Id="rId7" Type="http://schemas.openxmlformats.org/officeDocument/2006/relationships/image" Target="../media/image66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1.png"/><Relationship Id="rId3" Type="http://schemas.openxmlformats.org/officeDocument/2006/relationships/image" Target="../media/image62.png"/><Relationship Id="rId4" Type="http://schemas.openxmlformats.org/officeDocument/2006/relationships/image" Target="../media/image63.png"/><Relationship Id="rId5" Type="http://schemas.openxmlformats.org/officeDocument/2006/relationships/image" Target="../media/image64.png"/><Relationship Id="rId6" Type="http://schemas.openxmlformats.org/officeDocument/2006/relationships/image" Target="../media/image65.png"/><Relationship Id="rId7" Type="http://schemas.openxmlformats.org/officeDocument/2006/relationships/image" Target="../media/image66.png"/><Relationship Id="rId8" Type="http://schemas.openxmlformats.org/officeDocument/2006/relationships/image" Target="../media/image67.png"/><Relationship Id="rId9" Type="http://schemas.openxmlformats.org/officeDocument/2006/relationships/image" Target="../media/image68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9.png"/><Relationship Id="rId3" Type="http://schemas.openxmlformats.org/officeDocument/2006/relationships/image" Target="../media/image70.png"/><Relationship Id="rId4" Type="http://schemas.openxmlformats.org/officeDocument/2006/relationships/image" Target="../media/image71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2.png"/><Relationship Id="rId3" Type="http://schemas.openxmlformats.org/officeDocument/2006/relationships/image" Target="../media/image73.png"/><Relationship Id="rId4" Type="http://schemas.openxmlformats.org/officeDocument/2006/relationships/image" Target="../media/image74.png"/><Relationship Id="rId5" Type="http://schemas.openxmlformats.org/officeDocument/2006/relationships/image" Target="../media/image75.png"/><Relationship Id="rId6" Type="http://schemas.openxmlformats.org/officeDocument/2006/relationships/image" Target="../media/image76.png"/><Relationship Id="rId7" Type="http://schemas.openxmlformats.org/officeDocument/2006/relationships/image" Target="../media/image77.png"/><Relationship Id="rId8" Type="http://schemas.openxmlformats.org/officeDocument/2006/relationships/image" Target="../media/image78.png"/><Relationship Id="rId9" Type="http://schemas.openxmlformats.org/officeDocument/2006/relationships/image" Target="../media/image79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0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0.png"/><Relationship Id="rId3" Type="http://schemas.openxmlformats.org/officeDocument/2006/relationships/image" Target="../media/image81.png"/><Relationship Id="rId4" Type="http://schemas.openxmlformats.org/officeDocument/2006/relationships/image" Target="../media/image82.png"/><Relationship Id="rId5" Type="http://schemas.openxmlformats.org/officeDocument/2006/relationships/image" Target="../media/image83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4.png"/><Relationship Id="rId3" Type="http://schemas.openxmlformats.org/officeDocument/2006/relationships/image" Target="../media/image85.png"/><Relationship Id="rId4" Type="http://schemas.openxmlformats.org/officeDocument/2006/relationships/image" Target="../media/image86.png"/><Relationship Id="rId5" Type="http://schemas.openxmlformats.org/officeDocument/2006/relationships/image" Target="../media/image87.png"/><Relationship Id="rId6" Type="http://schemas.openxmlformats.org/officeDocument/2006/relationships/image" Target="../media/image88.png"/><Relationship Id="rId7" Type="http://schemas.openxmlformats.org/officeDocument/2006/relationships/image" Target="../media/image89.png"/><Relationship Id="rId8" Type="http://schemas.openxmlformats.org/officeDocument/2006/relationships/image" Target="../media/image90.png"/><Relationship Id="rId9" Type="http://schemas.openxmlformats.org/officeDocument/2006/relationships/image" Target="../media/image91.png"/><Relationship Id="rId10" Type="http://schemas.openxmlformats.org/officeDocument/2006/relationships/image" Target="../media/image92.png"/><Relationship Id="rId11" Type="http://schemas.openxmlformats.org/officeDocument/2006/relationships/image" Target="../media/image93.png"/><Relationship Id="rId12" Type="http://schemas.openxmlformats.org/officeDocument/2006/relationships/image" Target="../media/image94.png"/><Relationship Id="rId13" Type="http://schemas.openxmlformats.org/officeDocument/2006/relationships/image" Target="../media/image95.png"/><Relationship Id="rId14" Type="http://schemas.openxmlformats.org/officeDocument/2006/relationships/image" Target="../media/image96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7.png"/><Relationship Id="rId3" Type="http://schemas.openxmlformats.org/officeDocument/2006/relationships/image" Target="../media/image98.png"/><Relationship Id="rId4" Type="http://schemas.openxmlformats.org/officeDocument/2006/relationships/image" Target="../media/image99.png"/><Relationship Id="rId5" Type="http://schemas.openxmlformats.org/officeDocument/2006/relationships/image" Target="../media/image100.png"/><Relationship Id="rId6" Type="http://schemas.openxmlformats.org/officeDocument/2006/relationships/image" Target="../media/image101.png"/><Relationship Id="rId7" Type="http://schemas.openxmlformats.org/officeDocument/2006/relationships/image" Target="../media/image102.png"/><Relationship Id="rId8" Type="http://schemas.openxmlformats.org/officeDocument/2006/relationships/image" Target="../media/image103.png"/><Relationship Id="rId9" Type="http://schemas.openxmlformats.org/officeDocument/2006/relationships/image" Target="../media/image104.png"/><Relationship Id="rId10" Type="http://schemas.openxmlformats.org/officeDocument/2006/relationships/image" Target="../media/image105.png"/><Relationship Id="rId11" Type="http://schemas.openxmlformats.org/officeDocument/2006/relationships/image" Target="../media/image106.png"/><Relationship Id="rId12" Type="http://schemas.openxmlformats.org/officeDocument/2006/relationships/image" Target="../media/image107.png"/><Relationship Id="rId13" Type="http://schemas.openxmlformats.org/officeDocument/2006/relationships/image" Target="../media/image108.png"/><Relationship Id="rId14" Type="http://schemas.openxmlformats.org/officeDocument/2006/relationships/image" Target="../media/image109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9.pn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0.png"/><Relationship Id="rId3" Type="http://schemas.openxmlformats.org/officeDocument/2006/relationships/image" Target="../media/image28.png"/><Relationship Id="rId4" Type="http://schemas.openxmlformats.org/officeDocument/2006/relationships/image" Target="../media/image30.png"/><Relationship Id="rId5" Type="http://schemas.openxmlformats.org/officeDocument/2006/relationships/image" Target="../media/image32.png"/><Relationship Id="rId6" Type="http://schemas.openxmlformats.org/officeDocument/2006/relationships/image" Target="../media/image35.png"/><Relationship Id="rId7" Type="http://schemas.openxmlformats.org/officeDocument/2006/relationships/image" Target="../media/image36.png"/><Relationship Id="rId8" Type="http://schemas.openxmlformats.org/officeDocument/2006/relationships/image" Target="../media/image33.png"/><Relationship Id="rId9" Type="http://schemas.openxmlformats.org/officeDocument/2006/relationships/image" Target="../media/image34.png"/><Relationship Id="rId10" Type="http://schemas.openxmlformats.org/officeDocument/2006/relationships/image" Target="../media/image37.png"/><Relationship Id="rId11" Type="http://schemas.openxmlformats.org/officeDocument/2006/relationships/image" Target="../media/image38.png"/><Relationship Id="rId12" Type="http://schemas.openxmlformats.org/officeDocument/2006/relationships/image" Target="../media/image39.png"/><Relationship Id="rId13" Type="http://schemas.openxmlformats.org/officeDocument/2006/relationships/image" Target="../media/image40.png"/><Relationship Id="rId14" Type="http://schemas.openxmlformats.org/officeDocument/2006/relationships/image" Target="../media/image41.png"/><Relationship Id="rId15" Type="http://schemas.openxmlformats.org/officeDocument/2006/relationships/image" Target="../media/image42.png"/><Relationship Id="rId16" Type="http://schemas.openxmlformats.org/officeDocument/2006/relationships/image" Target="../media/image111.png"/><Relationship Id="rId17" Type="http://schemas.openxmlformats.org/officeDocument/2006/relationships/image" Target="../media/image112.png"/><Relationship Id="rId18" Type="http://schemas.openxmlformats.org/officeDocument/2006/relationships/image" Target="../media/image113.png"/><Relationship Id="rId19" Type="http://schemas.openxmlformats.org/officeDocument/2006/relationships/image" Target="../media/image114.png"/><Relationship Id="rId20" Type="http://schemas.openxmlformats.org/officeDocument/2006/relationships/image" Target="../media/image115.png"/><Relationship Id="rId21" Type="http://schemas.openxmlformats.org/officeDocument/2006/relationships/image" Target="../media/image116.png"/><Relationship Id="rId22" Type="http://schemas.openxmlformats.org/officeDocument/2006/relationships/image" Target="../media/image117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8.png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8.png"/><Relationship Id="rId3" Type="http://schemas.openxmlformats.org/officeDocument/2006/relationships/image" Target="../media/image119.pn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png"/><Relationship Id="rId3" Type="http://schemas.openxmlformats.org/officeDocument/2006/relationships/image" Target="../media/image120.png"/><Relationship Id="rId4" Type="http://schemas.openxmlformats.org/officeDocument/2006/relationships/image" Target="../media/image121.png"/><Relationship Id="rId5" Type="http://schemas.openxmlformats.org/officeDocument/2006/relationships/image" Target="../media/image122.png"/><Relationship Id="rId6" Type="http://schemas.openxmlformats.org/officeDocument/2006/relationships/image" Target="../media/image123.png"/><Relationship Id="rId7" Type="http://schemas.openxmlformats.org/officeDocument/2006/relationships/image" Target="../media/image124.png"/><Relationship Id="rId8" Type="http://schemas.openxmlformats.org/officeDocument/2006/relationships/image" Target="../media/image37.png"/><Relationship Id="rId9" Type="http://schemas.openxmlformats.org/officeDocument/2006/relationships/image" Target="../media/image125.png"/><Relationship Id="rId10" Type="http://schemas.openxmlformats.org/officeDocument/2006/relationships/image" Target="../media/image126.png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7.png"/><Relationship Id="rId3" Type="http://schemas.openxmlformats.org/officeDocument/2006/relationships/image" Target="../media/image128.png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9.png"/><Relationship Id="rId3" Type="http://schemas.openxmlformats.org/officeDocument/2006/relationships/image" Target="../media/image130.png"/><Relationship Id="rId4" Type="http://schemas.openxmlformats.org/officeDocument/2006/relationships/image" Target="../media/image131.png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png"/><Relationship Id="rId3" Type="http://schemas.openxmlformats.org/officeDocument/2006/relationships/image" Target="../media/image37.png"/><Relationship Id="rId4" Type="http://schemas.openxmlformats.org/officeDocument/2006/relationships/image" Target="../media/image34.png"/><Relationship Id="rId5" Type="http://schemas.openxmlformats.org/officeDocument/2006/relationships/image" Target="../media/image132.png"/><Relationship Id="rId6" Type="http://schemas.openxmlformats.org/officeDocument/2006/relationships/image" Target="../media/image133.png"/><Relationship Id="rId7" Type="http://schemas.openxmlformats.org/officeDocument/2006/relationships/image" Target="../media/image123.png"/><Relationship Id="rId8" Type="http://schemas.openxmlformats.org/officeDocument/2006/relationships/image" Target="../media/image134.png"/><Relationship Id="rId9" Type="http://schemas.openxmlformats.org/officeDocument/2006/relationships/image" Target="../media/image120.png"/><Relationship Id="rId10" Type="http://schemas.openxmlformats.org/officeDocument/2006/relationships/image" Target="../media/image121.png"/><Relationship Id="rId11" Type="http://schemas.openxmlformats.org/officeDocument/2006/relationships/image" Target="../media/image122.png"/><Relationship Id="rId12" Type="http://schemas.openxmlformats.org/officeDocument/2006/relationships/image" Target="../media/image135.png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6.png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6.png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6.png"/><Relationship Id="rId3" Type="http://schemas.openxmlformats.org/officeDocument/2006/relationships/image" Target="../media/image137.png"/><Relationship Id="rId4" Type="http://schemas.openxmlformats.org/officeDocument/2006/relationships/image" Target="../media/image138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9.png"/><Relationship Id="rId3" Type="http://schemas.openxmlformats.org/officeDocument/2006/relationships/image" Target="../media/image28.png"/><Relationship Id="rId4" Type="http://schemas.openxmlformats.org/officeDocument/2006/relationships/image" Target="../media/image133.png"/><Relationship Id="rId5" Type="http://schemas.openxmlformats.org/officeDocument/2006/relationships/image" Target="../media/image123.png"/><Relationship Id="rId6" Type="http://schemas.openxmlformats.org/officeDocument/2006/relationships/image" Target="../media/image140.png"/><Relationship Id="rId7" Type="http://schemas.openxmlformats.org/officeDocument/2006/relationships/image" Target="../media/image141.png"/><Relationship Id="rId8" Type="http://schemas.openxmlformats.org/officeDocument/2006/relationships/image" Target="../media/image142.png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3.png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3.png"/><Relationship Id="rId3" Type="http://schemas.openxmlformats.org/officeDocument/2006/relationships/image" Target="../media/image144.png"/><Relationship Id="rId4" Type="http://schemas.openxmlformats.org/officeDocument/2006/relationships/image" Target="../media/image145.png"/><Relationship Id="rId5" Type="http://schemas.openxmlformats.org/officeDocument/2006/relationships/image" Target="../media/image146.png"/><Relationship Id="rId6" Type="http://schemas.openxmlformats.org/officeDocument/2006/relationships/image" Target="../media/image147.png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3.png"/><Relationship Id="rId3" Type="http://schemas.openxmlformats.org/officeDocument/2006/relationships/image" Target="../media/image144.png"/><Relationship Id="rId4" Type="http://schemas.openxmlformats.org/officeDocument/2006/relationships/image" Target="../media/image145.png"/><Relationship Id="rId5" Type="http://schemas.openxmlformats.org/officeDocument/2006/relationships/image" Target="../media/image146.png"/><Relationship Id="rId6" Type="http://schemas.openxmlformats.org/officeDocument/2006/relationships/image" Target="../media/image147.png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8.png"/><Relationship Id="rId3" Type="http://schemas.openxmlformats.org/officeDocument/2006/relationships/image" Target="../media/image149.png"/><Relationship Id="rId4" Type="http://schemas.openxmlformats.org/officeDocument/2006/relationships/image" Target="../media/image150.png"/><Relationship Id="rId5" Type="http://schemas.openxmlformats.org/officeDocument/2006/relationships/image" Target="../media/image151.png"/><Relationship Id="rId6" Type="http://schemas.openxmlformats.org/officeDocument/2006/relationships/image" Target="../media/image152.png"/><Relationship Id="rId7" Type="http://schemas.openxmlformats.org/officeDocument/2006/relationships/image" Target="../media/image153.png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4.png"/><Relationship Id="rId3" Type="http://schemas.openxmlformats.org/officeDocument/2006/relationships/image" Target="../media/image155.png"/><Relationship Id="rId4" Type="http://schemas.openxmlformats.org/officeDocument/2006/relationships/image" Target="../media/image156.png"/><Relationship Id="rId5" Type="http://schemas.openxmlformats.org/officeDocument/2006/relationships/image" Target="../media/image157.png"/><Relationship Id="rId6" Type="http://schemas.openxmlformats.org/officeDocument/2006/relationships/image" Target="../media/image158.png"/><Relationship Id="rId7" Type="http://schemas.openxmlformats.org/officeDocument/2006/relationships/image" Target="../media/image159.png"/><Relationship Id="rId8" Type="http://schemas.openxmlformats.org/officeDocument/2006/relationships/image" Target="../media/image160.png"/><Relationship Id="rId9" Type="http://schemas.openxmlformats.org/officeDocument/2006/relationships/image" Target="../media/image161.png"/><Relationship Id="rId10" Type="http://schemas.openxmlformats.org/officeDocument/2006/relationships/image" Target="../media/image162.png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3.png"/><Relationship Id="rId3" Type="http://schemas.openxmlformats.org/officeDocument/2006/relationships/image" Target="../media/image164.png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5.png"/><Relationship Id="rId3" Type="http://schemas.openxmlformats.org/officeDocument/2006/relationships/image" Target="../media/image166.png"/><Relationship Id="rId4" Type="http://schemas.openxmlformats.org/officeDocument/2006/relationships/image" Target="../media/image167.png"/><Relationship Id="rId5" Type="http://schemas.openxmlformats.org/officeDocument/2006/relationships/image" Target="../media/image168.png"/><Relationship Id="rId6" Type="http://schemas.openxmlformats.org/officeDocument/2006/relationships/image" Target="../media/image169.png"/><Relationship Id="rId7" Type="http://schemas.openxmlformats.org/officeDocument/2006/relationships/image" Target="../media/image170.png"/><Relationship Id="rId8" Type="http://schemas.openxmlformats.org/officeDocument/2006/relationships/image" Target="../media/image171.png"/><Relationship Id="rId9" Type="http://schemas.openxmlformats.org/officeDocument/2006/relationships/image" Target="../media/image172.png"/><Relationship Id="rId10" Type="http://schemas.openxmlformats.org/officeDocument/2006/relationships/image" Target="../media/image173.png"/><Relationship Id="rId11" Type="http://schemas.openxmlformats.org/officeDocument/2006/relationships/image" Target="../media/image174.png"/><Relationship Id="rId12" Type="http://schemas.openxmlformats.org/officeDocument/2006/relationships/image" Target="../media/image175.png"/><Relationship Id="rId13" Type="http://schemas.openxmlformats.org/officeDocument/2006/relationships/image" Target="../media/image176.png"/><Relationship Id="rId14" Type="http://schemas.openxmlformats.org/officeDocument/2006/relationships/image" Target="../media/image177.png"/><Relationship Id="rId15" Type="http://schemas.openxmlformats.org/officeDocument/2006/relationships/image" Target="../media/image178.png"/><Relationship Id="rId16" Type="http://schemas.openxmlformats.org/officeDocument/2006/relationships/image" Target="../media/image179.png"/><Relationship Id="rId17" Type="http://schemas.openxmlformats.org/officeDocument/2006/relationships/image" Target="../media/image180.png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1.png"/><Relationship Id="rId3" Type="http://schemas.openxmlformats.org/officeDocument/2006/relationships/image" Target="../media/image182.png"/><Relationship Id="rId4" Type="http://schemas.openxmlformats.org/officeDocument/2006/relationships/image" Target="../media/image183.png"/><Relationship Id="rId5" Type="http://schemas.openxmlformats.org/officeDocument/2006/relationships/image" Target="../media/image184.png"/><Relationship Id="rId6" Type="http://schemas.openxmlformats.org/officeDocument/2006/relationships/image" Target="../media/image185.png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image" Target="../media/image27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Relationship Id="rId8" Type="http://schemas.openxmlformats.org/officeDocument/2006/relationships/image" Target="../media/image34.png"/><Relationship Id="rId9" Type="http://schemas.openxmlformats.org/officeDocument/2006/relationships/image" Target="../media/image35.png"/><Relationship Id="rId10" Type="http://schemas.openxmlformats.org/officeDocument/2006/relationships/image" Target="../media/image36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1.png"/><Relationship Id="rId5" Type="http://schemas.openxmlformats.org/officeDocument/2006/relationships/image" Target="../media/image30.png"/><Relationship Id="rId6" Type="http://schemas.openxmlformats.org/officeDocument/2006/relationships/image" Target="../media/image32.png"/><Relationship Id="rId7" Type="http://schemas.openxmlformats.org/officeDocument/2006/relationships/image" Target="../media/image35.png"/><Relationship Id="rId8" Type="http://schemas.openxmlformats.org/officeDocument/2006/relationships/image" Target="../media/image36.png"/><Relationship Id="rId9" Type="http://schemas.openxmlformats.org/officeDocument/2006/relationships/image" Target="../media/image33.png"/><Relationship Id="rId10" Type="http://schemas.openxmlformats.org/officeDocument/2006/relationships/image" Target="../media/image34.png"/><Relationship Id="rId11" Type="http://schemas.openxmlformats.org/officeDocument/2006/relationships/image" Target="../media/image37.png"/><Relationship Id="rId12" Type="http://schemas.openxmlformats.org/officeDocument/2006/relationships/image" Target="../media/image38.png"/><Relationship Id="rId13" Type="http://schemas.openxmlformats.org/officeDocument/2006/relationships/image" Target="../media/image39.png"/><Relationship Id="rId14" Type="http://schemas.openxmlformats.org/officeDocument/2006/relationships/image" Target="../media/image40.png"/><Relationship Id="rId15" Type="http://schemas.openxmlformats.org/officeDocument/2006/relationships/image" Target="../media/image41.png"/><Relationship Id="rId16" Type="http://schemas.openxmlformats.org/officeDocument/2006/relationships/image" Target="../media/image42.png"/><Relationship Id="rId17" Type="http://schemas.openxmlformats.org/officeDocument/2006/relationships/image" Target="../media/image43.png"/><Relationship Id="rId18" Type="http://schemas.openxmlformats.org/officeDocument/2006/relationships/image" Target="../media/image44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5.png"/><Relationship Id="rId3" Type="http://schemas.openxmlformats.org/officeDocument/2006/relationships/image" Target="../media/image46.png"/><Relationship Id="rId4" Type="http://schemas.openxmlformats.org/officeDocument/2006/relationships/image" Target="../media/image47.png"/><Relationship Id="rId5" Type="http://schemas.openxmlformats.org/officeDocument/2006/relationships/image" Target="../media/image4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urs 1"/>
          <p:cNvSpPr/>
          <p:nvPr>
            <p:ph type="body" idx="13"/>
          </p:nvPr>
        </p:nvSpPr>
        <p:spPr>
          <a:xfrm>
            <a:off x="4889500" y="6819900"/>
            <a:ext cx="3225800" cy="1270000"/>
          </a:xfrm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1</a:t>
            </a:r>
          </a:p>
        </p:txBody>
      </p:sp>
      <p:sp>
        <p:nvSpPr>
          <p:cNvPr id="130" name="1.1 Arithmétique"/>
          <p:cNvSpPr/>
          <p:nvPr>
            <p:ph type="body" idx="14"/>
          </p:nvPr>
        </p:nvSpPr>
        <p:spPr>
          <a:xfrm>
            <a:off x="424308" y="2171700"/>
            <a:ext cx="12156184" cy="2247206"/>
          </a:xfrm>
          <a:prstGeom prst="roundRect">
            <a:avLst>
              <a:gd name="adj" fmla="val 4671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1.1 Arithmétique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4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59000" y="279400"/>
            <a:ext cx="9906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5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17900" y="279400"/>
            <a:ext cx="3390900" cy="355600"/>
          </a:xfrm>
          <a:prstGeom prst="rect">
            <a:avLst/>
          </a:prstGeom>
          <a:ln w="12700">
            <a:miter lim="400000"/>
          </a:ln>
        </p:spPr>
      </p:pic>
      <p:sp>
        <p:nvSpPr>
          <p:cNvPr id="436" name="Carré"/>
          <p:cNvSpPr/>
          <p:nvPr/>
        </p:nvSpPr>
        <p:spPr>
          <a:xfrm>
            <a:off x="25146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37" name="Carré"/>
          <p:cNvSpPr/>
          <p:nvPr/>
        </p:nvSpPr>
        <p:spPr>
          <a:xfrm>
            <a:off x="37592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38" name="Carré"/>
          <p:cNvSpPr/>
          <p:nvPr/>
        </p:nvSpPr>
        <p:spPr>
          <a:xfrm>
            <a:off x="31369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39" name="Carré"/>
          <p:cNvSpPr/>
          <p:nvPr/>
        </p:nvSpPr>
        <p:spPr>
          <a:xfrm>
            <a:off x="45466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40" name="Carré"/>
          <p:cNvSpPr/>
          <p:nvPr/>
        </p:nvSpPr>
        <p:spPr>
          <a:xfrm>
            <a:off x="57912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41" name="Carré"/>
          <p:cNvSpPr/>
          <p:nvPr/>
        </p:nvSpPr>
        <p:spPr>
          <a:xfrm>
            <a:off x="51689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42" name="Carré"/>
          <p:cNvSpPr/>
          <p:nvPr/>
        </p:nvSpPr>
        <p:spPr>
          <a:xfrm>
            <a:off x="65786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43" name="Carré"/>
          <p:cNvSpPr/>
          <p:nvPr/>
        </p:nvSpPr>
        <p:spPr>
          <a:xfrm>
            <a:off x="78232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44" name="Carré"/>
          <p:cNvSpPr/>
          <p:nvPr/>
        </p:nvSpPr>
        <p:spPr>
          <a:xfrm>
            <a:off x="72009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45" name="Carré"/>
          <p:cNvSpPr/>
          <p:nvPr/>
        </p:nvSpPr>
        <p:spPr>
          <a:xfrm>
            <a:off x="86106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46" name="Carré"/>
          <p:cNvSpPr/>
          <p:nvPr/>
        </p:nvSpPr>
        <p:spPr>
          <a:xfrm>
            <a:off x="98552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47" name="Carré"/>
          <p:cNvSpPr/>
          <p:nvPr/>
        </p:nvSpPr>
        <p:spPr>
          <a:xfrm>
            <a:off x="92329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48" name="Carré"/>
          <p:cNvSpPr/>
          <p:nvPr/>
        </p:nvSpPr>
        <p:spPr>
          <a:xfrm>
            <a:off x="2514600" y="24257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49" name="Carré"/>
          <p:cNvSpPr/>
          <p:nvPr/>
        </p:nvSpPr>
        <p:spPr>
          <a:xfrm>
            <a:off x="3759200" y="24257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50" name="Carré"/>
          <p:cNvSpPr/>
          <p:nvPr/>
        </p:nvSpPr>
        <p:spPr>
          <a:xfrm>
            <a:off x="3136900" y="24257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51" name="Carré"/>
          <p:cNvSpPr/>
          <p:nvPr/>
        </p:nvSpPr>
        <p:spPr>
          <a:xfrm>
            <a:off x="4546600" y="24257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52" name="Carré"/>
          <p:cNvSpPr/>
          <p:nvPr/>
        </p:nvSpPr>
        <p:spPr>
          <a:xfrm>
            <a:off x="5791200" y="24257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53" name="Carré"/>
          <p:cNvSpPr/>
          <p:nvPr/>
        </p:nvSpPr>
        <p:spPr>
          <a:xfrm>
            <a:off x="5168900" y="24257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54" name="Carré"/>
          <p:cNvSpPr/>
          <p:nvPr/>
        </p:nvSpPr>
        <p:spPr>
          <a:xfrm>
            <a:off x="6578600" y="24257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55" name="Carré"/>
          <p:cNvSpPr/>
          <p:nvPr/>
        </p:nvSpPr>
        <p:spPr>
          <a:xfrm>
            <a:off x="7823200" y="24257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56" name="Carré"/>
          <p:cNvSpPr/>
          <p:nvPr/>
        </p:nvSpPr>
        <p:spPr>
          <a:xfrm>
            <a:off x="7200900" y="24257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57" name="Carré"/>
          <p:cNvSpPr/>
          <p:nvPr/>
        </p:nvSpPr>
        <p:spPr>
          <a:xfrm>
            <a:off x="8610600" y="24257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58" name="Carré"/>
          <p:cNvSpPr/>
          <p:nvPr/>
        </p:nvSpPr>
        <p:spPr>
          <a:xfrm>
            <a:off x="9855200" y="24257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59" name="Carré"/>
          <p:cNvSpPr/>
          <p:nvPr/>
        </p:nvSpPr>
        <p:spPr>
          <a:xfrm>
            <a:off x="9232900" y="24257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59000" y="279400"/>
            <a:ext cx="9906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2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17900" y="279400"/>
            <a:ext cx="3390900" cy="355600"/>
          </a:xfrm>
          <a:prstGeom prst="rect">
            <a:avLst/>
          </a:prstGeom>
          <a:ln w="12700">
            <a:miter lim="400000"/>
          </a:ln>
        </p:spPr>
      </p:pic>
      <p:sp>
        <p:nvSpPr>
          <p:cNvPr id="463" name="Carré"/>
          <p:cNvSpPr/>
          <p:nvPr/>
        </p:nvSpPr>
        <p:spPr>
          <a:xfrm>
            <a:off x="25146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64" name="Carré"/>
          <p:cNvSpPr/>
          <p:nvPr/>
        </p:nvSpPr>
        <p:spPr>
          <a:xfrm>
            <a:off x="37592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65" name="Carré"/>
          <p:cNvSpPr/>
          <p:nvPr/>
        </p:nvSpPr>
        <p:spPr>
          <a:xfrm>
            <a:off x="31369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66" name="Carré"/>
          <p:cNvSpPr/>
          <p:nvPr/>
        </p:nvSpPr>
        <p:spPr>
          <a:xfrm>
            <a:off x="45466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67" name="Carré"/>
          <p:cNvSpPr/>
          <p:nvPr/>
        </p:nvSpPr>
        <p:spPr>
          <a:xfrm>
            <a:off x="57912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68" name="Carré"/>
          <p:cNvSpPr/>
          <p:nvPr/>
        </p:nvSpPr>
        <p:spPr>
          <a:xfrm>
            <a:off x="51689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69" name="Carré"/>
          <p:cNvSpPr/>
          <p:nvPr/>
        </p:nvSpPr>
        <p:spPr>
          <a:xfrm>
            <a:off x="65786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70" name="Carré"/>
          <p:cNvSpPr/>
          <p:nvPr/>
        </p:nvSpPr>
        <p:spPr>
          <a:xfrm>
            <a:off x="78232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71" name="Carré"/>
          <p:cNvSpPr/>
          <p:nvPr/>
        </p:nvSpPr>
        <p:spPr>
          <a:xfrm>
            <a:off x="72009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72" name="Carré"/>
          <p:cNvSpPr/>
          <p:nvPr/>
        </p:nvSpPr>
        <p:spPr>
          <a:xfrm>
            <a:off x="86106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73" name="Carré"/>
          <p:cNvSpPr/>
          <p:nvPr/>
        </p:nvSpPr>
        <p:spPr>
          <a:xfrm>
            <a:off x="98552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74" name="Carré"/>
          <p:cNvSpPr/>
          <p:nvPr/>
        </p:nvSpPr>
        <p:spPr>
          <a:xfrm>
            <a:off x="92329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75" name="Carré"/>
          <p:cNvSpPr/>
          <p:nvPr/>
        </p:nvSpPr>
        <p:spPr>
          <a:xfrm>
            <a:off x="2514600" y="3683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76" name="Carré"/>
          <p:cNvSpPr/>
          <p:nvPr/>
        </p:nvSpPr>
        <p:spPr>
          <a:xfrm>
            <a:off x="3759200" y="24257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77" name="Carré"/>
          <p:cNvSpPr/>
          <p:nvPr/>
        </p:nvSpPr>
        <p:spPr>
          <a:xfrm>
            <a:off x="3136900" y="24257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78" name="Carré"/>
          <p:cNvSpPr/>
          <p:nvPr/>
        </p:nvSpPr>
        <p:spPr>
          <a:xfrm>
            <a:off x="3136900" y="3683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79" name="Carré"/>
          <p:cNvSpPr/>
          <p:nvPr/>
        </p:nvSpPr>
        <p:spPr>
          <a:xfrm>
            <a:off x="5791200" y="24257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0" name="Carré"/>
          <p:cNvSpPr/>
          <p:nvPr/>
        </p:nvSpPr>
        <p:spPr>
          <a:xfrm>
            <a:off x="5168900" y="24257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1" name="Carré"/>
          <p:cNvSpPr/>
          <p:nvPr/>
        </p:nvSpPr>
        <p:spPr>
          <a:xfrm>
            <a:off x="3759200" y="3683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2" name="Carré"/>
          <p:cNvSpPr/>
          <p:nvPr/>
        </p:nvSpPr>
        <p:spPr>
          <a:xfrm>
            <a:off x="7823200" y="24257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3" name="Carré"/>
          <p:cNvSpPr/>
          <p:nvPr/>
        </p:nvSpPr>
        <p:spPr>
          <a:xfrm>
            <a:off x="7200900" y="24257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4" name="Carré"/>
          <p:cNvSpPr/>
          <p:nvPr/>
        </p:nvSpPr>
        <p:spPr>
          <a:xfrm>
            <a:off x="4381500" y="3683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5" name="Carré"/>
          <p:cNvSpPr/>
          <p:nvPr/>
        </p:nvSpPr>
        <p:spPr>
          <a:xfrm>
            <a:off x="9855200" y="24257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6" name="Carré"/>
          <p:cNvSpPr/>
          <p:nvPr/>
        </p:nvSpPr>
        <p:spPr>
          <a:xfrm>
            <a:off x="9232900" y="24257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8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59000" y="279400"/>
            <a:ext cx="9906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9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17900" y="279400"/>
            <a:ext cx="3390900" cy="355600"/>
          </a:xfrm>
          <a:prstGeom prst="rect">
            <a:avLst/>
          </a:prstGeom>
          <a:ln w="12700">
            <a:miter lim="400000"/>
          </a:ln>
        </p:spPr>
      </p:pic>
      <p:sp>
        <p:nvSpPr>
          <p:cNvPr id="490" name="Carré"/>
          <p:cNvSpPr/>
          <p:nvPr/>
        </p:nvSpPr>
        <p:spPr>
          <a:xfrm>
            <a:off x="25146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91" name="Carré"/>
          <p:cNvSpPr/>
          <p:nvPr/>
        </p:nvSpPr>
        <p:spPr>
          <a:xfrm>
            <a:off x="37592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92" name="Carré"/>
          <p:cNvSpPr/>
          <p:nvPr/>
        </p:nvSpPr>
        <p:spPr>
          <a:xfrm>
            <a:off x="31369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93" name="Carré"/>
          <p:cNvSpPr/>
          <p:nvPr/>
        </p:nvSpPr>
        <p:spPr>
          <a:xfrm>
            <a:off x="45466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94" name="Carré"/>
          <p:cNvSpPr/>
          <p:nvPr/>
        </p:nvSpPr>
        <p:spPr>
          <a:xfrm>
            <a:off x="57912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95" name="Carré"/>
          <p:cNvSpPr/>
          <p:nvPr/>
        </p:nvSpPr>
        <p:spPr>
          <a:xfrm>
            <a:off x="51689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96" name="Carré"/>
          <p:cNvSpPr/>
          <p:nvPr/>
        </p:nvSpPr>
        <p:spPr>
          <a:xfrm>
            <a:off x="65786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97" name="Carré"/>
          <p:cNvSpPr/>
          <p:nvPr/>
        </p:nvSpPr>
        <p:spPr>
          <a:xfrm>
            <a:off x="78232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98" name="Carré"/>
          <p:cNvSpPr/>
          <p:nvPr/>
        </p:nvSpPr>
        <p:spPr>
          <a:xfrm>
            <a:off x="72009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99" name="Carré"/>
          <p:cNvSpPr/>
          <p:nvPr/>
        </p:nvSpPr>
        <p:spPr>
          <a:xfrm>
            <a:off x="86106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00" name="Carré"/>
          <p:cNvSpPr/>
          <p:nvPr/>
        </p:nvSpPr>
        <p:spPr>
          <a:xfrm>
            <a:off x="98552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01" name="Carré"/>
          <p:cNvSpPr/>
          <p:nvPr/>
        </p:nvSpPr>
        <p:spPr>
          <a:xfrm>
            <a:off x="92329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02" name="Carré"/>
          <p:cNvSpPr/>
          <p:nvPr/>
        </p:nvSpPr>
        <p:spPr>
          <a:xfrm>
            <a:off x="2514600" y="3683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03" name="Carré"/>
          <p:cNvSpPr/>
          <p:nvPr/>
        </p:nvSpPr>
        <p:spPr>
          <a:xfrm>
            <a:off x="3759200" y="24257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04" name="Carré"/>
          <p:cNvSpPr/>
          <p:nvPr/>
        </p:nvSpPr>
        <p:spPr>
          <a:xfrm>
            <a:off x="5854700" y="36830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05" name="Carré"/>
          <p:cNvSpPr/>
          <p:nvPr/>
        </p:nvSpPr>
        <p:spPr>
          <a:xfrm>
            <a:off x="3136900" y="3683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06" name="Carré"/>
          <p:cNvSpPr/>
          <p:nvPr/>
        </p:nvSpPr>
        <p:spPr>
          <a:xfrm>
            <a:off x="5791200" y="24257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07" name="Carré"/>
          <p:cNvSpPr/>
          <p:nvPr/>
        </p:nvSpPr>
        <p:spPr>
          <a:xfrm>
            <a:off x="5232400" y="36830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08" name="Carré"/>
          <p:cNvSpPr/>
          <p:nvPr/>
        </p:nvSpPr>
        <p:spPr>
          <a:xfrm>
            <a:off x="3759200" y="3683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09" name="Carré"/>
          <p:cNvSpPr/>
          <p:nvPr/>
        </p:nvSpPr>
        <p:spPr>
          <a:xfrm>
            <a:off x="7823200" y="24257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10" name="Carré"/>
          <p:cNvSpPr/>
          <p:nvPr/>
        </p:nvSpPr>
        <p:spPr>
          <a:xfrm>
            <a:off x="6489700" y="36830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11" name="Carré"/>
          <p:cNvSpPr/>
          <p:nvPr/>
        </p:nvSpPr>
        <p:spPr>
          <a:xfrm>
            <a:off x="4381500" y="3683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12" name="Carré"/>
          <p:cNvSpPr/>
          <p:nvPr/>
        </p:nvSpPr>
        <p:spPr>
          <a:xfrm>
            <a:off x="9855200" y="24257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13" name="Carré"/>
          <p:cNvSpPr/>
          <p:nvPr/>
        </p:nvSpPr>
        <p:spPr>
          <a:xfrm>
            <a:off x="7112000" y="36830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59000" y="279400"/>
            <a:ext cx="9906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6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17900" y="279400"/>
            <a:ext cx="3390900" cy="355600"/>
          </a:xfrm>
          <a:prstGeom prst="rect">
            <a:avLst/>
          </a:prstGeom>
          <a:ln w="12700">
            <a:miter lim="400000"/>
          </a:ln>
        </p:spPr>
      </p:pic>
      <p:sp>
        <p:nvSpPr>
          <p:cNvPr id="517" name="Carré"/>
          <p:cNvSpPr/>
          <p:nvPr/>
        </p:nvSpPr>
        <p:spPr>
          <a:xfrm>
            <a:off x="25146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18" name="Carré"/>
          <p:cNvSpPr/>
          <p:nvPr/>
        </p:nvSpPr>
        <p:spPr>
          <a:xfrm>
            <a:off x="37592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19" name="Carré"/>
          <p:cNvSpPr/>
          <p:nvPr/>
        </p:nvSpPr>
        <p:spPr>
          <a:xfrm>
            <a:off x="31369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20" name="Carré"/>
          <p:cNvSpPr/>
          <p:nvPr/>
        </p:nvSpPr>
        <p:spPr>
          <a:xfrm>
            <a:off x="45466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21" name="Carré"/>
          <p:cNvSpPr/>
          <p:nvPr/>
        </p:nvSpPr>
        <p:spPr>
          <a:xfrm>
            <a:off x="57912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22" name="Carré"/>
          <p:cNvSpPr/>
          <p:nvPr/>
        </p:nvSpPr>
        <p:spPr>
          <a:xfrm>
            <a:off x="51689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23" name="Carré"/>
          <p:cNvSpPr/>
          <p:nvPr/>
        </p:nvSpPr>
        <p:spPr>
          <a:xfrm>
            <a:off x="65786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24" name="Carré"/>
          <p:cNvSpPr/>
          <p:nvPr/>
        </p:nvSpPr>
        <p:spPr>
          <a:xfrm>
            <a:off x="78232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25" name="Carré"/>
          <p:cNvSpPr/>
          <p:nvPr/>
        </p:nvSpPr>
        <p:spPr>
          <a:xfrm>
            <a:off x="72009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26" name="Carré"/>
          <p:cNvSpPr/>
          <p:nvPr/>
        </p:nvSpPr>
        <p:spPr>
          <a:xfrm>
            <a:off x="86106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27" name="Carré"/>
          <p:cNvSpPr/>
          <p:nvPr/>
        </p:nvSpPr>
        <p:spPr>
          <a:xfrm>
            <a:off x="98552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28" name="Carré"/>
          <p:cNvSpPr/>
          <p:nvPr/>
        </p:nvSpPr>
        <p:spPr>
          <a:xfrm>
            <a:off x="92329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29" name="Carré"/>
          <p:cNvSpPr/>
          <p:nvPr/>
        </p:nvSpPr>
        <p:spPr>
          <a:xfrm>
            <a:off x="2514600" y="3683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30" name="Carré"/>
          <p:cNvSpPr/>
          <p:nvPr/>
        </p:nvSpPr>
        <p:spPr>
          <a:xfrm>
            <a:off x="7962900" y="36830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31" name="Carré"/>
          <p:cNvSpPr/>
          <p:nvPr/>
        </p:nvSpPr>
        <p:spPr>
          <a:xfrm>
            <a:off x="5854700" y="36830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32" name="Carré"/>
          <p:cNvSpPr/>
          <p:nvPr/>
        </p:nvSpPr>
        <p:spPr>
          <a:xfrm>
            <a:off x="3136900" y="3683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33" name="Carré"/>
          <p:cNvSpPr/>
          <p:nvPr/>
        </p:nvSpPr>
        <p:spPr>
          <a:xfrm>
            <a:off x="9207500" y="36830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34" name="Carré"/>
          <p:cNvSpPr/>
          <p:nvPr/>
        </p:nvSpPr>
        <p:spPr>
          <a:xfrm>
            <a:off x="5232400" y="36830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35" name="Carré"/>
          <p:cNvSpPr/>
          <p:nvPr/>
        </p:nvSpPr>
        <p:spPr>
          <a:xfrm>
            <a:off x="3759200" y="3683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36" name="Carré"/>
          <p:cNvSpPr/>
          <p:nvPr/>
        </p:nvSpPr>
        <p:spPr>
          <a:xfrm>
            <a:off x="8585200" y="36830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37" name="Carré"/>
          <p:cNvSpPr/>
          <p:nvPr/>
        </p:nvSpPr>
        <p:spPr>
          <a:xfrm>
            <a:off x="6489700" y="36830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38" name="Carré"/>
          <p:cNvSpPr/>
          <p:nvPr/>
        </p:nvSpPr>
        <p:spPr>
          <a:xfrm>
            <a:off x="4381500" y="3683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39" name="Carré"/>
          <p:cNvSpPr/>
          <p:nvPr/>
        </p:nvSpPr>
        <p:spPr>
          <a:xfrm>
            <a:off x="9842500" y="36830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40" name="Carré"/>
          <p:cNvSpPr/>
          <p:nvPr/>
        </p:nvSpPr>
        <p:spPr>
          <a:xfrm>
            <a:off x="7112000" y="36830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541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082800" y="2819400"/>
            <a:ext cx="26162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542" name="On a que la multiplication est commutative."/>
          <p:cNvSpPr/>
          <p:nvPr/>
        </p:nvSpPr>
        <p:spPr>
          <a:xfrm>
            <a:off x="2352364" y="5105400"/>
            <a:ext cx="813918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a que la multiplication est commutative.</a:t>
            </a:r>
          </a:p>
        </p:txBody>
      </p:sp>
      <p:pic>
        <p:nvPicPr>
          <p:cNvPr id="543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54600" y="6261100"/>
            <a:ext cx="25654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1" grpId="1"/>
      <p:bldP build="whole" bldLvl="1" animBg="1" rev="0" advAuto="0" spid="542" grpId="2"/>
      <p:bldP build="whole" bldLvl="1" animBg="1" rev="0" advAuto="0" spid="543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C’est parfois plus simple si on place plutôt les carrés comme suit"/>
          <p:cNvSpPr/>
          <p:nvPr/>
        </p:nvSpPr>
        <p:spPr>
          <a:xfrm>
            <a:off x="603559" y="406400"/>
            <a:ext cx="1178919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C’est parfois plus simple si on place plutôt les carrés comme suit</a:t>
            </a:r>
          </a:p>
        </p:txBody>
      </p:sp>
      <p:pic>
        <p:nvPicPr>
          <p:cNvPr id="546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08100" y="1270000"/>
            <a:ext cx="9906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7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67000" y="1270000"/>
            <a:ext cx="3390900" cy="355600"/>
          </a:xfrm>
          <a:prstGeom prst="rect">
            <a:avLst/>
          </a:prstGeom>
          <a:ln w="12700">
            <a:miter lim="400000"/>
          </a:ln>
        </p:spPr>
      </p:pic>
      <p:sp>
        <p:nvSpPr>
          <p:cNvPr id="548" name="Carré"/>
          <p:cNvSpPr/>
          <p:nvPr/>
        </p:nvSpPr>
        <p:spPr>
          <a:xfrm>
            <a:off x="3568700" y="2247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49" name="Carré"/>
          <p:cNvSpPr/>
          <p:nvPr/>
        </p:nvSpPr>
        <p:spPr>
          <a:xfrm>
            <a:off x="3568700" y="34925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50" name="Carré"/>
          <p:cNvSpPr/>
          <p:nvPr/>
        </p:nvSpPr>
        <p:spPr>
          <a:xfrm>
            <a:off x="3568700" y="28702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51" name="Carré"/>
          <p:cNvSpPr/>
          <p:nvPr/>
        </p:nvSpPr>
        <p:spPr>
          <a:xfrm>
            <a:off x="4610100" y="2247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52" name="Carré"/>
          <p:cNvSpPr/>
          <p:nvPr/>
        </p:nvSpPr>
        <p:spPr>
          <a:xfrm>
            <a:off x="4610100" y="34925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53" name="Carré"/>
          <p:cNvSpPr/>
          <p:nvPr/>
        </p:nvSpPr>
        <p:spPr>
          <a:xfrm>
            <a:off x="4610100" y="28702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54" name="Carré"/>
          <p:cNvSpPr/>
          <p:nvPr/>
        </p:nvSpPr>
        <p:spPr>
          <a:xfrm>
            <a:off x="5651500" y="2247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55" name="Carré"/>
          <p:cNvSpPr/>
          <p:nvPr/>
        </p:nvSpPr>
        <p:spPr>
          <a:xfrm>
            <a:off x="5651500" y="34925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56" name="Carré"/>
          <p:cNvSpPr/>
          <p:nvPr/>
        </p:nvSpPr>
        <p:spPr>
          <a:xfrm>
            <a:off x="5651500" y="28702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57" name="Carré"/>
          <p:cNvSpPr/>
          <p:nvPr/>
        </p:nvSpPr>
        <p:spPr>
          <a:xfrm>
            <a:off x="6692900" y="2247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58" name="Carré"/>
          <p:cNvSpPr/>
          <p:nvPr/>
        </p:nvSpPr>
        <p:spPr>
          <a:xfrm>
            <a:off x="6692900" y="34925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59" name="Carré"/>
          <p:cNvSpPr/>
          <p:nvPr/>
        </p:nvSpPr>
        <p:spPr>
          <a:xfrm>
            <a:off x="6692900" y="28702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C’est parfois plus simple si on place plutôt les carrés comme suit"/>
          <p:cNvSpPr/>
          <p:nvPr/>
        </p:nvSpPr>
        <p:spPr>
          <a:xfrm>
            <a:off x="603559" y="406400"/>
            <a:ext cx="1178919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C’est parfois plus simple si on place plutôt les carrés comme suit</a:t>
            </a:r>
          </a:p>
        </p:txBody>
      </p:sp>
      <p:pic>
        <p:nvPicPr>
          <p:cNvPr id="562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08100" y="1270000"/>
            <a:ext cx="9906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63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67000" y="1270000"/>
            <a:ext cx="3390900" cy="355600"/>
          </a:xfrm>
          <a:prstGeom prst="rect">
            <a:avLst/>
          </a:prstGeom>
          <a:ln w="12700">
            <a:miter lim="400000"/>
          </a:ln>
        </p:spPr>
      </p:pic>
      <p:sp>
        <p:nvSpPr>
          <p:cNvPr id="564" name="Carré"/>
          <p:cNvSpPr/>
          <p:nvPr/>
        </p:nvSpPr>
        <p:spPr>
          <a:xfrm>
            <a:off x="3568700" y="2247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65" name="Carré"/>
          <p:cNvSpPr/>
          <p:nvPr/>
        </p:nvSpPr>
        <p:spPr>
          <a:xfrm>
            <a:off x="3568700" y="34925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66" name="Carré"/>
          <p:cNvSpPr/>
          <p:nvPr/>
        </p:nvSpPr>
        <p:spPr>
          <a:xfrm>
            <a:off x="3568700" y="28702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67" name="Carré"/>
          <p:cNvSpPr/>
          <p:nvPr/>
        </p:nvSpPr>
        <p:spPr>
          <a:xfrm>
            <a:off x="4203700" y="2247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68" name="Carré"/>
          <p:cNvSpPr/>
          <p:nvPr/>
        </p:nvSpPr>
        <p:spPr>
          <a:xfrm>
            <a:off x="4203700" y="34925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69" name="Carré"/>
          <p:cNvSpPr/>
          <p:nvPr/>
        </p:nvSpPr>
        <p:spPr>
          <a:xfrm>
            <a:off x="4203700" y="28702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70" name="Carré"/>
          <p:cNvSpPr/>
          <p:nvPr/>
        </p:nvSpPr>
        <p:spPr>
          <a:xfrm>
            <a:off x="4826000" y="2247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71" name="Carré"/>
          <p:cNvSpPr/>
          <p:nvPr/>
        </p:nvSpPr>
        <p:spPr>
          <a:xfrm>
            <a:off x="4826000" y="34925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72" name="Carré"/>
          <p:cNvSpPr/>
          <p:nvPr/>
        </p:nvSpPr>
        <p:spPr>
          <a:xfrm>
            <a:off x="4826000" y="28702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73" name="Carré"/>
          <p:cNvSpPr/>
          <p:nvPr/>
        </p:nvSpPr>
        <p:spPr>
          <a:xfrm>
            <a:off x="5448300" y="2247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74" name="Carré"/>
          <p:cNvSpPr/>
          <p:nvPr/>
        </p:nvSpPr>
        <p:spPr>
          <a:xfrm>
            <a:off x="5448300" y="34925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75" name="Carré"/>
          <p:cNvSpPr/>
          <p:nvPr/>
        </p:nvSpPr>
        <p:spPr>
          <a:xfrm>
            <a:off x="5448300" y="28702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C’est parfois plus simple si on place plutôt les carrés comme suit"/>
          <p:cNvSpPr/>
          <p:nvPr/>
        </p:nvSpPr>
        <p:spPr>
          <a:xfrm>
            <a:off x="603559" y="406400"/>
            <a:ext cx="1178919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C’est parfois plus simple si on place plutôt les carrés comme suit</a:t>
            </a:r>
          </a:p>
        </p:txBody>
      </p:sp>
      <p:pic>
        <p:nvPicPr>
          <p:cNvPr id="578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08100" y="1270000"/>
            <a:ext cx="9906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9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67000" y="1270000"/>
            <a:ext cx="3390900" cy="355600"/>
          </a:xfrm>
          <a:prstGeom prst="rect">
            <a:avLst/>
          </a:prstGeom>
          <a:ln w="12700">
            <a:miter lim="400000"/>
          </a:ln>
        </p:spPr>
      </p:pic>
      <p:sp>
        <p:nvSpPr>
          <p:cNvPr id="580" name="Carré"/>
          <p:cNvSpPr/>
          <p:nvPr/>
        </p:nvSpPr>
        <p:spPr>
          <a:xfrm>
            <a:off x="3568700" y="2247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81" name="Carré"/>
          <p:cNvSpPr/>
          <p:nvPr/>
        </p:nvSpPr>
        <p:spPr>
          <a:xfrm>
            <a:off x="3594100" y="4025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82" name="Carré"/>
          <p:cNvSpPr/>
          <p:nvPr/>
        </p:nvSpPr>
        <p:spPr>
          <a:xfrm>
            <a:off x="3568700" y="3136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83" name="Carré"/>
          <p:cNvSpPr/>
          <p:nvPr/>
        </p:nvSpPr>
        <p:spPr>
          <a:xfrm>
            <a:off x="4203700" y="2247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84" name="Carré"/>
          <p:cNvSpPr/>
          <p:nvPr/>
        </p:nvSpPr>
        <p:spPr>
          <a:xfrm>
            <a:off x="4216400" y="4025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85" name="Carré"/>
          <p:cNvSpPr/>
          <p:nvPr/>
        </p:nvSpPr>
        <p:spPr>
          <a:xfrm>
            <a:off x="4203700" y="3136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86" name="Carré"/>
          <p:cNvSpPr/>
          <p:nvPr/>
        </p:nvSpPr>
        <p:spPr>
          <a:xfrm>
            <a:off x="4826000" y="2247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87" name="Carré"/>
          <p:cNvSpPr/>
          <p:nvPr/>
        </p:nvSpPr>
        <p:spPr>
          <a:xfrm>
            <a:off x="4838700" y="4025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88" name="Carré"/>
          <p:cNvSpPr/>
          <p:nvPr/>
        </p:nvSpPr>
        <p:spPr>
          <a:xfrm>
            <a:off x="4826000" y="3136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89" name="Carré"/>
          <p:cNvSpPr/>
          <p:nvPr/>
        </p:nvSpPr>
        <p:spPr>
          <a:xfrm>
            <a:off x="5448300" y="2247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90" name="Carré"/>
          <p:cNvSpPr/>
          <p:nvPr/>
        </p:nvSpPr>
        <p:spPr>
          <a:xfrm>
            <a:off x="5461000" y="4025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91" name="Carré"/>
          <p:cNvSpPr/>
          <p:nvPr/>
        </p:nvSpPr>
        <p:spPr>
          <a:xfrm>
            <a:off x="5448300" y="3136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592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08100" y="5257800"/>
            <a:ext cx="147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3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60700" y="5270500"/>
            <a:ext cx="2616200" cy="355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Ligne"/>
          <p:cNvSpPr/>
          <p:nvPr/>
        </p:nvSpPr>
        <p:spPr>
          <a:xfrm>
            <a:off x="647724" y="4547520"/>
            <a:ext cx="11696663" cy="2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96" name="Ligne"/>
          <p:cNvSpPr/>
          <p:nvPr/>
        </p:nvSpPr>
        <p:spPr>
          <a:xfrm flipH="1" flipV="1">
            <a:off x="6513974" y="4347070"/>
            <a:ext cx="1" cy="397376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597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2200" y="5029200"/>
            <a:ext cx="2032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598" name="Ligne"/>
          <p:cNvSpPr/>
          <p:nvPr/>
        </p:nvSpPr>
        <p:spPr>
          <a:xfrm flipH="1" flipV="1">
            <a:off x="7386874" y="43433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99" name="Ligne"/>
          <p:cNvSpPr/>
          <p:nvPr/>
        </p:nvSpPr>
        <p:spPr>
          <a:xfrm flipH="1" flipV="1">
            <a:off x="5634274" y="43433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0" name="Ligne"/>
          <p:cNvSpPr/>
          <p:nvPr/>
        </p:nvSpPr>
        <p:spPr>
          <a:xfrm flipH="1" flipV="1">
            <a:off x="8263174" y="43433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1" name="Ligne"/>
          <p:cNvSpPr/>
          <p:nvPr/>
        </p:nvSpPr>
        <p:spPr>
          <a:xfrm flipH="1" flipV="1">
            <a:off x="9139474" y="43433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2" name="Ligne"/>
          <p:cNvSpPr/>
          <p:nvPr/>
        </p:nvSpPr>
        <p:spPr>
          <a:xfrm flipH="1" flipV="1">
            <a:off x="4757974" y="43433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3" name="Ligne"/>
          <p:cNvSpPr/>
          <p:nvPr/>
        </p:nvSpPr>
        <p:spPr>
          <a:xfrm flipH="1" flipV="1">
            <a:off x="3881674" y="43433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4" name="Ligne"/>
          <p:cNvSpPr/>
          <p:nvPr/>
        </p:nvSpPr>
        <p:spPr>
          <a:xfrm flipH="1" flipV="1">
            <a:off x="100157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5" name="Ligne"/>
          <p:cNvSpPr/>
          <p:nvPr/>
        </p:nvSpPr>
        <p:spPr>
          <a:xfrm flipH="1" flipV="1">
            <a:off x="108920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6" name="Ligne"/>
          <p:cNvSpPr/>
          <p:nvPr/>
        </p:nvSpPr>
        <p:spPr>
          <a:xfrm flipH="1" flipV="1">
            <a:off x="117683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7" name="Ligne"/>
          <p:cNvSpPr/>
          <p:nvPr/>
        </p:nvSpPr>
        <p:spPr>
          <a:xfrm flipH="1" flipV="1">
            <a:off x="12527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8" name="Ligne"/>
          <p:cNvSpPr/>
          <p:nvPr/>
        </p:nvSpPr>
        <p:spPr>
          <a:xfrm flipH="1" flipV="1">
            <a:off x="21290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9" name="Ligne"/>
          <p:cNvSpPr/>
          <p:nvPr/>
        </p:nvSpPr>
        <p:spPr>
          <a:xfrm flipH="1" flipV="1">
            <a:off x="30053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10" name="On peut aussi voir la multiplication en terme de bond"/>
          <p:cNvSpPr/>
          <p:nvPr/>
        </p:nvSpPr>
        <p:spPr>
          <a:xfrm>
            <a:off x="1533028" y="254000"/>
            <a:ext cx="99302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peut aussi voir la multiplication en terme de bond</a:t>
            </a:r>
          </a:p>
        </p:txBody>
      </p:sp>
      <p:pic>
        <p:nvPicPr>
          <p:cNvPr id="611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9300" y="1955800"/>
            <a:ext cx="9906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16" name="Grouper"/>
          <p:cNvGrpSpPr/>
          <p:nvPr/>
        </p:nvGrpSpPr>
        <p:grpSpPr>
          <a:xfrm>
            <a:off x="1286933" y="2793999"/>
            <a:ext cx="3462867" cy="2552701"/>
            <a:chOff x="0" y="0"/>
            <a:chExt cx="3462866" cy="2552700"/>
          </a:xfrm>
        </p:grpSpPr>
        <p:pic>
          <p:nvPicPr>
            <p:cNvPr id="612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246966" y="2222500"/>
              <a:ext cx="2159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615" name="Grouper"/>
            <p:cNvGrpSpPr/>
            <p:nvPr/>
          </p:nvGrpSpPr>
          <p:grpSpPr>
            <a:xfrm>
              <a:off x="0" y="0"/>
              <a:ext cx="3361267" cy="1354667"/>
              <a:chOff x="0" y="0"/>
              <a:chExt cx="3361266" cy="1354666"/>
            </a:xfrm>
          </p:grpSpPr>
          <p:sp>
            <p:nvSpPr>
              <p:cNvPr id="613" name="Ligne"/>
              <p:cNvSpPr/>
              <p:nvPr/>
            </p:nvSpPr>
            <p:spPr>
              <a:xfrm>
                <a:off x="0" y="592594"/>
                <a:ext cx="3361267" cy="7620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59" fill="norm" stroke="1" extrusionOk="0">
                    <a:moveTo>
                      <a:pt x="0" y="21359"/>
                    </a:moveTo>
                    <a:cubicBezTo>
                      <a:pt x="0" y="21359"/>
                      <a:pt x="6751" y="-241"/>
                      <a:pt x="10555" y="2"/>
                    </a:cubicBezTo>
                    <a:cubicBezTo>
                      <a:pt x="14936" y="282"/>
                      <a:pt x="21600" y="21122"/>
                      <a:pt x="21600" y="21122"/>
                    </a:cubicBezTo>
                  </a:path>
                </a:pathLst>
              </a:custGeom>
              <a:noFill/>
              <a:ln w="25400" cap="flat">
                <a:solidFill>
                  <a:srgbClr val="0061FF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pic>
            <p:nvPicPr>
              <p:cNvPr id="614" name="droppedImage.pdf" descr="droppedImage.pdf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1303866" y="0"/>
                <a:ext cx="558801" cy="3556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621" name="Grouper"/>
          <p:cNvGrpSpPr/>
          <p:nvPr/>
        </p:nvGrpSpPr>
        <p:grpSpPr>
          <a:xfrm>
            <a:off x="4787900" y="2793999"/>
            <a:ext cx="3568700" cy="2552701"/>
            <a:chOff x="0" y="0"/>
            <a:chExt cx="3568700" cy="2552700"/>
          </a:xfrm>
        </p:grpSpPr>
        <p:pic>
          <p:nvPicPr>
            <p:cNvPr id="617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365500" y="2222500"/>
              <a:ext cx="2032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620" name="Grouper"/>
            <p:cNvGrpSpPr/>
            <p:nvPr/>
          </p:nvGrpSpPr>
          <p:grpSpPr>
            <a:xfrm>
              <a:off x="0" y="0"/>
              <a:ext cx="3361267" cy="1358973"/>
              <a:chOff x="0" y="0"/>
              <a:chExt cx="3361266" cy="1358972"/>
            </a:xfrm>
          </p:grpSpPr>
          <p:sp>
            <p:nvSpPr>
              <p:cNvPr id="618" name="Ligne"/>
              <p:cNvSpPr/>
              <p:nvPr/>
            </p:nvSpPr>
            <p:spPr>
              <a:xfrm>
                <a:off x="0" y="596900"/>
                <a:ext cx="3361267" cy="7620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59" fill="norm" stroke="1" extrusionOk="0">
                    <a:moveTo>
                      <a:pt x="0" y="21359"/>
                    </a:moveTo>
                    <a:cubicBezTo>
                      <a:pt x="0" y="21359"/>
                      <a:pt x="6751" y="-241"/>
                      <a:pt x="10555" y="2"/>
                    </a:cubicBezTo>
                    <a:cubicBezTo>
                      <a:pt x="14936" y="282"/>
                      <a:pt x="21600" y="21122"/>
                      <a:pt x="21600" y="21122"/>
                    </a:cubicBezTo>
                  </a:path>
                </a:pathLst>
              </a:custGeom>
              <a:noFill/>
              <a:ln w="25400" cap="flat">
                <a:solidFill>
                  <a:srgbClr val="0061FF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pic>
            <p:nvPicPr>
              <p:cNvPr id="619" name="droppedImage.pdf" descr="droppedImage.pdf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1308100" y="0"/>
                <a:ext cx="558800" cy="3556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626" name="Grouper"/>
          <p:cNvGrpSpPr/>
          <p:nvPr/>
        </p:nvGrpSpPr>
        <p:grpSpPr>
          <a:xfrm>
            <a:off x="8293100" y="2793999"/>
            <a:ext cx="3657600" cy="2540001"/>
            <a:chOff x="0" y="0"/>
            <a:chExt cx="3657600" cy="2540000"/>
          </a:xfrm>
        </p:grpSpPr>
        <p:pic>
          <p:nvPicPr>
            <p:cNvPr id="622" name="droppedImage.pdf" descr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263900" y="2222500"/>
              <a:ext cx="3937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625" name="Grouper"/>
            <p:cNvGrpSpPr/>
            <p:nvPr/>
          </p:nvGrpSpPr>
          <p:grpSpPr>
            <a:xfrm>
              <a:off x="0" y="0"/>
              <a:ext cx="3361267" cy="1358973"/>
              <a:chOff x="0" y="0"/>
              <a:chExt cx="3361266" cy="1358972"/>
            </a:xfrm>
          </p:grpSpPr>
          <p:sp>
            <p:nvSpPr>
              <p:cNvPr id="623" name="Ligne"/>
              <p:cNvSpPr/>
              <p:nvPr/>
            </p:nvSpPr>
            <p:spPr>
              <a:xfrm>
                <a:off x="0" y="596900"/>
                <a:ext cx="3361267" cy="7620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59" fill="norm" stroke="1" extrusionOk="0">
                    <a:moveTo>
                      <a:pt x="0" y="21359"/>
                    </a:moveTo>
                    <a:cubicBezTo>
                      <a:pt x="0" y="21359"/>
                      <a:pt x="6751" y="-241"/>
                      <a:pt x="10555" y="2"/>
                    </a:cubicBezTo>
                    <a:cubicBezTo>
                      <a:pt x="14936" y="282"/>
                      <a:pt x="21600" y="21122"/>
                      <a:pt x="21600" y="21122"/>
                    </a:cubicBezTo>
                  </a:path>
                </a:pathLst>
              </a:custGeom>
              <a:noFill/>
              <a:ln w="25400" cap="flat">
                <a:solidFill>
                  <a:srgbClr val="0061FF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pic>
            <p:nvPicPr>
              <p:cNvPr id="624" name="droppedImage.pdf" descr="droppedImage.pdf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1308100" y="0"/>
                <a:ext cx="558800" cy="3556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pic>
        <p:nvPicPr>
          <p:cNvPr id="627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00100" y="7607300"/>
            <a:ext cx="9906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32" name="Grouper"/>
          <p:cNvGrpSpPr/>
          <p:nvPr/>
        </p:nvGrpSpPr>
        <p:grpSpPr>
          <a:xfrm>
            <a:off x="1270000" y="5016500"/>
            <a:ext cx="2641600" cy="1993900"/>
            <a:chOff x="0" y="0"/>
            <a:chExt cx="2641600" cy="1993899"/>
          </a:xfrm>
        </p:grpSpPr>
        <p:pic>
          <p:nvPicPr>
            <p:cNvPr id="628" name="droppedImage.pdf" descr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438400" y="0"/>
              <a:ext cx="2032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631" name="Grouper"/>
            <p:cNvGrpSpPr/>
            <p:nvPr/>
          </p:nvGrpSpPr>
          <p:grpSpPr>
            <a:xfrm>
              <a:off x="0" y="571499"/>
              <a:ext cx="2353734" cy="1422401"/>
              <a:chOff x="0" y="0"/>
              <a:chExt cx="2353733" cy="1422400"/>
            </a:xfrm>
          </p:grpSpPr>
          <p:sp>
            <p:nvSpPr>
              <p:cNvPr id="629" name="Ligne"/>
              <p:cNvSpPr/>
              <p:nvPr/>
            </p:nvSpPr>
            <p:spPr>
              <a:xfrm>
                <a:off x="0" y="0"/>
                <a:ext cx="2353734" cy="9144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41" fill="norm" stroke="1" extrusionOk="0">
                    <a:moveTo>
                      <a:pt x="0" y="0"/>
                    </a:moveTo>
                    <a:cubicBezTo>
                      <a:pt x="0" y="0"/>
                      <a:pt x="4314" y="21600"/>
                      <a:pt x="11344" y="21440"/>
                    </a:cubicBezTo>
                    <a:cubicBezTo>
                      <a:pt x="17353" y="21304"/>
                      <a:pt x="21600" y="1985"/>
                      <a:pt x="21600" y="1985"/>
                    </a:cubicBezTo>
                  </a:path>
                </a:pathLst>
              </a:custGeom>
              <a:noFill/>
              <a:ln w="25400" cap="flat">
                <a:solidFill>
                  <a:srgbClr val="669C35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pic>
            <p:nvPicPr>
              <p:cNvPr id="630" name="droppedImage.pdf" descr="droppedImage.pdf"/>
              <p:cNvPicPr>
                <a:picLocks noChangeAspect="1"/>
              </p:cNvPicPr>
              <p:nvPr/>
            </p:nvPicPr>
            <p:blipFill>
              <a:blip r:embed="rId10">
                <a:extLst/>
              </a:blip>
              <a:stretch>
                <a:fillRect/>
              </a:stretch>
            </p:blipFill>
            <p:spPr>
              <a:xfrm>
                <a:off x="927100" y="1066800"/>
                <a:ext cx="558800" cy="3556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637" name="Grouper"/>
          <p:cNvGrpSpPr/>
          <p:nvPr/>
        </p:nvGrpSpPr>
        <p:grpSpPr>
          <a:xfrm>
            <a:off x="3898900" y="5016500"/>
            <a:ext cx="2616200" cy="1993900"/>
            <a:chOff x="0" y="0"/>
            <a:chExt cx="2616200" cy="1993899"/>
          </a:xfrm>
        </p:grpSpPr>
        <p:pic>
          <p:nvPicPr>
            <p:cNvPr id="633" name="droppedImage.pdf" descr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413000" y="0"/>
              <a:ext cx="2032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636" name="Grouper"/>
            <p:cNvGrpSpPr/>
            <p:nvPr/>
          </p:nvGrpSpPr>
          <p:grpSpPr>
            <a:xfrm>
              <a:off x="0" y="571499"/>
              <a:ext cx="2353734" cy="1422401"/>
              <a:chOff x="0" y="0"/>
              <a:chExt cx="2353733" cy="1422400"/>
            </a:xfrm>
          </p:grpSpPr>
          <p:sp>
            <p:nvSpPr>
              <p:cNvPr id="634" name="Ligne"/>
              <p:cNvSpPr/>
              <p:nvPr/>
            </p:nvSpPr>
            <p:spPr>
              <a:xfrm>
                <a:off x="0" y="0"/>
                <a:ext cx="2353734" cy="9144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41" fill="norm" stroke="1" extrusionOk="0">
                    <a:moveTo>
                      <a:pt x="0" y="0"/>
                    </a:moveTo>
                    <a:cubicBezTo>
                      <a:pt x="0" y="0"/>
                      <a:pt x="4314" y="21600"/>
                      <a:pt x="11344" y="21440"/>
                    </a:cubicBezTo>
                    <a:cubicBezTo>
                      <a:pt x="17353" y="21304"/>
                      <a:pt x="21600" y="1985"/>
                      <a:pt x="21600" y="1985"/>
                    </a:cubicBezTo>
                  </a:path>
                </a:pathLst>
              </a:custGeom>
              <a:noFill/>
              <a:ln w="25400" cap="flat">
                <a:solidFill>
                  <a:srgbClr val="669C35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pic>
            <p:nvPicPr>
              <p:cNvPr id="635" name="droppedImage.pdf" descr="droppedImage.pdf"/>
              <p:cNvPicPr>
                <a:picLocks noChangeAspect="1"/>
              </p:cNvPicPr>
              <p:nvPr/>
            </p:nvPicPr>
            <p:blipFill>
              <a:blip r:embed="rId10">
                <a:extLst/>
              </a:blip>
              <a:stretch>
                <a:fillRect/>
              </a:stretch>
            </p:blipFill>
            <p:spPr>
              <a:xfrm>
                <a:off x="927100" y="1066800"/>
                <a:ext cx="558800" cy="3556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642" name="Grouper"/>
          <p:cNvGrpSpPr/>
          <p:nvPr/>
        </p:nvGrpSpPr>
        <p:grpSpPr>
          <a:xfrm>
            <a:off x="6527800" y="5016500"/>
            <a:ext cx="2717800" cy="2006600"/>
            <a:chOff x="0" y="0"/>
            <a:chExt cx="2717800" cy="2006599"/>
          </a:xfrm>
        </p:grpSpPr>
        <p:pic>
          <p:nvPicPr>
            <p:cNvPr id="638" name="droppedImage.pdf" descr="dropped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514600" y="0"/>
              <a:ext cx="2032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641" name="Grouper"/>
            <p:cNvGrpSpPr/>
            <p:nvPr/>
          </p:nvGrpSpPr>
          <p:grpSpPr>
            <a:xfrm>
              <a:off x="0" y="584199"/>
              <a:ext cx="2353734" cy="1422401"/>
              <a:chOff x="0" y="0"/>
              <a:chExt cx="2353733" cy="1422400"/>
            </a:xfrm>
          </p:grpSpPr>
          <p:sp>
            <p:nvSpPr>
              <p:cNvPr id="639" name="Ligne"/>
              <p:cNvSpPr/>
              <p:nvPr/>
            </p:nvSpPr>
            <p:spPr>
              <a:xfrm>
                <a:off x="0" y="0"/>
                <a:ext cx="2353734" cy="9144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41" fill="norm" stroke="1" extrusionOk="0">
                    <a:moveTo>
                      <a:pt x="0" y="0"/>
                    </a:moveTo>
                    <a:cubicBezTo>
                      <a:pt x="0" y="0"/>
                      <a:pt x="4314" y="21600"/>
                      <a:pt x="11344" y="21440"/>
                    </a:cubicBezTo>
                    <a:cubicBezTo>
                      <a:pt x="17353" y="21304"/>
                      <a:pt x="21600" y="1985"/>
                      <a:pt x="21600" y="1985"/>
                    </a:cubicBezTo>
                  </a:path>
                </a:pathLst>
              </a:custGeom>
              <a:noFill/>
              <a:ln w="25400" cap="flat">
                <a:solidFill>
                  <a:srgbClr val="669C35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pic>
            <p:nvPicPr>
              <p:cNvPr id="640" name="droppedImage.pdf" descr="droppedImage.pdf"/>
              <p:cNvPicPr>
                <a:picLocks noChangeAspect="1"/>
              </p:cNvPicPr>
              <p:nvPr/>
            </p:nvPicPr>
            <p:blipFill>
              <a:blip r:embed="rId10">
                <a:extLst/>
              </a:blip>
              <a:stretch>
                <a:fillRect/>
              </a:stretch>
            </p:blipFill>
            <p:spPr>
              <a:xfrm>
                <a:off x="927100" y="1066800"/>
                <a:ext cx="558800" cy="3556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645" name="Grouper"/>
          <p:cNvGrpSpPr/>
          <p:nvPr/>
        </p:nvGrpSpPr>
        <p:grpSpPr>
          <a:xfrm>
            <a:off x="9105900" y="5600699"/>
            <a:ext cx="2353734" cy="1422401"/>
            <a:chOff x="0" y="0"/>
            <a:chExt cx="2353733" cy="1422400"/>
          </a:xfrm>
        </p:grpSpPr>
        <p:sp>
          <p:nvSpPr>
            <p:cNvPr id="643" name="Ligne"/>
            <p:cNvSpPr/>
            <p:nvPr/>
          </p:nvSpPr>
          <p:spPr>
            <a:xfrm>
              <a:off x="0" y="0"/>
              <a:ext cx="2353734" cy="91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0"/>
                  </a:moveTo>
                  <a:cubicBezTo>
                    <a:pt x="0" y="0"/>
                    <a:pt x="4314" y="21600"/>
                    <a:pt x="11344" y="21440"/>
                  </a:cubicBezTo>
                  <a:cubicBezTo>
                    <a:pt x="17353" y="21304"/>
                    <a:pt x="21600" y="1985"/>
                    <a:pt x="21600" y="1985"/>
                  </a:cubicBezTo>
                </a:path>
              </a:pathLst>
            </a:custGeom>
            <a:noFill/>
            <a:ln w="25400" cap="flat">
              <a:solidFill>
                <a:srgbClr val="669C35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644" name="droppedImage.pdf" descr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27100" y="1066800"/>
              <a:ext cx="5588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7" grpId="7"/>
      <p:bldP build="whole" bldLvl="1" animBg="1" rev="0" advAuto="0" spid="611" grpId="1"/>
      <p:bldP build="whole" bldLvl="1" animBg="1" rev="0" advAuto="0" spid="621" grpId="3"/>
      <p:bldP build="whole" bldLvl="1" animBg="1" rev="0" advAuto="0" spid="616" grpId="2"/>
      <p:bldP build="whole" bldLvl="1" animBg="1" rev="0" advAuto="0" spid="627" grpId="5"/>
      <p:bldP build="whole" bldLvl="1" animBg="1" rev="0" advAuto="0" spid="626" grpId="4"/>
      <p:bldP build="whole" bldLvl="1" animBg="1" rev="0" advAuto="0" spid="632" grpId="6"/>
      <p:bldP build="whole" bldLvl="1" animBg="1" rev="0" advAuto="0" spid="642" grpId="8"/>
      <p:bldP build="whole" bldLvl="1" animBg="1" rev="0" advAuto="0" spid="645" grpId="9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Comment gérer plus d’une multiplication?"/>
          <p:cNvSpPr/>
          <p:nvPr/>
        </p:nvSpPr>
        <p:spPr>
          <a:xfrm>
            <a:off x="2560724" y="203200"/>
            <a:ext cx="787486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Comment gérer plus d’une multiplication?</a:t>
            </a:r>
          </a:p>
        </p:txBody>
      </p:sp>
      <p:pic>
        <p:nvPicPr>
          <p:cNvPr id="648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13400" y="1244600"/>
            <a:ext cx="17780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51" name="Grouper"/>
          <p:cNvGrpSpPr/>
          <p:nvPr/>
        </p:nvGrpSpPr>
        <p:grpSpPr>
          <a:xfrm>
            <a:off x="2108" y="2476500"/>
            <a:ext cx="12966701" cy="1435100"/>
            <a:chOff x="0" y="0"/>
            <a:chExt cx="12966700" cy="1435100"/>
          </a:xfrm>
        </p:grpSpPr>
        <p:sp>
          <p:nvSpPr>
            <p:cNvPr id="649" name="Est-ce que ça veut dire 2 paquets de 3 paquets de 4"/>
            <p:cNvSpPr/>
            <p:nvPr/>
          </p:nvSpPr>
          <p:spPr>
            <a:xfrm>
              <a:off x="0" y="0"/>
              <a:ext cx="129667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/>
              <a:r>
                <a:t>Est-ce que ça veut dire 2 paquets de 3 paquets de 4</a:t>
              </a:r>
            </a:p>
          </p:txBody>
        </p:sp>
        <p:pic>
          <p:nvPicPr>
            <p:cNvPr id="650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446191" y="965200"/>
              <a:ext cx="20955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54" name="Grouper"/>
          <p:cNvGrpSpPr/>
          <p:nvPr/>
        </p:nvGrpSpPr>
        <p:grpSpPr>
          <a:xfrm>
            <a:off x="317500" y="4254500"/>
            <a:ext cx="12966700" cy="1663700"/>
            <a:chOff x="0" y="0"/>
            <a:chExt cx="12966700" cy="1663700"/>
          </a:xfrm>
        </p:grpSpPr>
        <p:sp>
          <p:nvSpPr>
            <p:cNvPr id="652" name="ou bien 2 paquets de 3 de paquets de 4"/>
            <p:cNvSpPr/>
            <p:nvPr/>
          </p:nvSpPr>
          <p:spPr>
            <a:xfrm>
              <a:off x="0" y="0"/>
              <a:ext cx="129667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/>
              <a:r>
                <a:t>ou bien 2 paquets de 3 de paquets de 4</a:t>
              </a:r>
            </a:p>
          </p:txBody>
        </p:sp>
        <p:pic>
          <p:nvPicPr>
            <p:cNvPr id="653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118100" y="1193800"/>
              <a:ext cx="21082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55" name="Dans un cas comme dans l’autre, on doit faire une multiplication à la fois"/>
          <p:cNvSpPr/>
          <p:nvPr/>
        </p:nvSpPr>
        <p:spPr>
          <a:xfrm>
            <a:off x="662508" y="6813550"/>
            <a:ext cx="116459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Dans un cas comme dans l’autre, on doit faire une multiplication à la fois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51" grpId="1"/>
      <p:bldP build="whole" bldLvl="1" animBg="1" rev="0" advAuto="0" spid="654" grpId="2"/>
      <p:bldP build="whole" bldLvl="1" animBg="1" rev="0" advAuto="0" spid="655" grpId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9" name="Grouper"/>
          <p:cNvGrpSpPr/>
          <p:nvPr/>
        </p:nvGrpSpPr>
        <p:grpSpPr>
          <a:xfrm>
            <a:off x="419100" y="406400"/>
            <a:ext cx="2044700" cy="1498600"/>
            <a:chOff x="0" y="0"/>
            <a:chExt cx="2044700" cy="1498600"/>
          </a:xfrm>
        </p:grpSpPr>
        <p:sp>
          <p:nvSpPr>
            <p:cNvPr id="657" name="Rectangle aux angles arrondis"/>
            <p:cNvSpPr/>
            <p:nvPr/>
          </p:nvSpPr>
          <p:spPr>
            <a:xfrm>
              <a:off x="0" y="863600"/>
              <a:ext cx="1016000" cy="635000"/>
            </a:xfrm>
            <a:prstGeom prst="roundRect">
              <a:avLst>
                <a:gd name="adj" fmla="val 30000"/>
              </a:avLst>
            </a:prstGeom>
            <a:solidFill>
              <a:srgbClr val="F1C9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58" name="Rectangle aux angles arrondis"/>
            <p:cNvSpPr/>
            <p:nvPr/>
          </p:nvSpPr>
          <p:spPr>
            <a:xfrm>
              <a:off x="1028700" y="0"/>
              <a:ext cx="1016000" cy="635000"/>
            </a:xfrm>
            <a:prstGeom prst="roundRect">
              <a:avLst>
                <a:gd name="adj" fmla="val 30000"/>
              </a:avLst>
            </a:prstGeom>
            <a:solidFill>
              <a:srgbClr val="F1C9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660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5300" y="482600"/>
            <a:ext cx="2095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1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5600" y="5003800"/>
            <a:ext cx="21082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662" name="Carré"/>
          <p:cNvSpPr/>
          <p:nvPr/>
        </p:nvSpPr>
        <p:spPr>
          <a:xfrm>
            <a:off x="28575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63" name="Carré"/>
          <p:cNvSpPr/>
          <p:nvPr/>
        </p:nvSpPr>
        <p:spPr>
          <a:xfrm>
            <a:off x="41021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64" name="Carré"/>
          <p:cNvSpPr/>
          <p:nvPr/>
        </p:nvSpPr>
        <p:spPr>
          <a:xfrm>
            <a:off x="34798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65" name="Carré"/>
          <p:cNvSpPr/>
          <p:nvPr/>
        </p:nvSpPr>
        <p:spPr>
          <a:xfrm>
            <a:off x="47244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66" name="Carré"/>
          <p:cNvSpPr/>
          <p:nvPr/>
        </p:nvSpPr>
        <p:spPr>
          <a:xfrm>
            <a:off x="6159500" y="12700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67" name="Carré"/>
          <p:cNvSpPr/>
          <p:nvPr/>
        </p:nvSpPr>
        <p:spPr>
          <a:xfrm>
            <a:off x="5537200" y="12700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68" name="Carré"/>
          <p:cNvSpPr/>
          <p:nvPr/>
        </p:nvSpPr>
        <p:spPr>
          <a:xfrm>
            <a:off x="6794500" y="12700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69" name="Carré"/>
          <p:cNvSpPr/>
          <p:nvPr/>
        </p:nvSpPr>
        <p:spPr>
          <a:xfrm>
            <a:off x="8229600" y="12700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70" name="Carré"/>
          <p:cNvSpPr/>
          <p:nvPr/>
        </p:nvSpPr>
        <p:spPr>
          <a:xfrm>
            <a:off x="7416800" y="12700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71" name="Carré"/>
          <p:cNvSpPr/>
          <p:nvPr/>
        </p:nvSpPr>
        <p:spPr>
          <a:xfrm>
            <a:off x="8851900" y="12700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72" name="Carré"/>
          <p:cNvSpPr/>
          <p:nvPr/>
        </p:nvSpPr>
        <p:spPr>
          <a:xfrm>
            <a:off x="10096500" y="12700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73" name="Carré"/>
          <p:cNvSpPr/>
          <p:nvPr/>
        </p:nvSpPr>
        <p:spPr>
          <a:xfrm>
            <a:off x="9474200" y="1270000"/>
            <a:ext cx="622300" cy="622300"/>
          </a:xfrm>
          <a:prstGeom prst="rect">
            <a:avLst/>
          </a:prstGeom>
          <a:solidFill>
            <a:srgbClr val="E0EDD4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674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9100" y="1422400"/>
            <a:ext cx="20447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0" grpId="10"/>
      <p:bldP build="whole" bldLvl="1" animBg="1" rev="0" advAuto="0" spid="674" grpId="1"/>
      <p:bldP build="whole" bldLvl="1" animBg="1" rev="0" advAuto="0" spid="664" grpId="5"/>
      <p:bldP build="whole" bldLvl="1" animBg="1" rev="0" advAuto="0" spid="662" grpId="3"/>
      <p:bldP build="whole" bldLvl="1" animBg="1" rev="0" advAuto="0" spid="669" grpId="11"/>
      <p:bldP build="whole" bldLvl="1" animBg="1" rev="0" advAuto="0" spid="666" grpId="7"/>
      <p:bldP build="whole" bldLvl="1" animBg="1" rev="0" advAuto="0" spid="672" grpId="13"/>
      <p:bldP build="whole" bldLvl="1" animBg="1" rev="0" advAuto="0" spid="665" grpId="6"/>
      <p:bldP build="whole" bldLvl="1" animBg="1" rev="0" advAuto="0" spid="659" grpId="2"/>
      <p:bldP build="whole" bldLvl="1" animBg="1" rev="0" advAuto="0" spid="671" grpId="12"/>
      <p:bldP build="whole" bldLvl="1" animBg="1" rev="0" advAuto="0" spid="663" grpId="4"/>
      <p:bldP build="whole" bldLvl="1" animBg="1" rev="0" advAuto="0" spid="667" grpId="8"/>
      <p:bldP build="whole" bldLvl="1" animBg="1" rev="0" advAuto="0" spid="673" grpId="14"/>
      <p:bldP build="whole" bldLvl="1" animBg="1" rev="0" advAuto="0" spid="668" grpId="9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er"/>
          <p:cNvGrpSpPr/>
          <p:nvPr/>
        </p:nvGrpSpPr>
        <p:grpSpPr>
          <a:xfrm>
            <a:off x="6578600" y="7277100"/>
            <a:ext cx="4076700" cy="1435100"/>
            <a:chOff x="0" y="0"/>
            <a:chExt cx="4076700" cy="1435100"/>
          </a:xfrm>
        </p:grpSpPr>
        <p:sp>
          <p:nvSpPr>
            <p:cNvPr id="132" name="Carré"/>
            <p:cNvSpPr/>
            <p:nvPr/>
          </p:nvSpPr>
          <p:spPr>
            <a:xfrm>
              <a:off x="0" y="8128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3" name="Carré"/>
            <p:cNvSpPr/>
            <p:nvPr/>
          </p:nvSpPr>
          <p:spPr>
            <a:xfrm>
              <a:off x="1244600" y="8128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4" name="Carré"/>
            <p:cNvSpPr/>
            <p:nvPr/>
          </p:nvSpPr>
          <p:spPr>
            <a:xfrm>
              <a:off x="622300" y="8128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5" name="Carré"/>
            <p:cNvSpPr/>
            <p:nvPr/>
          </p:nvSpPr>
          <p:spPr>
            <a:xfrm>
              <a:off x="1866900" y="8128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6" name="Carré"/>
            <p:cNvSpPr/>
            <p:nvPr/>
          </p:nvSpPr>
          <p:spPr>
            <a:xfrm>
              <a:off x="2489200" y="8128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7" name="Rectangle aux angles arrondis"/>
            <p:cNvSpPr/>
            <p:nvPr/>
          </p:nvSpPr>
          <p:spPr>
            <a:xfrm>
              <a:off x="317500" y="0"/>
              <a:ext cx="3759200" cy="660400"/>
            </a:xfrm>
            <a:prstGeom prst="roundRect">
              <a:avLst>
                <a:gd name="adj" fmla="val 28846"/>
              </a:avLst>
            </a:prstGeom>
            <a:solidFill>
              <a:srgbClr val="FFDAD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43" name="Grouper"/>
          <p:cNvGrpSpPr/>
          <p:nvPr/>
        </p:nvGrpSpPr>
        <p:grpSpPr>
          <a:xfrm>
            <a:off x="4508500" y="7264400"/>
            <a:ext cx="2324100" cy="1447800"/>
            <a:chOff x="0" y="0"/>
            <a:chExt cx="2324100" cy="1447800"/>
          </a:xfrm>
        </p:grpSpPr>
        <p:sp>
          <p:nvSpPr>
            <p:cNvPr id="139" name="Rectangle aux angles arrondis"/>
            <p:cNvSpPr/>
            <p:nvPr/>
          </p:nvSpPr>
          <p:spPr>
            <a:xfrm>
              <a:off x="0" y="0"/>
              <a:ext cx="2324100" cy="660400"/>
            </a:xfrm>
            <a:prstGeom prst="roundRect">
              <a:avLst>
                <a:gd name="adj" fmla="val 28846"/>
              </a:avLst>
            </a:prstGeom>
            <a:solidFill>
              <a:srgbClr val="CAF0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40" name="Carré"/>
            <p:cNvSpPr/>
            <p:nvPr/>
          </p:nvSpPr>
          <p:spPr>
            <a:xfrm>
              <a:off x="139700" y="82550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41" name="Carré"/>
            <p:cNvSpPr/>
            <p:nvPr/>
          </p:nvSpPr>
          <p:spPr>
            <a:xfrm>
              <a:off x="1384300" y="82550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42" name="Carré"/>
            <p:cNvSpPr/>
            <p:nvPr/>
          </p:nvSpPr>
          <p:spPr>
            <a:xfrm>
              <a:off x="762000" y="82550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44" name="Addition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Addition</a:t>
            </a:r>
          </a:p>
        </p:txBody>
      </p:sp>
      <p:sp>
        <p:nvSpPr>
          <p:cNvPr id="145" name="Carré"/>
          <p:cNvSpPr/>
          <p:nvPr/>
        </p:nvSpPr>
        <p:spPr>
          <a:xfrm>
            <a:off x="4648200" y="4343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6" name="Tous les nombres entiers positifs peuvent être vu comme une suite de"/>
          <p:cNvSpPr/>
          <p:nvPr/>
        </p:nvSpPr>
        <p:spPr>
          <a:xfrm>
            <a:off x="90772" y="1498600"/>
            <a:ext cx="128147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Tous les nombres entiers positifs peuvent être vu comme une suite de </a:t>
            </a:r>
          </a:p>
        </p:txBody>
      </p:sp>
      <p:pic>
        <p:nvPicPr>
          <p:cNvPr id="147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35700" y="2438400"/>
            <a:ext cx="533400" cy="355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0" name="Grouper"/>
          <p:cNvGrpSpPr/>
          <p:nvPr/>
        </p:nvGrpSpPr>
        <p:grpSpPr>
          <a:xfrm>
            <a:off x="714449" y="3314700"/>
            <a:ext cx="3133651" cy="622300"/>
            <a:chOff x="0" y="0"/>
            <a:chExt cx="3133650" cy="622300"/>
          </a:xfrm>
        </p:grpSpPr>
        <p:sp>
          <p:nvSpPr>
            <p:cNvPr id="148" name="par exemple"/>
            <p:cNvSpPr/>
            <p:nvPr/>
          </p:nvSpPr>
          <p:spPr>
            <a:xfrm>
              <a:off x="0" y="0"/>
              <a:ext cx="237261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par exemple</a:t>
              </a:r>
            </a:p>
          </p:txBody>
        </p:sp>
        <p:pic>
          <p:nvPicPr>
            <p:cNvPr id="149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930450" y="190500"/>
              <a:ext cx="2032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51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91000" y="3479800"/>
            <a:ext cx="2590800" cy="355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Carré"/>
          <p:cNvSpPr/>
          <p:nvPr/>
        </p:nvSpPr>
        <p:spPr>
          <a:xfrm>
            <a:off x="5892800" y="4343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3" name="Carré"/>
          <p:cNvSpPr/>
          <p:nvPr/>
        </p:nvSpPr>
        <p:spPr>
          <a:xfrm>
            <a:off x="5270500" y="4343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54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695700" y="5575300"/>
            <a:ext cx="4152900" cy="355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7" name="Grouper"/>
          <p:cNvGrpSpPr/>
          <p:nvPr/>
        </p:nvGrpSpPr>
        <p:grpSpPr>
          <a:xfrm>
            <a:off x="2426258" y="5346700"/>
            <a:ext cx="1117042" cy="622300"/>
            <a:chOff x="0" y="0"/>
            <a:chExt cx="1117041" cy="622300"/>
          </a:xfrm>
        </p:grpSpPr>
        <p:sp>
          <p:nvSpPr>
            <p:cNvPr id="155" name="et"/>
            <p:cNvSpPr/>
            <p:nvPr/>
          </p:nvSpPr>
          <p:spPr>
            <a:xfrm>
              <a:off x="0" y="0"/>
              <a:ext cx="4476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</a:t>
              </a:r>
            </a:p>
          </p:txBody>
        </p:sp>
        <p:pic>
          <p:nvPicPr>
            <p:cNvPr id="156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13841" y="228600"/>
              <a:ext cx="2032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8" name="d’où"/>
          <p:cNvSpPr/>
          <p:nvPr/>
        </p:nvSpPr>
        <p:spPr>
          <a:xfrm>
            <a:off x="1611758" y="7251700"/>
            <a:ext cx="9336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d’où</a:t>
            </a:r>
          </a:p>
        </p:txBody>
      </p:sp>
      <p:pic>
        <p:nvPicPr>
          <p:cNvPr id="159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009900" y="7429500"/>
            <a:ext cx="7645400" cy="355600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Carré"/>
          <p:cNvSpPr/>
          <p:nvPr/>
        </p:nvSpPr>
        <p:spPr>
          <a:xfrm>
            <a:off x="4648200" y="63373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1" name="Carré"/>
          <p:cNvSpPr/>
          <p:nvPr/>
        </p:nvSpPr>
        <p:spPr>
          <a:xfrm>
            <a:off x="5892800" y="63373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2" name="Carré"/>
          <p:cNvSpPr/>
          <p:nvPr/>
        </p:nvSpPr>
        <p:spPr>
          <a:xfrm>
            <a:off x="5270500" y="63373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3" name="Carré"/>
          <p:cNvSpPr/>
          <p:nvPr/>
        </p:nvSpPr>
        <p:spPr>
          <a:xfrm>
            <a:off x="6515100" y="63373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4" name="Carré"/>
          <p:cNvSpPr/>
          <p:nvPr/>
        </p:nvSpPr>
        <p:spPr>
          <a:xfrm>
            <a:off x="7137400" y="63373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65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845800" y="7429500"/>
            <a:ext cx="6858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" grpId="5"/>
      <p:bldP build="whole" bldLvl="1" animBg="1" rev="0" advAuto="0" spid="153" grpId="4"/>
      <p:bldP build="whole" bldLvl="1" animBg="1" rev="0" advAuto="0" spid="161" grpId="10"/>
      <p:bldP build="whole" bldLvl="1" animBg="1" rev="0" advAuto="0" spid="151" grpId="2"/>
      <p:bldP build="whole" bldLvl="1" animBg="1" rev="0" advAuto="0" spid="162" grpId="9"/>
      <p:bldP build="whole" bldLvl="1" animBg="1" rev="0" advAuto="0" spid="164" grpId="12"/>
      <p:bldP build="whole" bldLvl="1" animBg="1" rev="0" advAuto="0" spid="160" grpId="8"/>
      <p:bldP build="whole" bldLvl="1" animBg="1" rev="0" advAuto="0" spid="158" grpId="13"/>
      <p:bldP build="whole" bldLvl="1" animBg="1" rev="0" advAuto="0" spid="159" grpId="14"/>
      <p:bldP build="whole" bldLvl="1" animBg="1" rev="0" advAuto="0" spid="150" grpId="1"/>
      <p:bldP build="whole" bldLvl="1" animBg="1" rev="0" advAuto="0" spid="145" grpId="3"/>
      <p:bldP build="whole" bldLvl="1" animBg="1" rev="0" advAuto="0" spid="163" grpId="11"/>
      <p:bldP build="whole" bldLvl="1" animBg="1" rev="0" advAuto="0" spid="143" grpId="15"/>
      <p:bldP build="whole" bldLvl="1" animBg="1" rev="0" advAuto="0" spid="165" grpId="17"/>
      <p:bldP build="whole" bldLvl="1" animBg="1" rev="0" advAuto="0" spid="154" grpId="7"/>
      <p:bldP build="whole" bldLvl="1" animBg="1" rev="0" advAuto="0" spid="157" grpId="6"/>
      <p:bldP build="whole" bldLvl="1" animBg="1" rev="0" advAuto="0" spid="138" grpId="16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8" name="Grouper"/>
          <p:cNvGrpSpPr/>
          <p:nvPr/>
        </p:nvGrpSpPr>
        <p:grpSpPr>
          <a:xfrm>
            <a:off x="1066800" y="1295400"/>
            <a:ext cx="1447800" cy="2171700"/>
            <a:chOff x="0" y="0"/>
            <a:chExt cx="1447800" cy="2171700"/>
          </a:xfrm>
        </p:grpSpPr>
        <p:sp>
          <p:nvSpPr>
            <p:cNvPr id="676" name="Rectangle aux angles arrondis"/>
            <p:cNvSpPr/>
            <p:nvPr/>
          </p:nvSpPr>
          <p:spPr>
            <a:xfrm>
              <a:off x="812800" y="0"/>
              <a:ext cx="635000" cy="596900"/>
            </a:xfrm>
            <a:prstGeom prst="roundRect">
              <a:avLst>
                <a:gd name="adj" fmla="val 31915"/>
              </a:avLst>
            </a:prstGeom>
            <a:solidFill>
              <a:srgbClr val="E0EDD4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77" name="Rectangle aux angles arrondis"/>
            <p:cNvSpPr/>
            <p:nvPr/>
          </p:nvSpPr>
          <p:spPr>
            <a:xfrm>
              <a:off x="0" y="1574800"/>
              <a:ext cx="635000" cy="596900"/>
            </a:xfrm>
            <a:prstGeom prst="roundRect">
              <a:avLst>
                <a:gd name="adj" fmla="val 31915"/>
              </a:avLst>
            </a:prstGeom>
            <a:solidFill>
              <a:srgbClr val="E0EDD4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81" name="Grouper"/>
          <p:cNvGrpSpPr/>
          <p:nvPr/>
        </p:nvGrpSpPr>
        <p:grpSpPr>
          <a:xfrm>
            <a:off x="419100" y="406400"/>
            <a:ext cx="2044700" cy="1498600"/>
            <a:chOff x="0" y="0"/>
            <a:chExt cx="2044700" cy="1498600"/>
          </a:xfrm>
        </p:grpSpPr>
        <p:sp>
          <p:nvSpPr>
            <p:cNvPr id="679" name="Rectangle aux angles arrondis"/>
            <p:cNvSpPr/>
            <p:nvPr/>
          </p:nvSpPr>
          <p:spPr>
            <a:xfrm>
              <a:off x="0" y="863600"/>
              <a:ext cx="1016000" cy="635000"/>
            </a:xfrm>
            <a:prstGeom prst="roundRect">
              <a:avLst>
                <a:gd name="adj" fmla="val 30000"/>
              </a:avLst>
            </a:prstGeom>
            <a:solidFill>
              <a:srgbClr val="F1C9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80" name="Rectangle aux angles arrondis"/>
            <p:cNvSpPr/>
            <p:nvPr/>
          </p:nvSpPr>
          <p:spPr>
            <a:xfrm>
              <a:off x="1028700" y="0"/>
              <a:ext cx="1016000" cy="635000"/>
            </a:xfrm>
            <a:prstGeom prst="roundRect">
              <a:avLst>
                <a:gd name="adj" fmla="val 30000"/>
              </a:avLst>
            </a:prstGeom>
            <a:solidFill>
              <a:srgbClr val="F1C9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84" name="Grouper"/>
          <p:cNvGrpSpPr/>
          <p:nvPr/>
        </p:nvGrpSpPr>
        <p:grpSpPr>
          <a:xfrm>
            <a:off x="469900" y="4927600"/>
            <a:ext cx="1231900" cy="1917700"/>
            <a:chOff x="0" y="0"/>
            <a:chExt cx="1231900" cy="1917700"/>
          </a:xfrm>
        </p:grpSpPr>
        <p:sp>
          <p:nvSpPr>
            <p:cNvPr id="682" name="Rectangle aux angles arrondis"/>
            <p:cNvSpPr/>
            <p:nvPr/>
          </p:nvSpPr>
          <p:spPr>
            <a:xfrm>
              <a:off x="114300" y="1282700"/>
              <a:ext cx="1117600" cy="635000"/>
            </a:xfrm>
            <a:prstGeom prst="roundRect">
              <a:avLst>
                <a:gd name="adj" fmla="val 30000"/>
              </a:avLst>
            </a:prstGeom>
            <a:solidFill>
              <a:srgbClr val="F1C9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83" name="Rectangle aux angles arrondis"/>
            <p:cNvSpPr/>
            <p:nvPr/>
          </p:nvSpPr>
          <p:spPr>
            <a:xfrm>
              <a:off x="0" y="0"/>
              <a:ext cx="1117600" cy="635000"/>
            </a:xfrm>
            <a:prstGeom prst="roundRect">
              <a:avLst>
                <a:gd name="adj" fmla="val 30000"/>
              </a:avLst>
            </a:prstGeom>
            <a:solidFill>
              <a:srgbClr val="F1C9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685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5300" y="482600"/>
            <a:ext cx="2095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6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5600" y="5003800"/>
            <a:ext cx="21082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Carré"/>
          <p:cNvSpPr/>
          <p:nvPr/>
        </p:nvSpPr>
        <p:spPr>
          <a:xfrm>
            <a:off x="28575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88" name="Carré"/>
          <p:cNvSpPr/>
          <p:nvPr/>
        </p:nvSpPr>
        <p:spPr>
          <a:xfrm>
            <a:off x="41021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89" name="Carré"/>
          <p:cNvSpPr/>
          <p:nvPr/>
        </p:nvSpPr>
        <p:spPr>
          <a:xfrm>
            <a:off x="34798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90" name="Carré"/>
          <p:cNvSpPr/>
          <p:nvPr/>
        </p:nvSpPr>
        <p:spPr>
          <a:xfrm>
            <a:off x="47244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91" name="Carré"/>
          <p:cNvSpPr/>
          <p:nvPr/>
        </p:nvSpPr>
        <p:spPr>
          <a:xfrm>
            <a:off x="59690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92" name="Carré"/>
          <p:cNvSpPr/>
          <p:nvPr/>
        </p:nvSpPr>
        <p:spPr>
          <a:xfrm>
            <a:off x="53467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93" name="Carré"/>
          <p:cNvSpPr/>
          <p:nvPr/>
        </p:nvSpPr>
        <p:spPr>
          <a:xfrm>
            <a:off x="65913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94" name="Carré"/>
          <p:cNvSpPr/>
          <p:nvPr/>
        </p:nvSpPr>
        <p:spPr>
          <a:xfrm>
            <a:off x="78359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95" name="Carré"/>
          <p:cNvSpPr/>
          <p:nvPr/>
        </p:nvSpPr>
        <p:spPr>
          <a:xfrm>
            <a:off x="72136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96" name="Carré"/>
          <p:cNvSpPr/>
          <p:nvPr/>
        </p:nvSpPr>
        <p:spPr>
          <a:xfrm>
            <a:off x="84582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97" name="Carré"/>
          <p:cNvSpPr/>
          <p:nvPr/>
        </p:nvSpPr>
        <p:spPr>
          <a:xfrm>
            <a:off x="97028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98" name="Carré"/>
          <p:cNvSpPr/>
          <p:nvPr/>
        </p:nvSpPr>
        <p:spPr>
          <a:xfrm>
            <a:off x="90805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699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9100" y="1422400"/>
            <a:ext cx="20447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0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9100" y="3035300"/>
            <a:ext cx="1206500" cy="317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13" name="Grouper"/>
          <p:cNvGrpSpPr/>
          <p:nvPr/>
        </p:nvGrpSpPr>
        <p:grpSpPr>
          <a:xfrm>
            <a:off x="2933700" y="2641600"/>
            <a:ext cx="7467600" cy="622300"/>
            <a:chOff x="0" y="0"/>
            <a:chExt cx="7467600" cy="622300"/>
          </a:xfrm>
        </p:grpSpPr>
        <p:sp>
          <p:nvSpPr>
            <p:cNvPr id="701" name="Carré"/>
            <p:cNvSpPr/>
            <p:nvPr/>
          </p:nvSpPr>
          <p:spPr>
            <a:xfrm>
              <a:off x="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02" name="Carré"/>
            <p:cNvSpPr/>
            <p:nvPr/>
          </p:nvSpPr>
          <p:spPr>
            <a:xfrm>
              <a:off x="12446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03" name="Carré"/>
            <p:cNvSpPr/>
            <p:nvPr/>
          </p:nvSpPr>
          <p:spPr>
            <a:xfrm>
              <a:off x="6223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04" name="Carré"/>
            <p:cNvSpPr/>
            <p:nvPr/>
          </p:nvSpPr>
          <p:spPr>
            <a:xfrm>
              <a:off x="18669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05" name="Carré"/>
            <p:cNvSpPr/>
            <p:nvPr/>
          </p:nvSpPr>
          <p:spPr>
            <a:xfrm>
              <a:off x="31115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06" name="Carré"/>
            <p:cNvSpPr/>
            <p:nvPr/>
          </p:nvSpPr>
          <p:spPr>
            <a:xfrm>
              <a:off x="24892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07" name="Carré"/>
            <p:cNvSpPr/>
            <p:nvPr/>
          </p:nvSpPr>
          <p:spPr>
            <a:xfrm>
              <a:off x="37338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08" name="Carré"/>
            <p:cNvSpPr/>
            <p:nvPr/>
          </p:nvSpPr>
          <p:spPr>
            <a:xfrm>
              <a:off x="49784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09" name="Carré"/>
            <p:cNvSpPr/>
            <p:nvPr/>
          </p:nvSpPr>
          <p:spPr>
            <a:xfrm>
              <a:off x="43561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10" name="Carré"/>
            <p:cNvSpPr/>
            <p:nvPr/>
          </p:nvSpPr>
          <p:spPr>
            <a:xfrm>
              <a:off x="56007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11" name="Carré"/>
            <p:cNvSpPr/>
            <p:nvPr/>
          </p:nvSpPr>
          <p:spPr>
            <a:xfrm>
              <a:off x="68453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12" name="Carré"/>
            <p:cNvSpPr/>
            <p:nvPr/>
          </p:nvSpPr>
          <p:spPr>
            <a:xfrm>
              <a:off x="62230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726" name="Grouper"/>
          <p:cNvGrpSpPr/>
          <p:nvPr/>
        </p:nvGrpSpPr>
        <p:grpSpPr>
          <a:xfrm>
            <a:off x="2946400" y="3479800"/>
            <a:ext cx="7467600" cy="622300"/>
            <a:chOff x="0" y="0"/>
            <a:chExt cx="7467600" cy="622300"/>
          </a:xfrm>
        </p:grpSpPr>
        <p:sp>
          <p:nvSpPr>
            <p:cNvPr id="714" name="Carré"/>
            <p:cNvSpPr/>
            <p:nvPr/>
          </p:nvSpPr>
          <p:spPr>
            <a:xfrm>
              <a:off x="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15" name="Carré"/>
            <p:cNvSpPr/>
            <p:nvPr/>
          </p:nvSpPr>
          <p:spPr>
            <a:xfrm>
              <a:off x="12446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16" name="Carré"/>
            <p:cNvSpPr/>
            <p:nvPr/>
          </p:nvSpPr>
          <p:spPr>
            <a:xfrm>
              <a:off x="6223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17" name="Carré"/>
            <p:cNvSpPr/>
            <p:nvPr/>
          </p:nvSpPr>
          <p:spPr>
            <a:xfrm>
              <a:off x="18669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18" name="Carré"/>
            <p:cNvSpPr/>
            <p:nvPr/>
          </p:nvSpPr>
          <p:spPr>
            <a:xfrm>
              <a:off x="31115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19" name="Carré"/>
            <p:cNvSpPr/>
            <p:nvPr/>
          </p:nvSpPr>
          <p:spPr>
            <a:xfrm>
              <a:off x="24892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20" name="Carré"/>
            <p:cNvSpPr/>
            <p:nvPr/>
          </p:nvSpPr>
          <p:spPr>
            <a:xfrm>
              <a:off x="37338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21" name="Carré"/>
            <p:cNvSpPr/>
            <p:nvPr/>
          </p:nvSpPr>
          <p:spPr>
            <a:xfrm>
              <a:off x="49784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22" name="Carré"/>
            <p:cNvSpPr/>
            <p:nvPr/>
          </p:nvSpPr>
          <p:spPr>
            <a:xfrm>
              <a:off x="43561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23" name="Carré"/>
            <p:cNvSpPr/>
            <p:nvPr/>
          </p:nvSpPr>
          <p:spPr>
            <a:xfrm>
              <a:off x="56007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24" name="Carré"/>
            <p:cNvSpPr/>
            <p:nvPr/>
          </p:nvSpPr>
          <p:spPr>
            <a:xfrm>
              <a:off x="68453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25" name="Carré"/>
            <p:cNvSpPr/>
            <p:nvPr/>
          </p:nvSpPr>
          <p:spPr>
            <a:xfrm>
              <a:off x="62230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727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727200" y="3009900"/>
            <a:ext cx="9144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728" name="Carré"/>
          <p:cNvSpPr/>
          <p:nvPr/>
        </p:nvSpPr>
        <p:spPr>
          <a:xfrm>
            <a:off x="3200400" y="62103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29" name="Carré"/>
          <p:cNvSpPr/>
          <p:nvPr/>
        </p:nvSpPr>
        <p:spPr>
          <a:xfrm>
            <a:off x="4445000" y="62103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30" name="Carré"/>
          <p:cNvSpPr/>
          <p:nvPr/>
        </p:nvSpPr>
        <p:spPr>
          <a:xfrm>
            <a:off x="3822700" y="62103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31" name="Carré"/>
          <p:cNvSpPr/>
          <p:nvPr/>
        </p:nvSpPr>
        <p:spPr>
          <a:xfrm>
            <a:off x="5232400" y="62103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32" name="Carré"/>
          <p:cNvSpPr/>
          <p:nvPr/>
        </p:nvSpPr>
        <p:spPr>
          <a:xfrm>
            <a:off x="6477000" y="62103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33" name="Carré"/>
          <p:cNvSpPr/>
          <p:nvPr/>
        </p:nvSpPr>
        <p:spPr>
          <a:xfrm>
            <a:off x="5854700" y="62103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734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09600" y="6362700"/>
            <a:ext cx="18161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31" grpId="11"/>
      <p:bldP build="whole" bldLvl="1" animBg="1" rev="0" advAuto="0" spid="700" grpId="1"/>
      <p:bldP build="whole" bldLvl="1" animBg="1" rev="0" advAuto="0" spid="732" grpId="12"/>
      <p:bldP build="whole" bldLvl="1" animBg="1" rev="0" advAuto="0" spid="734" grpId="6"/>
      <p:bldP build="whole" bldLvl="1" animBg="1" rev="0" advAuto="0" spid="730" grpId="10"/>
      <p:bldP build="whole" bldLvl="1" animBg="1" rev="0" advAuto="0" spid="727" grpId="5"/>
      <p:bldP build="whole" bldLvl="1" animBg="1" rev="0" advAuto="0" spid="729" grpId="9"/>
      <p:bldP build="whole" bldLvl="1" animBg="1" rev="0" advAuto="0" spid="733" grpId="13"/>
      <p:bldP build="whole" bldLvl="1" animBg="1" rev="0" advAuto="0" spid="728" grpId="8"/>
      <p:bldP build="whole" bldLvl="1" animBg="1" rev="0" advAuto="0" spid="726" grpId="4"/>
      <p:bldP build="whole" bldLvl="1" animBg="1" rev="0" advAuto="0" spid="713" grpId="3"/>
      <p:bldP build="whole" bldLvl="1" animBg="1" rev="0" advAuto="0" spid="678" grpId="2"/>
      <p:bldP build="whole" bldLvl="1" animBg="1" rev="0" advAuto="0" spid="684" grpId="7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8" name="Grouper"/>
          <p:cNvGrpSpPr/>
          <p:nvPr/>
        </p:nvGrpSpPr>
        <p:grpSpPr>
          <a:xfrm>
            <a:off x="355600" y="6197600"/>
            <a:ext cx="2324100" cy="1841500"/>
            <a:chOff x="0" y="0"/>
            <a:chExt cx="2324100" cy="1841500"/>
          </a:xfrm>
        </p:grpSpPr>
        <p:sp>
          <p:nvSpPr>
            <p:cNvPr id="736" name="Rectangle aux angles arrondis"/>
            <p:cNvSpPr/>
            <p:nvPr/>
          </p:nvSpPr>
          <p:spPr>
            <a:xfrm>
              <a:off x="1689100" y="0"/>
              <a:ext cx="635000" cy="596900"/>
            </a:xfrm>
            <a:prstGeom prst="roundRect">
              <a:avLst>
                <a:gd name="adj" fmla="val 31915"/>
              </a:avLst>
            </a:prstGeom>
            <a:solidFill>
              <a:srgbClr val="E0EDD4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37" name="Rectangle aux angles arrondis"/>
            <p:cNvSpPr/>
            <p:nvPr/>
          </p:nvSpPr>
          <p:spPr>
            <a:xfrm>
              <a:off x="0" y="1244600"/>
              <a:ext cx="635000" cy="596900"/>
            </a:xfrm>
            <a:prstGeom prst="roundRect">
              <a:avLst>
                <a:gd name="adj" fmla="val 31915"/>
              </a:avLst>
            </a:prstGeom>
            <a:solidFill>
              <a:srgbClr val="E0EDD4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741" name="Grouper"/>
          <p:cNvGrpSpPr/>
          <p:nvPr/>
        </p:nvGrpSpPr>
        <p:grpSpPr>
          <a:xfrm>
            <a:off x="469900" y="4927600"/>
            <a:ext cx="1231900" cy="1917700"/>
            <a:chOff x="0" y="0"/>
            <a:chExt cx="1231900" cy="1917700"/>
          </a:xfrm>
        </p:grpSpPr>
        <p:sp>
          <p:nvSpPr>
            <p:cNvPr id="739" name="Rectangle aux angles arrondis"/>
            <p:cNvSpPr/>
            <p:nvPr/>
          </p:nvSpPr>
          <p:spPr>
            <a:xfrm>
              <a:off x="114300" y="1282700"/>
              <a:ext cx="1117600" cy="635000"/>
            </a:xfrm>
            <a:prstGeom prst="roundRect">
              <a:avLst>
                <a:gd name="adj" fmla="val 30000"/>
              </a:avLst>
            </a:prstGeom>
            <a:solidFill>
              <a:srgbClr val="F1C9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40" name="Rectangle aux angles arrondis"/>
            <p:cNvSpPr/>
            <p:nvPr/>
          </p:nvSpPr>
          <p:spPr>
            <a:xfrm>
              <a:off x="0" y="0"/>
              <a:ext cx="1117600" cy="635000"/>
            </a:xfrm>
            <a:prstGeom prst="roundRect">
              <a:avLst>
                <a:gd name="adj" fmla="val 30000"/>
              </a:avLst>
            </a:prstGeom>
            <a:solidFill>
              <a:srgbClr val="F1C9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742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5300" y="482600"/>
            <a:ext cx="2095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43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5600" y="5003800"/>
            <a:ext cx="21082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744" name="Carré"/>
          <p:cNvSpPr/>
          <p:nvPr/>
        </p:nvSpPr>
        <p:spPr>
          <a:xfrm>
            <a:off x="28575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45" name="Carré"/>
          <p:cNvSpPr/>
          <p:nvPr/>
        </p:nvSpPr>
        <p:spPr>
          <a:xfrm>
            <a:off x="41021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46" name="Carré"/>
          <p:cNvSpPr/>
          <p:nvPr/>
        </p:nvSpPr>
        <p:spPr>
          <a:xfrm>
            <a:off x="34798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47" name="Carré"/>
          <p:cNvSpPr/>
          <p:nvPr/>
        </p:nvSpPr>
        <p:spPr>
          <a:xfrm>
            <a:off x="47244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48" name="Carré"/>
          <p:cNvSpPr/>
          <p:nvPr/>
        </p:nvSpPr>
        <p:spPr>
          <a:xfrm>
            <a:off x="59690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49" name="Carré"/>
          <p:cNvSpPr/>
          <p:nvPr/>
        </p:nvSpPr>
        <p:spPr>
          <a:xfrm>
            <a:off x="53467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50" name="Carré"/>
          <p:cNvSpPr/>
          <p:nvPr/>
        </p:nvSpPr>
        <p:spPr>
          <a:xfrm>
            <a:off x="65913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51" name="Carré"/>
          <p:cNvSpPr/>
          <p:nvPr/>
        </p:nvSpPr>
        <p:spPr>
          <a:xfrm>
            <a:off x="78359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52" name="Carré"/>
          <p:cNvSpPr/>
          <p:nvPr/>
        </p:nvSpPr>
        <p:spPr>
          <a:xfrm>
            <a:off x="72136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53" name="Carré"/>
          <p:cNvSpPr/>
          <p:nvPr/>
        </p:nvSpPr>
        <p:spPr>
          <a:xfrm>
            <a:off x="84582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54" name="Carré"/>
          <p:cNvSpPr/>
          <p:nvPr/>
        </p:nvSpPr>
        <p:spPr>
          <a:xfrm>
            <a:off x="97028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55" name="Carré"/>
          <p:cNvSpPr/>
          <p:nvPr/>
        </p:nvSpPr>
        <p:spPr>
          <a:xfrm>
            <a:off x="9080500" y="1270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756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9100" y="1422400"/>
            <a:ext cx="20447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57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9100" y="3035300"/>
            <a:ext cx="1206500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758" name="Carré"/>
          <p:cNvSpPr/>
          <p:nvPr/>
        </p:nvSpPr>
        <p:spPr>
          <a:xfrm>
            <a:off x="2933700" y="264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59" name="Carré"/>
          <p:cNvSpPr/>
          <p:nvPr/>
        </p:nvSpPr>
        <p:spPr>
          <a:xfrm>
            <a:off x="4178300" y="264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60" name="Carré"/>
          <p:cNvSpPr/>
          <p:nvPr/>
        </p:nvSpPr>
        <p:spPr>
          <a:xfrm>
            <a:off x="3556000" y="264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61" name="Carré"/>
          <p:cNvSpPr/>
          <p:nvPr/>
        </p:nvSpPr>
        <p:spPr>
          <a:xfrm>
            <a:off x="4800600" y="264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62" name="Carré"/>
          <p:cNvSpPr/>
          <p:nvPr/>
        </p:nvSpPr>
        <p:spPr>
          <a:xfrm>
            <a:off x="6045200" y="264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63" name="Carré"/>
          <p:cNvSpPr/>
          <p:nvPr/>
        </p:nvSpPr>
        <p:spPr>
          <a:xfrm>
            <a:off x="5422900" y="264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64" name="Carré"/>
          <p:cNvSpPr/>
          <p:nvPr/>
        </p:nvSpPr>
        <p:spPr>
          <a:xfrm>
            <a:off x="6667500" y="264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65" name="Carré"/>
          <p:cNvSpPr/>
          <p:nvPr/>
        </p:nvSpPr>
        <p:spPr>
          <a:xfrm>
            <a:off x="7912100" y="264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66" name="Carré"/>
          <p:cNvSpPr/>
          <p:nvPr/>
        </p:nvSpPr>
        <p:spPr>
          <a:xfrm>
            <a:off x="7289800" y="264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67" name="Carré"/>
          <p:cNvSpPr/>
          <p:nvPr/>
        </p:nvSpPr>
        <p:spPr>
          <a:xfrm>
            <a:off x="8534400" y="264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68" name="Carré"/>
          <p:cNvSpPr/>
          <p:nvPr/>
        </p:nvSpPr>
        <p:spPr>
          <a:xfrm>
            <a:off x="9779000" y="264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69" name="Carré"/>
          <p:cNvSpPr/>
          <p:nvPr/>
        </p:nvSpPr>
        <p:spPr>
          <a:xfrm>
            <a:off x="9156700" y="264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70" name="Carré"/>
          <p:cNvSpPr/>
          <p:nvPr/>
        </p:nvSpPr>
        <p:spPr>
          <a:xfrm>
            <a:off x="2946400" y="34798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71" name="Carré"/>
          <p:cNvSpPr/>
          <p:nvPr/>
        </p:nvSpPr>
        <p:spPr>
          <a:xfrm>
            <a:off x="4191000" y="34798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72" name="Carré"/>
          <p:cNvSpPr/>
          <p:nvPr/>
        </p:nvSpPr>
        <p:spPr>
          <a:xfrm>
            <a:off x="3568700" y="34798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73" name="Carré"/>
          <p:cNvSpPr/>
          <p:nvPr/>
        </p:nvSpPr>
        <p:spPr>
          <a:xfrm>
            <a:off x="4813300" y="34798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74" name="Carré"/>
          <p:cNvSpPr/>
          <p:nvPr/>
        </p:nvSpPr>
        <p:spPr>
          <a:xfrm>
            <a:off x="6057900" y="34798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75" name="Carré"/>
          <p:cNvSpPr/>
          <p:nvPr/>
        </p:nvSpPr>
        <p:spPr>
          <a:xfrm>
            <a:off x="5435600" y="34798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76" name="Carré"/>
          <p:cNvSpPr/>
          <p:nvPr/>
        </p:nvSpPr>
        <p:spPr>
          <a:xfrm>
            <a:off x="6680200" y="34798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77" name="Carré"/>
          <p:cNvSpPr/>
          <p:nvPr/>
        </p:nvSpPr>
        <p:spPr>
          <a:xfrm>
            <a:off x="7924800" y="34798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78" name="Carré"/>
          <p:cNvSpPr/>
          <p:nvPr/>
        </p:nvSpPr>
        <p:spPr>
          <a:xfrm>
            <a:off x="7302500" y="34798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79" name="Carré"/>
          <p:cNvSpPr/>
          <p:nvPr/>
        </p:nvSpPr>
        <p:spPr>
          <a:xfrm>
            <a:off x="8547100" y="34798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80" name="Carré"/>
          <p:cNvSpPr/>
          <p:nvPr/>
        </p:nvSpPr>
        <p:spPr>
          <a:xfrm>
            <a:off x="9791700" y="34798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81" name="Carré"/>
          <p:cNvSpPr/>
          <p:nvPr/>
        </p:nvSpPr>
        <p:spPr>
          <a:xfrm>
            <a:off x="9169400" y="34798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782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727200" y="3009900"/>
            <a:ext cx="9144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83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09600" y="6362700"/>
            <a:ext cx="18161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84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09600" y="7581900"/>
            <a:ext cx="9906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89" name="Grouper"/>
          <p:cNvGrpSpPr/>
          <p:nvPr/>
        </p:nvGrpSpPr>
        <p:grpSpPr>
          <a:xfrm>
            <a:off x="3213100" y="7429500"/>
            <a:ext cx="2489200" cy="622300"/>
            <a:chOff x="0" y="0"/>
            <a:chExt cx="2489200" cy="622300"/>
          </a:xfrm>
        </p:grpSpPr>
        <p:sp>
          <p:nvSpPr>
            <p:cNvPr id="785" name="Carré"/>
            <p:cNvSpPr/>
            <p:nvPr/>
          </p:nvSpPr>
          <p:spPr>
            <a:xfrm>
              <a:off x="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86" name="Carré"/>
            <p:cNvSpPr/>
            <p:nvPr/>
          </p:nvSpPr>
          <p:spPr>
            <a:xfrm>
              <a:off x="12446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87" name="Carré"/>
            <p:cNvSpPr/>
            <p:nvPr/>
          </p:nvSpPr>
          <p:spPr>
            <a:xfrm>
              <a:off x="6223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88" name="Carré"/>
            <p:cNvSpPr/>
            <p:nvPr/>
          </p:nvSpPr>
          <p:spPr>
            <a:xfrm>
              <a:off x="18669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794" name="Grouper"/>
          <p:cNvGrpSpPr/>
          <p:nvPr/>
        </p:nvGrpSpPr>
        <p:grpSpPr>
          <a:xfrm>
            <a:off x="3225800" y="8305800"/>
            <a:ext cx="2489200" cy="622300"/>
            <a:chOff x="0" y="0"/>
            <a:chExt cx="2489200" cy="622300"/>
          </a:xfrm>
        </p:grpSpPr>
        <p:sp>
          <p:nvSpPr>
            <p:cNvPr id="790" name="Carré"/>
            <p:cNvSpPr/>
            <p:nvPr/>
          </p:nvSpPr>
          <p:spPr>
            <a:xfrm>
              <a:off x="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91" name="Carré"/>
            <p:cNvSpPr/>
            <p:nvPr/>
          </p:nvSpPr>
          <p:spPr>
            <a:xfrm>
              <a:off x="12446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92" name="Carré"/>
            <p:cNvSpPr/>
            <p:nvPr/>
          </p:nvSpPr>
          <p:spPr>
            <a:xfrm>
              <a:off x="6223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93" name="Carré"/>
            <p:cNvSpPr/>
            <p:nvPr/>
          </p:nvSpPr>
          <p:spPr>
            <a:xfrm>
              <a:off x="18669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799" name="Grouper"/>
          <p:cNvGrpSpPr/>
          <p:nvPr/>
        </p:nvGrpSpPr>
        <p:grpSpPr>
          <a:xfrm>
            <a:off x="5943600" y="7429500"/>
            <a:ext cx="2489200" cy="622300"/>
            <a:chOff x="0" y="0"/>
            <a:chExt cx="2489200" cy="622300"/>
          </a:xfrm>
        </p:grpSpPr>
        <p:sp>
          <p:nvSpPr>
            <p:cNvPr id="795" name="Carré"/>
            <p:cNvSpPr/>
            <p:nvPr/>
          </p:nvSpPr>
          <p:spPr>
            <a:xfrm>
              <a:off x="0" y="0"/>
              <a:ext cx="622300" cy="622300"/>
            </a:xfrm>
            <a:prstGeom prst="rect">
              <a:avLst/>
            </a:prstGeom>
            <a:solidFill>
              <a:srgbClr val="E0EDD4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96" name="Carré"/>
            <p:cNvSpPr/>
            <p:nvPr/>
          </p:nvSpPr>
          <p:spPr>
            <a:xfrm>
              <a:off x="1244600" y="0"/>
              <a:ext cx="622300" cy="622300"/>
            </a:xfrm>
            <a:prstGeom prst="rect">
              <a:avLst/>
            </a:prstGeom>
            <a:solidFill>
              <a:srgbClr val="E0EDD4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97" name="Carré"/>
            <p:cNvSpPr/>
            <p:nvPr/>
          </p:nvSpPr>
          <p:spPr>
            <a:xfrm>
              <a:off x="622300" y="0"/>
              <a:ext cx="622300" cy="622300"/>
            </a:xfrm>
            <a:prstGeom prst="rect">
              <a:avLst/>
            </a:prstGeom>
            <a:solidFill>
              <a:srgbClr val="E0EDD4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98" name="Carré"/>
            <p:cNvSpPr/>
            <p:nvPr/>
          </p:nvSpPr>
          <p:spPr>
            <a:xfrm>
              <a:off x="1866900" y="0"/>
              <a:ext cx="622300" cy="622300"/>
            </a:xfrm>
            <a:prstGeom prst="rect">
              <a:avLst/>
            </a:prstGeom>
            <a:solidFill>
              <a:srgbClr val="E0EDD4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804" name="Grouper"/>
          <p:cNvGrpSpPr/>
          <p:nvPr/>
        </p:nvGrpSpPr>
        <p:grpSpPr>
          <a:xfrm>
            <a:off x="5956300" y="8305800"/>
            <a:ext cx="2489200" cy="622300"/>
            <a:chOff x="0" y="0"/>
            <a:chExt cx="2489200" cy="622300"/>
          </a:xfrm>
        </p:grpSpPr>
        <p:sp>
          <p:nvSpPr>
            <p:cNvPr id="800" name="Carré"/>
            <p:cNvSpPr/>
            <p:nvPr/>
          </p:nvSpPr>
          <p:spPr>
            <a:xfrm>
              <a:off x="0" y="0"/>
              <a:ext cx="622300" cy="622300"/>
            </a:xfrm>
            <a:prstGeom prst="rect">
              <a:avLst/>
            </a:prstGeom>
            <a:solidFill>
              <a:srgbClr val="F1C9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01" name="Carré"/>
            <p:cNvSpPr/>
            <p:nvPr/>
          </p:nvSpPr>
          <p:spPr>
            <a:xfrm>
              <a:off x="1244600" y="0"/>
              <a:ext cx="622300" cy="622300"/>
            </a:xfrm>
            <a:prstGeom prst="rect">
              <a:avLst/>
            </a:prstGeom>
            <a:solidFill>
              <a:srgbClr val="F1C9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02" name="Carré"/>
            <p:cNvSpPr/>
            <p:nvPr/>
          </p:nvSpPr>
          <p:spPr>
            <a:xfrm>
              <a:off x="622300" y="0"/>
              <a:ext cx="622300" cy="622300"/>
            </a:xfrm>
            <a:prstGeom prst="rect">
              <a:avLst/>
            </a:prstGeom>
            <a:solidFill>
              <a:srgbClr val="F1C9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03" name="Carré"/>
            <p:cNvSpPr/>
            <p:nvPr/>
          </p:nvSpPr>
          <p:spPr>
            <a:xfrm>
              <a:off x="1866900" y="0"/>
              <a:ext cx="622300" cy="622300"/>
            </a:xfrm>
            <a:prstGeom prst="rect">
              <a:avLst/>
            </a:prstGeom>
            <a:solidFill>
              <a:srgbClr val="F1C9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809" name="Grouper"/>
          <p:cNvGrpSpPr/>
          <p:nvPr/>
        </p:nvGrpSpPr>
        <p:grpSpPr>
          <a:xfrm>
            <a:off x="8674100" y="7429500"/>
            <a:ext cx="2489200" cy="622300"/>
            <a:chOff x="0" y="0"/>
            <a:chExt cx="2489200" cy="622300"/>
          </a:xfrm>
        </p:grpSpPr>
        <p:sp>
          <p:nvSpPr>
            <p:cNvPr id="805" name="Carré"/>
            <p:cNvSpPr/>
            <p:nvPr/>
          </p:nvSpPr>
          <p:spPr>
            <a:xfrm>
              <a:off x="0" y="0"/>
              <a:ext cx="622300" cy="622300"/>
            </a:xfrm>
            <a:prstGeom prst="rect">
              <a:avLst/>
            </a:prstGeom>
            <a:solidFill>
              <a:srgbClr val="FEFCDD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06" name="Carré"/>
            <p:cNvSpPr/>
            <p:nvPr/>
          </p:nvSpPr>
          <p:spPr>
            <a:xfrm>
              <a:off x="1244600" y="0"/>
              <a:ext cx="622300" cy="622300"/>
            </a:xfrm>
            <a:prstGeom prst="rect">
              <a:avLst/>
            </a:prstGeom>
            <a:solidFill>
              <a:srgbClr val="FEFCDD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07" name="Carré"/>
            <p:cNvSpPr/>
            <p:nvPr/>
          </p:nvSpPr>
          <p:spPr>
            <a:xfrm>
              <a:off x="622300" y="0"/>
              <a:ext cx="622300" cy="622300"/>
            </a:xfrm>
            <a:prstGeom prst="rect">
              <a:avLst/>
            </a:prstGeom>
            <a:solidFill>
              <a:srgbClr val="FEFCDD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08" name="Carré"/>
            <p:cNvSpPr/>
            <p:nvPr/>
          </p:nvSpPr>
          <p:spPr>
            <a:xfrm>
              <a:off x="1866900" y="0"/>
              <a:ext cx="622300" cy="622300"/>
            </a:xfrm>
            <a:prstGeom prst="rect">
              <a:avLst/>
            </a:prstGeom>
            <a:solidFill>
              <a:srgbClr val="FEFCDD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814" name="Grouper"/>
          <p:cNvGrpSpPr/>
          <p:nvPr/>
        </p:nvGrpSpPr>
        <p:grpSpPr>
          <a:xfrm>
            <a:off x="8686800" y="8305800"/>
            <a:ext cx="2489200" cy="622300"/>
            <a:chOff x="0" y="0"/>
            <a:chExt cx="2489200" cy="622300"/>
          </a:xfrm>
        </p:grpSpPr>
        <p:sp>
          <p:nvSpPr>
            <p:cNvPr id="810" name="Carré"/>
            <p:cNvSpPr/>
            <p:nvPr/>
          </p:nvSpPr>
          <p:spPr>
            <a:xfrm>
              <a:off x="0" y="0"/>
              <a:ext cx="622300" cy="622300"/>
            </a:xfrm>
            <a:prstGeom prst="rect">
              <a:avLst/>
            </a:prstGeom>
            <a:solidFill>
              <a:srgbClr val="D9CA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11" name="Carré"/>
            <p:cNvSpPr/>
            <p:nvPr/>
          </p:nvSpPr>
          <p:spPr>
            <a:xfrm>
              <a:off x="1244600" y="0"/>
              <a:ext cx="622300" cy="622300"/>
            </a:xfrm>
            <a:prstGeom prst="rect">
              <a:avLst/>
            </a:prstGeom>
            <a:solidFill>
              <a:srgbClr val="D9CA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12" name="Carré"/>
            <p:cNvSpPr/>
            <p:nvPr/>
          </p:nvSpPr>
          <p:spPr>
            <a:xfrm>
              <a:off x="622300" y="0"/>
              <a:ext cx="622300" cy="622300"/>
            </a:xfrm>
            <a:prstGeom prst="rect">
              <a:avLst/>
            </a:prstGeom>
            <a:solidFill>
              <a:srgbClr val="D9CA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13" name="Carré"/>
            <p:cNvSpPr/>
            <p:nvPr/>
          </p:nvSpPr>
          <p:spPr>
            <a:xfrm>
              <a:off x="1866900" y="0"/>
              <a:ext cx="622300" cy="622300"/>
            </a:xfrm>
            <a:prstGeom prst="rect">
              <a:avLst/>
            </a:prstGeom>
            <a:solidFill>
              <a:srgbClr val="D9CA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815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27200" y="7531100"/>
            <a:ext cx="9144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816" name="Carré"/>
          <p:cNvSpPr/>
          <p:nvPr/>
        </p:nvSpPr>
        <p:spPr>
          <a:xfrm>
            <a:off x="3200400" y="62103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17" name="Carré"/>
          <p:cNvSpPr/>
          <p:nvPr/>
        </p:nvSpPr>
        <p:spPr>
          <a:xfrm>
            <a:off x="4445000" y="62103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18" name="Carré"/>
          <p:cNvSpPr/>
          <p:nvPr/>
        </p:nvSpPr>
        <p:spPr>
          <a:xfrm>
            <a:off x="3822700" y="62103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19" name="Carré"/>
          <p:cNvSpPr/>
          <p:nvPr/>
        </p:nvSpPr>
        <p:spPr>
          <a:xfrm>
            <a:off x="5067300" y="62103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20" name="Carré"/>
          <p:cNvSpPr/>
          <p:nvPr/>
        </p:nvSpPr>
        <p:spPr>
          <a:xfrm>
            <a:off x="6311900" y="62103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21" name="Carré"/>
          <p:cNvSpPr/>
          <p:nvPr/>
        </p:nvSpPr>
        <p:spPr>
          <a:xfrm>
            <a:off x="5689600" y="62103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04" grpId="6"/>
      <p:bldP build="whole" bldLvl="1" animBg="1" rev="0" advAuto="0" spid="784" grpId="1"/>
      <p:bldP build="whole" bldLvl="1" animBg="1" rev="0" advAuto="0" spid="809" grpId="7"/>
      <p:bldP build="whole" bldLvl="1" animBg="1" rev="0" advAuto="0" spid="789" grpId="3"/>
      <p:bldP build="whole" bldLvl="1" animBg="1" rev="0" advAuto="0" spid="814" grpId="8"/>
      <p:bldP build="whole" bldLvl="1" animBg="1" rev="0" advAuto="0" spid="815" grpId="9"/>
      <p:bldP build="whole" bldLvl="1" animBg="1" rev="0" advAuto="0" spid="794" grpId="4"/>
      <p:bldP build="whole" bldLvl="1" animBg="1" rev="0" advAuto="0" spid="799" grpId="5"/>
      <p:bldP build="whole" bldLvl="1" animBg="1" rev="0" advAuto="0" spid="738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La multiplication est associative"/>
          <p:cNvSpPr/>
          <p:nvPr/>
        </p:nvSpPr>
        <p:spPr>
          <a:xfrm>
            <a:off x="3553593" y="660400"/>
            <a:ext cx="588913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multiplication est associative</a:t>
            </a:r>
          </a:p>
        </p:txBody>
      </p:sp>
      <p:pic>
        <p:nvPicPr>
          <p:cNvPr id="824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27500" y="1587500"/>
            <a:ext cx="4737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25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62500" y="3898900"/>
            <a:ext cx="17399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826" name="C’est pour cette raison qu’on n’a pas besoin de mettre les ( )"/>
          <p:cNvSpPr/>
          <p:nvPr/>
        </p:nvSpPr>
        <p:spPr>
          <a:xfrm>
            <a:off x="1005507" y="2667000"/>
            <a:ext cx="1098530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C’est pour cette raison qu’on n’a pas besoin de mettre les ( )</a:t>
            </a:r>
          </a:p>
        </p:txBody>
      </p:sp>
      <p:pic>
        <p:nvPicPr>
          <p:cNvPr id="827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58000" y="3898900"/>
            <a:ext cx="11049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25" grpId="3"/>
      <p:bldP build="whole" bldLvl="1" animBg="1" rev="0" advAuto="0" spid="827" grpId="4"/>
      <p:bldP build="whole" bldLvl="1" animBg="1" rev="0" advAuto="0" spid="826" grpId="2"/>
      <p:bldP build="whole" bldLvl="1" animBg="1" rev="0" advAuto="0" spid="82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Lorsqu’on mélange l’addition et la multiplication"/>
          <p:cNvSpPr/>
          <p:nvPr/>
        </p:nvSpPr>
        <p:spPr>
          <a:xfrm>
            <a:off x="2108" y="279400"/>
            <a:ext cx="1299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Lorsqu’on mélange l’addition et la multiplication </a:t>
            </a:r>
          </a:p>
        </p:txBody>
      </p:sp>
      <p:pic>
        <p:nvPicPr>
          <p:cNvPr id="830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35400" y="1511300"/>
            <a:ext cx="2095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31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35400" y="2832100"/>
            <a:ext cx="2095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32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540500" y="1498600"/>
            <a:ext cx="14605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33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255000" y="1498600"/>
            <a:ext cx="9144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34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337300" y="2857500"/>
            <a:ext cx="14605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35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242300" y="2870200"/>
            <a:ext cx="889000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836" name="Ici l’ordre dans laquelle on fait les opérations a une importance"/>
          <p:cNvSpPr/>
          <p:nvPr/>
        </p:nvSpPr>
        <p:spPr>
          <a:xfrm>
            <a:off x="715329" y="4216400"/>
            <a:ext cx="1164185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Ici l’ordre dans laquelle on fait les opérations a une importance</a:t>
            </a:r>
          </a:p>
        </p:txBody>
      </p:sp>
      <p:sp>
        <p:nvSpPr>
          <p:cNvPr id="837" name="Les parenthèses seraient donc nécessaires."/>
          <p:cNvSpPr/>
          <p:nvPr/>
        </p:nvSpPr>
        <p:spPr>
          <a:xfrm>
            <a:off x="2598935" y="5435600"/>
            <a:ext cx="787464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Les parenthèses seraient donc nécessaires. </a:t>
            </a:r>
          </a:p>
        </p:txBody>
      </p:sp>
      <p:sp>
        <p:nvSpPr>
          <p:cNvPr id="838" name="Or, pour alléger l’écriture, on a fixé la convention qu’on fait les multiplications avant les additions."/>
          <p:cNvSpPr/>
          <p:nvPr/>
        </p:nvSpPr>
        <p:spPr>
          <a:xfrm>
            <a:off x="2108" y="6267450"/>
            <a:ext cx="126619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Or, pour alléger l’écriture, on a fixé la convention qu’on fait les multiplications avant les additions. </a:t>
            </a:r>
          </a:p>
        </p:txBody>
      </p:sp>
      <p:pic>
        <p:nvPicPr>
          <p:cNvPr id="839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080000" y="8115300"/>
            <a:ext cx="17653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40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073900" y="8051800"/>
            <a:ext cx="2578100" cy="4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34" grpId="5"/>
      <p:bldP build="whole" bldLvl="1" animBg="1" rev="0" advAuto="0" spid="838" grpId="9"/>
      <p:bldP build="whole" bldLvl="1" animBg="1" rev="0" advAuto="0" spid="839" grpId="10"/>
      <p:bldP build="whole" bldLvl="1" animBg="1" rev="0" advAuto="0" spid="830" grpId="1"/>
      <p:bldP build="whole" bldLvl="1" animBg="1" rev="0" advAuto="0" spid="835" grpId="6"/>
      <p:bldP build="whole" bldLvl="1" animBg="1" rev="0" advAuto="0" spid="833" grpId="4"/>
      <p:bldP build="whole" bldLvl="1" animBg="1" rev="0" advAuto="0" spid="836" grpId="7"/>
      <p:bldP build="whole" bldLvl="1" animBg="1" rev="0" advAuto="0" spid="831" grpId="2"/>
      <p:bldP build="whole" bldLvl="1" animBg="1" rev="0" advAuto="0" spid="837" grpId="8"/>
      <p:bldP build="whole" bldLvl="1" animBg="1" rev="0" advAuto="0" spid="840" grpId="11"/>
      <p:bldP build="whole" bldLvl="1" animBg="1" rev="0" advAuto="0" spid="832" grpId="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2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1700" y="762000"/>
            <a:ext cx="20955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843" name="Carré"/>
          <p:cNvSpPr/>
          <p:nvPr/>
        </p:nvSpPr>
        <p:spPr>
          <a:xfrm>
            <a:off x="5880100" y="2120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44" name="Carré"/>
          <p:cNvSpPr/>
          <p:nvPr/>
        </p:nvSpPr>
        <p:spPr>
          <a:xfrm>
            <a:off x="7124700" y="2120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45" name="Carré"/>
          <p:cNvSpPr/>
          <p:nvPr/>
        </p:nvSpPr>
        <p:spPr>
          <a:xfrm>
            <a:off x="6502400" y="2120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46" name="Carré"/>
          <p:cNvSpPr/>
          <p:nvPr/>
        </p:nvSpPr>
        <p:spPr>
          <a:xfrm>
            <a:off x="7747000" y="2120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47" name="Carré"/>
          <p:cNvSpPr/>
          <p:nvPr/>
        </p:nvSpPr>
        <p:spPr>
          <a:xfrm>
            <a:off x="8369300" y="2120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48" name="Carré"/>
          <p:cNvSpPr/>
          <p:nvPr/>
        </p:nvSpPr>
        <p:spPr>
          <a:xfrm>
            <a:off x="5257800" y="2120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49" name="Carré"/>
          <p:cNvSpPr/>
          <p:nvPr/>
        </p:nvSpPr>
        <p:spPr>
          <a:xfrm>
            <a:off x="4635500" y="2120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50" name="Carré"/>
          <p:cNvSpPr/>
          <p:nvPr/>
        </p:nvSpPr>
        <p:spPr>
          <a:xfrm>
            <a:off x="5880100" y="1485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51" name="Carré"/>
          <p:cNvSpPr/>
          <p:nvPr/>
        </p:nvSpPr>
        <p:spPr>
          <a:xfrm>
            <a:off x="7124700" y="1485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52" name="Carré"/>
          <p:cNvSpPr/>
          <p:nvPr/>
        </p:nvSpPr>
        <p:spPr>
          <a:xfrm>
            <a:off x="6502400" y="1485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53" name="Carré"/>
          <p:cNvSpPr/>
          <p:nvPr/>
        </p:nvSpPr>
        <p:spPr>
          <a:xfrm>
            <a:off x="7747000" y="1485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54" name="Carré"/>
          <p:cNvSpPr/>
          <p:nvPr/>
        </p:nvSpPr>
        <p:spPr>
          <a:xfrm>
            <a:off x="8369300" y="1485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55" name="Carré"/>
          <p:cNvSpPr/>
          <p:nvPr/>
        </p:nvSpPr>
        <p:spPr>
          <a:xfrm>
            <a:off x="5257800" y="1485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56" name="Carré"/>
          <p:cNvSpPr/>
          <p:nvPr/>
        </p:nvSpPr>
        <p:spPr>
          <a:xfrm>
            <a:off x="4635500" y="1485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57" name="Carré"/>
          <p:cNvSpPr/>
          <p:nvPr/>
        </p:nvSpPr>
        <p:spPr>
          <a:xfrm>
            <a:off x="5880100" y="8636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58" name="Carré"/>
          <p:cNvSpPr/>
          <p:nvPr/>
        </p:nvSpPr>
        <p:spPr>
          <a:xfrm>
            <a:off x="7124700" y="8636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59" name="Carré"/>
          <p:cNvSpPr/>
          <p:nvPr/>
        </p:nvSpPr>
        <p:spPr>
          <a:xfrm>
            <a:off x="6502400" y="8636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60" name="Carré"/>
          <p:cNvSpPr/>
          <p:nvPr/>
        </p:nvSpPr>
        <p:spPr>
          <a:xfrm>
            <a:off x="7747000" y="8636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61" name="Carré"/>
          <p:cNvSpPr/>
          <p:nvPr/>
        </p:nvSpPr>
        <p:spPr>
          <a:xfrm>
            <a:off x="8369300" y="8636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62" name="Carré"/>
          <p:cNvSpPr/>
          <p:nvPr/>
        </p:nvSpPr>
        <p:spPr>
          <a:xfrm>
            <a:off x="5257800" y="863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63" name="Carré"/>
          <p:cNvSpPr/>
          <p:nvPr/>
        </p:nvSpPr>
        <p:spPr>
          <a:xfrm>
            <a:off x="4635500" y="863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5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1700" y="762000"/>
            <a:ext cx="20955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Carré"/>
          <p:cNvSpPr/>
          <p:nvPr/>
        </p:nvSpPr>
        <p:spPr>
          <a:xfrm>
            <a:off x="6654800" y="2120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67" name="Carré"/>
          <p:cNvSpPr/>
          <p:nvPr/>
        </p:nvSpPr>
        <p:spPr>
          <a:xfrm>
            <a:off x="7899400" y="2120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68" name="Carré"/>
          <p:cNvSpPr/>
          <p:nvPr/>
        </p:nvSpPr>
        <p:spPr>
          <a:xfrm>
            <a:off x="7277100" y="2120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69" name="Carré"/>
          <p:cNvSpPr/>
          <p:nvPr/>
        </p:nvSpPr>
        <p:spPr>
          <a:xfrm>
            <a:off x="8521700" y="2120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70" name="Carré"/>
          <p:cNvSpPr/>
          <p:nvPr/>
        </p:nvSpPr>
        <p:spPr>
          <a:xfrm>
            <a:off x="9144000" y="2120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71" name="Carré"/>
          <p:cNvSpPr/>
          <p:nvPr/>
        </p:nvSpPr>
        <p:spPr>
          <a:xfrm>
            <a:off x="5257800" y="2120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72" name="Carré"/>
          <p:cNvSpPr/>
          <p:nvPr/>
        </p:nvSpPr>
        <p:spPr>
          <a:xfrm>
            <a:off x="4635500" y="2120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73" name="Carré"/>
          <p:cNvSpPr/>
          <p:nvPr/>
        </p:nvSpPr>
        <p:spPr>
          <a:xfrm>
            <a:off x="6654800" y="1485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74" name="Carré"/>
          <p:cNvSpPr/>
          <p:nvPr/>
        </p:nvSpPr>
        <p:spPr>
          <a:xfrm>
            <a:off x="7899400" y="1485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75" name="Carré"/>
          <p:cNvSpPr/>
          <p:nvPr/>
        </p:nvSpPr>
        <p:spPr>
          <a:xfrm>
            <a:off x="7277100" y="1485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76" name="Carré"/>
          <p:cNvSpPr/>
          <p:nvPr/>
        </p:nvSpPr>
        <p:spPr>
          <a:xfrm>
            <a:off x="8521700" y="1485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77" name="Carré"/>
          <p:cNvSpPr/>
          <p:nvPr/>
        </p:nvSpPr>
        <p:spPr>
          <a:xfrm>
            <a:off x="9144000" y="1485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78" name="Carré"/>
          <p:cNvSpPr/>
          <p:nvPr/>
        </p:nvSpPr>
        <p:spPr>
          <a:xfrm>
            <a:off x="5257800" y="1485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79" name="Carré"/>
          <p:cNvSpPr/>
          <p:nvPr/>
        </p:nvSpPr>
        <p:spPr>
          <a:xfrm>
            <a:off x="4635500" y="1485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80" name="Carré"/>
          <p:cNvSpPr/>
          <p:nvPr/>
        </p:nvSpPr>
        <p:spPr>
          <a:xfrm>
            <a:off x="6654800" y="8636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81" name="Carré"/>
          <p:cNvSpPr/>
          <p:nvPr/>
        </p:nvSpPr>
        <p:spPr>
          <a:xfrm>
            <a:off x="7899400" y="8636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82" name="Carré"/>
          <p:cNvSpPr/>
          <p:nvPr/>
        </p:nvSpPr>
        <p:spPr>
          <a:xfrm>
            <a:off x="7277100" y="8636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83" name="Carré"/>
          <p:cNvSpPr/>
          <p:nvPr/>
        </p:nvSpPr>
        <p:spPr>
          <a:xfrm>
            <a:off x="8521700" y="8636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84" name="Carré"/>
          <p:cNvSpPr/>
          <p:nvPr/>
        </p:nvSpPr>
        <p:spPr>
          <a:xfrm>
            <a:off x="9144000" y="8636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85" name="Carré"/>
          <p:cNvSpPr/>
          <p:nvPr/>
        </p:nvSpPr>
        <p:spPr>
          <a:xfrm>
            <a:off x="5257800" y="863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86" name="Carré"/>
          <p:cNvSpPr/>
          <p:nvPr/>
        </p:nvSpPr>
        <p:spPr>
          <a:xfrm>
            <a:off x="4635500" y="863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887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62500" y="3721100"/>
            <a:ext cx="3035300" cy="355600"/>
          </a:xfrm>
          <a:prstGeom prst="rect">
            <a:avLst/>
          </a:prstGeom>
          <a:ln w="12700">
            <a:miter lim="400000"/>
          </a:ln>
        </p:spPr>
      </p:pic>
      <p:sp>
        <p:nvSpPr>
          <p:cNvPr id="888" name="Cette propriété se nomme la distributivité."/>
          <p:cNvSpPr/>
          <p:nvPr/>
        </p:nvSpPr>
        <p:spPr>
          <a:xfrm>
            <a:off x="2553692" y="4559300"/>
            <a:ext cx="788893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Cette propriété se nomme la distributivité.</a:t>
            </a:r>
          </a:p>
        </p:txBody>
      </p:sp>
      <p:pic>
        <p:nvPicPr>
          <p:cNvPr id="889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762500" y="6146800"/>
            <a:ext cx="35052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890" name="Ligne"/>
          <p:cNvSpPr/>
          <p:nvPr/>
        </p:nvSpPr>
        <p:spPr>
          <a:xfrm>
            <a:off x="5016500" y="5471343"/>
            <a:ext cx="1168400" cy="700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61" fill="norm" stroke="1" extrusionOk="0">
                <a:moveTo>
                  <a:pt x="0" y="19527"/>
                </a:moveTo>
                <a:cubicBezTo>
                  <a:pt x="0" y="19527"/>
                  <a:pt x="6797" y="-1339"/>
                  <a:pt x="12443" y="68"/>
                </a:cubicBezTo>
                <a:cubicBezTo>
                  <a:pt x="16846" y="1165"/>
                  <a:pt x="21600" y="20261"/>
                  <a:pt x="21600" y="20261"/>
                </a:cubicBezTo>
              </a:path>
            </a:pathLst>
          </a:custGeom>
          <a:ln w="25400">
            <a:solidFill>
              <a:srgbClr val="0056D6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891" name="Ligne"/>
          <p:cNvSpPr/>
          <p:nvPr/>
        </p:nvSpPr>
        <p:spPr>
          <a:xfrm>
            <a:off x="5765800" y="5410178"/>
            <a:ext cx="457205" cy="647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5" h="21462" fill="norm" stroke="1" extrusionOk="0">
                <a:moveTo>
                  <a:pt x="0" y="19779"/>
                </a:moveTo>
                <a:cubicBezTo>
                  <a:pt x="0" y="19779"/>
                  <a:pt x="4595" y="-138"/>
                  <a:pt x="12504" y="1"/>
                </a:cubicBezTo>
                <a:cubicBezTo>
                  <a:pt x="21600" y="160"/>
                  <a:pt x="21435" y="21462"/>
                  <a:pt x="21435" y="21462"/>
                </a:cubicBezTo>
              </a:path>
            </a:pathLst>
          </a:custGeom>
          <a:ln w="25400">
            <a:solidFill>
              <a:srgbClr val="B51A00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pic>
        <p:nvPicPr>
          <p:cNvPr id="892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711700" y="8102600"/>
            <a:ext cx="35814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893" name="Ligne"/>
          <p:cNvSpPr/>
          <p:nvPr/>
        </p:nvSpPr>
        <p:spPr>
          <a:xfrm>
            <a:off x="4813300" y="7531100"/>
            <a:ext cx="1168400" cy="700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61" fill="norm" stroke="1" extrusionOk="0">
                <a:moveTo>
                  <a:pt x="0" y="19527"/>
                </a:moveTo>
                <a:cubicBezTo>
                  <a:pt x="0" y="19527"/>
                  <a:pt x="6797" y="-1339"/>
                  <a:pt x="12443" y="68"/>
                </a:cubicBezTo>
                <a:cubicBezTo>
                  <a:pt x="16846" y="1165"/>
                  <a:pt x="21600" y="20261"/>
                  <a:pt x="21600" y="20261"/>
                </a:cubicBezTo>
              </a:path>
            </a:pathLst>
          </a:custGeom>
          <a:ln w="25400">
            <a:solidFill>
              <a:srgbClr val="0056D6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894" name="Ligne"/>
          <p:cNvSpPr/>
          <p:nvPr/>
        </p:nvSpPr>
        <p:spPr>
          <a:xfrm>
            <a:off x="4826000" y="7531099"/>
            <a:ext cx="457205" cy="647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5" h="21462" fill="norm" stroke="1" extrusionOk="0">
                <a:moveTo>
                  <a:pt x="0" y="19779"/>
                </a:moveTo>
                <a:cubicBezTo>
                  <a:pt x="0" y="19779"/>
                  <a:pt x="4595" y="-138"/>
                  <a:pt x="12504" y="1"/>
                </a:cubicBezTo>
                <a:cubicBezTo>
                  <a:pt x="21600" y="160"/>
                  <a:pt x="21435" y="21462"/>
                  <a:pt x="21435" y="21462"/>
                </a:cubicBezTo>
              </a:path>
            </a:pathLst>
          </a:custGeom>
          <a:ln w="25400">
            <a:solidFill>
              <a:srgbClr val="B51A00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89" grpId="3"/>
      <p:bldP build="whole" bldLvl="1" animBg="1" rev="0" advAuto="0" spid="887" grpId="1"/>
      <p:bldP build="whole" bldLvl="1" animBg="1" rev="0" advAuto="0" spid="893" grpId="8"/>
      <p:bldP build="whole" bldLvl="1" animBg="1" rev="0" advAuto="0" spid="890" grpId="4"/>
      <p:bldP build="whole" bldLvl="1" animBg="1" rev="0" advAuto="0" spid="892" grpId="6"/>
      <p:bldP build="whole" bldLvl="1" animBg="1" rev="0" advAuto="0" spid="888" grpId="2"/>
      <p:bldP build="whole" bldLvl="1" animBg="1" rev="0" advAuto="0" spid="894" grpId="7"/>
      <p:bldP build="whole" bldLvl="1" animBg="1" rev="0" advAuto="0" spid="891" grpId="5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8" name="Grouper"/>
          <p:cNvGrpSpPr/>
          <p:nvPr/>
        </p:nvGrpSpPr>
        <p:grpSpPr>
          <a:xfrm>
            <a:off x="2163762" y="3590230"/>
            <a:ext cx="6119290" cy="4349800"/>
            <a:chOff x="0" y="0"/>
            <a:chExt cx="6119289" cy="4349798"/>
          </a:xfrm>
        </p:grpSpPr>
        <p:sp>
          <p:nvSpPr>
            <p:cNvPr id="896" name="Rectangle aux angles arrondis"/>
            <p:cNvSpPr/>
            <p:nvPr/>
          </p:nvSpPr>
          <p:spPr>
            <a:xfrm>
              <a:off x="5672804" y="3833166"/>
              <a:ext cx="446486" cy="516633"/>
            </a:xfrm>
            <a:prstGeom prst="roundRect">
              <a:avLst>
                <a:gd name="adj" fmla="val 36567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97" name="Rectangle aux angles arrondis"/>
            <p:cNvSpPr/>
            <p:nvPr/>
          </p:nvSpPr>
          <p:spPr>
            <a:xfrm>
              <a:off x="0" y="0"/>
              <a:ext cx="354410" cy="516633"/>
            </a:xfrm>
            <a:prstGeom prst="roundRect">
              <a:avLst>
                <a:gd name="adj" fmla="val 46067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901" name="Grouper"/>
          <p:cNvGrpSpPr/>
          <p:nvPr/>
        </p:nvGrpSpPr>
        <p:grpSpPr>
          <a:xfrm>
            <a:off x="1625004" y="3590230"/>
            <a:ext cx="4877396" cy="4349800"/>
            <a:chOff x="0" y="0"/>
            <a:chExt cx="4877395" cy="4349798"/>
          </a:xfrm>
        </p:grpSpPr>
        <p:sp>
          <p:nvSpPr>
            <p:cNvPr id="899" name="Rectangle aux angles arrondis"/>
            <p:cNvSpPr/>
            <p:nvPr/>
          </p:nvSpPr>
          <p:spPr>
            <a:xfrm>
              <a:off x="4217365" y="3833166"/>
              <a:ext cx="660031" cy="516633"/>
            </a:xfrm>
            <a:prstGeom prst="roundRect">
              <a:avLst>
                <a:gd name="adj" fmla="val 31602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900" name="Rectangle aux angles arrondis"/>
            <p:cNvSpPr/>
            <p:nvPr/>
          </p:nvSpPr>
          <p:spPr>
            <a:xfrm>
              <a:off x="0" y="0"/>
              <a:ext cx="551458" cy="516633"/>
            </a:xfrm>
            <a:prstGeom prst="roundRect">
              <a:avLst>
                <a:gd name="adj" fmla="val 31602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902" name="Rectangle aux angles arrondis"/>
          <p:cNvSpPr/>
          <p:nvPr/>
        </p:nvSpPr>
        <p:spPr>
          <a:xfrm>
            <a:off x="5981700" y="3429000"/>
            <a:ext cx="1088430" cy="516633"/>
          </a:xfrm>
          <a:prstGeom prst="roundRect">
            <a:avLst>
              <a:gd name="adj" fmla="val 31602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903" name="Rectangle aux angles arrondis"/>
          <p:cNvSpPr/>
          <p:nvPr/>
        </p:nvSpPr>
        <p:spPr>
          <a:xfrm>
            <a:off x="8478837" y="3429000"/>
            <a:ext cx="1088431" cy="516633"/>
          </a:xfrm>
          <a:prstGeom prst="roundRect">
            <a:avLst>
              <a:gd name="adj" fmla="val 31602"/>
            </a:avLst>
          </a:prstGeom>
          <a:solidFill>
            <a:srgbClr val="FFB0B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904" name="En fait c’est peut-être sans le savoir que vous utilisez la distributivité lorsque vous multipliez."/>
          <p:cNvSpPr/>
          <p:nvPr/>
        </p:nvSpPr>
        <p:spPr>
          <a:xfrm>
            <a:off x="2108" y="2984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En fait c’est peut-être sans le savoir que vous utilisez la distributivité lorsque vous multipliez.</a:t>
            </a:r>
          </a:p>
        </p:txBody>
      </p:sp>
      <p:pic>
        <p:nvPicPr>
          <p:cNvPr id="905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28862" y="2418853"/>
            <a:ext cx="4191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06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71004" y="2921000"/>
            <a:ext cx="241301" cy="241300"/>
          </a:xfrm>
          <a:prstGeom prst="rect">
            <a:avLst/>
          </a:prstGeom>
          <a:ln w="12700">
            <a:miter lim="400000"/>
          </a:ln>
        </p:spPr>
      </p:pic>
      <p:sp>
        <p:nvSpPr>
          <p:cNvPr id="907" name="Ligne"/>
          <p:cNvSpPr/>
          <p:nvPr/>
        </p:nvSpPr>
        <p:spPr>
          <a:xfrm>
            <a:off x="1121469" y="3499049"/>
            <a:ext cx="1614786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908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37767" y="2906365"/>
            <a:ext cx="203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09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46053" y="1774082"/>
            <a:ext cx="4165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10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528667" y="2508449"/>
            <a:ext cx="32639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11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470299" y="3511749"/>
            <a:ext cx="40386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12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470299" y="4461086"/>
            <a:ext cx="2921001" cy="355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15" name="Grouper"/>
          <p:cNvGrpSpPr/>
          <p:nvPr/>
        </p:nvGrpSpPr>
        <p:grpSpPr>
          <a:xfrm>
            <a:off x="1928862" y="2157934"/>
            <a:ext cx="446485" cy="1848073"/>
            <a:chOff x="0" y="0"/>
            <a:chExt cx="446484" cy="1848072"/>
          </a:xfrm>
        </p:grpSpPr>
        <p:pic>
          <p:nvPicPr>
            <p:cNvPr id="913" name="pasted-image.pdf" descr="pasted-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94084" y="1530572"/>
              <a:ext cx="1524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14" name="pasted-image.pdf" descr="pasted-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0"/>
              <a:ext cx="103259" cy="1720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916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719262" y="3683446"/>
            <a:ext cx="4445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17" name="pasted-image.pdf" descr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5470299" y="5410423"/>
            <a:ext cx="44704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18" name="pasted-image.pdf" descr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5470299" y="6359760"/>
            <a:ext cx="38227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19" name="pasted-image.pdf" descr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5470299" y="7534165"/>
            <a:ext cx="2679701" cy="355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17" grpId="9"/>
      <p:bldP build="whole" bldLvl="1" animBg="1" rev="0" advAuto="0" spid="903" grpId="7"/>
      <p:bldP build="whole" bldLvl="1" animBg="1" rev="0" advAuto="0" spid="902" grpId="6"/>
      <p:bldP build="whole" bldLvl="1" animBg="1" rev="0" advAuto="0" spid="911" grpId="5"/>
      <p:bldP build="whole" bldLvl="1" animBg="1" rev="0" advAuto="0" spid="910" grpId="4"/>
      <p:bldP build="whole" bldLvl="1" animBg="1" rev="0" advAuto="0" spid="919" grpId="11"/>
      <p:bldP build="whole" bldLvl="1" animBg="1" rev="0" advAuto="0" spid="912" grpId="8"/>
      <p:bldP build="whole" bldLvl="1" animBg="1" rev="0" advAuto="0" spid="916" grpId="2"/>
      <p:bldP build="whole" bldLvl="1" animBg="1" rev="0" advAuto="0" spid="915" grpId="1"/>
      <p:bldP build="whole" bldLvl="1" animBg="1" rev="0" advAuto="0" spid="918" grpId="10"/>
      <p:bldP build="whole" bldLvl="1" animBg="1" rev="0" advAuto="0" spid="898" grpId="13"/>
      <p:bldP build="whole" bldLvl="1" animBg="1" rev="0" advAuto="0" spid="901" grpId="12"/>
      <p:bldP build="whole" bldLvl="1" animBg="1" rev="0" advAuto="0" spid="909" grpId="3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3" name="Grouper"/>
          <p:cNvGrpSpPr/>
          <p:nvPr/>
        </p:nvGrpSpPr>
        <p:grpSpPr>
          <a:xfrm>
            <a:off x="2254250" y="3416300"/>
            <a:ext cx="6593533" cy="1790700"/>
            <a:chOff x="0" y="0"/>
            <a:chExt cx="6593532" cy="1790700"/>
          </a:xfrm>
        </p:grpSpPr>
        <p:sp>
          <p:nvSpPr>
            <p:cNvPr id="921" name="Rectangle aux angles arrondis"/>
            <p:cNvSpPr/>
            <p:nvPr/>
          </p:nvSpPr>
          <p:spPr>
            <a:xfrm>
              <a:off x="5886450" y="0"/>
              <a:ext cx="707083" cy="482600"/>
            </a:xfrm>
            <a:prstGeom prst="roundRect">
              <a:avLst>
                <a:gd name="adj" fmla="val 3947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922" name="Rectangle aux angles arrondis"/>
            <p:cNvSpPr/>
            <p:nvPr/>
          </p:nvSpPr>
          <p:spPr>
            <a:xfrm>
              <a:off x="0" y="1308100"/>
              <a:ext cx="419100" cy="482600"/>
            </a:xfrm>
            <a:prstGeom prst="roundRect">
              <a:avLst>
                <a:gd name="adj" fmla="val 4545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924" name="En fait c’est peut-être sans le savoir que vous utilisez la distributivité lorsque vous multipliez."/>
          <p:cNvSpPr/>
          <p:nvPr/>
        </p:nvSpPr>
        <p:spPr>
          <a:xfrm>
            <a:off x="2108" y="2984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En fait c’est peut-être sans le savoir que vous utilisez la distributivité lorsque vous multipliez.</a:t>
            </a:r>
          </a:p>
        </p:txBody>
      </p:sp>
      <p:pic>
        <p:nvPicPr>
          <p:cNvPr id="925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82800" y="3251200"/>
            <a:ext cx="4191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29" name="Grouper"/>
          <p:cNvGrpSpPr/>
          <p:nvPr/>
        </p:nvGrpSpPr>
        <p:grpSpPr>
          <a:xfrm>
            <a:off x="1333500" y="3657600"/>
            <a:ext cx="1705620" cy="584200"/>
            <a:chOff x="0" y="0"/>
            <a:chExt cx="1705619" cy="584199"/>
          </a:xfrm>
        </p:grpSpPr>
        <p:pic>
          <p:nvPicPr>
            <p:cNvPr id="926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36600" y="127000"/>
              <a:ext cx="4191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27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41300" y="0"/>
              <a:ext cx="241300" cy="241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28" name="Ligne"/>
            <p:cNvSpPr/>
            <p:nvPr/>
          </p:nvSpPr>
          <p:spPr>
            <a:xfrm flipV="1">
              <a:off x="0" y="582757"/>
              <a:ext cx="1705620" cy="144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930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298700" y="43561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31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057400" y="4368800"/>
            <a:ext cx="1905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32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311400" y="48006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33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032000" y="47752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34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689100" y="4775200"/>
            <a:ext cx="2032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37" name="Grouper"/>
          <p:cNvGrpSpPr/>
          <p:nvPr/>
        </p:nvGrpSpPr>
        <p:grpSpPr>
          <a:xfrm>
            <a:off x="1143000" y="4787900"/>
            <a:ext cx="1896120" cy="572943"/>
            <a:chOff x="0" y="0"/>
            <a:chExt cx="1896119" cy="572942"/>
          </a:xfrm>
        </p:grpSpPr>
        <p:sp>
          <p:nvSpPr>
            <p:cNvPr id="935" name="Ligne"/>
            <p:cNvSpPr/>
            <p:nvPr/>
          </p:nvSpPr>
          <p:spPr>
            <a:xfrm flipV="1">
              <a:off x="190500" y="571500"/>
              <a:ext cx="1705620" cy="144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36" name="droppedImage.pdf" descr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0"/>
              <a:ext cx="3048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938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298700" y="55499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39" name="droppedImage.pdf" descr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057400" y="5549900"/>
            <a:ext cx="152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40" name="droppedImage.pdf" descr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574800" y="4724400"/>
            <a:ext cx="67057" cy="139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41" name="droppedImage.pdf" descr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701800" y="55499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42" name="pasted-image.pdf" descr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399899" y="2466975"/>
            <a:ext cx="4660901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43" name="pasted-image.pdf" descr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6034087" y="3481288"/>
            <a:ext cx="4495801" cy="355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39" grpId="9"/>
      <p:bldP build="whole" bldLvl="1" animBg="1" rev="0" advAuto="0" spid="931" grpId="3"/>
      <p:bldP build="whole" bldLvl="1" animBg="1" rev="0" advAuto="0" spid="934" grpId="6"/>
      <p:bldP build="whole" bldLvl="1" animBg="1" rev="0" advAuto="0" spid="929" grpId="1"/>
      <p:bldP build="whole" bldLvl="1" animBg="1" rev="0" advAuto="0" spid="932" grpId="4"/>
      <p:bldP build="whole" bldLvl="1" animBg="1" rev="0" advAuto="0" spid="933" grpId="5"/>
      <p:bldP build="whole" bldLvl="1" animBg="1" rev="0" advAuto="0" spid="937" grpId="7"/>
      <p:bldP build="whole" bldLvl="1" animBg="1" rev="0" advAuto="0" spid="943" grpId="13"/>
      <p:bldP build="whole" bldLvl="1" animBg="1" rev="0" advAuto="0" spid="923" grpId="14"/>
      <p:bldP build="whole" bldLvl="1" animBg="1" rev="0" advAuto="0" spid="938" grpId="8"/>
      <p:bldP build="whole" bldLvl="1" animBg="1" rev="0" advAuto="0" spid="942" grpId="12"/>
      <p:bldP build="whole" bldLvl="1" animBg="1" rev="0" advAuto="0" spid="941" grpId="11"/>
      <p:bldP build="whole" bldLvl="1" animBg="1" rev="0" advAuto="0" spid="940" grpId="10"/>
      <p:bldP build="whole" bldLvl="1" animBg="1" rev="0" advAuto="0" spid="930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7" name="Grouper"/>
          <p:cNvGrpSpPr/>
          <p:nvPr/>
        </p:nvGrpSpPr>
        <p:grpSpPr>
          <a:xfrm>
            <a:off x="5465464" y="4592637"/>
            <a:ext cx="5578129" cy="3640139"/>
            <a:chOff x="50800" y="0"/>
            <a:chExt cx="5578127" cy="3640137"/>
          </a:xfrm>
        </p:grpSpPr>
        <p:sp>
          <p:nvSpPr>
            <p:cNvPr id="945" name="Rectangle aux angles arrondis"/>
            <p:cNvSpPr/>
            <p:nvPr/>
          </p:nvSpPr>
          <p:spPr>
            <a:xfrm>
              <a:off x="4903142" y="0"/>
              <a:ext cx="725786" cy="614363"/>
            </a:xfrm>
            <a:prstGeom prst="roundRect">
              <a:avLst>
                <a:gd name="adj" fmla="val 31008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946" name="Rectangle aux angles arrondis"/>
            <p:cNvSpPr/>
            <p:nvPr/>
          </p:nvSpPr>
          <p:spPr>
            <a:xfrm>
              <a:off x="50800" y="3025775"/>
              <a:ext cx="725786" cy="614363"/>
            </a:xfrm>
            <a:prstGeom prst="roundRect">
              <a:avLst>
                <a:gd name="adj" fmla="val 31008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950" name="Grouper"/>
          <p:cNvGrpSpPr/>
          <p:nvPr/>
        </p:nvGrpSpPr>
        <p:grpSpPr>
          <a:xfrm>
            <a:off x="3060005" y="3119437"/>
            <a:ext cx="5618808" cy="3583782"/>
            <a:chOff x="0" y="0"/>
            <a:chExt cx="5618807" cy="3583780"/>
          </a:xfrm>
        </p:grpSpPr>
        <p:sp>
          <p:nvSpPr>
            <p:cNvPr id="948" name="Rectangle aux angles arrondis"/>
            <p:cNvSpPr/>
            <p:nvPr/>
          </p:nvSpPr>
          <p:spPr>
            <a:xfrm>
              <a:off x="4893022" y="0"/>
              <a:ext cx="725786" cy="614363"/>
            </a:xfrm>
            <a:prstGeom prst="roundRect">
              <a:avLst>
                <a:gd name="adj" fmla="val 31008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949" name="Rectangle aux angles arrondis"/>
            <p:cNvSpPr/>
            <p:nvPr/>
          </p:nvSpPr>
          <p:spPr>
            <a:xfrm>
              <a:off x="0" y="2969418"/>
              <a:ext cx="725786" cy="614363"/>
            </a:xfrm>
            <a:prstGeom prst="roundRect">
              <a:avLst>
                <a:gd name="adj" fmla="val 31008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951" name="Rectangle aux angles arrondis"/>
          <p:cNvSpPr/>
          <p:nvPr/>
        </p:nvSpPr>
        <p:spPr>
          <a:xfrm rot="18114624">
            <a:off x="6704378" y="-517632"/>
            <a:ext cx="639814" cy="12338264"/>
          </a:xfrm>
          <a:prstGeom prst="roundRect">
            <a:avLst>
              <a:gd name="adj" fmla="val 29774"/>
            </a:avLst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952" name="On n’a donc qu’à connaître les multiplications des nombres plus petits que 10."/>
          <p:cNvSpPr txBox="1"/>
          <p:nvPr/>
        </p:nvSpPr>
        <p:spPr>
          <a:xfrm>
            <a:off x="-76238" y="127000"/>
            <a:ext cx="13039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n’a donc qu’à connaître les multiplications des nombres plus petits que 10.</a:t>
            </a:r>
          </a:p>
        </p:txBody>
      </p:sp>
      <p:sp>
        <p:nvSpPr>
          <p:cNvPr id="953" name="1"/>
          <p:cNvSpPr txBox="1"/>
          <p:nvPr/>
        </p:nvSpPr>
        <p:spPr>
          <a:xfrm>
            <a:off x="971549" y="23685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954" name="2"/>
          <p:cNvSpPr txBox="1"/>
          <p:nvPr/>
        </p:nvSpPr>
        <p:spPr>
          <a:xfrm>
            <a:off x="971549" y="311149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955" name="3"/>
          <p:cNvSpPr txBox="1"/>
          <p:nvPr/>
        </p:nvSpPr>
        <p:spPr>
          <a:xfrm>
            <a:off x="971549" y="38544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956" name="4"/>
          <p:cNvSpPr txBox="1"/>
          <p:nvPr/>
        </p:nvSpPr>
        <p:spPr>
          <a:xfrm>
            <a:off x="971549" y="459739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957" name="5"/>
          <p:cNvSpPr txBox="1"/>
          <p:nvPr/>
        </p:nvSpPr>
        <p:spPr>
          <a:xfrm>
            <a:off x="971549" y="53403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958" name="6"/>
          <p:cNvSpPr txBox="1"/>
          <p:nvPr/>
        </p:nvSpPr>
        <p:spPr>
          <a:xfrm>
            <a:off x="971549" y="608329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959" name="7"/>
          <p:cNvSpPr txBox="1"/>
          <p:nvPr/>
        </p:nvSpPr>
        <p:spPr>
          <a:xfrm>
            <a:off x="971549" y="68262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960" name="8"/>
          <p:cNvSpPr txBox="1"/>
          <p:nvPr/>
        </p:nvSpPr>
        <p:spPr>
          <a:xfrm>
            <a:off x="971549" y="756919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961" name="9"/>
          <p:cNvSpPr txBox="1"/>
          <p:nvPr/>
        </p:nvSpPr>
        <p:spPr>
          <a:xfrm>
            <a:off x="971549" y="83121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962" name="1"/>
          <p:cNvSpPr txBox="1"/>
          <p:nvPr/>
        </p:nvSpPr>
        <p:spPr>
          <a:xfrm>
            <a:off x="2063749" y="1479550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963" name="2"/>
          <p:cNvSpPr txBox="1"/>
          <p:nvPr/>
        </p:nvSpPr>
        <p:spPr>
          <a:xfrm>
            <a:off x="3270249" y="1479550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964" name="3"/>
          <p:cNvSpPr txBox="1"/>
          <p:nvPr/>
        </p:nvSpPr>
        <p:spPr>
          <a:xfrm>
            <a:off x="4476749" y="1479550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965" name="4"/>
          <p:cNvSpPr txBox="1"/>
          <p:nvPr/>
        </p:nvSpPr>
        <p:spPr>
          <a:xfrm>
            <a:off x="5683249" y="14795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966" name="5"/>
          <p:cNvSpPr txBox="1"/>
          <p:nvPr/>
        </p:nvSpPr>
        <p:spPr>
          <a:xfrm>
            <a:off x="6889749" y="14795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967" name="6"/>
          <p:cNvSpPr txBox="1"/>
          <p:nvPr/>
        </p:nvSpPr>
        <p:spPr>
          <a:xfrm>
            <a:off x="8096249" y="14795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968" name="7"/>
          <p:cNvSpPr txBox="1"/>
          <p:nvPr/>
        </p:nvSpPr>
        <p:spPr>
          <a:xfrm>
            <a:off x="9302749" y="14795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969" name="8"/>
          <p:cNvSpPr txBox="1"/>
          <p:nvPr/>
        </p:nvSpPr>
        <p:spPr>
          <a:xfrm>
            <a:off x="10509249" y="14795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970" name="9"/>
          <p:cNvSpPr txBox="1"/>
          <p:nvPr/>
        </p:nvSpPr>
        <p:spPr>
          <a:xfrm>
            <a:off x="11715749" y="1479550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971" name="Ligne"/>
          <p:cNvSpPr/>
          <p:nvPr/>
        </p:nvSpPr>
        <p:spPr>
          <a:xfrm>
            <a:off x="971550" y="2301874"/>
            <a:ext cx="11439178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972" name="Ligne"/>
          <p:cNvSpPr/>
          <p:nvPr/>
        </p:nvSpPr>
        <p:spPr>
          <a:xfrm>
            <a:off x="971550" y="3057525"/>
            <a:ext cx="11439178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973" name="Ligne"/>
          <p:cNvSpPr/>
          <p:nvPr/>
        </p:nvSpPr>
        <p:spPr>
          <a:xfrm>
            <a:off x="971550" y="3787775"/>
            <a:ext cx="11439178" cy="0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974" name="Ligne"/>
          <p:cNvSpPr/>
          <p:nvPr/>
        </p:nvSpPr>
        <p:spPr>
          <a:xfrm>
            <a:off x="971550" y="4518024"/>
            <a:ext cx="11439178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975" name="Ligne"/>
          <p:cNvSpPr/>
          <p:nvPr/>
        </p:nvSpPr>
        <p:spPr>
          <a:xfrm>
            <a:off x="971550" y="5273675"/>
            <a:ext cx="11439178" cy="0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976" name="Ligne"/>
          <p:cNvSpPr/>
          <p:nvPr/>
        </p:nvSpPr>
        <p:spPr>
          <a:xfrm>
            <a:off x="971550" y="6029325"/>
            <a:ext cx="11439178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977" name="Ligne"/>
          <p:cNvSpPr/>
          <p:nvPr/>
        </p:nvSpPr>
        <p:spPr>
          <a:xfrm>
            <a:off x="971550" y="6759575"/>
            <a:ext cx="11439178" cy="0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978" name="Ligne"/>
          <p:cNvSpPr/>
          <p:nvPr/>
        </p:nvSpPr>
        <p:spPr>
          <a:xfrm>
            <a:off x="971550" y="7489825"/>
            <a:ext cx="11439178" cy="0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979" name="Ligne"/>
          <p:cNvSpPr/>
          <p:nvPr/>
        </p:nvSpPr>
        <p:spPr>
          <a:xfrm>
            <a:off x="971550" y="8264525"/>
            <a:ext cx="11439178" cy="0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980" name="Ligne"/>
          <p:cNvSpPr/>
          <p:nvPr/>
        </p:nvSpPr>
        <p:spPr>
          <a:xfrm flipV="1">
            <a:off x="1674638" y="1614041"/>
            <a:ext cx="1" cy="7452618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981" name="1"/>
          <p:cNvSpPr txBox="1"/>
          <p:nvPr/>
        </p:nvSpPr>
        <p:spPr>
          <a:xfrm>
            <a:off x="2063749" y="23558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982" name="2"/>
          <p:cNvSpPr txBox="1"/>
          <p:nvPr/>
        </p:nvSpPr>
        <p:spPr>
          <a:xfrm>
            <a:off x="3270249" y="23558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983" name="3"/>
          <p:cNvSpPr txBox="1"/>
          <p:nvPr/>
        </p:nvSpPr>
        <p:spPr>
          <a:xfrm>
            <a:off x="4476749" y="23558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984" name="4"/>
          <p:cNvSpPr txBox="1"/>
          <p:nvPr/>
        </p:nvSpPr>
        <p:spPr>
          <a:xfrm>
            <a:off x="5683249" y="23558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985" name="5"/>
          <p:cNvSpPr txBox="1"/>
          <p:nvPr/>
        </p:nvSpPr>
        <p:spPr>
          <a:xfrm>
            <a:off x="6889749" y="23558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986" name="6"/>
          <p:cNvSpPr txBox="1"/>
          <p:nvPr/>
        </p:nvSpPr>
        <p:spPr>
          <a:xfrm>
            <a:off x="8096249" y="23558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987" name="7"/>
          <p:cNvSpPr txBox="1"/>
          <p:nvPr/>
        </p:nvSpPr>
        <p:spPr>
          <a:xfrm>
            <a:off x="9302749" y="23558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988" name="8"/>
          <p:cNvSpPr txBox="1"/>
          <p:nvPr/>
        </p:nvSpPr>
        <p:spPr>
          <a:xfrm>
            <a:off x="10509249" y="23558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989" name="9"/>
          <p:cNvSpPr txBox="1"/>
          <p:nvPr/>
        </p:nvSpPr>
        <p:spPr>
          <a:xfrm>
            <a:off x="11715749" y="23558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990" name="2"/>
          <p:cNvSpPr txBox="1"/>
          <p:nvPr/>
        </p:nvSpPr>
        <p:spPr>
          <a:xfrm>
            <a:off x="2063749" y="3136900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991" name="4"/>
          <p:cNvSpPr txBox="1"/>
          <p:nvPr/>
        </p:nvSpPr>
        <p:spPr>
          <a:xfrm>
            <a:off x="3270249" y="3136900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992" name="6"/>
          <p:cNvSpPr txBox="1"/>
          <p:nvPr/>
        </p:nvSpPr>
        <p:spPr>
          <a:xfrm>
            <a:off x="4476749" y="3136900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993" name="8"/>
          <p:cNvSpPr txBox="1"/>
          <p:nvPr/>
        </p:nvSpPr>
        <p:spPr>
          <a:xfrm>
            <a:off x="5683249" y="3136900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994" name="10"/>
          <p:cNvSpPr txBox="1"/>
          <p:nvPr/>
        </p:nvSpPr>
        <p:spPr>
          <a:xfrm>
            <a:off x="6775450" y="313690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10</a:t>
            </a:r>
          </a:p>
        </p:txBody>
      </p:sp>
      <p:sp>
        <p:nvSpPr>
          <p:cNvPr id="995" name="12"/>
          <p:cNvSpPr txBox="1"/>
          <p:nvPr/>
        </p:nvSpPr>
        <p:spPr>
          <a:xfrm>
            <a:off x="7981950" y="313690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12</a:t>
            </a:r>
          </a:p>
        </p:txBody>
      </p:sp>
      <p:sp>
        <p:nvSpPr>
          <p:cNvPr id="996" name="14"/>
          <p:cNvSpPr txBox="1"/>
          <p:nvPr/>
        </p:nvSpPr>
        <p:spPr>
          <a:xfrm>
            <a:off x="9188450" y="313690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14</a:t>
            </a:r>
          </a:p>
        </p:txBody>
      </p:sp>
      <p:sp>
        <p:nvSpPr>
          <p:cNvPr id="997" name="16"/>
          <p:cNvSpPr txBox="1"/>
          <p:nvPr/>
        </p:nvSpPr>
        <p:spPr>
          <a:xfrm>
            <a:off x="10394950" y="313690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16</a:t>
            </a:r>
          </a:p>
        </p:txBody>
      </p:sp>
      <p:sp>
        <p:nvSpPr>
          <p:cNvPr id="998" name="18"/>
          <p:cNvSpPr txBox="1"/>
          <p:nvPr/>
        </p:nvSpPr>
        <p:spPr>
          <a:xfrm>
            <a:off x="11601450" y="313690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18</a:t>
            </a:r>
          </a:p>
        </p:txBody>
      </p:sp>
      <p:sp>
        <p:nvSpPr>
          <p:cNvPr id="999" name="3"/>
          <p:cNvSpPr txBox="1"/>
          <p:nvPr/>
        </p:nvSpPr>
        <p:spPr>
          <a:xfrm>
            <a:off x="2063749" y="3875087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000" name="6"/>
          <p:cNvSpPr txBox="1"/>
          <p:nvPr/>
        </p:nvSpPr>
        <p:spPr>
          <a:xfrm>
            <a:off x="3270249" y="3875087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001" name="9"/>
          <p:cNvSpPr txBox="1"/>
          <p:nvPr/>
        </p:nvSpPr>
        <p:spPr>
          <a:xfrm>
            <a:off x="4476749" y="3875087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002" name="12"/>
          <p:cNvSpPr txBox="1"/>
          <p:nvPr/>
        </p:nvSpPr>
        <p:spPr>
          <a:xfrm>
            <a:off x="5568950" y="3875087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12</a:t>
            </a:r>
          </a:p>
        </p:txBody>
      </p:sp>
      <p:sp>
        <p:nvSpPr>
          <p:cNvPr id="1003" name="15"/>
          <p:cNvSpPr txBox="1"/>
          <p:nvPr/>
        </p:nvSpPr>
        <p:spPr>
          <a:xfrm>
            <a:off x="6775450" y="3875087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15</a:t>
            </a:r>
          </a:p>
        </p:txBody>
      </p:sp>
      <p:sp>
        <p:nvSpPr>
          <p:cNvPr id="1004" name="18"/>
          <p:cNvSpPr txBox="1"/>
          <p:nvPr/>
        </p:nvSpPr>
        <p:spPr>
          <a:xfrm>
            <a:off x="7981950" y="3875087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18</a:t>
            </a:r>
          </a:p>
        </p:txBody>
      </p:sp>
      <p:sp>
        <p:nvSpPr>
          <p:cNvPr id="1005" name="21"/>
          <p:cNvSpPr txBox="1"/>
          <p:nvPr/>
        </p:nvSpPr>
        <p:spPr>
          <a:xfrm>
            <a:off x="9188450" y="3875087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21</a:t>
            </a:r>
          </a:p>
        </p:txBody>
      </p:sp>
      <p:sp>
        <p:nvSpPr>
          <p:cNvPr id="1006" name="24"/>
          <p:cNvSpPr txBox="1"/>
          <p:nvPr/>
        </p:nvSpPr>
        <p:spPr>
          <a:xfrm>
            <a:off x="10394950" y="3875087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24</a:t>
            </a:r>
          </a:p>
        </p:txBody>
      </p:sp>
      <p:sp>
        <p:nvSpPr>
          <p:cNvPr id="1007" name="27"/>
          <p:cNvSpPr txBox="1"/>
          <p:nvPr/>
        </p:nvSpPr>
        <p:spPr>
          <a:xfrm>
            <a:off x="11601450" y="3875087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27</a:t>
            </a:r>
          </a:p>
        </p:txBody>
      </p:sp>
      <p:sp>
        <p:nvSpPr>
          <p:cNvPr id="1008" name="4"/>
          <p:cNvSpPr txBox="1"/>
          <p:nvPr/>
        </p:nvSpPr>
        <p:spPr>
          <a:xfrm>
            <a:off x="2034827" y="4638674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009" name="8"/>
          <p:cNvSpPr txBox="1"/>
          <p:nvPr/>
        </p:nvSpPr>
        <p:spPr>
          <a:xfrm>
            <a:off x="3241327" y="4638674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010" name="12"/>
          <p:cNvSpPr txBox="1"/>
          <p:nvPr/>
        </p:nvSpPr>
        <p:spPr>
          <a:xfrm>
            <a:off x="4333527" y="4638674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12</a:t>
            </a:r>
          </a:p>
        </p:txBody>
      </p:sp>
      <p:sp>
        <p:nvSpPr>
          <p:cNvPr id="1011" name="16"/>
          <p:cNvSpPr txBox="1"/>
          <p:nvPr/>
        </p:nvSpPr>
        <p:spPr>
          <a:xfrm>
            <a:off x="5540027" y="4638674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16</a:t>
            </a:r>
          </a:p>
        </p:txBody>
      </p:sp>
      <p:sp>
        <p:nvSpPr>
          <p:cNvPr id="1012" name="20"/>
          <p:cNvSpPr txBox="1"/>
          <p:nvPr/>
        </p:nvSpPr>
        <p:spPr>
          <a:xfrm>
            <a:off x="6746527" y="4638674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20</a:t>
            </a:r>
          </a:p>
        </p:txBody>
      </p:sp>
      <p:sp>
        <p:nvSpPr>
          <p:cNvPr id="1013" name="24"/>
          <p:cNvSpPr txBox="1"/>
          <p:nvPr/>
        </p:nvSpPr>
        <p:spPr>
          <a:xfrm>
            <a:off x="7953027" y="4638674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24</a:t>
            </a:r>
          </a:p>
        </p:txBody>
      </p:sp>
      <p:sp>
        <p:nvSpPr>
          <p:cNvPr id="1014" name="28"/>
          <p:cNvSpPr txBox="1"/>
          <p:nvPr/>
        </p:nvSpPr>
        <p:spPr>
          <a:xfrm>
            <a:off x="9159527" y="4638674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28</a:t>
            </a:r>
          </a:p>
        </p:txBody>
      </p:sp>
      <p:sp>
        <p:nvSpPr>
          <p:cNvPr id="1015" name="32"/>
          <p:cNvSpPr txBox="1"/>
          <p:nvPr/>
        </p:nvSpPr>
        <p:spPr>
          <a:xfrm>
            <a:off x="10366027" y="4638674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32</a:t>
            </a:r>
          </a:p>
        </p:txBody>
      </p:sp>
      <p:sp>
        <p:nvSpPr>
          <p:cNvPr id="1016" name="36"/>
          <p:cNvSpPr txBox="1"/>
          <p:nvPr/>
        </p:nvSpPr>
        <p:spPr>
          <a:xfrm>
            <a:off x="11572527" y="4638674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36</a:t>
            </a:r>
          </a:p>
        </p:txBody>
      </p:sp>
      <p:sp>
        <p:nvSpPr>
          <p:cNvPr id="1017" name="5"/>
          <p:cNvSpPr txBox="1"/>
          <p:nvPr/>
        </p:nvSpPr>
        <p:spPr>
          <a:xfrm>
            <a:off x="2034827" y="5376861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018" name="10"/>
          <p:cNvSpPr txBox="1"/>
          <p:nvPr/>
        </p:nvSpPr>
        <p:spPr>
          <a:xfrm>
            <a:off x="3127027" y="5376861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10</a:t>
            </a:r>
          </a:p>
        </p:txBody>
      </p:sp>
      <p:sp>
        <p:nvSpPr>
          <p:cNvPr id="1019" name="15"/>
          <p:cNvSpPr txBox="1"/>
          <p:nvPr/>
        </p:nvSpPr>
        <p:spPr>
          <a:xfrm>
            <a:off x="4333527" y="5376861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15</a:t>
            </a:r>
          </a:p>
        </p:txBody>
      </p:sp>
      <p:sp>
        <p:nvSpPr>
          <p:cNvPr id="1020" name="20"/>
          <p:cNvSpPr txBox="1"/>
          <p:nvPr/>
        </p:nvSpPr>
        <p:spPr>
          <a:xfrm>
            <a:off x="5540027" y="5376861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20</a:t>
            </a:r>
          </a:p>
        </p:txBody>
      </p:sp>
      <p:sp>
        <p:nvSpPr>
          <p:cNvPr id="1021" name="25"/>
          <p:cNvSpPr txBox="1"/>
          <p:nvPr/>
        </p:nvSpPr>
        <p:spPr>
          <a:xfrm>
            <a:off x="6746527" y="5376861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25</a:t>
            </a:r>
          </a:p>
        </p:txBody>
      </p:sp>
      <p:sp>
        <p:nvSpPr>
          <p:cNvPr id="1022" name="30"/>
          <p:cNvSpPr txBox="1"/>
          <p:nvPr/>
        </p:nvSpPr>
        <p:spPr>
          <a:xfrm>
            <a:off x="7953027" y="5376861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30</a:t>
            </a:r>
          </a:p>
        </p:txBody>
      </p:sp>
      <p:sp>
        <p:nvSpPr>
          <p:cNvPr id="1023" name="35"/>
          <p:cNvSpPr txBox="1"/>
          <p:nvPr/>
        </p:nvSpPr>
        <p:spPr>
          <a:xfrm>
            <a:off x="9159527" y="5376861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35</a:t>
            </a:r>
          </a:p>
        </p:txBody>
      </p:sp>
      <p:sp>
        <p:nvSpPr>
          <p:cNvPr id="1024" name="40"/>
          <p:cNvSpPr txBox="1"/>
          <p:nvPr/>
        </p:nvSpPr>
        <p:spPr>
          <a:xfrm>
            <a:off x="10366027" y="5376861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40</a:t>
            </a:r>
          </a:p>
        </p:txBody>
      </p:sp>
      <p:sp>
        <p:nvSpPr>
          <p:cNvPr id="1025" name="45"/>
          <p:cNvSpPr txBox="1"/>
          <p:nvPr/>
        </p:nvSpPr>
        <p:spPr>
          <a:xfrm>
            <a:off x="11572527" y="5376861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45</a:t>
            </a:r>
          </a:p>
        </p:txBody>
      </p:sp>
      <p:sp>
        <p:nvSpPr>
          <p:cNvPr id="1026" name="6"/>
          <p:cNvSpPr txBox="1"/>
          <p:nvPr/>
        </p:nvSpPr>
        <p:spPr>
          <a:xfrm>
            <a:off x="2034827" y="6083300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027" name="12"/>
          <p:cNvSpPr txBox="1"/>
          <p:nvPr/>
        </p:nvSpPr>
        <p:spPr>
          <a:xfrm>
            <a:off x="3127027" y="608330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12</a:t>
            </a:r>
          </a:p>
        </p:txBody>
      </p:sp>
      <p:sp>
        <p:nvSpPr>
          <p:cNvPr id="1028" name="18"/>
          <p:cNvSpPr txBox="1"/>
          <p:nvPr/>
        </p:nvSpPr>
        <p:spPr>
          <a:xfrm>
            <a:off x="4333527" y="608330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18</a:t>
            </a:r>
          </a:p>
        </p:txBody>
      </p:sp>
      <p:sp>
        <p:nvSpPr>
          <p:cNvPr id="1029" name="24"/>
          <p:cNvSpPr txBox="1"/>
          <p:nvPr/>
        </p:nvSpPr>
        <p:spPr>
          <a:xfrm>
            <a:off x="5540027" y="6083299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24</a:t>
            </a:r>
          </a:p>
        </p:txBody>
      </p:sp>
      <p:sp>
        <p:nvSpPr>
          <p:cNvPr id="1030" name="30"/>
          <p:cNvSpPr txBox="1"/>
          <p:nvPr/>
        </p:nvSpPr>
        <p:spPr>
          <a:xfrm>
            <a:off x="6746527" y="6083299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30</a:t>
            </a:r>
          </a:p>
        </p:txBody>
      </p:sp>
      <p:sp>
        <p:nvSpPr>
          <p:cNvPr id="1031" name="36"/>
          <p:cNvSpPr txBox="1"/>
          <p:nvPr/>
        </p:nvSpPr>
        <p:spPr>
          <a:xfrm>
            <a:off x="7953027" y="6083299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36</a:t>
            </a:r>
          </a:p>
        </p:txBody>
      </p:sp>
      <p:sp>
        <p:nvSpPr>
          <p:cNvPr id="1032" name="42"/>
          <p:cNvSpPr txBox="1"/>
          <p:nvPr/>
        </p:nvSpPr>
        <p:spPr>
          <a:xfrm>
            <a:off x="9159527" y="6083299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42</a:t>
            </a:r>
          </a:p>
        </p:txBody>
      </p:sp>
      <p:sp>
        <p:nvSpPr>
          <p:cNvPr id="1033" name="48"/>
          <p:cNvSpPr txBox="1"/>
          <p:nvPr/>
        </p:nvSpPr>
        <p:spPr>
          <a:xfrm>
            <a:off x="10366027" y="6083299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48</a:t>
            </a:r>
          </a:p>
        </p:txBody>
      </p:sp>
      <p:sp>
        <p:nvSpPr>
          <p:cNvPr id="1034" name="54"/>
          <p:cNvSpPr txBox="1"/>
          <p:nvPr/>
        </p:nvSpPr>
        <p:spPr>
          <a:xfrm>
            <a:off x="11572527" y="608330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54</a:t>
            </a:r>
          </a:p>
        </p:txBody>
      </p:sp>
      <p:sp>
        <p:nvSpPr>
          <p:cNvPr id="1035" name="7"/>
          <p:cNvSpPr txBox="1"/>
          <p:nvPr/>
        </p:nvSpPr>
        <p:spPr>
          <a:xfrm>
            <a:off x="2034827" y="6838950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036" name="14"/>
          <p:cNvSpPr txBox="1"/>
          <p:nvPr/>
        </p:nvSpPr>
        <p:spPr>
          <a:xfrm>
            <a:off x="3127027" y="68389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14</a:t>
            </a:r>
          </a:p>
        </p:txBody>
      </p:sp>
      <p:sp>
        <p:nvSpPr>
          <p:cNvPr id="1037" name="21"/>
          <p:cNvSpPr txBox="1"/>
          <p:nvPr/>
        </p:nvSpPr>
        <p:spPr>
          <a:xfrm>
            <a:off x="4333527" y="68389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21</a:t>
            </a:r>
          </a:p>
        </p:txBody>
      </p:sp>
      <p:sp>
        <p:nvSpPr>
          <p:cNvPr id="1038" name="28"/>
          <p:cNvSpPr txBox="1"/>
          <p:nvPr/>
        </p:nvSpPr>
        <p:spPr>
          <a:xfrm>
            <a:off x="5540027" y="68389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28</a:t>
            </a:r>
          </a:p>
        </p:txBody>
      </p:sp>
      <p:sp>
        <p:nvSpPr>
          <p:cNvPr id="1039" name="35"/>
          <p:cNvSpPr txBox="1"/>
          <p:nvPr/>
        </p:nvSpPr>
        <p:spPr>
          <a:xfrm>
            <a:off x="6746527" y="68389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35</a:t>
            </a:r>
          </a:p>
        </p:txBody>
      </p:sp>
      <p:sp>
        <p:nvSpPr>
          <p:cNvPr id="1040" name="42"/>
          <p:cNvSpPr txBox="1"/>
          <p:nvPr/>
        </p:nvSpPr>
        <p:spPr>
          <a:xfrm>
            <a:off x="7953027" y="68389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42</a:t>
            </a:r>
          </a:p>
        </p:txBody>
      </p:sp>
      <p:sp>
        <p:nvSpPr>
          <p:cNvPr id="1041" name="49"/>
          <p:cNvSpPr txBox="1"/>
          <p:nvPr/>
        </p:nvSpPr>
        <p:spPr>
          <a:xfrm>
            <a:off x="9159527" y="68389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49</a:t>
            </a:r>
          </a:p>
        </p:txBody>
      </p:sp>
      <p:sp>
        <p:nvSpPr>
          <p:cNvPr id="1042" name="56"/>
          <p:cNvSpPr txBox="1"/>
          <p:nvPr/>
        </p:nvSpPr>
        <p:spPr>
          <a:xfrm>
            <a:off x="10366027" y="68389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56</a:t>
            </a:r>
          </a:p>
        </p:txBody>
      </p:sp>
      <p:sp>
        <p:nvSpPr>
          <p:cNvPr id="1043" name="63"/>
          <p:cNvSpPr txBox="1"/>
          <p:nvPr/>
        </p:nvSpPr>
        <p:spPr>
          <a:xfrm>
            <a:off x="11572527" y="68389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63</a:t>
            </a:r>
          </a:p>
        </p:txBody>
      </p:sp>
      <p:sp>
        <p:nvSpPr>
          <p:cNvPr id="1044" name="8"/>
          <p:cNvSpPr txBox="1"/>
          <p:nvPr/>
        </p:nvSpPr>
        <p:spPr>
          <a:xfrm>
            <a:off x="2034827" y="7599362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045" name="16"/>
          <p:cNvSpPr txBox="1"/>
          <p:nvPr/>
        </p:nvSpPr>
        <p:spPr>
          <a:xfrm>
            <a:off x="3127027" y="7599362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16</a:t>
            </a:r>
          </a:p>
        </p:txBody>
      </p:sp>
      <p:sp>
        <p:nvSpPr>
          <p:cNvPr id="1046" name="24"/>
          <p:cNvSpPr txBox="1"/>
          <p:nvPr/>
        </p:nvSpPr>
        <p:spPr>
          <a:xfrm>
            <a:off x="4333527" y="7599362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24</a:t>
            </a:r>
          </a:p>
        </p:txBody>
      </p:sp>
      <p:sp>
        <p:nvSpPr>
          <p:cNvPr id="1047" name="32"/>
          <p:cNvSpPr txBox="1"/>
          <p:nvPr/>
        </p:nvSpPr>
        <p:spPr>
          <a:xfrm>
            <a:off x="5540027" y="7599362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32</a:t>
            </a:r>
          </a:p>
        </p:txBody>
      </p:sp>
      <p:sp>
        <p:nvSpPr>
          <p:cNvPr id="1048" name="40"/>
          <p:cNvSpPr txBox="1"/>
          <p:nvPr/>
        </p:nvSpPr>
        <p:spPr>
          <a:xfrm>
            <a:off x="6746527" y="7599362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40</a:t>
            </a:r>
          </a:p>
        </p:txBody>
      </p:sp>
      <p:sp>
        <p:nvSpPr>
          <p:cNvPr id="1049" name="48"/>
          <p:cNvSpPr txBox="1"/>
          <p:nvPr/>
        </p:nvSpPr>
        <p:spPr>
          <a:xfrm>
            <a:off x="7953027" y="7599362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48</a:t>
            </a:r>
          </a:p>
        </p:txBody>
      </p:sp>
      <p:sp>
        <p:nvSpPr>
          <p:cNvPr id="1050" name="56"/>
          <p:cNvSpPr txBox="1"/>
          <p:nvPr/>
        </p:nvSpPr>
        <p:spPr>
          <a:xfrm>
            <a:off x="9159527" y="7599362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56</a:t>
            </a:r>
          </a:p>
        </p:txBody>
      </p:sp>
      <p:sp>
        <p:nvSpPr>
          <p:cNvPr id="1051" name="64"/>
          <p:cNvSpPr txBox="1"/>
          <p:nvPr/>
        </p:nvSpPr>
        <p:spPr>
          <a:xfrm>
            <a:off x="10366027" y="7599362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64</a:t>
            </a:r>
          </a:p>
        </p:txBody>
      </p:sp>
      <p:sp>
        <p:nvSpPr>
          <p:cNvPr id="1052" name="72"/>
          <p:cNvSpPr txBox="1"/>
          <p:nvPr/>
        </p:nvSpPr>
        <p:spPr>
          <a:xfrm>
            <a:off x="11572527" y="7599362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72</a:t>
            </a:r>
          </a:p>
        </p:txBody>
      </p:sp>
      <p:sp>
        <p:nvSpPr>
          <p:cNvPr id="1053" name="9"/>
          <p:cNvSpPr txBox="1"/>
          <p:nvPr/>
        </p:nvSpPr>
        <p:spPr>
          <a:xfrm>
            <a:off x="2034827" y="8324850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054" name="18"/>
          <p:cNvSpPr txBox="1"/>
          <p:nvPr/>
        </p:nvSpPr>
        <p:spPr>
          <a:xfrm>
            <a:off x="3127027" y="83248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18</a:t>
            </a:r>
          </a:p>
        </p:txBody>
      </p:sp>
      <p:sp>
        <p:nvSpPr>
          <p:cNvPr id="1055" name="27"/>
          <p:cNvSpPr txBox="1"/>
          <p:nvPr/>
        </p:nvSpPr>
        <p:spPr>
          <a:xfrm>
            <a:off x="4333527" y="83248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27</a:t>
            </a:r>
          </a:p>
        </p:txBody>
      </p:sp>
      <p:sp>
        <p:nvSpPr>
          <p:cNvPr id="1056" name="36"/>
          <p:cNvSpPr txBox="1"/>
          <p:nvPr/>
        </p:nvSpPr>
        <p:spPr>
          <a:xfrm>
            <a:off x="5540027" y="83248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36</a:t>
            </a:r>
          </a:p>
        </p:txBody>
      </p:sp>
      <p:sp>
        <p:nvSpPr>
          <p:cNvPr id="1057" name="45"/>
          <p:cNvSpPr txBox="1"/>
          <p:nvPr/>
        </p:nvSpPr>
        <p:spPr>
          <a:xfrm>
            <a:off x="6746527" y="83248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45</a:t>
            </a:r>
          </a:p>
        </p:txBody>
      </p:sp>
      <p:sp>
        <p:nvSpPr>
          <p:cNvPr id="1058" name="54"/>
          <p:cNvSpPr txBox="1"/>
          <p:nvPr/>
        </p:nvSpPr>
        <p:spPr>
          <a:xfrm>
            <a:off x="7953027" y="83248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54</a:t>
            </a:r>
          </a:p>
        </p:txBody>
      </p:sp>
      <p:sp>
        <p:nvSpPr>
          <p:cNvPr id="1059" name="63"/>
          <p:cNvSpPr txBox="1"/>
          <p:nvPr/>
        </p:nvSpPr>
        <p:spPr>
          <a:xfrm>
            <a:off x="9159527" y="83248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63</a:t>
            </a:r>
          </a:p>
        </p:txBody>
      </p:sp>
      <p:sp>
        <p:nvSpPr>
          <p:cNvPr id="1060" name="72"/>
          <p:cNvSpPr txBox="1"/>
          <p:nvPr/>
        </p:nvSpPr>
        <p:spPr>
          <a:xfrm>
            <a:off x="10366027" y="83248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72</a:t>
            </a:r>
          </a:p>
        </p:txBody>
      </p:sp>
      <p:sp>
        <p:nvSpPr>
          <p:cNvPr id="1061" name="81"/>
          <p:cNvSpPr txBox="1"/>
          <p:nvPr/>
        </p:nvSpPr>
        <p:spPr>
          <a:xfrm>
            <a:off x="11572527" y="83248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51" grpId="1"/>
      <p:bldP build="whole" bldLvl="1" animBg="1" rev="0" advAuto="0" spid="947" grpId="3"/>
      <p:bldP build="whole" bldLvl="1" animBg="1" rev="0" advAuto="0" spid="950" grpId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On n’a donc qu’à connaître les multiplications des nombres plus petits que 10."/>
          <p:cNvSpPr txBox="1"/>
          <p:nvPr/>
        </p:nvSpPr>
        <p:spPr>
          <a:xfrm>
            <a:off x="-76238" y="127000"/>
            <a:ext cx="13039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n’a donc qu’à connaître les multiplications des nombres plus petits que 10.</a:t>
            </a:r>
          </a:p>
        </p:txBody>
      </p:sp>
      <p:sp>
        <p:nvSpPr>
          <p:cNvPr id="1064" name="1"/>
          <p:cNvSpPr txBox="1"/>
          <p:nvPr/>
        </p:nvSpPr>
        <p:spPr>
          <a:xfrm>
            <a:off x="971549" y="23685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065" name="2"/>
          <p:cNvSpPr txBox="1"/>
          <p:nvPr/>
        </p:nvSpPr>
        <p:spPr>
          <a:xfrm>
            <a:off x="971549" y="311149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066" name="3"/>
          <p:cNvSpPr txBox="1"/>
          <p:nvPr/>
        </p:nvSpPr>
        <p:spPr>
          <a:xfrm>
            <a:off x="971549" y="38544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067" name="4"/>
          <p:cNvSpPr txBox="1"/>
          <p:nvPr/>
        </p:nvSpPr>
        <p:spPr>
          <a:xfrm>
            <a:off x="971549" y="459739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068" name="5"/>
          <p:cNvSpPr txBox="1"/>
          <p:nvPr/>
        </p:nvSpPr>
        <p:spPr>
          <a:xfrm>
            <a:off x="971549" y="53403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069" name="6"/>
          <p:cNvSpPr txBox="1"/>
          <p:nvPr/>
        </p:nvSpPr>
        <p:spPr>
          <a:xfrm>
            <a:off x="971549" y="608329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070" name="7"/>
          <p:cNvSpPr txBox="1"/>
          <p:nvPr/>
        </p:nvSpPr>
        <p:spPr>
          <a:xfrm>
            <a:off x="971549" y="68262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071" name="8"/>
          <p:cNvSpPr txBox="1"/>
          <p:nvPr/>
        </p:nvSpPr>
        <p:spPr>
          <a:xfrm>
            <a:off x="971549" y="756919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072" name="9"/>
          <p:cNvSpPr txBox="1"/>
          <p:nvPr/>
        </p:nvSpPr>
        <p:spPr>
          <a:xfrm>
            <a:off x="971549" y="83121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073" name="1"/>
          <p:cNvSpPr txBox="1"/>
          <p:nvPr/>
        </p:nvSpPr>
        <p:spPr>
          <a:xfrm>
            <a:off x="2063749" y="1479550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074" name="2"/>
          <p:cNvSpPr txBox="1"/>
          <p:nvPr/>
        </p:nvSpPr>
        <p:spPr>
          <a:xfrm>
            <a:off x="3270249" y="1479550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075" name="3"/>
          <p:cNvSpPr txBox="1"/>
          <p:nvPr/>
        </p:nvSpPr>
        <p:spPr>
          <a:xfrm>
            <a:off x="4476749" y="1479550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076" name="4"/>
          <p:cNvSpPr txBox="1"/>
          <p:nvPr/>
        </p:nvSpPr>
        <p:spPr>
          <a:xfrm>
            <a:off x="5683249" y="14795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077" name="5"/>
          <p:cNvSpPr txBox="1"/>
          <p:nvPr/>
        </p:nvSpPr>
        <p:spPr>
          <a:xfrm>
            <a:off x="6889749" y="14795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078" name="6"/>
          <p:cNvSpPr txBox="1"/>
          <p:nvPr/>
        </p:nvSpPr>
        <p:spPr>
          <a:xfrm>
            <a:off x="8096249" y="14795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079" name="7"/>
          <p:cNvSpPr txBox="1"/>
          <p:nvPr/>
        </p:nvSpPr>
        <p:spPr>
          <a:xfrm>
            <a:off x="9302749" y="14795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080" name="8"/>
          <p:cNvSpPr txBox="1"/>
          <p:nvPr/>
        </p:nvSpPr>
        <p:spPr>
          <a:xfrm>
            <a:off x="10509249" y="147954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081" name="9"/>
          <p:cNvSpPr txBox="1"/>
          <p:nvPr/>
        </p:nvSpPr>
        <p:spPr>
          <a:xfrm>
            <a:off x="11715749" y="1479550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082" name="Ligne"/>
          <p:cNvSpPr/>
          <p:nvPr/>
        </p:nvSpPr>
        <p:spPr>
          <a:xfrm>
            <a:off x="971550" y="2301874"/>
            <a:ext cx="11439178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083" name="Ligne"/>
          <p:cNvSpPr/>
          <p:nvPr/>
        </p:nvSpPr>
        <p:spPr>
          <a:xfrm>
            <a:off x="971550" y="3057525"/>
            <a:ext cx="11439178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084" name="Ligne"/>
          <p:cNvSpPr/>
          <p:nvPr/>
        </p:nvSpPr>
        <p:spPr>
          <a:xfrm>
            <a:off x="971550" y="3787775"/>
            <a:ext cx="11439178" cy="0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085" name="Ligne"/>
          <p:cNvSpPr/>
          <p:nvPr/>
        </p:nvSpPr>
        <p:spPr>
          <a:xfrm>
            <a:off x="971550" y="4518024"/>
            <a:ext cx="11439178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086" name="Ligne"/>
          <p:cNvSpPr/>
          <p:nvPr/>
        </p:nvSpPr>
        <p:spPr>
          <a:xfrm>
            <a:off x="971550" y="5273675"/>
            <a:ext cx="11439178" cy="0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087" name="Ligne"/>
          <p:cNvSpPr/>
          <p:nvPr/>
        </p:nvSpPr>
        <p:spPr>
          <a:xfrm>
            <a:off x="971550" y="6029325"/>
            <a:ext cx="11439178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088" name="Ligne"/>
          <p:cNvSpPr/>
          <p:nvPr/>
        </p:nvSpPr>
        <p:spPr>
          <a:xfrm>
            <a:off x="971550" y="6759575"/>
            <a:ext cx="11439178" cy="0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089" name="Ligne"/>
          <p:cNvSpPr/>
          <p:nvPr/>
        </p:nvSpPr>
        <p:spPr>
          <a:xfrm>
            <a:off x="971550" y="7489825"/>
            <a:ext cx="11439178" cy="0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090" name="Ligne"/>
          <p:cNvSpPr/>
          <p:nvPr/>
        </p:nvSpPr>
        <p:spPr>
          <a:xfrm>
            <a:off x="971550" y="8264525"/>
            <a:ext cx="11439178" cy="0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091" name="Ligne"/>
          <p:cNvSpPr/>
          <p:nvPr/>
        </p:nvSpPr>
        <p:spPr>
          <a:xfrm flipV="1">
            <a:off x="1674638" y="1614041"/>
            <a:ext cx="1" cy="7452618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grpSp>
        <p:nvGrpSpPr>
          <p:cNvPr id="1101" name="Grouper"/>
          <p:cNvGrpSpPr/>
          <p:nvPr/>
        </p:nvGrpSpPr>
        <p:grpSpPr>
          <a:xfrm>
            <a:off x="2063750" y="2355849"/>
            <a:ext cx="9994900" cy="622301"/>
            <a:chOff x="0" y="0"/>
            <a:chExt cx="9994899" cy="622300"/>
          </a:xfrm>
        </p:grpSpPr>
        <p:sp>
          <p:nvSpPr>
            <p:cNvPr id="1092" name="1"/>
            <p:cNvSpPr txBox="1"/>
            <p:nvPr/>
          </p:nvSpPr>
          <p:spPr>
            <a:xfrm>
              <a:off x="0" y="0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</a:t>
              </a:r>
            </a:p>
          </p:txBody>
        </p:sp>
        <p:sp>
          <p:nvSpPr>
            <p:cNvPr id="1093" name="2"/>
            <p:cNvSpPr txBox="1"/>
            <p:nvPr/>
          </p:nvSpPr>
          <p:spPr>
            <a:xfrm>
              <a:off x="1206499" y="0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</a:t>
              </a:r>
            </a:p>
          </p:txBody>
        </p:sp>
        <p:sp>
          <p:nvSpPr>
            <p:cNvPr id="1094" name="3"/>
            <p:cNvSpPr txBox="1"/>
            <p:nvPr/>
          </p:nvSpPr>
          <p:spPr>
            <a:xfrm>
              <a:off x="2412999" y="0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</a:t>
              </a:r>
            </a:p>
          </p:txBody>
        </p:sp>
        <p:sp>
          <p:nvSpPr>
            <p:cNvPr id="1095" name="4"/>
            <p:cNvSpPr txBox="1"/>
            <p:nvPr/>
          </p:nvSpPr>
          <p:spPr>
            <a:xfrm>
              <a:off x="3619499" y="-1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4</a:t>
              </a:r>
            </a:p>
          </p:txBody>
        </p:sp>
        <p:sp>
          <p:nvSpPr>
            <p:cNvPr id="1096" name="5"/>
            <p:cNvSpPr txBox="1"/>
            <p:nvPr/>
          </p:nvSpPr>
          <p:spPr>
            <a:xfrm>
              <a:off x="4825999" y="-1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5</a:t>
              </a:r>
            </a:p>
          </p:txBody>
        </p:sp>
        <p:sp>
          <p:nvSpPr>
            <p:cNvPr id="1097" name="6"/>
            <p:cNvSpPr txBox="1"/>
            <p:nvPr/>
          </p:nvSpPr>
          <p:spPr>
            <a:xfrm>
              <a:off x="6032499" y="-1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6</a:t>
              </a:r>
            </a:p>
          </p:txBody>
        </p:sp>
        <p:sp>
          <p:nvSpPr>
            <p:cNvPr id="1098" name="7"/>
            <p:cNvSpPr txBox="1"/>
            <p:nvPr/>
          </p:nvSpPr>
          <p:spPr>
            <a:xfrm>
              <a:off x="7238999" y="-1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7</a:t>
              </a:r>
            </a:p>
          </p:txBody>
        </p:sp>
        <p:sp>
          <p:nvSpPr>
            <p:cNvPr id="1099" name="8"/>
            <p:cNvSpPr txBox="1"/>
            <p:nvPr/>
          </p:nvSpPr>
          <p:spPr>
            <a:xfrm>
              <a:off x="8445499" y="-1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8</a:t>
              </a:r>
            </a:p>
          </p:txBody>
        </p:sp>
        <p:sp>
          <p:nvSpPr>
            <p:cNvPr id="1100" name="9"/>
            <p:cNvSpPr txBox="1"/>
            <p:nvPr/>
          </p:nvSpPr>
          <p:spPr>
            <a:xfrm>
              <a:off x="9651999" y="0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9</a:t>
              </a:r>
            </a:p>
          </p:txBody>
        </p:sp>
      </p:grpSp>
      <p:grpSp>
        <p:nvGrpSpPr>
          <p:cNvPr id="1110" name="Grouper"/>
          <p:cNvGrpSpPr/>
          <p:nvPr/>
        </p:nvGrpSpPr>
        <p:grpSpPr>
          <a:xfrm>
            <a:off x="3270250" y="3136900"/>
            <a:ext cx="8902701" cy="622301"/>
            <a:chOff x="0" y="0"/>
            <a:chExt cx="8902700" cy="622300"/>
          </a:xfrm>
        </p:grpSpPr>
        <p:sp>
          <p:nvSpPr>
            <p:cNvPr id="1102" name="4"/>
            <p:cNvSpPr txBox="1"/>
            <p:nvPr/>
          </p:nvSpPr>
          <p:spPr>
            <a:xfrm>
              <a:off x="0" y="-1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4</a:t>
              </a:r>
            </a:p>
          </p:txBody>
        </p:sp>
        <p:sp>
          <p:nvSpPr>
            <p:cNvPr id="1103" name="6"/>
            <p:cNvSpPr txBox="1"/>
            <p:nvPr/>
          </p:nvSpPr>
          <p:spPr>
            <a:xfrm>
              <a:off x="1206499" y="-1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6</a:t>
              </a:r>
            </a:p>
          </p:txBody>
        </p:sp>
        <p:sp>
          <p:nvSpPr>
            <p:cNvPr id="1104" name="8"/>
            <p:cNvSpPr txBox="1"/>
            <p:nvPr/>
          </p:nvSpPr>
          <p:spPr>
            <a:xfrm>
              <a:off x="2412999" y="-1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8</a:t>
              </a:r>
            </a:p>
          </p:txBody>
        </p:sp>
        <p:sp>
          <p:nvSpPr>
            <p:cNvPr id="1105" name="10"/>
            <p:cNvSpPr txBox="1"/>
            <p:nvPr/>
          </p:nvSpPr>
          <p:spPr>
            <a:xfrm>
              <a:off x="3505200" y="-1"/>
              <a:ext cx="5715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10</a:t>
              </a:r>
            </a:p>
          </p:txBody>
        </p:sp>
        <p:sp>
          <p:nvSpPr>
            <p:cNvPr id="1106" name="12"/>
            <p:cNvSpPr txBox="1"/>
            <p:nvPr/>
          </p:nvSpPr>
          <p:spPr>
            <a:xfrm>
              <a:off x="4711700" y="-1"/>
              <a:ext cx="5715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12</a:t>
              </a:r>
            </a:p>
          </p:txBody>
        </p:sp>
        <p:sp>
          <p:nvSpPr>
            <p:cNvPr id="1107" name="14"/>
            <p:cNvSpPr txBox="1"/>
            <p:nvPr/>
          </p:nvSpPr>
          <p:spPr>
            <a:xfrm>
              <a:off x="5918200" y="-1"/>
              <a:ext cx="5715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14</a:t>
              </a:r>
            </a:p>
          </p:txBody>
        </p:sp>
        <p:sp>
          <p:nvSpPr>
            <p:cNvPr id="1108" name="16"/>
            <p:cNvSpPr txBox="1"/>
            <p:nvPr/>
          </p:nvSpPr>
          <p:spPr>
            <a:xfrm>
              <a:off x="7124700" y="-1"/>
              <a:ext cx="5715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16</a:t>
              </a:r>
            </a:p>
          </p:txBody>
        </p:sp>
        <p:sp>
          <p:nvSpPr>
            <p:cNvPr id="1109" name="18"/>
            <p:cNvSpPr txBox="1"/>
            <p:nvPr/>
          </p:nvSpPr>
          <p:spPr>
            <a:xfrm>
              <a:off x="8331200" y="-1"/>
              <a:ext cx="5715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18</a:t>
              </a:r>
            </a:p>
          </p:txBody>
        </p:sp>
      </p:grpSp>
      <p:sp>
        <p:nvSpPr>
          <p:cNvPr id="1111" name="9"/>
          <p:cNvSpPr txBox="1"/>
          <p:nvPr/>
        </p:nvSpPr>
        <p:spPr>
          <a:xfrm>
            <a:off x="4476749" y="3875087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112" name="12"/>
          <p:cNvSpPr txBox="1"/>
          <p:nvPr/>
        </p:nvSpPr>
        <p:spPr>
          <a:xfrm>
            <a:off x="5568950" y="3875087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12</a:t>
            </a:r>
          </a:p>
        </p:txBody>
      </p:sp>
      <p:sp>
        <p:nvSpPr>
          <p:cNvPr id="1113" name="15"/>
          <p:cNvSpPr txBox="1"/>
          <p:nvPr/>
        </p:nvSpPr>
        <p:spPr>
          <a:xfrm>
            <a:off x="6775450" y="3875087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15</a:t>
            </a:r>
          </a:p>
        </p:txBody>
      </p:sp>
      <p:sp>
        <p:nvSpPr>
          <p:cNvPr id="1114" name="18"/>
          <p:cNvSpPr txBox="1"/>
          <p:nvPr/>
        </p:nvSpPr>
        <p:spPr>
          <a:xfrm>
            <a:off x="7981950" y="3875087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18</a:t>
            </a:r>
          </a:p>
        </p:txBody>
      </p:sp>
      <p:sp>
        <p:nvSpPr>
          <p:cNvPr id="1115" name="21"/>
          <p:cNvSpPr txBox="1"/>
          <p:nvPr/>
        </p:nvSpPr>
        <p:spPr>
          <a:xfrm>
            <a:off x="9188450" y="3875087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21</a:t>
            </a:r>
          </a:p>
        </p:txBody>
      </p:sp>
      <p:sp>
        <p:nvSpPr>
          <p:cNvPr id="1116" name="24"/>
          <p:cNvSpPr txBox="1"/>
          <p:nvPr/>
        </p:nvSpPr>
        <p:spPr>
          <a:xfrm>
            <a:off x="10394950" y="3875087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24</a:t>
            </a:r>
          </a:p>
        </p:txBody>
      </p:sp>
      <p:sp>
        <p:nvSpPr>
          <p:cNvPr id="1117" name="27"/>
          <p:cNvSpPr txBox="1"/>
          <p:nvPr/>
        </p:nvSpPr>
        <p:spPr>
          <a:xfrm>
            <a:off x="11601450" y="3875087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27</a:t>
            </a:r>
          </a:p>
        </p:txBody>
      </p:sp>
      <p:sp>
        <p:nvSpPr>
          <p:cNvPr id="1118" name="16"/>
          <p:cNvSpPr txBox="1"/>
          <p:nvPr/>
        </p:nvSpPr>
        <p:spPr>
          <a:xfrm>
            <a:off x="5540027" y="4638674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16</a:t>
            </a:r>
          </a:p>
        </p:txBody>
      </p:sp>
      <p:sp>
        <p:nvSpPr>
          <p:cNvPr id="1119" name="20"/>
          <p:cNvSpPr txBox="1"/>
          <p:nvPr/>
        </p:nvSpPr>
        <p:spPr>
          <a:xfrm>
            <a:off x="6746527" y="4638674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20</a:t>
            </a:r>
          </a:p>
        </p:txBody>
      </p:sp>
      <p:sp>
        <p:nvSpPr>
          <p:cNvPr id="1120" name="24"/>
          <p:cNvSpPr txBox="1"/>
          <p:nvPr/>
        </p:nvSpPr>
        <p:spPr>
          <a:xfrm>
            <a:off x="7953027" y="4638674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24</a:t>
            </a:r>
          </a:p>
        </p:txBody>
      </p:sp>
      <p:sp>
        <p:nvSpPr>
          <p:cNvPr id="1121" name="28"/>
          <p:cNvSpPr txBox="1"/>
          <p:nvPr/>
        </p:nvSpPr>
        <p:spPr>
          <a:xfrm>
            <a:off x="9159527" y="4638674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28</a:t>
            </a:r>
          </a:p>
        </p:txBody>
      </p:sp>
      <p:sp>
        <p:nvSpPr>
          <p:cNvPr id="1122" name="32"/>
          <p:cNvSpPr txBox="1"/>
          <p:nvPr/>
        </p:nvSpPr>
        <p:spPr>
          <a:xfrm>
            <a:off x="10366027" y="4638674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32</a:t>
            </a:r>
          </a:p>
        </p:txBody>
      </p:sp>
      <p:sp>
        <p:nvSpPr>
          <p:cNvPr id="1123" name="36"/>
          <p:cNvSpPr txBox="1"/>
          <p:nvPr/>
        </p:nvSpPr>
        <p:spPr>
          <a:xfrm>
            <a:off x="11572527" y="4638674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36</a:t>
            </a:r>
          </a:p>
        </p:txBody>
      </p:sp>
      <p:grpSp>
        <p:nvGrpSpPr>
          <p:cNvPr id="1129" name="Grouper"/>
          <p:cNvGrpSpPr/>
          <p:nvPr/>
        </p:nvGrpSpPr>
        <p:grpSpPr>
          <a:xfrm>
            <a:off x="6746527" y="5376861"/>
            <a:ext cx="5397501" cy="622301"/>
            <a:chOff x="0" y="0"/>
            <a:chExt cx="5397500" cy="622300"/>
          </a:xfrm>
        </p:grpSpPr>
        <p:sp>
          <p:nvSpPr>
            <p:cNvPr id="1124" name="25"/>
            <p:cNvSpPr txBox="1"/>
            <p:nvPr/>
          </p:nvSpPr>
          <p:spPr>
            <a:xfrm>
              <a:off x="0" y="-1"/>
              <a:ext cx="5715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25</a:t>
              </a:r>
            </a:p>
          </p:txBody>
        </p:sp>
        <p:sp>
          <p:nvSpPr>
            <p:cNvPr id="1125" name="30"/>
            <p:cNvSpPr txBox="1"/>
            <p:nvPr/>
          </p:nvSpPr>
          <p:spPr>
            <a:xfrm>
              <a:off x="1206500" y="-1"/>
              <a:ext cx="5715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30</a:t>
              </a:r>
            </a:p>
          </p:txBody>
        </p:sp>
        <p:sp>
          <p:nvSpPr>
            <p:cNvPr id="1126" name="35"/>
            <p:cNvSpPr txBox="1"/>
            <p:nvPr/>
          </p:nvSpPr>
          <p:spPr>
            <a:xfrm>
              <a:off x="2413000" y="-1"/>
              <a:ext cx="5715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35</a:t>
              </a:r>
            </a:p>
          </p:txBody>
        </p:sp>
        <p:sp>
          <p:nvSpPr>
            <p:cNvPr id="1127" name="40"/>
            <p:cNvSpPr txBox="1"/>
            <p:nvPr/>
          </p:nvSpPr>
          <p:spPr>
            <a:xfrm>
              <a:off x="3619500" y="-1"/>
              <a:ext cx="5715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40</a:t>
              </a:r>
            </a:p>
          </p:txBody>
        </p:sp>
        <p:sp>
          <p:nvSpPr>
            <p:cNvPr id="1128" name="45"/>
            <p:cNvSpPr txBox="1"/>
            <p:nvPr/>
          </p:nvSpPr>
          <p:spPr>
            <a:xfrm>
              <a:off x="4826000" y="0"/>
              <a:ext cx="5715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45</a:t>
              </a:r>
            </a:p>
          </p:txBody>
        </p:sp>
      </p:grpSp>
      <p:sp>
        <p:nvSpPr>
          <p:cNvPr id="1130" name="36"/>
          <p:cNvSpPr txBox="1"/>
          <p:nvPr/>
        </p:nvSpPr>
        <p:spPr>
          <a:xfrm>
            <a:off x="7953027" y="6083299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36</a:t>
            </a:r>
          </a:p>
        </p:txBody>
      </p:sp>
      <p:sp>
        <p:nvSpPr>
          <p:cNvPr id="1131" name="42"/>
          <p:cNvSpPr txBox="1"/>
          <p:nvPr/>
        </p:nvSpPr>
        <p:spPr>
          <a:xfrm>
            <a:off x="9159527" y="6083299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42</a:t>
            </a:r>
          </a:p>
        </p:txBody>
      </p:sp>
      <p:sp>
        <p:nvSpPr>
          <p:cNvPr id="1132" name="48"/>
          <p:cNvSpPr txBox="1"/>
          <p:nvPr/>
        </p:nvSpPr>
        <p:spPr>
          <a:xfrm>
            <a:off x="10366027" y="6083299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48</a:t>
            </a:r>
          </a:p>
        </p:txBody>
      </p:sp>
      <p:sp>
        <p:nvSpPr>
          <p:cNvPr id="1133" name="54"/>
          <p:cNvSpPr txBox="1"/>
          <p:nvPr/>
        </p:nvSpPr>
        <p:spPr>
          <a:xfrm>
            <a:off x="11572527" y="608330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54</a:t>
            </a:r>
          </a:p>
        </p:txBody>
      </p:sp>
      <p:sp>
        <p:nvSpPr>
          <p:cNvPr id="1134" name="49"/>
          <p:cNvSpPr txBox="1"/>
          <p:nvPr/>
        </p:nvSpPr>
        <p:spPr>
          <a:xfrm>
            <a:off x="9159527" y="68389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49</a:t>
            </a:r>
          </a:p>
        </p:txBody>
      </p:sp>
      <p:sp>
        <p:nvSpPr>
          <p:cNvPr id="1135" name="56"/>
          <p:cNvSpPr txBox="1"/>
          <p:nvPr/>
        </p:nvSpPr>
        <p:spPr>
          <a:xfrm>
            <a:off x="10366027" y="68389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56</a:t>
            </a:r>
          </a:p>
        </p:txBody>
      </p:sp>
      <p:sp>
        <p:nvSpPr>
          <p:cNvPr id="1136" name="63"/>
          <p:cNvSpPr txBox="1"/>
          <p:nvPr/>
        </p:nvSpPr>
        <p:spPr>
          <a:xfrm>
            <a:off x="11572527" y="68389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63</a:t>
            </a:r>
          </a:p>
        </p:txBody>
      </p:sp>
      <p:sp>
        <p:nvSpPr>
          <p:cNvPr id="1137" name="64"/>
          <p:cNvSpPr txBox="1"/>
          <p:nvPr/>
        </p:nvSpPr>
        <p:spPr>
          <a:xfrm>
            <a:off x="10366027" y="7599362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64</a:t>
            </a:r>
          </a:p>
        </p:txBody>
      </p:sp>
      <p:sp>
        <p:nvSpPr>
          <p:cNvPr id="1138" name="72"/>
          <p:cNvSpPr txBox="1"/>
          <p:nvPr/>
        </p:nvSpPr>
        <p:spPr>
          <a:xfrm>
            <a:off x="11572527" y="7599362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72</a:t>
            </a:r>
          </a:p>
        </p:txBody>
      </p:sp>
      <p:sp>
        <p:nvSpPr>
          <p:cNvPr id="1139" name="81"/>
          <p:cNvSpPr txBox="1"/>
          <p:nvPr/>
        </p:nvSpPr>
        <p:spPr>
          <a:xfrm>
            <a:off x="11572527" y="8324850"/>
            <a:ext cx="571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29" grpId="3"/>
      <p:bldP build="whole" bldLvl="1" animBg="1" rev="0" advAuto="0" spid="1101" grpId="1"/>
      <p:bldP build="whole" bldLvl="1" animBg="1" rev="0" advAuto="0" spid="1110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Avec cette représentation, on voit aisément que"/>
          <p:cNvSpPr/>
          <p:nvPr/>
        </p:nvSpPr>
        <p:spPr>
          <a:xfrm>
            <a:off x="2130648" y="2133600"/>
            <a:ext cx="873502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Avec cette représentation, on voit aisément que</a:t>
            </a:r>
          </a:p>
        </p:txBody>
      </p:sp>
      <p:pic>
        <p:nvPicPr>
          <p:cNvPr id="168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60600" y="3530600"/>
            <a:ext cx="2603500" cy="355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2" name="Grouper"/>
          <p:cNvGrpSpPr/>
          <p:nvPr/>
        </p:nvGrpSpPr>
        <p:grpSpPr>
          <a:xfrm>
            <a:off x="7505700" y="4241800"/>
            <a:ext cx="1866900" cy="622300"/>
            <a:chOff x="0" y="0"/>
            <a:chExt cx="1866900" cy="622300"/>
          </a:xfrm>
        </p:grpSpPr>
        <p:sp>
          <p:nvSpPr>
            <p:cNvPr id="169" name="Carré"/>
            <p:cNvSpPr/>
            <p:nvPr/>
          </p:nvSpPr>
          <p:spPr>
            <a:xfrm>
              <a:off x="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0" name="Carré"/>
            <p:cNvSpPr/>
            <p:nvPr/>
          </p:nvSpPr>
          <p:spPr>
            <a:xfrm>
              <a:off x="6223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1" name="Carré"/>
            <p:cNvSpPr/>
            <p:nvPr/>
          </p:nvSpPr>
          <p:spPr>
            <a:xfrm>
              <a:off x="12446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78" name="Grouper"/>
          <p:cNvGrpSpPr/>
          <p:nvPr/>
        </p:nvGrpSpPr>
        <p:grpSpPr>
          <a:xfrm>
            <a:off x="4330700" y="4241800"/>
            <a:ext cx="3111500" cy="622300"/>
            <a:chOff x="0" y="0"/>
            <a:chExt cx="3111500" cy="622300"/>
          </a:xfrm>
        </p:grpSpPr>
        <p:sp>
          <p:nvSpPr>
            <p:cNvPr id="173" name="Carré"/>
            <p:cNvSpPr/>
            <p:nvPr/>
          </p:nvSpPr>
          <p:spPr>
            <a:xfrm>
              <a:off x="18669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4" name="Carré"/>
            <p:cNvSpPr/>
            <p:nvPr/>
          </p:nvSpPr>
          <p:spPr>
            <a:xfrm>
              <a:off x="24892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5" name="Carré"/>
            <p:cNvSpPr/>
            <p:nvPr/>
          </p:nvSpPr>
          <p:spPr>
            <a:xfrm>
              <a:off x="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6" name="Carré"/>
            <p:cNvSpPr/>
            <p:nvPr/>
          </p:nvSpPr>
          <p:spPr>
            <a:xfrm>
              <a:off x="12446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7" name="Carré"/>
            <p:cNvSpPr/>
            <p:nvPr/>
          </p:nvSpPr>
          <p:spPr>
            <a:xfrm>
              <a:off x="6223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79" name="Carré"/>
          <p:cNvSpPr/>
          <p:nvPr/>
        </p:nvSpPr>
        <p:spPr>
          <a:xfrm>
            <a:off x="6248400" y="11684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80" name="Carré"/>
          <p:cNvSpPr/>
          <p:nvPr/>
        </p:nvSpPr>
        <p:spPr>
          <a:xfrm>
            <a:off x="7493000" y="11684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81" name="Carré"/>
          <p:cNvSpPr/>
          <p:nvPr/>
        </p:nvSpPr>
        <p:spPr>
          <a:xfrm>
            <a:off x="6870700" y="11684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82" name="Carré"/>
          <p:cNvSpPr/>
          <p:nvPr/>
        </p:nvSpPr>
        <p:spPr>
          <a:xfrm>
            <a:off x="8115300" y="11684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83" name="Carré"/>
          <p:cNvSpPr/>
          <p:nvPr/>
        </p:nvSpPr>
        <p:spPr>
          <a:xfrm>
            <a:off x="8737600" y="11684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84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79700" y="508000"/>
            <a:ext cx="7645400" cy="355600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Carré"/>
          <p:cNvSpPr/>
          <p:nvPr/>
        </p:nvSpPr>
        <p:spPr>
          <a:xfrm>
            <a:off x="43180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86" name="Carré"/>
          <p:cNvSpPr/>
          <p:nvPr/>
        </p:nvSpPr>
        <p:spPr>
          <a:xfrm>
            <a:off x="55626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87" name="Carré"/>
          <p:cNvSpPr/>
          <p:nvPr/>
        </p:nvSpPr>
        <p:spPr>
          <a:xfrm>
            <a:off x="4940300" y="1168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88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28300" y="508000"/>
            <a:ext cx="6858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Cette propriété de la somme se nomme la commutativité."/>
          <p:cNvSpPr/>
          <p:nvPr/>
        </p:nvSpPr>
        <p:spPr>
          <a:xfrm>
            <a:off x="1184969" y="5562600"/>
            <a:ext cx="1065177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Cette propriété de la somme se nomme la commutativité.</a:t>
            </a:r>
          </a:p>
        </p:txBody>
      </p:sp>
      <p:pic>
        <p:nvPicPr>
          <p:cNvPr id="190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499100" y="6883400"/>
            <a:ext cx="2565400" cy="368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" grpId="1"/>
      <p:bldP build="whole" bldLvl="1" animBg="1" rev="0" advAuto="0" spid="178" grpId="3"/>
      <p:bldP build="whole" bldLvl="1" animBg="1" rev="0" advAuto="0" spid="189" grpId="5"/>
      <p:bldP build="whole" bldLvl="1" animBg="1" rev="0" advAuto="0" spid="168" grpId="2"/>
      <p:bldP build="whole" bldLvl="1" animBg="1" rev="0" advAuto="0" spid="172" grpId="4"/>
      <p:bldP build="whole" bldLvl="1" animBg="1" rev="0" advAuto="0" spid="190" grpId="6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4" name="Grouper"/>
          <p:cNvGrpSpPr/>
          <p:nvPr/>
        </p:nvGrpSpPr>
        <p:grpSpPr>
          <a:xfrm>
            <a:off x="310852" y="7772400"/>
            <a:ext cx="4883448" cy="1917700"/>
            <a:chOff x="0" y="0"/>
            <a:chExt cx="4883447" cy="1917700"/>
          </a:xfrm>
        </p:grpSpPr>
        <p:sp>
          <p:nvSpPr>
            <p:cNvPr id="1141" name="Rectangle aux angles arrondis"/>
            <p:cNvSpPr/>
            <p:nvPr/>
          </p:nvSpPr>
          <p:spPr>
            <a:xfrm>
              <a:off x="1581447" y="0"/>
              <a:ext cx="2603501" cy="838200"/>
            </a:xfrm>
            <a:prstGeom prst="roundRect">
              <a:avLst>
                <a:gd name="adj" fmla="val 22727"/>
              </a:avLst>
            </a:prstGeom>
            <a:solidFill>
              <a:srgbClr val="CAF0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142" name="faire une rotation de"/>
            <p:cNvSpPr/>
            <p:nvPr/>
          </p:nvSpPr>
          <p:spPr>
            <a:xfrm>
              <a:off x="0" y="1295400"/>
              <a:ext cx="384021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faire une rotation de</a:t>
              </a:r>
            </a:p>
          </p:txBody>
        </p:sp>
        <p:pic>
          <p:nvPicPr>
            <p:cNvPr id="1143" name="droppedImage.pdf" descr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045247" y="1447800"/>
              <a:ext cx="8382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45" name="Multiplication par un négatif"/>
          <p:cNvSpPr/>
          <p:nvPr>
            <p:ph type="body" idx="13"/>
          </p:nvPr>
        </p:nvSpPr>
        <p:spPr>
          <a:xfrm>
            <a:off x="3200400" y="88900"/>
            <a:ext cx="6604000" cy="800100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Multiplication par un négatif</a:t>
            </a:r>
          </a:p>
        </p:txBody>
      </p:sp>
      <p:grpSp>
        <p:nvGrpSpPr>
          <p:cNvPr id="1174" name="Grouper"/>
          <p:cNvGrpSpPr/>
          <p:nvPr/>
        </p:nvGrpSpPr>
        <p:grpSpPr>
          <a:xfrm>
            <a:off x="647724" y="5549900"/>
            <a:ext cx="11696663" cy="914400"/>
            <a:chOff x="0" y="0"/>
            <a:chExt cx="11696662" cy="914400"/>
          </a:xfrm>
        </p:grpSpPr>
        <p:sp>
          <p:nvSpPr>
            <p:cNvPr id="1146" name="Ligne"/>
            <p:cNvSpPr/>
            <p:nvPr/>
          </p:nvSpPr>
          <p:spPr>
            <a:xfrm flipH="1" flipV="1">
              <a:off x="7615450" y="0"/>
              <a:ext cx="1" cy="3973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1173" name="Grouper"/>
            <p:cNvGrpSpPr/>
            <p:nvPr/>
          </p:nvGrpSpPr>
          <p:grpSpPr>
            <a:xfrm>
              <a:off x="0" y="0"/>
              <a:ext cx="11696663" cy="914400"/>
              <a:chOff x="0" y="0"/>
              <a:chExt cx="11696662" cy="914400"/>
            </a:xfrm>
          </p:grpSpPr>
          <p:sp>
            <p:nvSpPr>
              <p:cNvPr id="1147" name="Ligne"/>
              <p:cNvSpPr/>
              <p:nvPr/>
            </p:nvSpPr>
            <p:spPr>
              <a:xfrm>
                <a:off x="-1" y="204121"/>
                <a:ext cx="11696664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48" name="Ligne"/>
              <p:cNvSpPr/>
              <p:nvPr/>
            </p:nvSpPr>
            <p:spPr>
              <a:xfrm flipH="1" flipV="1">
                <a:off x="5866250" y="3670"/>
                <a:ext cx="1" cy="39737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1149" name="droppedImage.pdf" descr="dropped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5791175" y="533400"/>
                <a:ext cx="203201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150" name="Ligne"/>
              <p:cNvSpPr/>
              <p:nvPr/>
            </p:nvSpPr>
            <p:spPr>
              <a:xfrm flipH="1" flipV="1">
                <a:off x="6739150" y="0"/>
                <a:ext cx="1" cy="39737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51" name="Ligne"/>
              <p:cNvSpPr/>
              <p:nvPr/>
            </p:nvSpPr>
            <p:spPr>
              <a:xfrm flipH="1" flipV="1">
                <a:off x="4986550" y="0"/>
                <a:ext cx="1" cy="39737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1152" name="droppedImage.pdf" descr="droppedImage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6692875" y="533400"/>
                <a:ext cx="152401" cy="3175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153" name="droppedImage.pdf" descr="droppedImage.pdf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4546575" y="596900"/>
                <a:ext cx="520701" cy="3175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154" name="droppedImage.pdf" descr="droppedImage.pdf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3632175" y="571500"/>
                <a:ext cx="533401" cy="3175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155" name="droppedImage.pdf" descr="droppedImage.pdf"/>
              <p:cNvPicPr>
                <a:picLocks noChangeAspect="1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2793975" y="533400"/>
                <a:ext cx="546101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156" name="droppedImage.pdf" descr="droppedImage.pdf"/>
              <p:cNvPicPr>
                <a:picLocks noChangeAspect="1"/>
              </p:cNvPicPr>
              <p:nvPr/>
            </p:nvPicPr>
            <p:blipFill>
              <a:blip r:embed="rId8">
                <a:extLst/>
              </a:blip>
              <a:stretch>
                <a:fillRect/>
              </a:stretch>
            </p:blipFill>
            <p:spPr>
              <a:xfrm>
                <a:off x="7518375" y="533400"/>
                <a:ext cx="203201" cy="3175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157" name="droppedImage.pdf" descr="droppedImage.pdf"/>
              <p:cNvPicPr>
                <a:picLocks noChangeAspect="1"/>
              </p:cNvPicPr>
              <p:nvPr/>
            </p:nvPicPr>
            <p:blipFill>
              <a:blip r:embed="rId9">
                <a:extLst/>
              </a:blip>
              <a:stretch>
                <a:fillRect/>
              </a:stretch>
            </p:blipFill>
            <p:spPr>
              <a:xfrm>
                <a:off x="8407375" y="520700"/>
                <a:ext cx="203201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158" name="Ligne"/>
              <p:cNvSpPr/>
              <p:nvPr/>
            </p:nvSpPr>
            <p:spPr>
              <a:xfrm flipH="1" flipV="1">
                <a:off x="8491750" y="0"/>
                <a:ext cx="1" cy="39737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59" name="Ligne"/>
              <p:cNvSpPr/>
              <p:nvPr/>
            </p:nvSpPr>
            <p:spPr>
              <a:xfrm flipH="1" flipV="1">
                <a:off x="4110250" y="0"/>
                <a:ext cx="1" cy="39737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60" name="Ligne"/>
              <p:cNvSpPr/>
              <p:nvPr/>
            </p:nvSpPr>
            <p:spPr>
              <a:xfrm flipH="1" flipV="1">
                <a:off x="3233950" y="0"/>
                <a:ext cx="1" cy="39737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61" name="Ligne"/>
              <p:cNvSpPr/>
              <p:nvPr/>
            </p:nvSpPr>
            <p:spPr>
              <a:xfrm flipH="1" flipV="1">
                <a:off x="9368050" y="12700"/>
                <a:ext cx="1" cy="39737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62" name="Ligne"/>
              <p:cNvSpPr/>
              <p:nvPr/>
            </p:nvSpPr>
            <p:spPr>
              <a:xfrm flipH="1" flipV="1">
                <a:off x="10244350" y="12700"/>
                <a:ext cx="1" cy="39737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63" name="Ligne"/>
              <p:cNvSpPr/>
              <p:nvPr/>
            </p:nvSpPr>
            <p:spPr>
              <a:xfrm flipH="1" flipV="1">
                <a:off x="11120650" y="12700"/>
                <a:ext cx="1" cy="39737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64" name="Ligne"/>
              <p:cNvSpPr/>
              <p:nvPr/>
            </p:nvSpPr>
            <p:spPr>
              <a:xfrm flipH="1" flipV="1">
                <a:off x="605050" y="12700"/>
                <a:ext cx="1" cy="39737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65" name="Ligne"/>
              <p:cNvSpPr/>
              <p:nvPr/>
            </p:nvSpPr>
            <p:spPr>
              <a:xfrm flipH="1" flipV="1">
                <a:off x="1481350" y="12700"/>
                <a:ext cx="1" cy="39737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66" name="Ligne"/>
              <p:cNvSpPr/>
              <p:nvPr/>
            </p:nvSpPr>
            <p:spPr>
              <a:xfrm flipH="1" flipV="1">
                <a:off x="2357650" y="12700"/>
                <a:ext cx="1" cy="39737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1167" name="droppedImage.pdf" descr="droppedImage.pdf"/>
              <p:cNvPicPr>
                <a:picLocks noChangeAspect="1"/>
              </p:cNvPicPr>
              <p:nvPr/>
            </p:nvPicPr>
            <p:blipFill>
              <a:blip r:embed="rId10">
                <a:extLst/>
              </a:blip>
              <a:stretch>
                <a:fillRect/>
              </a:stretch>
            </p:blipFill>
            <p:spPr>
              <a:xfrm>
                <a:off x="9232875" y="520700"/>
                <a:ext cx="215901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168" name="droppedImage.pdf" descr="droppedImage.pdf"/>
              <p:cNvPicPr>
                <a:picLocks noChangeAspect="1"/>
              </p:cNvPicPr>
              <p:nvPr/>
            </p:nvPicPr>
            <p:blipFill>
              <a:blip r:embed="rId11">
                <a:extLst/>
              </a:blip>
              <a:stretch>
                <a:fillRect/>
              </a:stretch>
            </p:blipFill>
            <p:spPr>
              <a:xfrm>
                <a:off x="10159975" y="520700"/>
                <a:ext cx="203201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169" name="droppedImage.pdf" descr="droppedImage.pdf"/>
              <p:cNvPicPr>
                <a:picLocks noChangeAspect="1"/>
              </p:cNvPicPr>
              <p:nvPr/>
            </p:nvPicPr>
            <p:blipFill>
              <a:blip r:embed="rId12">
                <a:extLst/>
              </a:blip>
              <a:stretch>
                <a:fillRect/>
              </a:stretch>
            </p:blipFill>
            <p:spPr>
              <a:xfrm>
                <a:off x="11010875" y="520700"/>
                <a:ext cx="203201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170" name="droppedImage.pdf" descr="droppedImage.pdf"/>
              <p:cNvPicPr>
                <a:picLocks noChangeAspect="1"/>
              </p:cNvPicPr>
              <p:nvPr/>
            </p:nvPicPr>
            <p:blipFill>
              <a:blip r:embed="rId13">
                <a:extLst/>
              </a:blip>
              <a:stretch>
                <a:fillRect/>
              </a:stretch>
            </p:blipFill>
            <p:spPr>
              <a:xfrm>
                <a:off x="139675" y="533400"/>
                <a:ext cx="546101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171" name="droppedImage.pdf" descr="droppedImage.pdf"/>
              <p:cNvPicPr>
                <a:picLocks noChangeAspect="1"/>
              </p:cNvPicPr>
              <p:nvPr/>
            </p:nvPicPr>
            <p:blipFill>
              <a:blip r:embed="rId14">
                <a:extLst/>
              </a:blip>
              <a:stretch>
                <a:fillRect/>
              </a:stretch>
            </p:blipFill>
            <p:spPr>
              <a:xfrm>
                <a:off x="1054075" y="520700"/>
                <a:ext cx="533401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172" name="droppedImage.pdf" descr="droppedImage.pdf"/>
              <p:cNvPicPr>
                <a:picLocks noChangeAspect="1"/>
              </p:cNvPicPr>
              <p:nvPr/>
            </p:nvPicPr>
            <p:blipFill>
              <a:blip r:embed="rId15">
                <a:extLst/>
              </a:blip>
              <a:stretch>
                <a:fillRect/>
              </a:stretch>
            </p:blipFill>
            <p:spPr>
              <a:xfrm>
                <a:off x="1866875" y="520700"/>
                <a:ext cx="546101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1177" name="Grouper"/>
          <p:cNvGrpSpPr/>
          <p:nvPr/>
        </p:nvGrpSpPr>
        <p:grpSpPr>
          <a:xfrm>
            <a:off x="3797076" y="1193800"/>
            <a:ext cx="4889724" cy="622300"/>
            <a:chOff x="0" y="0"/>
            <a:chExt cx="4889723" cy="622300"/>
          </a:xfrm>
        </p:grpSpPr>
        <p:sp>
          <p:nvSpPr>
            <p:cNvPr id="1175" name="La multiplication par"/>
            <p:cNvSpPr/>
            <p:nvPr/>
          </p:nvSpPr>
          <p:spPr>
            <a:xfrm>
              <a:off x="0" y="0"/>
              <a:ext cx="410676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La multiplication par </a:t>
              </a:r>
            </a:p>
          </p:txBody>
        </p:sp>
        <p:pic>
          <p:nvPicPr>
            <p:cNvPr id="1176" name="droppedImage.pdf" descr="droppedImage.pdf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369023" y="152400"/>
              <a:ext cx="5207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180" name="Grouper"/>
          <p:cNvGrpSpPr/>
          <p:nvPr/>
        </p:nvGrpSpPr>
        <p:grpSpPr>
          <a:xfrm>
            <a:off x="2235658" y="2197100"/>
            <a:ext cx="7644942" cy="622300"/>
            <a:chOff x="0" y="0"/>
            <a:chExt cx="7644941" cy="622300"/>
          </a:xfrm>
        </p:grpSpPr>
        <p:sp>
          <p:nvSpPr>
            <p:cNvPr id="1178" name="a pour effet de faire une rotation de"/>
            <p:cNvSpPr/>
            <p:nvPr/>
          </p:nvSpPr>
          <p:spPr>
            <a:xfrm>
              <a:off x="0" y="0"/>
              <a:ext cx="67216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 pour effet de faire une rotation de </a:t>
              </a:r>
            </a:p>
          </p:txBody>
        </p:sp>
        <p:pic>
          <p:nvPicPr>
            <p:cNvPr id="1179" name="droppedImage.pdf" descr="dropped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832141" y="139700"/>
              <a:ext cx="8128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181" name="droppedImage.pdf" descr="dropped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1498600" y="3771900"/>
            <a:ext cx="16637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1182" name="Ovale"/>
          <p:cNvSpPr/>
          <p:nvPr/>
        </p:nvSpPr>
        <p:spPr>
          <a:xfrm>
            <a:off x="8115300" y="5613400"/>
            <a:ext cx="304800" cy="292100"/>
          </a:xfrm>
          <a:prstGeom prst="ellipse">
            <a:avLst/>
          </a:prstGeom>
          <a:solidFill>
            <a:srgbClr val="E324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183" name="Ligne"/>
          <p:cNvSpPr/>
          <p:nvPr/>
        </p:nvSpPr>
        <p:spPr>
          <a:xfrm>
            <a:off x="4792133" y="4157303"/>
            <a:ext cx="3488267" cy="1346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80" fill="norm" stroke="1" extrusionOk="0">
                <a:moveTo>
                  <a:pt x="21600" y="21280"/>
                </a:moveTo>
                <a:cubicBezTo>
                  <a:pt x="21600" y="21280"/>
                  <a:pt x="18306" y="-320"/>
                  <a:pt x="10748" y="3"/>
                </a:cubicBezTo>
                <a:cubicBezTo>
                  <a:pt x="3178" y="327"/>
                  <a:pt x="0" y="21012"/>
                  <a:pt x="0" y="21012"/>
                </a:cubicBezTo>
              </a:path>
            </a:pathLst>
          </a:custGeom>
          <a:ln w="25400">
            <a:solidFill>
              <a:srgbClr val="0056D6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pic>
        <p:nvPicPr>
          <p:cNvPr id="1184" name="droppedImage.pdf" descr="droppedImage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1117600" y="7975600"/>
            <a:ext cx="3162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5" name="droppedImage.pdf" descr="droppedImage.pdf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3276600" y="3822700"/>
            <a:ext cx="1028700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1186" name="Ligne"/>
          <p:cNvSpPr/>
          <p:nvPr/>
        </p:nvSpPr>
        <p:spPr>
          <a:xfrm>
            <a:off x="4947510" y="6400800"/>
            <a:ext cx="3072011" cy="1032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9" fill="norm" stroke="1" extrusionOk="0">
                <a:moveTo>
                  <a:pt x="0" y="0"/>
                </a:moveTo>
                <a:cubicBezTo>
                  <a:pt x="0" y="0"/>
                  <a:pt x="5328" y="21600"/>
                  <a:pt x="11528" y="21458"/>
                </a:cubicBezTo>
                <a:cubicBezTo>
                  <a:pt x="16689" y="21340"/>
                  <a:pt x="21600" y="0"/>
                  <a:pt x="21600" y="0"/>
                </a:cubicBezTo>
              </a:path>
            </a:pathLst>
          </a:custGeom>
          <a:ln w="25400">
            <a:solidFill>
              <a:srgbClr val="0061FF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pic>
        <p:nvPicPr>
          <p:cNvPr id="1187" name="droppedImage.pdf" descr="droppedImage.pdf"/>
          <p:cNvPicPr>
            <a:picLocks noChangeAspect="1"/>
          </p:cNvPicPr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4597400" y="8026400"/>
            <a:ext cx="6731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8" name="droppedImage.pdf" descr="droppedImage.pdf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7924800" y="7823200"/>
            <a:ext cx="4940300" cy="533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path" nodeType="clickEffect" presetSubtype="0" presetID="-1" grpId="7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C 0.000000 -0.071912 -0.063963 -0.165283 -0.135742 -0.166016 C -0.152349 -0.166185 -0.283564 -0.141242 -0.270508 -0.000651" origin="layout" pathEditMode="relative">
                                      <p:cBhvr>
                                        <p:cTn id="30" dur="1000" fill="hold"/>
                                        <p:tgtEl>
                                          <p:spTgt spid="1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path" nodeType="clickEffect" presetSubtype="0" presetID="-1" grpId="1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-0.270508 -0.000651 C -0.277247 0.064528 -0.185399 0.177999 -0.132812 0.172526 C -0.079042 0.166930 0.014562 0.091397 0.000977 -0.001953" origin="layout" pathEditMode="relative">
                                      <p:cBhvr>
                                        <p:cTn id="46" dur="1000" fill="hold"/>
                                        <p:tgtEl>
                                          <p:spTgt spid="1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83" grpId="6"/>
      <p:bldP build="whole" bldLvl="1" animBg="1" rev="0" advAuto="0" spid="1184" grpId="9"/>
      <p:bldP build="whole" bldLvl="1" animBg="1" rev="0" advAuto="0" spid="1180" grpId="2"/>
      <p:bldP build="whole" bldLvl="1" animBg="1" rev="0" advAuto="0" spid="1187" grpId="13"/>
      <p:bldP build="whole" bldLvl="1" animBg="1" rev="0" advAuto="0" spid="1185" grpId="8"/>
      <p:bldP build="whole" bldLvl="1" animBg="1" rev="0" advAuto="0" spid="1181" grpId="3"/>
      <p:bldP build="whole" bldLvl="1" animBg="1" rev="0" advAuto="0" spid="1188" grpId="14"/>
      <p:bldP build="whole" bldLvl="1" animBg="1" rev="0" advAuto="0" spid="1186" grpId="10"/>
      <p:bldP build="whole" bldLvl="1" animBg="1" rev="0" advAuto="0" spid="1174" grpId="4"/>
      <p:bldP build="whole" bldLvl="1" animBg="1" rev="0" advAuto="0" spid="1182" grpId="5"/>
      <p:bldP build="whole" bldLvl="1" animBg="1" rev="0" advAuto="0" spid="1144" grpId="12"/>
      <p:bldP build="whole" bldLvl="1" animBg="1" rev="0" advAuto="0" spid="1177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" name="Division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Division</a:t>
            </a:r>
          </a:p>
        </p:txBody>
      </p:sp>
      <p:pic>
        <p:nvPicPr>
          <p:cNvPr id="1191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0" y="2463800"/>
            <a:ext cx="9779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2" name="Carré"/>
          <p:cNvSpPr/>
          <p:nvPr/>
        </p:nvSpPr>
        <p:spPr>
          <a:xfrm>
            <a:off x="3479800" y="2311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193" name="Carré"/>
          <p:cNvSpPr/>
          <p:nvPr/>
        </p:nvSpPr>
        <p:spPr>
          <a:xfrm>
            <a:off x="4724400" y="2311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194" name="Carré"/>
          <p:cNvSpPr/>
          <p:nvPr/>
        </p:nvSpPr>
        <p:spPr>
          <a:xfrm>
            <a:off x="4102100" y="2311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195" name="Carré"/>
          <p:cNvSpPr/>
          <p:nvPr/>
        </p:nvSpPr>
        <p:spPr>
          <a:xfrm>
            <a:off x="5346700" y="2311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196" name="Carré"/>
          <p:cNvSpPr/>
          <p:nvPr/>
        </p:nvSpPr>
        <p:spPr>
          <a:xfrm>
            <a:off x="6591300" y="2311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197" name="Carré"/>
          <p:cNvSpPr/>
          <p:nvPr/>
        </p:nvSpPr>
        <p:spPr>
          <a:xfrm>
            <a:off x="5969000" y="2311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Division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Division</a:t>
            </a:r>
          </a:p>
        </p:txBody>
      </p:sp>
      <p:pic>
        <p:nvPicPr>
          <p:cNvPr id="1200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0" y="2463800"/>
            <a:ext cx="9779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1" name="Carré"/>
          <p:cNvSpPr/>
          <p:nvPr/>
        </p:nvSpPr>
        <p:spPr>
          <a:xfrm>
            <a:off x="3479800" y="2311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202" name="Carré"/>
          <p:cNvSpPr/>
          <p:nvPr/>
        </p:nvSpPr>
        <p:spPr>
          <a:xfrm>
            <a:off x="5245100" y="2311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203" name="Carré"/>
          <p:cNvSpPr/>
          <p:nvPr/>
        </p:nvSpPr>
        <p:spPr>
          <a:xfrm>
            <a:off x="4102100" y="2311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204" name="Carré"/>
          <p:cNvSpPr/>
          <p:nvPr/>
        </p:nvSpPr>
        <p:spPr>
          <a:xfrm>
            <a:off x="5867400" y="2311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205" name="Carré"/>
          <p:cNvSpPr/>
          <p:nvPr/>
        </p:nvSpPr>
        <p:spPr>
          <a:xfrm>
            <a:off x="7556500" y="2311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206" name="Carré"/>
          <p:cNvSpPr/>
          <p:nvPr/>
        </p:nvSpPr>
        <p:spPr>
          <a:xfrm>
            <a:off x="6934200" y="23114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207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62200" y="2463800"/>
            <a:ext cx="6858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Ligne"/>
          <p:cNvSpPr/>
          <p:nvPr/>
        </p:nvSpPr>
        <p:spPr>
          <a:xfrm>
            <a:off x="647724" y="4547520"/>
            <a:ext cx="11696663" cy="2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210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0300" y="4876800"/>
            <a:ext cx="2032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1211" name="Ligne"/>
          <p:cNvSpPr/>
          <p:nvPr/>
        </p:nvSpPr>
        <p:spPr>
          <a:xfrm flipH="1" flipV="1">
            <a:off x="117683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12" name="Ligne"/>
          <p:cNvSpPr/>
          <p:nvPr/>
        </p:nvSpPr>
        <p:spPr>
          <a:xfrm flipH="1" flipV="1">
            <a:off x="12527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213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696700" y="49530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4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0600" y="1816100"/>
            <a:ext cx="685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5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28700" y="1816100"/>
            <a:ext cx="9779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20" name="Grouper"/>
          <p:cNvGrpSpPr/>
          <p:nvPr/>
        </p:nvGrpSpPr>
        <p:grpSpPr>
          <a:xfrm>
            <a:off x="1286933" y="2705100"/>
            <a:ext cx="3602567" cy="2489200"/>
            <a:chOff x="0" y="0"/>
            <a:chExt cx="3602566" cy="2489200"/>
          </a:xfrm>
        </p:grpSpPr>
        <p:sp>
          <p:nvSpPr>
            <p:cNvPr id="1216" name="Ligne"/>
            <p:cNvSpPr/>
            <p:nvPr/>
          </p:nvSpPr>
          <p:spPr>
            <a:xfrm flipH="1" flipV="1">
              <a:off x="3471041" y="1638299"/>
              <a:ext cx="1" cy="39737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gne"/>
            <p:cNvSpPr/>
            <p:nvPr/>
          </p:nvSpPr>
          <p:spPr>
            <a:xfrm>
              <a:off x="0" y="681494"/>
              <a:ext cx="3361267" cy="76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1359"/>
                  </a:moveTo>
                  <a:cubicBezTo>
                    <a:pt x="0" y="21359"/>
                    <a:pt x="6751" y="-241"/>
                    <a:pt x="10555" y="2"/>
                  </a:cubicBezTo>
                  <a:cubicBezTo>
                    <a:pt x="14936" y="282"/>
                    <a:pt x="21600" y="21122"/>
                    <a:pt x="21600" y="21122"/>
                  </a:cubicBezTo>
                </a:path>
              </a:pathLst>
            </a:custGeom>
            <a:noFill/>
            <a:ln w="25400" cap="flat">
              <a:solidFill>
                <a:srgbClr val="0061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1218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399366" y="2171700"/>
              <a:ext cx="2032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19" name="droppedImage.pdf" descr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380066" y="0"/>
              <a:ext cx="5461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225" name="Grouper"/>
          <p:cNvGrpSpPr/>
          <p:nvPr/>
        </p:nvGrpSpPr>
        <p:grpSpPr>
          <a:xfrm>
            <a:off x="4826000" y="2717800"/>
            <a:ext cx="3556000" cy="2463800"/>
            <a:chOff x="0" y="0"/>
            <a:chExt cx="3556000" cy="2463800"/>
          </a:xfrm>
        </p:grpSpPr>
        <p:sp>
          <p:nvSpPr>
            <p:cNvPr id="1221" name="Ligne"/>
            <p:cNvSpPr/>
            <p:nvPr/>
          </p:nvSpPr>
          <p:spPr>
            <a:xfrm flipH="1" flipV="1">
              <a:off x="3437174" y="1625599"/>
              <a:ext cx="1" cy="39737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22" name="droppedImage.pdf" descr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340100" y="2133600"/>
              <a:ext cx="2159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23" name="Ligne"/>
            <p:cNvSpPr/>
            <p:nvPr/>
          </p:nvSpPr>
          <p:spPr>
            <a:xfrm>
              <a:off x="0" y="673100"/>
              <a:ext cx="3361267" cy="76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1359"/>
                  </a:moveTo>
                  <a:cubicBezTo>
                    <a:pt x="0" y="21359"/>
                    <a:pt x="6751" y="-241"/>
                    <a:pt x="10555" y="2"/>
                  </a:cubicBezTo>
                  <a:cubicBezTo>
                    <a:pt x="14936" y="282"/>
                    <a:pt x="21600" y="21122"/>
                    <a:pt x="21600" y="21122"/>
                  </a:cubicBezTo>
                </a:path>
              </a:pathLst>
            </a:custGeom>
            <a:noFill/>
            <a:ln w="25400" cap="flat">
              <a:solidFill>
                <a:srgbClr val="0061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1224" name="droppedImage.pdf" descr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333500" y="0"/>
              <a:ext cx="5461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228" name="Grouper"/>
          <p:cNvGrpSpPr/>
          <p:nvPr/>
        </p:nvGrpSpPr>
        <p:grpSpPr>
          <a:xfrm>
            <a:off x="8369300" y="2641599"/>
            <a:ext cx="3361267" cy="1511374"/>
            <a:chOff x="0" y="0"/>
            <a:chExt cx="3361266" cy="1511372"/>
          </a:xfrm>
        </p:grpSpPr>
        <p:sp>
          <p:nvSpPr>
            <p:cNvPr id="1226" name="Ligne"/>
            <p:cNvSpPr/>
            <p:nvPr/>
          </p:nvSpPr>
          <p:spPr>
            <a:xfrm>
              <a:off x="0" y="749300"/>
              <a:ext cx="3361267" cy="76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1359"/>
                  </a:moveTo>
                  <a:cubicBezTo>
                    <a:pt x="0" y="21359"/>
                    <a:pt x="6751" y="-241"/>
                    <a:pt x="10555" y="2"/>
                  </a:cubicBezTo>
                  <a:cubicBezTo>
                    <a:pt x="14936" y="282"/>
                    <a:pt x="21600" y="21122"/>
                    <a:pt x="21600" y="21122"/>
                  </a:cubicBezTo>
                </a:path>
              </a:pathLst>
            </a:custGeom>
            <a:noFill/>
            <a:ln w="25400" cap="flat">
              <a:solidFill>
                <a:srgbClr val="0061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1227" name="droppedImage.pdf" descr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371600" y="0"/>
              <a:ext cx="5461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25" grpId="2"/>
      <p:bldP build="whole" bldLvl="1" animBg="1" rev="0" advAuto="0" spid="1220" grpId="1"/>
      <p:bldP build="whole" bldLvl="1" animBg="1" rev="0" advAuto="0" spid="1228" grpId="3"/>
      <p:bldP build="whole" bldLvl="1" animBg="1" rev="0" advAuto="0" spid="1214" grpId="4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Parler de division nous amène à parler de fraction"/>
          <p:cNvSpPr/>
          <p:nvPr/>
        </p:nvSpPr>
        <p:spPr>
          <a:xfrm>
            <a:off x="1831503" y="368300"/>
            <a:ext cx="933331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Parler de division nous amène à parler de fraction </a:t>
            </a:r>
          </a:p>
        </p:txBody>
      </p:sp>
      <p:pic>
        <p:nvPicPr>
          <p:cNvPr id="1231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24500" y="1676400"/>
            <a:ext cx="2413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2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07100" y="1993900"/>
            <a:ext cx="14605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38" name="Grouper"/>
          <p:cNvGrpSpPr/>
          <p:nvPr/>
        </p:nvGrpSpPr>
        <p:grpSpPr>
          <a:xfrm>
            <a:off x="3543300" y="4419600"/>
            <a:ext cx="5905500" cy="2463800"/>
            <a:chOff x="0" y="0"/>
            <a:chExt cx="5905500" cy="2463800"/>
          </a:xfrm>
        </p:grpSpPr>
        <p:sp>
          <p:nvSpPr>
            <p:cNvPr id="1233" name="Rectangle"/>
            <p:cNvSpPr/>
            <p:nvPr/>
          </p:nvSpPr>
          <p:spPr>
            <a:xfrm>
              <a:off x="0" y="0"/>
              <a:ext cx="1181100" cy="24638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34" name="Rectangle"/>
            <p:cNvSpPr/>
            <p:nvPr/>
          </p:nvSpPr>
          <p:spPr>
            <a:xfrm>
              <a:off x="1181100" y="0"/>
              <a:ext cx="1181100" cy="24638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35" name="Rectangle"/>
            <p:cNvSpPr/>
            <p:nvPr/>
          </p:nvSpPr>
          <p:spPr>
            <a:xfrm>
              <a:off x="2362200" y="0"/>
              <a:ext cx="1181100" cy="24638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36" name="Rectangle"/>
            <p:cNvSpPr/>
            <p:nvPr/>
          </p:nvSpPr>
          <p:spPr>
            <a:xfrm>
              <a:off x="3543300" y="0"/>
              <a:ext cx="1181100" cy="24638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37" name="Rectangle"/>
            <p:cNvSpPr/>
            <p:nvPr/>
          </p:nvSpPr>
          <p:spPr>
            <a:xfrm>
              <a:off x="4724400" y="0"/>
              <a:ext cx="1181100" cy="24638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239" name="Rectangle"/>
          <p:cNvSpPr/>
          <p:nvPr/>
        </p:nvSpPr>
        <p:spPr>
          <a:xfrm>
            <a:off x="3543300" y="4419600"/>
            <a:ext cx="5905500" cy="24638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32" grpId="1"/>
      <p:bldP build="whole" bldLvl="1" animBg="1" rev="0" advAuto="0" spid="1238" grpId="3"/>
      <p:bldP build="whole" bldLvl="1" animBg="1" rev="0" advAuto="0" spid="1239" grpId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Addition de fractions"/>
          <p:cNvSpPr/>
          <p:nvPr/>
        </p:nvSpPr>
        <p:spPr>
          <a:xfrm>
            <a:off x="4511972" y="266700"/>
            <a:ext cx="397237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Addition de fractions</a:t>
            </a:r>
          </a:p>
        </p:txBody>
      </p:sp>
      <p:pic>
        <p:nvPicPr>
          <p:cNvPr id="1242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900" y="2286000"/>
            <a:ext cx="1130300" cy="952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58" name="Grouper"/>
          <p:cNvGrpSpPr/>
          <p:nvPr/>
        </p:nvGrpSpPr>
        <p:grpSpPr>
          <a:xfrm>
            <a:off x="3263900" y="5181600"/>
            <a:ext cx="3111500" cy="1866900"/>
            <a:chOff x="0" y="0"/>
            <a:chExt cx="3111500" cy="1866900"/>
          </a:xfrm>
        </p:grpSpPr>
        <p:sp>
          <p:nvSpPr>
            <p:cNvPr id="1243" name="Carré"/>
            <p:cNvSpPr/>
            <p:nvPr/>
          </p:nvSpPr>
          <p:spPr>
            <a:xfrm>
              <a:off x="0" y="12446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44" name="Carré"/>
            <p:cNvSpPr/>
            <p:nvPr/>
          </p:nvSpPr>
          <p:spPr>
            <a:xfrm>
              <a:off x="1244600" y="1244600"/>
              <a:ext cx="6223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45" name="Carré"/>
            <p:cNvSpPr/>
            <p:nvPr/>
          </p:nvSpPr>
          <p:spPr>
            <a:xfrm>
              <a:off x="622300" y="12446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46" name="Carré"/>
            <p:cNvSpPr/>
            <p:nvPr/>
          </p:nvSpPr>
          <p:spPr>
            <a:xfrm>
              <a:off x="1866900" y="1244600"/>
              <a:ext cx="6223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47" name="Carré"/>
            <p:cNvSpPr/>
            <p:nvPr/>
          </p:nvSpPr>
          <p:spPr>
            <a:xfrm>
              <a:off x="2489200" y="1244600"/>
              <a:ext cx="6223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48" name="Carré"/>
            <p:cNvSpPr/>
            <p:nvPr/>
          </p:nvSpPr>
          <p:spPr>
            <a:xfrm>
              <a:off x="0" y="6223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49" name="Carré"/>
            <p:cNvSpPr/>
            <p:nvPr/>
          </p:nvSpPr>
          <p:spPr>
            <a:xfrm>
              <a:off x="1244600" y="622300"/>
              <a:ext cx="6223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50" name="Carré"/>
            <p:cNvSpPr/>
            <p:nvPr/>
          </p:nvSpPr>
          <p:spPr>
            <a:xfrm>
              <a:off x="622300" y="6223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51" name="Carré"/>
            <p:cNvSpPr/>
            <p:nvPr/>
          </p:nvSpPr>
          <p:spPr>
            <a:xfrm>
              <a:off x="1866900" y="622300"/>
              <a:ext cx="6223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52" name="Carré"/>
            <p:cNvSpPr/>
            <p:nvPr/>
          </p:nvSpPr>
          <p:spPr>
            <a:xfrm>
              <a:off x="2489200" y="622300"/>
              <a:ext cx="6223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53" name="Carré"/>
            <p:cNvSpPr/>
            <p:nvPr/>
          </p:nvSpPr>
          <p:spPr>
            <a:xfrm>
              <a:off x="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54" name="Carré"/>
            <p:cNvSpPr/>
            <p:nvPr/>
          </p:nvSpPr>
          <p:spPr>
            <a:xfrm>
              <a:off x="1244600" y="0"/>
              <a:ext cx="6223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55" name="Carré"/>
            <p:cNvSpPr/>
            <p:nvPr/>
          </p:nvSpPr>
          <p:spPr>
            <a:xfrm>
              <a:off x="6223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56" name="Carré"/>
            <p:cNvSpPr/>
            <p:nvPr/>
          </p:nvSpPr>
          <p:spPr>
            <a:xfrm>
              <a:off x="1866900" y="0"/>
              <a:ext cx="6223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57" name="Carré"/>
            <p:cNvSpPr/>
            <p:nvPr/>
          </p:nvSpPr>
          <p:spPr>
            <a:xfrm>
              <a:off x="2489200" y="0"/>
              <a:ext cx="6223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264" name="Grouper"/>
          <p:cNvGrpSpPr/>
          <p:nvPr/>
        </p:nvGrpSpPr>
        <p:grpSpPr>
          <a:xfrm>
            <a:off x="3263900" y="2095500"/>
            <a:ext cx="3111500" cy="1866900"/>
            <a:chOff x="0" y="0"/>
            <a:chExt cx="3111500" cy="1866900"/>
          </a:xfrm>
        </p:grpSpPr>
        <p:sp>
          <p:nvSpPr>
            <p:cNvPr id="1259" name="Rectangle"/>
            <p:cNvSpPr/>
            <p:nvPr/>
          </p:nvSpPr>
          <p:spPr>
            <a:xfrm>
              <a:off x="0" y="0"/>
              <a:ext cx="622300" cy="18669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60" name="Rectangle"/>
            <p:cNvSpPr/>
            <p:nvPr/>
          </p:nvSpPr>
          <p:spPr>
            <a:xfrm>
              <a:off x="622300" y="0"/>
              <a:ext cx="622300" cy="18669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61" name="Rectangle"/>
            <p:cNvSpPr/>
            <p:nvPr/>
          </p:nvSpPr>
          <p:spPr>
            <a:xfrm>
              <a:off x="12446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62" name="Rectangle"/>
            <p:cNvSpPr/>
            <p:nvPr/>
          </p:nvSpPr>
          <p:spPr>
            <a:xfrm>
              <a:off x="18669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63" name="Rectangle"/>
            <p:cNvSpPr/>
            <p:nvPr/>
          </p:nvSpPr>
          <p:spPr>
            <a:xfrm>
              <a:off x="24892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268" name="Grouper"/>
          <p:cNvGrpSpPr/>
          <p:nvPr/>
        </p:nvGrpSpPr>
        <p:grpSpPr>
          <a:xfrm>
            <a:off x="7835900" y="2095500"/>
            <a:ext cx="3111500" cy="1879600"/>
            <a:chOff x="0" y="0"/>
            <a:chExt cx="3111500" cy="1879600"/>
          </a:xfrm>
        </p:grpSpPr>
        <p:sp>
          <p:nvSpPr>
            <p:cNvPr id="1265" name="Rectangle"/>
            <p:cNvSpPr/>
            <p:nvPr/>
          </p:nvSpPr>
          <p:spPr>
            <a:xfrm>
              <a:off x="0" y="0"/>
              <a:ext cx="31115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66" name="Rectangle"/>
            <p:cNvSpPr/>
            <p:nvPr/>
          </p:nvSpPr>
          <p:spPr>
            <a:xfrm>
              <a:off x="0" y="635000"/>
              <a:ext cx="31115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67" name="Rectangle"/>
            <p:cNvSpPr/>
            <p:nvPr/>
          </p:nvSpPr>
          <p:spPr>
            <a:xfrm>
              <a:off x="0" y="1257300"/>
              <a:ext cx="31115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284" name="Grouper"/>
          <p:cNvGrpSpPr/>
          <p:nvPr/>
        </p:nvGrpSpPr>
        <p:grpSpPr>
          <a:xfrm>
            <a:off x="7835900" y="5181600"/>
            <a:ext cx="3111500" cy="1866900"/>
            <a:chOff x="0" y="0"/>
            <a:chExt cx="3111500" cy="1866900"/>
          </a:xfrm>
        </p:grpSpPr>
        <p:sp>
          <p:nvSpPr>
            <p:cNvPr id="1269" name="Carré"/>
            <p:cNvSpPr/>
            <p:nvPr/>
          </p:nvSpPr>
          <p:spPr>
            <a:xfrm>
              <a:off x="0" y="1244600"/>
              <a:ext cx="6223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70" name="Carré"/>
            <p:cNvSpPr/>
            <p:nvPr/>
          </p:nvSpPr>
          <p:spPr>
            <a:xfrm>
              <a:off x="1244600" y="1244600"/>
              <a:ext cx="6223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71" name="Carré"/>
            <p:cNvSpPr/>
            <p:nvPr/>
          </p:nvSpPr>
          <p:spPr>
            <a:xfrm>
              <a:off x="622300" y="1244600"/>
              <a:ext cx="6223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72" name="Carré"/>
            <p:cNvSpPr/>
            <p:nvPr/>
          </p:nvSpPr>
          <p:spPr>
            <a:xfrm>
              <a:off x="1866900" y="1244600"/>
              <a:ext cx="6223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73" name="Carré"/>
            <p:cNvSpPr/>
            <p:nvPr/>
          </p:nvSpPr>
          <p:spPr>
            <a:xfrm>
              <a:off x="2489200" y="1244600"/>
              <a:ext cx="6223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74" name="Carré"/>
            <p:cNvSpPr/>
            <p:nvPr/>
          </p:nvSpPr>
          <p:spPr>
            <a:xfrm>
              <a:off x="0" y="622300"/>
              <a:ext cx="6223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75" name="Carré"/>
            <p:cNvSpPr/>
            <p:nvPr/>
          </p:nvSpPr>
          <p:spPr>
            <a:xfrm>
              <a:off x="1244600" y="622300"/>
              <a:ext cx="6223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76" name="Carré"/>
            <p:cNvSpPr/>
            <p:nvPr/>
          </p:nvSpPr>
          <p:spPr>
            <a:xfrm>
              <a:off x="622300" y="622300"/>
              <a:ext cx="6223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77" name="Carré"/>
            <p:cNvSpPr/>
            <p:nvPr/>
          </p:nvSpPr>
          <p:spPr>
            <a:xfrm>
              <a:off x="1866900" y="622300"/>
              <a:ext cx="6223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78" name="Carré"/>
            <p:cNvSpPr/>
            <p:nvPr/>
          </p:nvSpPr>
          <p:spPr>
            <a:xfrm>
              <a:off x="2489200" y="622300"/>
              <a:ext cx="6223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79" name="Carré"/>
            <p:cNvSpPr/>
            <p:nvPr/>
          </p:nvSpPr>
          <p:spPr>
            <a:xfrm>
              <a:off x="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80" name="Carré"/>
            <p:cNvSpPr/>
            <p:nvPr/>
          </p:nvSpPr>
          <p:spPr>
            <a:xfrm>
              <a:off x="12446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81" name="Carré"/>
            <p:cNvSpPr/>
            <p:nvPr/>
          </p:nvSpPr>
          <p:spPr>
            <a:xfrm>
              <a:off x="6223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82" name="Carré"/>
            <p:cNvSpPr/>
            <p:nvPr/>
          </p:nvSpPr>
          <p:spPr>
            <a:xfrm>
              <a:off x="18669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283" name="Carré"/>
            <p:cNvSpPr/>
            <p:nvPr/>
          </p:nvSpPr>
          <p:spPr>
            <a:xfrm>
              <a:off x="24892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1285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5300" y="5537200"/>
            <a:ext cx="21082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6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46100" y="7366000"/>
            <a:ext cx="977900" cy="952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58" grpId="3"/>
      <p:bldP build="whole" bldLvl="1" animBg="1" rev="0" advAuto="0" spid="1286" grpId="6"/>
      <p:bldP build="whole" bldLvl="1" animBg="1" rev="0" advAuto="0" spid="1268" grpId="2"/>
      <p:bldP build="whole" bldLvl="1" animBg="1" rev="0" advAuto="0" spid="1285" grpId="5"/>
      <p:bldP build="whole" bldLvl="1" animBg="1" rev="0" advAuto="0" spid="1284" grpId="4"/>
      <p:bldP build="whole" bldLvl="1" animBg="1" rev="0" advAuto="0" spid="1264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" name="Ligne"/>
          <p:cNvSpPr/>
          <p:nvPr/>
        </p:nvSpPr>
        <p:spPr>
          <a:xfrm>
            <a:off x="647724" y="4547520"/>
            <a:ext cx="11696663" cy="2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89" name="Ligne"/>
          <p:cNvSpPr/>
          <p:nvPr/>
        </p:nvSpPr>
        <p:spPr>
          <a:xfrm flipH="1" flipV="1">
            <a:off x="6513974" y="4347070"/>
            <a:ext cx="1" cy="397376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290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0300" y="4876800"/>
            <a:ext cx="2032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1291" name="Ligne"/>
          <p:cNvSpPr/>
          <p:nvPr/>
        </p:nvSpPr>
        <p:spPr>
          <a:xfrm flipH="1" flipV="1">
            <a:off x="8263174" y="43433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92" name="Ligne"/>
          <p:cNvSpPr/>
          <p:nvPr/>
        </p:nvSpPr>
        <p:spPr>
          <a:xfrm flipH="1" flipV="1">
            <a:off x="4757974" y="43433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93" name="Ligne"/>
          <p:cNvSpPr/>
          <p:nvPr/>
        </p:nvSpPr>
        <p:spPr>
          <a:xfrm flipH="1" flipV="1">
            <a:off x="100157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94" name="Ligne"/>
          <p:cNvSpPr/>
          <p:nvPr/>
        </p:nvSpPr>
        <p:spPr>
          <a:xfrm flipH="1" flipV="1">
            <a:off x="117683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95" name="Ligne"/>
          <p:cNvSpPr/>
          <p:nvPr/>
        </p:nvSpPr>
        <p:spPr>
          <a:xfrm flipH="1" flipV="1">
            <a:off x="12527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96" name="Ligne"/>
          <p:cNvSpPr/>
          <p:nvPr/>
        </p:nvSpPr>
        <p:spPr>
          <a:xfrm flipH="1" flipV="1">
            <a:off x="30053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297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66100" y="4851400"/>
            <a:ext cx="2159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1298" name="Ligne"/>
          <p:cNvSpPr/>
          <p:nvPr/>
        </p:nvSpPr>
        <p:spPr>
          <a:xfrm>
            <a:off x="1286933" y="3386594"/>
            <a:ext cx="3361267" cy="762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59" fill="norm" stroke="1" extrusionOk="0">
                <a:moveTo>
                  <a:pt x="0" y="21359"/>
                </a:moveTo>
                <a:cubicBezTo>
                  <a:pt x="0" y="21359"/>
                  <a:pt x="6751" y="-241"/>
                  <a:pt x="10555" y="2"/>
                </a:cubicBezTo>
                <a:cubicBezTo>
                  <a:pt x="14936" y="282"/>
                  <a:pt x="21600" y="21122"/>
                  <a:pt x="21600" y="21122"/>
                </a:cubicBezTo>
              </a:path>
            </a:pathLst>
          </a:custGeom>
          <a:ln w="25400">
            <a:solidFill>
              <a:srgbClr val="0061FF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pic>
        <p:nvPicPr>
          <p:cNvPr id="1299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26200" y="48768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0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931400" y="48768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1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933700" y="4876800"/>
            <a:ext cx="152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2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686300" y="4876800"/>
            <a:ext cx="203200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1303" name="Ligne"/>
          <p:cNvSpPr/>
          <p:nvPr/>
        </p:nvSpPr>
        <p:spPr>
          <a:xfrm>
            <a:off x="4826000" y="3390900"/>
            <a:ext cx="3361267" cy="762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59" fill="norm" stroke="1" extrusionOk="0">
                <a:moveTo>
                  <a:pt x="0" y="21359"/>
                </a:moveTo>
                <a:cubicBezTo>
                  <a:pt x="0" y="21359"/>
                  <a:pt x="6751" y="-241"/>
                  <a:pt x="10555" y="2"/>
                </a:cubicBezTo>
                <a:cubicBezTo>
                  <a:pt x="14936" y="282"/>
                  <a:pt x="21600" y="21122"/>
                  <a:pt x="21600" y="21122"/>
                </a:cubicBezTo>
              </a:path>
            </a:pathLst>
          </a:custGeom>
          <a:ln w="25400">
            <a:solidFill>
              <a:srgbClr val="0061FF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1304" name="Ligne"/>
          <p:cNvSpPr/>
          <p:nvPr/>
        </p:nvSpPr>
        <p:spPr>
          <a:xfrm>
            <a:off x="8369300" y="3390900"/>
            <a:ext cx="3361267" cy="762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59" fill="norm" stroke="1" extrusionOk="0">
                <a:moveTo>
                  <a:pt x="0" y="21359"/>
                </a:moveTo>
                <a:cubicBezTo>
                  <a:pt x="0" y="21359"/>
                  <a:pt x="6751" y="-241"/>
                  <a:pt x="10555" y="2"/>
                </a:cubicBezTo>
                <a:cubicBezTo>
                  <a:pt x="14936" y="282"/>
                  <a:pt x="21600" y="21122"/>
                  <a:pt x="21600" y="21122"/>
                </a:cubicBezTo>
              </a:path>
            </a:pathLst>
          </a:custGeom>
          <a:ln w="25400">
            <a:solidFill>
              <a:srgbClr val="0061FF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grpSp>
        <p:nvGrpSpPr>
          <p:cNvPr id="1309" name="Grouper"/>
          <p:cNvGrpSpPr/>
          <p:nvPr/>
        </p:nvGrpSpPr>
        <p:grpSpPr>
          <a:xfrm>
            <a:off x="1270000" y="4356100"/>
            <a:ext cx="859075" cy="2425700"/>
            <a:chOff x="0" y="0"/>
            <a:chExt cx="859074" cy="2425700"/>
          </a:xfrm>
        </p:grpSpPr>
        <p:sp>
          <p:nvSpPr>
            <p:cNvPr id="1305" name="Ligne"/>
            <p:cNvSpPr/>
            <p:nvPr/>
          </p:nvSpPr>
          <p:spPr>
            <a:xfrm flipH="1" flipV="1">
              <a:off x="859074" y="0"/>
              <a:ext cx="1" cy="3973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1308" name="Grouper"/>
            <p:cNvGrpSpPr/>
            <p:nvPr/>
          </p:nvGrpSpPr>
          <p:grpSpPr>
            <a:xfrm>
              <a:off x="0" y="927100"/>
              <a:ext cx="795867" cy="1498600"/>
              <a:chOff x="0" y="0"/>
              <a:chExt cx="795866" cy="1498600"/>
            </a:xfrm>
          </p:grpSpPr>
          <p:sp>
            <p:nvSpPr>
              <p:cNvPr id="1306" name="Ligne"/>
              <p:cNvSpPr/>
              <p:nvPr/>
            </p:nvSpPr>
            <p:spPr>
              <a:xfrm>
                <a:off x="0" y="0"/>
                <a:ext cx="795867" cy="407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897"/>
                    </a:moveTo>
                    <a:cubicBezTo>
                      <a:pt x="0" y="897"/>
                      <a:pt x="3897" y="21600"/>
                      <a:pt x="11270" y="21600"/>
                    </a:cubicBezTo>
                    <a:cubicBezTo>
                      <a:pt x="18931" y="21600"/>
                      <a:pt x="21600" y="0"/>
                      <a:pt x="21600" y="0"/>
                    </a:cubicBezTo>
                  </a:path>
                </a:pathLst>
              </a:custGeom>
              <a:noFill/>
              <a:ln w="25400" cap="flat">
                <a:solidFill>
                  <a:srgbClr val="E32400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pic>
            <p:nvPicPr>
              <p:cNvPr id="1307" name="droppedImage.pdf" descr="droppedImage.pdf"/>
              <p:cNvPicPr>
                <a:picLocks noChangeAspect="1"/>
              </p:cNvPicPr>
              <p:nvPr/>
            </p:nvPicPr>
            <p:blipFill>
              <a:blip r:embed="rId8">
                <a:extLst/>
              </a:blip>
              <a:stretch>
                <a:fillRect/>
              </a:stretch>
            </p:blipFill>
            <p:spPr>
              <a:xfrm>
                <a:off x="279400" y="558800"/>
                <a:ext cx="241300" cy="9398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1312" name="Grouper"/>
          <p:cNvGrpSpPr/>
          <p:nvPr/>
        </p:nvGrpSpPr>
        <p:grpSpPr>
          <a:xfrm>
            <a:off x="2159000" y="5283200"/>
            <a:ext cx="795867" cy="1498600"/>
            <a:chOff x="0" y="0"/>
            <a:chExt cx="795866" cy="1498600"/>
          </a:xfrm>
        </p:grpSpPr>
        <p:sp>
          <p:nvSpPr>
            <p:cNvPr id="1310" name="Ligne"/>
            <p:cNvSpPr/>
            <p:nvPr/>
          </p:nvSpPr>
          <p:spPr>
            <a:xfrm>
              <a:off x="0" y="0"/>
              <a:ext cx="795867" cy="40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7"/>
                  </a:moveTo>
                  <a:cubicBezTo>
                    <a:pt x="0" y="897"/>
                    <a:pt x="3897" y="21600"/>
                    <a:pt x="11270" y="21600"/>
                  </a:cubicBezTo>
                  <a:cubicBezTo>
                    <a:pt x="18931" y="21600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1311" name="droppedImage.pdf" descr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79400" y="558800"/>
              <a:ext cx="241300" cy="939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317" name="Grouper"/>
          <p:cNvGrpSpPr/>
          <p:nvPr/>
        </p:nvGrpSpPr>
        <p:grpSpPr>
          <a:xfrm>
            <a:off x="3048000" y="4343400"/>
            <a:ext cx="833675" cy="2438400"/>
            <a:chOff x="0" y="0"/>
            <a:chExt cx="833674" cy="2438400"/>
          </a:xfrm>
        </p:grpSpPr>
        <p:sp>
          <p:nvSpPr>
            <p:cNvPr id="1313" name="Ligne"/>
            <p:cNvSpPr/>
            <p:nvPr/>
          </p:nvSpPr>
          <p:spPr>
            <a:xfrm flipH="1" flipV="1">
              <a:off x="833674" y="0"/>
              <a:ext cx="1" cy="3973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1316" name="Grouper"/>
            <p:cNvGrpSpPr/>
            <p:nvPr/>
          </p:nvGrpSpPr>
          <p:grpSpPr>
            <a:xfrm>
              <a:off x="0" y="939800"/>
              <a:ext cx="795867" cy="1498600"/>
              <a:chOff x="0" y="0"/>
              <a:chExt cx="795866" cy="1498600"/>
            </a:xfrm>
          </p:grpSpPr>
          <p:sp>
            <p:nvSpPr>
              <p:cNvPr id="1314" name="Ligne"/>
              <p:cNvSpPr/>
              <p:nvPr/>
            </p:nvSpPr>
            <p:spPr>
              <a:xfrm>
                <a:off x="0" y="0"/>
                <a:ext cx="795867" cy="407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897"/>
                    </a:moveTo>
                    <a:cubicBezTo>
                      <a:pt x="0" y="897"/>
                      <a:pt x="3897" y="21600"/>
                      <a:pt x="11270" y="21600"/>
                    </a:cubicBezTo>
                    <a:cubicBezTo>
                      <a:pt x="18931" y="21600"/>
                      <a:pt x="21600" y="0"/>
                      <a:pt x="21600" y="0"/>
                    </a:cubicBezTo>
                  </a:path>
                </a:pathLst>
              </a:custGeom>
              <a:noFill/>
              <a:ln w="25400" cap="flat">
                <a:solidFill>
                  <a:srgbClr val="E32400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pic>
            <p:nvPicPr>
              <p:cNvPr id="1315" name="droppedImage.pdf" descr="droppedImage.pdf"/>
              <p:cNvPicPr>
                <a:picLocks noChangeAspect="1"/>
              </p:cNvPicPr>
              <p:nvPr/>
            </p:nvPicPr>
            <p:blipFill>
              <a:blip r:embed="rId8">
                <a:extLst/>
              </a:blip>
              <a:stretch>
                <a:fillRect/>
              </a:stretch>
            </p:blipFill>
            <p:spPr>
              <a:xfrm>
                <a:off x="279400" y="558800"/>
                <a:ext cx="241300" cy="9398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1320" name="Grouper"/>
          <p:cNvGrpSpPr/>
          <p:nvPr/>
        </p:nvGrpSpPr>
        <p:grpSpPr>
          <a:xfrm>
            <a:off x="3937000" y="5283200"/>
            <a:ext cx="795867" cy="1498600"/>
            <a:chOff x="0" y="0"/>
            <a:chExt cx="795866" cy="1498600"/>
          </a:xfrm>
        </p:grpSpPr>
        <p:sp>
          <p:nvSpPr>
            <p:cNvPr id="1318" name="Ligne"/>
            <p:cNvSpPr/>
            <p:nvPr/>
          </p:nvSpPr>
          <p:spPr>
            <a:xfrm>
              <a:off x="0" y="0"/>
              <a:ext cx="795867" cy="40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7"/>
                  </a:moveTo>
                  <a:cubicBezTo>
                    <a:pt x="0" y="897"/>
                    <a:pt x="3897" y="21600"/>
                    <a:pt x="11270" y="21600"/>
                  </a:cubicBezTo>
                  <a:cubicBezTo>
                    <a:pt x="18931" y="21600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1319" name="droppedImage.pdf" descr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79400" y="558800"/>
              <a:ext cx="241300" cy="939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324" name="Grouper"/>
          <p:cNvGrpSpPr/>
          <p:nvPr/>
        </p:nvGrpSpPr>
        <p:grpSpPr>
          <a:xfrm>
            <a:off x="4826000" y="4343400"/>
            <a:ext cx="808275" cy="2438400"/>
            <a:chOff x="0" y="0"/>
            <a:chExt cx="808274" cy="2438400"/>
          </a:xfrm>
        </p:grpSpPr>
        <p:sp>
          <p:nvSpPr>
            <p:cNvPr id="1321" name="Ligne"/>
            <p:cNvSpPr/>
            <p:nvPr/>
          </p:nvSpPr>
          <p:spPr>
            <a:xfrm flipH="1" flipV="1">
              <a:off x="808274" y="0"/>
              <a:ext cx="1" cy="3973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gne"/>
            <p:cNvSpPr/>
            <p:nvPr/>
          </p:nvSpPr>
          <p:spPr>
            <a:xfrm>
              <a:off x="0" y="939800"/>
              <a:ext cx="795867" cy="40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7"/>
                  </a:moveTo>
                  <a:cubicBezTo>
                    <a:pt x="0" y="897"/>
                    <a:pt x="3897" y="21600"/>
                    <a:pt x="11270" y="21600"/>
                  </a:cubicBezTo>
                  <a:cubicBezTo>
                    <a:pt x="18931" y="21600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1323" name="droppedImage.pdf" descr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42900" y="1498600"/>
              <a:ext cx="241300" cy="939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325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1696700" y="49530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6" name="droppedImage.pdf" descr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260600" y="1816100"/>
            <a:ext cx="6858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29" name="Grouper"/>
          <p:cNvGrpSpPr/>
          <p:nvPr/>
        </p:nvGrpSpPr>
        <p:grpSpPr>
          <a:xfrm>
            <a:off x="5638800" y="5295900"/>
            <a:ext cx="795867" cy="1498600"/>
            <a:chOff x="0" y="0"/>
            <a:chExt cx="795866" cy="1498600"/>
          </a:xfrm>
        </p:grpSpPr>
        <p:sp>
          <p:nvSpPr>
            <p:cNvPr id="1327" name="Ligne"/>
            <p:cNvSpPr/>
            <p:nvPr/>
          </p:nvSpPr>
          <p:spPr>
            <a:xfrm>
              <a:off x="0" y="0"/>
              <a:ext cx="795867" cy="40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7"/>
                  </a:moveTo>
                  <a:cubicBezTo>
                    <a:pt x="0" y="897"/>
                    <a:pt x="3897" y="21600"/>
                    <a:pt x="11270" y="21600"/>
                  </a:cubicBezTo>
                  <a:cubicBezTo>
                    <a:pt x="18931" y="21600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1328" name="droppedImage.pdf" descr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42900" y="558800"/>
              <a:ext cx="241300" cy="939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330" name="droppedImage.pdf" descr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028700" y="1816100"/>
            <a:ext cx="9779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1" name="droppedImage.pdf" descr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028700" y="7493000"/>
            <a:ext cx="10541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2" name="droppedImage.pdf" descr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247900" y="7797800"/>
            <a:ext cx="6858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12" grpId="3"/>
      <p:bldP build="whole" bldLvl="1" animBg="1" rev="0" advAuto="0" spid="1332" grpId="8"/>
      <p:bldP build="whole" bldLvl="1" animBg="1" rev="0" advAuto="0" spid="1331" grpId="1"/>
      <p:bldP build="whole" bldLvl="1" animBg="1" rev="0" advAuto="0" spid="1309" grpId="2"/>
      <p:bldP build="whole" bldLvl="1" animBg="1" rev="0" advAuto="0" spid="1324" grpId="6"/>
      <p:bldP build="whole" bldLvl="1" animBg="1" rev="0" advAuto="0" spid="1320" grpId="5"/>
      <p:bldP build="whole" bldLvl="1" animBg="1" rev="0" advAuto="0" spid="1317" grpId="4"/>
      <p:bldP build="whole" bldLvl="1" animBg="1" rev="0" advAuto="0" spid="1329" grpId="7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" name="Multiplication de fractions"/>
          <p:cNvSpPr/>
          <p:nvPr/>
        </p:nvSpPr>
        <p:spPr>
          <a:xfrm>
            <a:off x="4018830" y="266700"/>
            <a:ext cx="495865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Multiplication de fractions</a:t>
            </a:r>
          </a:p>
        </p:txBody>
      </p:sp>
      <p:pic>
        <p:nvPicPr>
          <p:cNvPr id="1335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485900"/>
            <a:ext cx="11303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1336" name="Carré"/>
          <p:cNvSpPr/>
          <p:nvPr/>
        </p:nvSpPr>
        <p:spPr>
          <a:xfrm>
            <a:off x="3263900" y="64262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37" name="Carré"/>
          <p:cNvSpPr/>
          <p:nvPr/>
        </p:nvSpPr>
        <p:spPr>
          <a:xfrm>
            <a:off x="4508500" y="64262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38" name="Carré"/>
          <p:cNvSpPr/>
          <p:nvPr/>
        </p:nvSpPr>
        <p:spPr>
          <a:xfrm>
            <a:off x="3886200" y="64262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39" name="Carré"/>
          <p:cNvSpPr/>
          <p:nvPr/>
        </p:nvSpPr>
        <p:spPr>
          <a:xfrm>
            <a:off x="5130800" y="64262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40" name="Carré"/>
          <p:cNvSpPr/>
          <p:nvPr/>
        </p:nvSpPr>
        <p:spPr>
          <a:xfrm>
            <a:off x="5753100" y="64262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41" name="Carré"/>
          <p:cNvSpPr/>
          <p:nvPr/>
        </p:nvSpPr>
        <p:spPr>
          <a:xfrm>
            <a:off x="3263900" y="5803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42" name="Carré"/>
          <p:cNvSpPr/>
          <p:nvPr/>
        </p:nvSpPr>
        <p:spPr>
          <a:xfrm>
            <a:off x="4508500" y="5803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43" name="Carré"/>
          <p:cNvSpPr/>
          <p:nvPr/>
        </p:nvSpPr>
        <p:spPr>
          <a:xfrm>
            <a:off x="3886200" y="5803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44" name="Carré"/>
          <p:cNvSpPr/>
          <p:nvPr/>
        </p:nvSpPr>
        <p:spPr>
          <a:xfrm>
            <a:off x="5130800" y="58039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45" name="Carré"/>
          <p:cNvSpPr/>
          <p:nvPr/>
        </p:nvSpPr>
        <p:spPr>
          <a:xfrm>
            <a:off x="5753100" y="58039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46" name="Carré"/>
          <p:cNvSpPr/>
          <p:nvPr/>
        </p:nvSpPr>
        <p:spPr>
          <a:xfrm>
            <a:off x="3263900" y="51816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47" name="Carré"/>
          <p:cNvSpPr/>
          <p:nvPr/>
        </p:nvSpPr>
        <p:spPr>
          <a:xfrm>
            <a:off x="4508500" y="51816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48" name="Carré"/>
          <p:cNvSpPr/>
          <p:nvPr/>
        </p:nvSpPr>
        <p:spPr>
          <a:xfrm>
            <a:off x="3886200" y="51816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49" name="Carré"/>
          <p:cNvSpPr/>
          <p:nvPr/>
        </p:nvSpPr>
        <p:spPr>
          <a:xfrm>
            <a:off x="5130800" y="51816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50" name="Carré"/>
          <p:cNvSpPr/>
          <p:nvPr/>
        </p:nvSpPr>
        <p:spPr>
          <a:xfrm>
            <a:off x="5753100" y="51816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1356" name="Grouper"/>
          <p:cNvGrpSpPr/>
          <p:nvPr/>
        </p:nvGrpSpPr>
        <p:grpSpPr>
          <a:xfrm>
            <a:off x="3263900" y="2095500"/>
            <a:ext cx="3111500" cy="1866900"/>
            <a:chOff x="0" y="0"/>
            <a:chExt cx="3111500" cy="1866900"/>
          </a:xfrm>
        </p:grpSpPr>
        <p:sp>
          <p:nvSpPr>
            <p:cNvPr id="1351" name="Rectangle"/>
            <p:cNvSpPr/>
            <p:nvPr/>
          </p:nvSpPr>
          <p:spPr>
            <a:xfrm>
              <a:off x="0" y="0"/>
              <a:ext cx="622300" cy="18669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52" name="Rectangle"/>
            <p:cNvSpPr/>
            <p:nvPr/>
          </p:nvSpPr>
          <p:spPr>
            <a:xfrm>
              <a:off x="622300" y="0"/>
              <a:ext cx="622300" cy="18669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53" name="Rectangle"/>
            <p:cNvSpPr/>
            <p:nvPr/>
          </p:nvSpPr>
          <p:spPr>
            <a:xfrm>
              <a:off x="1244600" y="0"/>
              <a:ext cx="622300" cy="18669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54" name="Rectangle"/>
            <p:cNvSpPr/>
            <p:nvPr/>
          </p:nvSpPr>
          <p:spPr>
            <a:xfrm>
              <a:off x="18669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55" name="Rectangle"/>
            <p:cNvSpPr/>
            <p:nvPr/>
          </p:nvSpPr>
          <p:spPr>
            <a:xfrm>
              <a:off x="24892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360" name="Grouper"/>
          <p:cNvGrpSpPr/>
          <p:nvPr/>
        </p:nvGrpSpPr>
        <p:grpSpPr>
          <a:xfrm>
            <a:off x="7835900" y="2095500"/>
            <a:ext cx="3111500" cy="1879600"/>
            <a:chOff x="0" y="0"/>
            <a:chExt cx="3111500" cy="1879600"/>
          </a:xfrm>
        </p:grpSpPr>
        <p:sp>
          <p:nvSpPr>
            <p:cNvPr id="1357" name="Rectangle"/>
            <p:cNvSpPr/>
            <p:nvPr/>
          </p:nvSpPr>
          <p:spPr>
            <a:xfrm>
              <a:off x="0" y="0"/>
              <a:ext cx="31115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58" name="Rectangle"/>
            <p:cNvSpPr/>
            <p:nvPr/>
          </p:nvSpPr>
          <p:spPr>
            <a:xfrm>
              <a:off x="0" y="635000"/>
              <a:ext cx="31115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59" name="Rectangle"/>
            <p:cNvSpPr/>
            <p:nvPr/>
          </p:nvSpPr>
          <p:spPr>
            <a:xfrm>
              <a:off x="0" y="1257300"/>
              <a:ext cx="31115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after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41" grpId="9"/>
      <p:bldP build="whole" bldLvl="1" animBg="1" rev="0" advAuto="0" spid="1360" grpId="3"/>
      <p:bldP build="whole" bldLvl="1" animBg="1" rev="0" advAuto="0" spid="1337" grpId="5"/>
      <p:bldP build="whole" bldLvl="1" animBg="1" rev="0" advAuto="0" spid="1345" grpId="13"/>
      <p:bldP build="whole" bldLvl="1" animBg="1" rev="0" advAuto="0" spid="1336" grpId="4"/>
      <p:bldP build="whole" bldLvl="1" animBg="1" rev="0" advAuto="0" spid="1343" grpId="11"/>
      <p:bldP build="whole" bldLvl="1" animBg="1" rev="0" advAuto="0" spid="1335" grpId="1"/>
      <p:bldP build="whole" bldLvl="1" animBg="1" rev="0" advAuto="0" spid="1346" grpId="14"/>
      <p:bldP build="whole" bldLvl="1" animBg="1" rev="0" advAuto="0" spid="1340" grpId="8"/>
      <p:bldP build="whole" bldLvl="1" animBg="1" rev="0" advAuto="0" spid="1356" grpId="2"/>
      <p:bldP build="whole" bldLvl="1" animBg="1" rev="0" advAuto="0" spid="1339" grpId="7"/>
      <p:bldP build="whole" bldLvl="1" animBg="1" rev="0" advAuto="0" spid="1342" grpId="10"/>
      <p:bldP build="whole" bldLvl="1" animBg="1" rev="0" advAuto="0" spid="1347" grpId="15"/>
      <p:bldP build="whole" bldLvl="1" animBg="1" rev="0" advAuto="0" spid="1349" grpId="17"/>
      <p:bldP build="whole" bldLvl="1" animBg="1" rev="0" advAuto="0" spid="1348" grpId="16"/>
      <p:bldP build="whole" bldLvl="1" animBg="1" rev="0" advAuto="0" spid="1350" grpId="18"/>
      <p:bldP build="whole" bldLvl="1" animBg="1" rev="0" advAuto="0" spid="1338" grpId="6"/>
      <p:bldP build="whole" bldLvl="1" animBg="1" rev="0" advAuto="0" spid="1344" grpId="12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Multiplication de fractions"/>
          <p:cNvSpPr/>
          <p:nvPr/>
        </p:nvSpPr>
        <p:spPr>
          <a:xfrm>
            <a:off x="4018830" y="266700"/>
            <a:ext cx="495865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Multiplication de fractions</a:t>
            </a:r>
          </a:p>
        </p:txBody>
      </p:sp>
      <p:pic>
        <p:nvPicPr>
          <p:cNvPr id="1363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485900"/>
            <a:ext cx="11303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1364" name="Carré"/>
          <p:cNvSpPr/>
          <p:nvPr/>
        </p:nvSpPr>
        <p:spPr>
          <a:xfrm>
            <a:off x="3263900" y="68707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65" name="Carré"/>
          <p:cNvSpPr/>
          <p:nvPr/>
        </p:nvSpPr>
        <p:spPr>
          <a:xfrm>
            <a:off x="4508500" y="68707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66" name="Carré"/>
          <p:cNvSpPr/>
          <p:nvPr/>
        </p:nvSpPr>
        <p:spPr>
          <a:xfrm>
            <a:off x="3886200" y="68707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67" name="Carré"/>
          <p:cNvSpPr/>
          <p:nvPr/>
        </p:nvSpPr>
        <p:spPr>
          <a:xfrm>
            <a:off x="5130800" y="68707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68" name="Carré"/>
          <p:cNvSpPr/>
          <p:nvPr/>
        </p:nvSpPr>
        <p:spPr>
          <a:xfrm>
            <a:off x="5753100" y="68707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69" name="Carré"/>
          <p:cNvSpPr/>
          <p:nvPr/>
        </p:nvSpPr>
        <p:spPr>
          <a:xfrm>
            <a:off x="3263900" y="5803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70" name="Carré"/>
          <p:cNvSpPr/>
          <p:nvPr/>
        </p:nvSpPr>
        <p:spPr>
          <a:xfrm>
            <a:off x="4508500" y="5803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71" name="Carré"/>
          <p:cNvSpPr/>
          <p:nvPr/>
        </p:nvSpPr>
        <p:spPr>
          <a:xfrm>
            <a:off x="3886200" y="5803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72" name="Carré"/>
          <p:cNvSpPr/>
          <p:nvPr/>
        </p:nvSpPr>
        <p:spPr>
          <a:xfrm>
            <a:off x="5130800" y="58039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73" name="Carré"/>
          <p:cNvSpPr/>
          <p:nvPr/>
        </p:nvSpPr>
        <p:spPr>
          <a:xfrm>
            <a:off x="5753100" y="58039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74" name="Carré"/>
          <p:cNvSpPr/>
          <p:nvPr/>
        </p:nvSpPr>
        <p:spPr>
          <a:xfrm>
            <a:off x="3263900" y="51816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75" name="Carré"/>
          <p:cNvSpPr/>
          <p:nvPr/>
        </p:nvSpPr>
        <p:spPr>
          <a:xfrm>
            <a:off x="4508500" y="51816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76" name="Carré"/>
          <p:cNvSpPr/>
          <p:nvPr/>
        </p:nvSpPr>
        <p:spPr>
          <a:xfrm>
            <a:off x="3886200" y="51816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77" name="Carré"/>
          <p:cNvSpPr/>
          <p:nvPr/>
        </p:nvSpPr>
        <p:spPr>
          <a:xfrm>
            <a:off x="5130800" y="51816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78" name="Carré"/>
          <p:cNvSpPr/>
          <p:nvPr/>
        </p:nvSpPr>
        <p:spPr>
          <a:xfrm>
            <a:off x="5753100" y="51816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1384" name="Grouper"/>
          <p:cNvGrpSpPr/>
          <p:nvPr/>
        </p:nvGrpSpPr>
        <p:grpSpPr>
          <a:xfrm>
            <a:off x="3263900" y="2095500"/>
            <a:ext cx="3111500" cy="1866900"/>
            <a:chOff x="0" y="0"/>
            <a:chExt cx="3111500" cy="1866900"/>
          </a:xfrm>
        </p:grpSpPr>
        <p:sp>
          <p:nvSpPr>
            <p:cNvPr id="1379" name="Rectangle"/>
            <p:cNvSpPr/>
            <p:nvPr/>
          </p:nvSpPr>
          <p:spPr>
            <a:xfrm>
              <a:off x="0" y="0"/>
              <a:ext cx="622300" cy="18669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80" name="Rectangle"/>
            <p:cNvSpPr/>
            <p:nvPr/>
          </p:nvSpPr>
          <p:spPr>
            <a:xfrm>
              <a:off x="622300" y="0"/>
              <a:ext cx="622300" cy="18669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81" name="Rectangle"/>
            <p:cNvSpPr/>
            <p:nvPr/>
          </p:nvSpPr>
          <p:spPr>
            <a:xfrm>
              <a:off x="1244600" y="0"/>
              <a:ext cx="622300" cy="18669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82" name="Rectangle"/>
            <p:cNvSpPr/>
            <p:nvPr/>
          </p:nvSpPr>
          <p:spPr>
            <a:xfrm>
              <a:off x="18669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83" name="Rectangle"/>
            <p:cNvSpPr/>
            <p:nvPr/>
          </p:nvSpPr>
          <p:spPr>
            <a:xfrm>
              <a:off x="24892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388" name="Grouper"/>
          <p:cNvGrpSpPr/>
          <p:nvPr/>
        </p:nvGrpSpPr>
        <p:grpSpPr>
          <a:xfrm>
            <a:off x="7835900" y="2095500"/>
            <a:ext cx="3111500" cy="1879600"/>
            <a:chOff x="0" y="0"/>
            <a:chExt cx="3111500" cy="1879600"/>
          </a:xfrm>
        </p:grpSpPr>
        <p:sp>
          <p:nvSpPr>
            <p:cNvPr id="1385" name="Rectangle"/>
            <p:cNvSpPr/>
            <p:nvPr/>
          </p:nvSpPr>
          <p:spPr>
            <a:xfrm>
              <a:off x="0" y="0"/>
              <a:ext cx="31115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86" name="Rectangle"/>
            <p:cNvSpPr/>
            <p:nvPr/>
          </p:nvSpPr>
          <p:spPr>
            <a:xfrm>
              <a:off x="0" y="635000"/>
              <a:ext cx="31115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87" name="Rectangle"/>
            <p:cNvSpPr/>
            <p:nvPr/>
          </p:nvSpPr>
          <p:spPr>
            <a:xfrm>
              <a:off x="0" y="1257300"/>
              <a:ext cx="31115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3" name="Grouper"/>
          <p:cNvGrpSpPr/>
          <p:nvPr/>
        </p:nvGrpSpPr>
        <p:grpSpPr>
          <a:xfrm>
            <a:off x="1295400" y="2082799"/>
            <a:ext cx="9865360" cy="5822951"/>
            <a:chOff x="0" y="0"/>
            <a:chExt cx="9865359" cy="5822950"/>
          </a:xfrm>
        </p:grpSpPr>
        <p:sp>
          <p:nvSpPr>
            <p:cNvPr id="1390" name="Ligne"/>
            <p:cNvSpPr/>
            <p:nvPr/>
          </p:nvSpPr>
          <p:spPr>
            <a:xfrm>
              <a:off x="1907540" y="2063750"/>
              <a:ext cx="3136901" cy="0"/>
            </a:xfrm>
            <a:prstGeom prst="line">
              <a:avLst/>
            </a:prstGeom>
            <a:noFill/>
            <a:ln w="25400" cap="flat">
              <a:solidFill>
                <a:srgbClr val="B676D2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91" name="Ligne"/>
            <p:cNvSpPr/>
            <p:nvPr/>
          </p:nvSpPr>
          <p:spPr>
            <a:xfrm flipV="1">
              <a:off x="9865359" y="-1"/>
              <a:ext cx="1" cy="1892301"/>
            </a:xfrm>
            <a:prstGeom prst="line">
              <a:avLst/>
            </a:prstGeom>
            <a:noFill/>
            <a:ln w="25400" cap="flat">
              <a:solidFill>
                <a:srgbClr val="B676D2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92" name="Rectangle aux angles arrondis"/>
            <p:cNvSpPr/>
            <p:nvPr/>
          </p:nvSpPr>
          <p:spPr>
            <a:xfrm>
              <a:off x="0" y="5372100"/>
              <a:ext cx="1143000" cy="450850"/>
            </a:xfrm>
            <a:prstGeom prst="roundRect">
              <a:avLst>
                <a:gd name="adj" fmla="val 42254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397" name="Grouper"/>
          <p:cNvGrpSpPr/>
          <p:nvPr/>
        </p:nvGrpSpPr>
        <p:grpSpPr>
          <a:xfrm>
            <a:off x="1295400" y="1911350"/>
            <a:ext cx="6203950" cy="5397500"/>
            <a:chOff x="0" y="0"/>
            <a:chExt cx="6203949" cy="5397500"/>
          </a:xfrm>
        </p:grpSpPr>
        <p:sp>
          <p:nvSpPr>
            <p:cNvPr id="1394" name="Ligne"/>
            <p:cNvSpPr/>
            <p:nvPr/>
          </p:nvSpPr>
          <p:spPr>
            <a:xfrm>
              <a:off x="1968500" y="0"/>
              <a:ext cx="1866900" cy="0"/>
            </a:xfrm>
            <a:prstGeom prst="line">
              <a:avLst/>
            </a:prstGeom>
            <a:noFill/>
            <a:ln w="25400" cap="flat">
              <a:solidFill>
                <a:srgbClr val="70D200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95" name="Ligne"/>
            <p:cNvSpPr/>
            <p:nvPr/>
          </p:nvSpPr>
          <p:spPr>
            <a:xfrm flipV="1">
              <a:off x="6203949" y="135890"/>
              <a:ext cx="1" cy="1318261"/>
            </a:xfrm>
            <a:prstGeom prst="line">
              <a:avLst/>
            </a:prstGeom>
            <a:noFill/>
            <a:ln w="25400" cap="flat">
              <a:solidFill>
                <a:srgbClr val="70D200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96" name="Rectangle aux angles arrondis"/>
            <p:cNvSpPr/>
            <p:nvPr/>
          </p:nvSpPr>
          <p:spPr>
            <a:xfrm>
              <a:off x="0" y="4946650"/>
              <a:ext cx="1143000" cy="450850"/>
            </a:xfrm>
            <a:prstGeom prst="roundRect">
              <a:avLst>
                <a:gd name="adj" fmla="val 42254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398" name="Multiplication de fractions"/>
          <p:cNvSpPr/>
          <p:nvPr/>
        </p:nvSpPr>
        <p:spPr>
          <a:xfrm>
            <a:off x="4018830" y="266700"/>
            <a:ext cx="495865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Multiplication de fractions</a:t>
            </a:r>
          </a:p>
        </p:txBody>
      </p:sp>
      <p:pic>
        <p:nvPicPr>
          <p:cNvPr id="1399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485900"/>
            <a:ext cx="11303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1400" name="Rectangle"/>
          <p:cNvSpPr/>
          <p:nvPr/>
        </p:nvSpPr>
        <p:spPr>
          <a:xfrm>
            <a:off x="7835900" y="2095500"/>
            <a:ext cx="31115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01" name="Carré"/>
          <p:cNvSpPr/>
          <p:nvPr/>
        </p:nvSpPr>
        <p:spPr>
          <a:xfrm>
            <a:off x="3263900" y="68707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02" name="Carré"/>
          <p:cNvSpPr/>
          <p:nvPr/>
        </p:nvSpPr>
        <p:spPr>
          <a:xfrm>
            <a:off x="4508500" y="68707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03" name="Carré"/>
          <p:cNvSpPr/>
          <p:nvPr/>
        </p:nvSpPr>
        <p:spPr>
          <a:xfrm>
            <a:off x="3886200" y="68707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04" name="Carré"/>
          <p:cNvSpPr/>
          <p:nvPr/>
        </p:nvSpPr>
        <p:spPr>
          <a:xfrm>
            <a:off x="5130800" y="68707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05" name="Carré"/>
          <p:cNvSpPr/>
          <p:nvPr/>
        </p:nvSpPr>
        <p:spPr>
          <a:xfrm>
            <a:off x="5753100" y="68707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06" name="Carré"/>
          <p:cNvSpPr/>
          <p:nvPr/>
        </p:nvSpPr>
        <p:spPr>
          <a:xfrm>
            <a:off x="3263900" y="5803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07" name="Carré"/>
          <p:cNvSpPr/>
          <p:nvPr/>
        </p:nvSpPr>
        <p:spPr>
          <a:xfrm>
            <a:off x="4508500" y="5803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08" name="Carré"/>
          <p:cNvSpPr/>
          <p:nvPr/>
        </p:nvSpPr>
        <p:spPr>
          <a:xfrm>
            <a:off x="3886200" y="58039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09" name="Carré"/>
          <p:cNvSpPr/>
          <p:nvPr/>
        </p:nvSpPr>
        <p:spPr>
          <a:xfrm>
            <a:off x="5130800" y="58039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10" name="Carré"/>
          <p:cNvSpPr/>
          <p:nvPr/>
        </p:nvSpPr>
        <p:spPr>
          <a:xfrm>
            <a:off x="5753100" y="58039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11" name="Carré"/>
          <p:cNvSpPr/>
          <p:nvPr/>
        </p:nvSpPr>
        <p:spPr>
          <a:xfrm>
            <a:off x="3263900" y="518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12" name="Carré"/>
          <p:cNvSpPr/>
          <p:nvPr/>
        </p:nvSpPr>
        <p:spPr>
          <a:xfrm>
            <a:off x="4508500" y="518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13" name="Carré"/>
          <p:cNvSpPr/>
          <p:nvPr/>
        </p:nvSpPr>
        <p:spPr>
          <a:xfrm>
            <a:off x="3886200" y="518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14" name="Carré"/>
          <p:cNvSpPr/>
          <p:nvPr/>
        </p:nvSpPr>
        <p:spPr>
          <a:xfrm>
            <a:off x="5130800" y="51816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15" name="Carré"/>
          <p:cNvSpPr/>
          <p:nvPr/>
        </p:nvSpPr>
        <p:spPr>
          <a:xfrm>
            <a:off x="5753100" y="51816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16" name="Rectangle"/>
          <p:cNvSpPr/>
          <p:nvPr/>
        </p:nvSpPr>
        <p:spPr>
          <a:xfrm>
            <a:off x="3263900" y="2095500"/>
            <a:ext cx="622300" cy="18669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17" name="Rectangle"/>
          <p:cNvSpPr/>
          <p:nvPr/>
        </p:nvSpPr>
        <p:spPr>
          <a:xfrm>
            <a:off x="3886200" y="2095500"/>
            <a:ext cx="622300" cy="18669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18" name="Rectangle"/>
          <p:cNvSpPr/>
          <p:nvPr/>
        </p:nvSpPr>
        <p:spPr>
          <a:xfrm>
            <a:off x="4508500" y="2095500"/>
            <a:ext cx="622300" cy="18669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19" name="Rectangle"/>
          <p:cNvSpPr/>
          <p:nvPr/>
        </p:nvSpPr>
        <p:spPr>
          <a:xfrm>
            <a:off x="5130800" y="2095500"/>
            <a:ext cx="622300" cy="18669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20" name="Rectangle"/>
          <p:cNvSpPr/>
          <p:nvPr/>
        </p:nvSpPr>
        <p:spPr>
          <a:xfrm>
            <a:off x="5753100" y="2095500"/>
            <a:ext cx="622300" cy="18669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21" name="Rectangle"/>
          <p:cNvSpPr/>
          <p:nvPr/>
        </p:nvSpPr>
        <p:spPr>
          <a:xfrm>
            <a:off x="7835900" y="2730500"/>
            <a:ext cx="31115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22" name="Rectangle"/>
          <p:cNvSpPr/>
          <p:nvPr/>
        </p:nvSpPr>
        <p:spPr>
          <a:xfrm>
            <a:off x="7835900" y="3352800"/>
            <a:ext cx="31115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423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8200" y="5168900"/>
            <a:ext cx="9779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4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8200" y="6858000"/>
            <a:ext cx="1536700" cy="952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23" grpId="1"/>
      <p:bldP build="whole" bldLvl="1" animBg="1" rev="0" advAuto="0" spid="1424" grpId="2"/>
      <p:bldP build="whole" bldLvl="1" animBg="1" rev="0" advAuto="0" spid="1393" grpId="4"/>
      <p:bldP build="whole" bldLvl="1" animBg="1" rev="0" advAuto="0" spid="1397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rouper"/>
          <p:cNvGrpSpPr/>
          <p:nvPr/>
        </p:nvGrpSpPr>
        <p:grpSpPr>
          <a:xfrm>
            <a:off x="6578600" y="7277100"/>
            <a:ext cx="4076700" cy="1435100"/>
            <a:chOff x="0" y="0"/>
            <a:chExt cx="4076700" cy="1435100"/>
          </a:xfrm>
        </p:grpSpPr>
        <p:sp>
          <p:nvSpPr>
            <p:cNvPr id="192" name="Carré"/>
            <p:cNvSpPr/>
            <p:nvPr/>
          </p:nvSpPr>
          <p:spPr>
            <a:xfrm>
              <a:off x="0" y="8128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3" name="Carré"/>
            <p:cNvSpPr/>
            <p:nvPr/>
          </p:nvSpPr>
          <p:spPr>
            <a:xfrm>
              <a:off x="1244600" y="8128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4" name="Carré"/>
            <p:cNvSpPr/>
            <p:nvPr/>
          </p:nvSpPr>
          <p:spPr>
            <a:xfrm>
              <a:off x="622300" y="8128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5" name="Carré"/>
            <p:cNvSpPr/>
            <p:nvPr/>
          </p:nvSpPr>
          <p:spPr>
            <a:xfrm>
              <a:off x="1866900" y="8128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6" name="Carré"/>
            <p:cNvSpPr/>
            <p:nvPr/>
          </p:nvSpPr>
          <p:spPr>
            <a:xfrm>
              <a:off x="2489200" y="8128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7" name="Rectangle aux angles arrondis"/>
            <p:cNvSpPr/>
            <p:nvPr/>
          </p:nvSpPr>
          <p:spPr>
            <a:xfrm>
              <a:off x="317500" y="0"/>
              <a:ext cx="3759200" cy="660400"/>
            </a:xfrm>
            <a:prstGeom prst="roundRect">
              <a:avLst>
                <a:gd name="adj" fmla="val 28846"/>
              </a:avLst>
            </a:prstGeom>
            <a:solidFill>
              <a:srgbClr val="FFDAD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03" name="Grouper"/>
          <p:cNvGrpSpPr/>
          <p:nvPr/>
        </p:nvGrpSpPr>
        <p:grpSpPr>
          <a:xfrm>
            <a:off x="4508500" y="7264400"/>
            <a:ext cx="2324100" cy="1447800"/>
            <a:chOff x="0" y="0"/>
            <a:chExt cx="2324100" cy="1447800"/>
          </a:xfrm>
        </p:grpSpPr>
        <p:sp>
          <p:nvSpPr>
            <p:cNvPr id="199" name="Carré"/>
            <p:cNvSpPr/>
            <p:nvPr/>
          </p:nvSpPr>
          <p:spPr>
            <a:xfrm>
              <a:off x="139700" y="82550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0" name="Carré"/>
            <p:cNvSpPr/>
            <p:nvPr/>
          </p:nvSpPr>
          <p:spPr>
            <a:xfrm>
              <a:off x="1384300" y="82550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1" name="Carré"/>
            <p:cNvSpPr/>
            <p:nvPr/>
          </p:nvSpPr>
          <p:spPr>
            <a:xfrm>
              <a:off x="762000" y="82550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2" name="Rectangle aux angles arrondis"/>
            <p:cNvSpPr/>
            <p:nvPr/>
          </p:nvSpPr>
          <p:spPr>
            <a:xfrm>
              <a:off x="0" y="0"/>
              <a:ext cx="2324100" cy="660400"/>
            </a:xfrm>
            <a:prstGeom prst="roundRect">
              <a:avLst>
                <a:gd name="adj" fmla="val 28846"/>
              </a:avLst>
            </a:prstGeom>
            <a:solidFill>
              <a:srgbClr val="CAF0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04" name="Soustraction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Soustraction</a:t>
            </a:r>
          </a:p>
        </p:txBody>
      </p:sp>
      <p:sp>
        <p:nvSpPr>
          <p:cNvPr id="205" name="De la même manière, on peut voir les nombres négatif…"/>
          <p:cNvSpPr/>
          <p:nvPr/>
        </p:nvSpPr>
        <p:spPr>
          <a:xfrm>
            <a:off x="2108" y="13525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De la même manière, on peut voir les nombres négatif </a:t>
            </a:r>
          </a:p>
          <a:p>
            <a:pPr/>
            <a:r>
              <a:t>comme une suite de </a:t>
            </a:r>
          </a:p>
        </p:txBody>
      </p:sp>
      <p:pic>
        <p:nvPicPr>
          <p:cNvPr id="206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45200" y="2717800"/>
            <a:ext cx="520700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Carré"/>
          <p:cNvSpPr/>
          <p:nvPr/>
        </p:nvSpPr>
        <p:spPr>
          <a:xfrm>
            <a:off x="4648200" y="4343400"/>
            <a:ext cx="622300" cy="622300"/>
          </a:xfrm>
          <a:prstGeom prst="rect">
            <a:avLst/>
          </a:prstGeom>
          <a:solidFill>
            <a:srgbClr val="CAF0FE"/>
          </a:solidFill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08" name="Carré"/>
          <p:cNvSpPr/>
          <p:nvPr/>
        </p:nvSpPr>
        <p:spPr>
          <a:xfrm>
            <a:off x="5892800" y="4343400"/>
            <a:ext cx="622300" cy="622300"/>
          </a:xfrm>
          <a:prstGeom prst="rect">
            <a:avLst/>
          </a:prstGeom>
          <a:solidFill>
            <a:srgbClr val="CAF0FE"/>
          </a:solidFill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09" name="Carré"/>
          <p:cNvSpPr/>
          <p:nvPr/>
        </p:nvSpPr>
        <p:spPr>
          <a:xfrm>
            <a:off x="5270500" y="4343400"/>
            <a:ext cx="622300" cy="622300"/>
          </a:xfrm>
          <a:prstGeom prst="rect">
            <a:avLst/>
          </a:prstGeom>
          <a:solidFill>
            <a:srgbClr val="CAF0FE"/>
          </a:solidFill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10" name="Carré"/>
          <p:cNvSpPr/>
          <p:nvPr/>
        </p:nvSpPr>
        <p:spPr>
          <a:xfrm>
            <a:off x="4648200" y="6337300"/>
            <a:ext cx="622300" cy="622300"/>
          </a:xfrm>
          <a:prstGeom prst="rect">
            <a:avLst/>
          </a:prstGeom>
          <a:solidFill>
            <a:srgbClr val="FFDAD8"/>
          </a:solidFill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11" name="Carré"/>
          <p:cNvSpPr/>
          <p:nvPr/>
        </p:nvSpPr>
        <p:spPr>
          <a:xfrm>
            <a:off x="5892800" y="6337300"/>
            <a:ext cx="622300" cy="622300"/>
          </a:xfrm>
          <a:prstGeom prst="rect">
            <a:avLst/>
          </a:prstGeom>
          <a:solidFill>
            <a:srgbClr val="FFDAD8"/>
          </a:solidFill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12" name="Carré"/>
          <p:cNvSpPr/>
          <p:nvPr/>
        </p:nvSpPr>
        <p:spPr>
          <a:xfrm>
            <a:off x="5270500" y="6337300"/>
            <a:ext cx="622300" cy="622300"/>
          </a:xfrm>
          <a:prstGeom prst="rect">
            <a:avLst/>
          </a:prstGeom>
          <a:solidFill>
            <a:srgbClr val="FFDAD8"/>
          </a:solidFill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13" name="Carré"/>
          <p:cNvSpPr/>
          <p:nvPr/>
        </p:nvSpPr>
        <p:spPr>
          <a:xfrm>
            <a:off x="6515100" y="6337300"/>
            <a:ext cx="622300" cy="622300"/>
          </a:xfrm>
          <a:prstGeom prst="rect">
            <a:avLst/>
          </a:prstGeom>
          <a:solidFill>
            <a:srgbClr val="FFDAD8"/>
          </a:solidFill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14" name="Carré"/>
          <p:cNvSpPr/>
          <p:nvPr/>
        </p:nvSpPr>
        <p:spPr>
          <a:xfrm>
            <a:off x="7137400" y="6337300"/>
            <a:ext cx="622300" cy="622300"/>
          </a:xfrm>
          <a:prstGeom prst="rect">
            <a:avLst/>
          </a:prstGeom>
          <a:solidFill>
            <a:srgbClr val="FFDAD8"/>
          </a:solidFill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217" name="Grouper"/>
          <p:cNvGrpSpPr/>
          <p:nvPr/>
        </p:nvGrpSpPr>
        <p:grpSpPr>
          <a:xfrm>
            <a:off x="714449" y="3314700"/>
            <a:ext cx="3247951" cy="622300"/>
            <a:chOff x="0" y="0"/>
            <a:chExt cx="3247950" cy="622300"/>
          </a:xfrm>
        </p:grpSpPr>
        <p:sp>
          <p:nvSpPr>
            <p:cNvPr id="215" name="par exemple"/>
            <p:cNvSpPr/>
            <p:nvPr/>
          </p:nvSpPr>
          <p:spPr>
            <a:xfrm>
              <a:off x="0" y="0"/>
              <a:ext cx="237261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par exemple</a:t>
              </a:r>
            </a:p>
          </p:txBody>
        </p:sp>
        <p:pic>
          <p:nvPicPr>
            <p:cNvPr id="216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701850" y="190500"/>
              <a:ext cx="5461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18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78300" y="3467100"/>
            <a:ext cx="25908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822700" y="5524500"/>
            <a:ext cx="4152900" cy="317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2" name="Grouper"/>
          <p:cNvGrpSpPr/>
          <p:nvPr/>
        </p:nvGrpSpPr>
        <p:grpSpPr>
          <a:xfrm>
            <a:off x="2337358" y="5321300"/>
            <a:ext cx="1256742" cy="622300"/>
            <a:chOff x="0" y="0"/>
            <a:chExt cx="1256741" cy="622300"/>
          </a:xfrm>
        </p:grpSpPr>
        <p:sp>
          <p:nvSpPr>
            <p:cNvPr id="220" name="et"/>
            <p:cNvSpPr/>
            <p:nvPr/>
          </p:nvSpPr>
          <p:spPr>
            <a:xfrm>
              <a:off x="0" y="0"/>
              <a:ext cx="4476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</a:t>
              </a:r>
            </a:p>
          </p:txBody>
        </p:sp>
        <p:pic>
          <p:nvPicPr>
            <p:cNvPr id="221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23341" y="152400"/>
              <a:ext cx="5334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23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400300" y="7442200"/>
            <a:ext cx="13208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224" name="d’où"/>
          <p:cNvSpPr/>
          <p:nvPr/>
        </p:nvSpPr>
        <p:spPr>
          <a:xfrm>
            <a:off x="1116458" y="7289800"/>
            <a:ext cx="9336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d’où</a:t>
            </a:r>
          </a:p>
        </p:txBody>
      </p:sp>
      <p:pic>
        <p:nvPicPr>
          <p:cNvPr id="225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962400" y="7454900"/>
            <a:ext cx="65151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0833100" y="7442200"/>
            <a:ext cx="10414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7" grpId="1"/>
      <p:bldP build="whole" bldLvl="1" animBg="1" rev="0" advAuto="0" spid="222" grpId="6"/>
      <p:bldP build="whole" bldLvl="1" animBg="1" rev="0" advAuto="0" spid="210" grpId="8"/>
      <p:bldP build="whole" bldLvl="1" animBg="1" rev="0" advAuto="0" spid="214" grpId="12"/>
      <p:bldP build="whole" bldLvl="1" animBg="1" rev="0" advAuto="0" spid="224" grpId="13"/>
      <p:bldP build="whole" bldLvl="1" animBg="1" rev="0" advAuto="0" spid="213" grpId="11"/>
      <p:bldP build="whole" bldLvl="1" animBg="1" rev="0" advAuto="0" spid="225" grpId="15"/>
      <p:bldP build="whole" bldLvl="1" animBg="1" rev="0" advAuto="0" spid="218" grpId="2"/>
      <p:bldP build="whole" bldLvl="1" animBg="1" rev="0" advAuto="0" spid="207" grpId="3"/>
      <p:bldP build="whole" bldLvl="1" animBg="1" rev="0" advAuto="0" spid="219" grpId="7"/>
      <p:bldP build="whole" bldLvl="1" animBg="1" rev="0" advAuto="0" spid="223" grpId="14"/>
      <p:bldP build="whole" bldLvl="1" animBg="1" rev="0" advAuto="0" spid="203" grpId="16"/>
      <p:bldP build="whole" bldLvl="1" animBg="1" rev="0" advAuto="0" spid="208" grpId="5"/>
      <p:bldP build="whole" bldLvl="1" animBg="1" rev="0" advAuto="0" spid="209" grpId="4"/>
      <p:bldP build="whole" bldLvl="1" animBg="1" rev="0" advAuto="0" spid="211" grpId="10"/>
      <p:bldP build="whole" bldLvl="1" animBg="1" rev="0" advAuto="0" spid="226" grpId="18"/>
      <p:bldP build="whole" bldLvl="1" animBg="1" rev="0" advAuto="0" spid="198" grpId="17"/>
      <p:bldP build="whole" bldLvl="1" animBg="1" rev="0" advAuto="0" spid="212" grpId="9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" name="Division de fractions"/>
          <p:cNvSpPr/>
          <p:nvPr/>
        </p:nvSpPr>
        <p:spPr>
          <a:xfrm>
            <a:off x="4559634" y="393700"/>
            <a:ext cx="387704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Division de fractions</a:t>
            </a:r>
          </a:p>
        </p:txBody>
      </p:sp>
      <p:pic>
        <p:nvPicPr>
          <p:cNvPr id="1427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7100" y="1689100"/>
            <a:ext cx="10541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1428" name="Ligne"/>
          <p:cNvSpPr/>
          <p:nvPr/>
        </p:nvSpPr>
        <p:spPr>
          <a:xfrm>
            <a:off x="647724" y="4547520"/>
            <a:ext cx="11696663" cy="2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429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30300" y="4876800"/>
            <a:ext cx="2032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1430" name="Ligne"/>
          <p:cNvSpPr/>
          <p:nvPr/>
        </p:nvSpPr>
        <p:spPr>
          <a:xfrm flipH="1" flipV="1">
            <a:off x="100157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31" name="Ligne"/>
          <p:cNvSpPr/>
          <p:nvPr/>
        </p:nvSpPr>
        <p:spPr>
          <a:xfrm flipH="1" flipV="1">
            <a:off x="117683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32" name="Ligne"/>
          <p:cNvSpPr/>
          <p:nvPr/>
        </p:nvSpPr>
        <p:spPr>
          <a:xfrm flipH="1" flipV="1">
            <a:off x="12527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433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00700" y="4953000"/>
            <a:ext cx="152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4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931400" y="4889500"/>
            <a:ext cx="203200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1435" name="Ligne"/>
          <p:cNvSpPr/>
          <p:nvPr/>
        </p:nvSpPr>
        <p:spPr>
          <a:xfrm flipH="1" flipV="1">
            <a:off x="5634274" y="43433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36" name="Ligne"/>
          <p:cNvSpPr/>
          <p:nvPr/>
        </p:nvSpPr>
        <p:spPr>
          <a:xfrm flipH="1" flipV="1">
            <a:off x="10892074" y="43433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440" name="Grouper"/>
          <p:cNvGrpSpPr/>
          <p:nvPr/>
        </p:nvGrpSpPr>
        <p:grpSpPr>
          <a:xfrm>
            <a:off x="1270000" y="4356100"/>
            <a:ext cx="859075" cy="2654300"/>
            <a:chOff x="0" y="0"/>
            <a:chExt cx="859074" cy="2654300"/>
          </a:xfrm>
        </p:grpSpPr>
        <p:sp>
          <p:nvSpPr>
            <p:cNvPr id="1437" name="Ligne"/>
            <p:cNvSpPr/>
            <p:nvPr/>
          </p:nvSpPr>
          <p:spPr>
            <a:xfrm flipH="1" flipV="1">
              <a:off x="859074" y="0"/>
              <a:ext cx="1" cy="3973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gne"/>
            <p:cNvSpPr/>
            <p:nvPr/>
          </p:nvSpPr>
          <p:spPr>
            <a:xfrm>
              <a:off x="0" y="990600"/>
              <a:ext cx="795867" cy="40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7"/>
                  </a:moveTo>
                  <a:cubicBezTo>
                    <a:pt x="0" y="897"/>
                    <a:pt x="3897" y="21600"/>
                    <a:pt x="11270" y="21600"/>
                  </a:cubicBezTo>
                  <a:cubicBezTo>
                    <a:pt x="18931" y="21600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1439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66700" y="1701800"/>
              <a:ext cx="241300" cy="952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44" name="Grouper"/>
          <p:cNvGrpSpPr/>
          <p:nvPr/>
        </p:nvGrpSpPr>
        <p:grpSpPr>
          <a:xfrm>
            <a:off x="2120900" y="4356100"/>
            <a:ext cx="884475" cy="2654300"/>
            <a:chOff x="0" y="0"/>
            <a:chExt cx="884474" cy="2654300"/>
          </a:xfrm>
        </p:grpSpPr>
        <p:sp>
          <p:nvSpPr>
            <p:cNvPr id="1441" name="Ligne"/>
            <p:cNvSpPr/>
            <p:nvPr/>
          </p:nvSpPr>
          <p:spPr>
            <a:xfrm flipH="1" flipV="1">
              <a:off x="884474" y="0"/>
              <a:ext cx="1" cy="3973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gne"/>
            <p:cNvSpPr/>
            <p:nvPr/>
          </p:nvSpPr>
          <p:spPr>
            <a:xfrm>
              <a:off x="0" y="977900"/>
              <a:ext cx="795867" cy="40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7"/>
                  </a:moveTo>
                  <a:cubicBezTo>
                    <a:pt x="0" y="897"/>
                    <a:pt x="3897" y="21600"/>
                    <a:pt x="11270" y="21600"/>
                  </a:cubicBezTo>
                  <a:cubicBezTo>
                    <a:pt x="18931" y="21600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1443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79400" y="1701800"/>
              <a:ext cx="241300" cy="952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48" name="Grouper"/>
          <p:cNvGrpSpPr/>
          <p:nvPr/>
        </p:nvGrpSpPr>
        <p:grpSpPr>
          <a:xfrm>
            <a:off x="3009900" y="4343400"/>
            <a:ext cx="871775" cy="2667000"/>
            <a:chOff x="0" y="0"/>
            <a:chExt cx="871774" cy="2667000"/>
          </a:xfrm>
        </p:grpSpPr>
        <p:sp>
          <p:nvSpPr>
            <p:cNvPr id="1445" name="Ligne"/>
            <p:cNvSpPr/>
            <p:nvPr/>
          </p:nvSpPr>
          <p:spPr>
            <a:xfrm flipH="1" flipV="1">
              <a:off x="871774" y="0"/>
              <a:ext cx="1" cy="3973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gne"/>
            <p:cNvSpPr/>
            <p:nvPr/>
          </p:nvSpPr>
          <p:spPr>
            <a:xfrm>
              <a:off x="0" y="990600"/>
              <a:ext cx="795867" cy="40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7"/>
                  </a:moveTo>
                  <a:cubicBezTo>
                    <a:pt x="0" y="897"/>
                    <a:pt x="3897" y="21600"/>
                    <a:pt x="11270" y="21600"/>
                  </a:cubicBezTo>
                  <a:cubicBezTo>
                    <a:pt x="18931" y="21600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1447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54000" y="1714500"/>
              <a:ext cx="241300" cy="952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52" name="Grouper"/>
          <p:cNvGrpSpPr/>
          <p:nvPr/>
        </p:nvGrpSpPr>
        <p:grpSpPr>
          <a:xfrm>
            <a:off x="3822700" y="4343400"/>
            <a:ext cx="935275" cy="2667000"/>
            <a:chOff x="0" y="0"/>
            <a:chExt cx="935274" cy="2667000"/>
          </a:xfrm>
        </p:grpSpPr>
        <p:sp>
          <p:nvSpPr>
            <p:cNvPr id="1449" name="Ligne"/>
            <p:cNvSpPr/>
            <p:nvPr/>
          </p:nvSpPr>
          <p:spPr>
            <a:xfrm flipH="1" flipV="1">
              <a:off x="935274" y="0"/>
              <a:ext cx="1" cy="3973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gne"/>
            <p:cNvSpPr/>
            <p:nvPr/>
          </p:nvSpPr>
          <p:spPr>
            <a:xfrm>
              <a:off x="0" y="1003300"/>
              <a:ext cx="795867" cy="40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7"/>
                  </a:moveTo>
                  <a:cubicBezTo>
                    <a:pt x="0" y="897"/>
                    <a:pt x="3897" y="21600"/>
                    <a:pt x="11270" y="21600"/>
                  </a:cubicBezTo>
                  <a:cubicBezTo>
                    <a:pt x="18931" y="21600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1451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04800" y="1714500"/>
              <a:ext cx="241300" cy="952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55" name="Grouper"/>
          <p:cNvGrpSpPr/>
          <p:nvPr/>
        </p:nvGrpSpPr>
        <p:grpSpPr>
          <a:xfrm>
            <a:off x="4711700" y="5334000"/>
            <a:ext cx="795867" cy="1676400"/>
            <a:chOff x="0" y="0"/>
            <a:chExt cx="795866" cy="1676400"/>
          </a:xfrm>
        </p:grpSpPr>
        <p:sp>
          <p:nvSpPr>
            <p:cNvPr id="1453" name="Ligne"/>
            <p:cNvSpPr/>
            <p:nvPr/>
          </p:nvSpPr>
          <p:spPr>
            <a:xfrm>
              <a:off x="0" y="0"/>
              <a:ext cx="795867" cy="40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7"/>
                  </a:moveTo>
                  <a:cubicBezTo>
                    <a:pt x="0" y="897"/>
                    <a:pt x="3897" y="21600"/>
                    <a:pt x="11270" y="21600"/>
                  </a:cubicBezTo>
                  <a:cubicBezTo>
                    <a:pt x="18931" y="21600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1454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79400" y="723900"/>
              <a:ext cx="241300" cy="952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59" name="Grouper"/>
          <p:cNvGrpSpPr/>
          <p:nvPr/>
        </p:nvGrpSpPr>
        <p:grpSpPr>
          <a:xfrm>
            <a:off x="5600700" y="4347070"/>
            <a:ext cx="913275" cy="2663330"/>
            <a:chOff x="0" y="0"/>
            <a:chExt cx="913274" cy="2663329"/>
          </a:xfrm>
        </p:grpSpPr>
        <p:sp>
          <p:nvSpPr>
            <p:cNvPr id="1456" name="Ligne"/>
            <p:cNvSpPr/>
            <p:nvPr/>
          </p:nvSpPr>
          <p:spPr>
            <a:xfrm flipH="1" flipV="1">
              <a:off x="913274" y="0"/>
              <a:ext cx="1" cy="3973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gne"/>
            <p:cNvSpPr/>
            <p:nvPr/>
          </p:nvSpPr>
          <p:spPr>
            <a:xfrm>
              <a:off x="0" y="986929"/>
              <a:ext cx="795867" cy="40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7"/>
                  </a:moveTo>
                  <a:cubicBezTo>
                    <a:pt x="0" y="897"/>
                    <a:pt x="3897" y="21600"/>
                    <a:pt x="11270" y="21600"/>
                  </a:cubicBezTo>
                  <a:cubicBezTo>
                    <a:pt x="18931" y="21600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1458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54000" y="1710829"/>
              <a:ext cx="241300" cy="952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63" name="Grouper"/>
          <p:cNvGrpSpPr/>
          <p:nvPr/>
        </p:nvGrpSpPr>
        <p:grpSpPr>
          <a:xfrm>
            <a:off x="6464300" y="4356100"/>
            <a:ext cx="922575" cy="2654300"/>
            <a:chOff x="0" y="0"/>
            <a:chExt cx="922574" cy="2654300"/>
          </a:xfrm>
        </p:grpSpPr>
        <p:sp>
          <p:nvSpPr>
            <p:cNvPr id="1460" name="Ligne"/>
            <p:cNvSpPr/>
            <p:nvPr/>
          </p:nvSpPr>
          <p:spPr>
            <a:xfrm flipH="1" flipV="1">
              <a:off x="922574" y="0"/>
              <a:ext cx="1" cy="3973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gne"/>
            <p:cNvSpPr/>
            <p:nvPr/>
          </p:nvSpPr>
          <p:spPr>
            <a:xfrm>
              <a:off x="0" y="990600"/>
              <a:ext cx="795867" cy="40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7"/>
                  </a:moveTo>
                  <a:cubicBezTo>
                    <a:pt x="0" y="897"/>
                    <a:pt x="3897" y="21600"/>
                    <a:pt x="11270" y="21600"/>
                  </a:cubicBezTo>
                  <a:cubicBezTo>
                    <a:pt x="18931" y="21600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1462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54000" y="1701800"/>
              <a:ext cx="241300" cy="952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67" name="Grouper"/>
          <p:cNvGrpSpPr/>
          <p:nvPr/>
        </p:nvGrpSpPr>
        <p:grpSpPr>
          <a:xfrm>
            <a:off x="7391400" y="4343400"/>
            <a:ext cx="871775" cy="2667000"/>
            <a:chOff x="0" y="0"/>
            <a:chExt cx="871774" cy="2667000"/>
          </a:xfrm>
        </p:grpSpPr>
        <p:sp>
          <p:nvSpPr>
            <p:cNvPr id="1464" name="Ligne"/>
            <p:cNvSpPr/>
            <p:nvPr/>
          </p:nvSpPr>
          <p:spPr>
            <a:xfrm flipH="1" flipV="1">
              <a:off x="871774" y="0"/>
              <a:ext cx="1" cy="3973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gne"/>
            <p:cNvSpPr/>
            <p:nvPr/>
          </p:nvSpPr>
          <p:spPr>
            <a:xfrm>
              <a:off x="0" y="990600"/>
              <a:ext cx="795867" cy="40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7"/>
                  </a:moveTo>
                  <a:cubicBezTo>
                    <a:pt x="0" y="897"/>
                    <a:pt x="3897" y="21600"/>
                    <a:pt x="11270" y="21600"/>
                  </a:cubicBezTo>
                  <a:cubicBezTo>
                    <a:pt x="18931" y="21600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1466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90500" y="1714500"/>
              <a:ext cx="241300" cy="952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71" name="Grouper"/>
          <p:cNvGrpSpPr/>
          <p:nvPr/>
        </p:nvGrpSpPr>
        <p:grpSpPr>
          <a:xfrm>
            <a:off x="8280400" y="4343400"/>
            <a:ext cx="859075" cy="2667000"/>
            <a:chOff x="0" y="0"/>
            <a:chExt cx="859074" cy="2667000"/>
          </a:xfrm>
        </p:grpSpPr>
        <p:sp>
          <p:nvSpPr>
            <p:cNvPr id="1468" name="Ligne"/>
            <p:cNvSpPr/>
            <p:nvPr/>
          </p:nvSpPr>
          <p:spPr>
            <a:xfrm flipH="1" flipV="1">
              <a:off x="859074" y="0"/>
              <a:ext cx="1" cy="3973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gne"/>
            <p:cNvSpPr/>
            <p:nvPr/>
          </p:nvSpPr>
          <p:spPr>
            <a:xfrm>
              <a:off x="0" y="990600"/>
              <a:ext cx="795867" cy="40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7"/>
                  </a:moveTo>
                  <a:cubicBezTo>
                    <a:pt x="0" y="897"/>
                    <a:pt x="3897" y="21600"/>
                    <a:pt x="11270" y="21600"/>
                  </a:cubicBezTo>
                  <a:cubicBezTo>
                    <a:pt x="18931" y="21600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1470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92100" y="1714500"/>
              <a:ext cx="241300" cy="952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74" name="Grouper"/>
          <p:cNvGrpSpPr/>
          <p:nvPr/>
        </p:nvGrpSpPr>
        <p:grpSpPr>
          <a:xfrm>
            <a:off x="9118600" y="5346700"/>
            <a:ext cx="795867" cy="1663700"/>
            <a:chOff x="0" y="0"/>
            <a:chExt cx="795866" cy="1663700"/>
          </a:xfrm>
        </p:grpSpPr>
        <p:sp>
          <p:nvSpPr>
            <p:cNvPr id="1472" name="Ligne"/>
            <p:cNvSpPr/>
            <p:nvPr/>
          </p:nvSpPr>
          <p:spPr>
            <a:xfrm>
              <a:off x="0" y="0"/>
              <a:ext cx="795867" cy="40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7"/>
                  </a:moveTo>
                  <a:cubicBezTo>
                    <a:pt x="0" y="897"/>
                    <a:pt x="3897" y="21600"/>
                    <a:pt x="11270" y="21600"/>
                  </a:cubicBezTo>
                  <a:cubicBezTo>
                    <a:pt x="18931" y="21600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1473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04800" y="711200"/>
              <a:ext cx="241300" cy="952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475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230674" y="2000250"/>
            <a:ext cx="914401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6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381849" y="1701800"/>
            <a:ext cx="1536701" cy="939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74" grpId="10"/>
      <p:bldP build="whole" bldLvl="1" animBg="1" rev="0" advAuto="0" spid="1467" grpId="8"/>
      <p:bldP build="whole" bldLvl="1" animBg="1" rev="0" advAuto="0" spid="1471" grpId="9"/>
      <p:bldP build="whole" bldLvl="1" animBg="1" rev="0" advAuto="0" spid="1444" grpId="2"/>
      <p:bldP build="whole" bldLvl="1" animBg="1" rev="0" advAuto="0" spid="1455" grpId="5"/>
      <p:bldP build="whole" bldLvl="1" animBg="1" rev="0" advAuto="0" spid="1440" grpId="1"/>
      <p:bldP build="whole" bldLvl="1" animBg="1" rev="0" advAuto="0" spid="1452" grpId="4"/>
      <p:bldP build="whole" bldLvl="1" animBg="1" rev="0" advAuto="0" spid="1459" grpId="6"/>
      <p:bldP build="whole" bldLvl="1" animBg="1" rev="0" advAuto="0" spid="1476" grpId="12"/>
      <p:bldP build="whole" bldLvl="1" animBg="1" rev="0" advAuto="0" spid="1448" grpId="3"/>
      <p:bldP build="whole" bldLvl="1" animBg="1" rev="0" advAuto="0" spid="1463" grpId="7"/>
      <p:bldP build="whole" bldLvl="1" animBg="1" rev="0" advAuto="0" spid="1475" grpId="1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" name="Carré"/>
          <p:cNvSpPr/>
          <p:nvPr/>
        </p:nvSpPr>
        <p:spPr>
          <a:xfrm>
            <a:off x="3263900" y="64262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79" name="Carré"/>
          <p:cNvSpPr/>
          <p:nvPr/>
        </p:nvSpPr>
        <p:spPr>
          <a:xfrm>
            <a:off x="4508500" y="64262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80" name="Carré"/>
          <p:cNvSpPr/>
          <p:nvPr/>
        </p:nvSpPr>
        <p:spPr>
          <a:xfrm>
            <a:off x="3886200" y="64262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81" name="Carré"/>
          <p:cNvSpPr/>
          <p:nvPr/>
        </p:nvSpPr>
        <p:spPr>
          <a:xfrm>
            <a:off x="5130800" y="64262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82" name="Carré"/>
          <p:cNvSpPr/>
          <p:nvPr/>
        </p:nvSpPr>
        <p:spPr>
          <a:xfrm>
            <a:off x="5753100" y="64262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83" name="Carré"/>
          <p:cNvSpPr/>
          <p:nvPr/>
        </p:nvSpPr>
        <p:spPr>
          <a:xfrm>
            <a:off x="3263900" y="5803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84" name="Carré"/>
          <p:cNvSpPr/>
          <p:nvPr/>
        </p:nvSpPr>
        <p:spPr>
          <a:xfrm>
            <a:off x="4508500" y="58039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85" name="Carré"/>
          <p:cNvSpPr/>
          <p:nvPr/>
        </p:nvSpPr>
        <p:spPr>
          <a:xfrm>
            <a:off x="3886200" y="58039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86" name="Carré"/>
          <p:cNvSpPr/>
          <p:nvPr/>
        </p:nvSpPr>
        <p:spPr>
          <a:xfrm>
            <a:off x="5130800" y="58039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87" name="Carré"/>
          <p:cNvSpPr/>
          <p:nvPr/>
        </p:nvSpPr>
        <p:spPr>
          <a:xfrm>
            <a:off x="5753100" y="58039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88" name="Carré"/>
          <p:cNvSpPr/>
          <p:nvPr/>
        </p:nvSpPr>
        <p:spPr>
          <a:xfrm>
            <a:off x="3263900" y="51816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89" name="Carré"/>
          <p:cNvSpPr/>
          <p:nvPr/>
        </p:nvSpPr>
        <p:spPr>
          <a:xfrm>
            <a:off x="4508500" y="51816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90" name="Carré"/>
          <p:cNvSpPr/>
          <p:nvPr/>
        </p:nvSpPr>
        <p:spPr>
          <a:xfrm>
            <a:off x="3886200" y="51816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91" name="Carré"/>
          <p:cNvSpPr/>
          <p:nvPr/>
        </p:nvSpPr>
        <p:spPr>
          <a:xfrm>
            <a:off x="5130800" y="51816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92" name="Carré"/>
          <p:cNvSpPr/>
          <p:nvPr/>
        </p:nvSpPr>
        <p:spPr>
          <a:xfrm>
            <a:off x="5753100" y="51816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1498" name="Grouper"/>
          <p:cNvGrpSpPr/>
          <p:nvPr/>
        </p:nvGrpSpPr>
        <p:grpSpPr>
          <a:xfrm>
            <a:off x="3263900" y="2095500"/>
            <a:ext cx="3111500" cy="1866900"/>
            <a:chOff x="0" y="0"/>
            <a:chExt cx="3111500" cy="1866900"/>
          </a:xfrm>
        </p:grpSpPr>
        <p:sp>
          <p:nvSpPr>
            <p:cNvPr id="1493" name="Rectangle"/>
            <p:cNvSpPr/>
            <p:nvPr/>
          </p:nvSpPr>
          <p:spPr>
            <a:xfrm>
              <a:off x="0" y="0"/>
              <a:ext cx="622300" cy="18669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494" name="Rectangle"/>
            <p:cNvSpPr/>
            <p:nvPr/>
          </p:nvSpPr>
          <p:spPr>
            <a:xfrm>
              <a:off x="622300" y="0"/>
              <a:ext cx="622300" cy="18669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495" name="Rectangle"/>
            <p:cNvSpPr/>
            <p:nvPr/>
          </p:nvSpPr>
          <p:spPr>
            <a:xfrm>
              <a:off x="12446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496" name="Rectangle"/>
            <p:cNvSpPr/>
            <p:nvPr/>
          </p:nvSpPr>
          <p:spPr>
            <a:xfrm>
              <a:off x="18669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497" name="Rectangle"/>
            <p:cNvSpPr/>
            <p:nvPr/>
          </p:nvSpPr>
          <p:spPr>
            <a:xfrm>
              <a:off x="24892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502" name="Grouper"/>
          <p:cNvGrpSpPr/>
          <p:nvPr/>
        </p:nvGrpSpPr>
        <p:grpSpPr>
          <a:xfrm>
            <a:off x="7835900" y="2095500"/>
            <a:ext cx="3111500" cy="1879600"/>
            <a:chOff x="0" y="0"/>
            <a:chExt cx="3111500" cy="1879600"/>
          </a:xfrm>
        </p:grpSpPr>
        <p:sp>
          <p:nvSpPr>
            <p:cNvPr id="1499" name="Rectangle"/>
            <p:cNvSpPr/>
            <p:nvPr/>
          </p:nvSpPr>
          <p:spPr>
            <a:xfrm>
              <a:off x="0" y="0"/>
              <a:ext cx="31115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00" name="Rectangle"/>
            <p:cNvSpPr/>
            <p:nvPr/>
          </p:nvSpPr>
          <p:spPr>
            <a:xfrm>
              <a:off x="0" y="635000"/>
              <a:ext cx="31115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01" name="Rectangle"/>
            <p:cNvSpPr/>
            <p:nvPr/>
          </p:nvSpPr>
          <p:spPr>
            <a:xfrm>
              <a:off x="0" y="1257300"/>
              <a:ext cx="31115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503" name="Carré"/>
          <p:cNvSpPr/>
          <p:nvPr/>
        </p:nvSpPr>
        <p:spPr>
          <a:xfrm>
            <a:off x="7835900" y="64262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04" name="Carré"/>
          <p:cNvSpPr/>
          <p:nvPr/>
        </p:nvSpPr>
        <p:spPr>
          <a:xfrm>
            <a:off x="9080500" y="64262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05" name="Carré"/>
          <p:cNvSpPr/>
          <p:nvPr/>
        </p:nvSpPr>
        <p:spPr>
          <a:xfrm>
            <a:off x="8458200" y="64262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06" name="Carré"/>
          <p:cNvSpPr/>
          <p:nvPr/>
        </p:nvSpPr>
        <p:spPr>
          <a:xfrm>
            <a:off x="9702800" y="64262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07" name="Carré"/>
          <p:cNvSpPr/>
          <p:nvPr/>
        </p:nvSpPr>
        <p:spPr>
          <a:xfrm>
            <a:off x="10325100" y="64262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08" name="Carré"/>
          <p:cNvSpPr/>
          <p:nvPr/>
        </p:nvSpPr>
        <p:spPr>
          <a:xfrm>
            <a:off x="7835900" y="58039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09" name="Carré"/>
          <p:cNvSpPr/>
          <p:nvPr/>
        </p:nvSpPr>
        <p:spPr>
          <a:xfrm>
            <a:off x="9080500" y="58039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10" name="Carré"/>
          <p:cNvSpPr/>
          <p:nvPr/>
        </p:nvSpPr>
        <p:spPr>
          <a:xfrm>
            <a:off x="8458200" y="58039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11" name="Carré"/>
          <p:cNvSpPr/>
          <p:nvPr/>
        </p:nvSpPr>
        <p:spPr>
          <a:xfrm>
            <a:off x="9702800" y="58039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12" name="Carré"/>
          <p:cNvSpPr/>
          <p:nvPr/>
        </p:nvSpPr>
        <p:spPr>
          <a:xfrm>
            <a:off x="10325100" y="58039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13" name="Carré"/>
          <p:cNvSpPr/>
          <p:nvPr/>
        </p:nvSpPr>
        <p:spPr>
          <a:xfrm>
            <a:off x="7835900" y="518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14" name="Carré"/>
          <p:cNvSpPr/>
          <p:nvPr/>
        </p:nvSpPr>
        <p:spPr>
          <a:xfrm>
            <a:off x="9080500" y="518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15" name="Carré"/>
          <p:cNvSpPr/>
          <p:nvPr/>
        </p:nvSpPr>
        <p:spPr>
          <a:xfrm>
            <a:off x="8458200" y="518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16" name="Carré"/>
          <p:cNvSpPr/>
          <p:nvPr/>
        </p:nvSpPr>
        <p:spPr>
          <a:xfrm>
            <a:off x="9702800" y="518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17" name="Carré"/>
          <p:cNvSpPr/>
          <p:nvPr/>
        </p:nvSpPr>
        <p:spPr>
          <a:xfrm>
            <a:off x="10325100" y="51816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518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2247900"/>
            <a:ext cx="1130300" cy="952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after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nodeType="after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after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after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after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Class="entr" nodeType="after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after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Class="entr" nodeType="after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Class="entr" nodeType="after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Class="entr" nodeType="after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after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Class="entr" nodeType="after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/>
                                        <p:tgtEl>
                                          <p:spTgt spid="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nodeType="after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Class="entr" nodeType="after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afterEffect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16" grpId="31"/>
      <p:bldP build="whole" bldLvl="1" animBg="1" rev="0" advAuto="0" spid="1502" grpId="2"/>
      <p:bldP build="whole" bldLvl="1" animBg="1" rev="0" advAuto="0" spid="1480" grpId="5"/>
      <p:bldP build="whole" bldLvl="1" animBg="1" rev="0" advAuto="0" spid="1510" grpId="25"/>
      <p:bldP build="whole" bldLvl="1" animBg="1" rev="0" advAuto="0" spid="1479" grpId="4"/>
      <p:bldP build="whole" bldLvl="1" animBg="1" rev="0" advAuto="0" spid="1512" grpId="27"/>
      <p:bldP build="whole" bldLvl="1" animBg="1" rev="0" advAuto="0" spid="1488" grpId="13"/>
      <p:bldP build="whole" bldLvl="1" animBg="1" rev="0" advAuto="0" spid="1503" grpId="18"/>
      <p:bldP build="whole" bldLvl="1" animBg="1" rev="0" advAuto="0" spid="1505" grpId="20"/>
      <p:bldP build="whole" bldLvl="1" animBg="1" rev="0" advAuto="0" spid="1507" grpId="22"/>
      <p:bldP build="whole" bldLvl="1" animBg="1" rev="0" advAuto="0" spid="1509" grpId="24"/>
      <p:bldP build="whole" bldLvl="1" animBg="1" rev="0" advAuto="0" spid="1482" grpId="7"/>
      <p:bldP build="whole" bldLvl="1" animBg="1" rev="0" advAuto="0" spid="1514" grpId="29"/>
      <p:bldP build="whole" bldLvl="1" animBg="1" rev="0" advAuto="0" spid="1490" grpId="15"/>
      <p:bldP build="whole" bldLvl="1" animBg="1" rev="0" advAuto="0" spid="1478" grpId="3"/>
      <p:bldP build="whole" bldLvl="1" animBg="1" rev="0" advAuto="0" spid="1486" grpId="11"/>
      <p:bldP build="whole" bldLvl="1" animBg="1" rev="0" advAuto="0" spid="1517" grpId="32"/>
      <p:bldP build="whole" bldLvl="1" animBg="1" rev="0" advAuto="0" spid="1481" grpId="6"/>
      <p:bldP build="whole" bldLvl="1" animBg="1" rev="0" advAuto="0" spid="1483" grpId="8"/>
      <p:bldP build="whole" bldLvl="1" animBg="1" rev="0" advAuto="0" spid="1485" grpId="10"/>
      <p:bldP build="whole" bldLvl="1" animBg="1" rev="0" advAuto="0" spid="1491" grpId="16"/>
      <p:bldP build="whole" bldLvl="1" animBg="1" rev="0" advAuto="0" spid="1484" grpId="9"/>
      <p:bldP build="whole" bldLvl="1" animBg="1" rev="0" advAuto="0" spid="1487" grpId="12"/>
      <p:bldP build="whole" bldLvl="1" animBg="1" rev="0" advAuto="0" spid="1492" grpId="17"/>
      <p:bldP build="whole" bldLvl="1" animBg="1" rev="0" advAuto="0" spid="1506" grpId="21"/>
      <p:bldP build="whole" bldLvl="1" animBg="1" rev="0" advAuto="0" spid="1511" grpId="26"/>
      <p:bldP build="whole" bldLvl="1" animBg="1" rev="0" advAuto="0" spid="1513" grpId="28"/>
      <p:bldP build="whole" bldLvl="1" animBg="1" rev="0" advAuto="0" spid="1498" grpId="1"/>
      <p:bldP build="whole" bldLvl="1" animBg="1" rev="0" advAuto="0" spid="1515" grpId="30"/>
      <p:bldP build="whole" bldLvl="1" animBg="1" rev="0" advAuto="0" spid="1508" grpId="23"/>
      <p:bldP build="whole" bldLvl="1" animBg="1" rev="0" advAuto="0" spid="1489" grpId="14"/>
      <p:bldP build="whole" bldLvl="1" animBg="1" rev="0" advAuto="0" spid="1504" grpId="19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Carré"/>
          <p:cNvSpPr/>
          <p:nvPr/>
        </p:nvSpPr>
        <p:spPr>
          <a:xfrm>
            <a:off x="3302000" y="48133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21" name="Carré"/>
          <p:cNvSpPr/>
          <p:nvPr/>
        </p:nvSpPr>
        <p:spPr>
          <a:xfrm>
            <a:off x="4546600" y="48133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22" name="Carré"/>
          <p:cNvSpPr/>
          <p:nvPr/>
        </p:nvSpPr>
        <p:spPr>
          <a:xfrm>
            <a:off x="3924300" y="48133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23" name="Carré"/>
          <p:cNvSpPr/>
          <p:nvPr/>
        </p:nvSpPr>
        <p:spPr>
          <a:xfrm>
            <a:off x="5168900" y="48133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24" name="Carré"/>
          <p:cNvSpPr/>
          <p:nvPr/>
        </p:nvSpPr>
        <p:spPr>
          <a:xfrm>
            <a:off x="5791200" y="48133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25" name="Carré"/>
          <p:cNvSpPr/>
          <p:nvPr/>
        </p:nvSpPr>
        <p:spPr>
          <a:xfrm>
            <a:off x="3302000" y="4191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26" name="Carré"/>
          <p:cNvSpPr/>
          <p:nvPr/>
        </p:nvSpPr>
        <p:spPr>
          <a:xfrm>
            <a:off x="4546600" y="41910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27" name="Carré"/>
          <p:cNvSpPr/>
          <p:nvPr/>
        </p:nvSpPr>
        <p:spPr>
          <a:xfrm>
            <a:off x="3924300" y="4191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28" name="Carré"/>
          <p:cNvSpPr/>
          <p:nvPr/>
        </p:nvSpPr>
        <p:spPr>
          <a:xfrm>
            <a:off x="5168900" y="41910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29" name="Carré"/>
          <p:cNvSpPr/>
          <p:nvPr/>
        </p:nvSpPr>
        <p:spPr>
          <a:xfrm>
            <a:off x="5791200" y="41910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30" name="Carré"/>
          <p:cNvSpPr/>
          <p:nvPr/>
        </p:nvSpPr>
        <p:spPr>
          <a:xfrm>
            <a:off x="3302000" y="35687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31" name="Carré"/>
          <p:cNvSpPr/>
          <p:nvPr/>
        </p:nvSpPr>
        <p:spPr>
          <a:xfrm>
            <a:off x="4546600" y="35687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32" name="Carré"/>
          <p:cNvSpPr/>
          <p:nvPr/>
        </p:nvSpPr>
        <p:spPr>
          <a:xfrm>
            <a:off x="3924300" y="35687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33" name="Carré"/>
          <p:cNvSpPr/>
          <p:nvPr/>
        </p:nvSpPr>
        <p:spPr>
          <a:xfrm>
            <a:off x="5168900" y="35687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34" name="Carré"/>
          <p:cNvSpPr/>
          <p:nvPr/>
        </p:nvSpPr>
        <p:spPr>
          <a:xfrm>
            <a:off x="5791200" y="35687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1540" name="Grouper"/>
          <p:cNvGrpSpPr/>
          <p:nvPr/>
        </p:nvGrpSpPr>
        <p:grpSpPr>
          <a:xfrm>
            <a:off x="3302000" y="482600"/>
            <a:ext cx="3111500" cy="1866900"/>
            <a:chOff x="0" y="0"/>
            <a:chExt cx="3111500" cy="1866900"/>
          </a:xfrm>
        </p:grpSpPr>
        <p:sp>
          <p:nvSpPr>
            <p:cNvPr id="1535" name="Rectangle"/>
            <p:cNvSpPr/>
            <p:nvPr/>
          </p:nvSpPr>
          <p:spPr>
            <a:xfrm>
              <a:off x="0" y="0"/>
              <a:ext cx="622300" cy="18669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36" name="Rectangle"/>
            <p:cNvSpPr/>
            <p:nvPr/>
          </p:nvSpPr>
          <p:spPr>
            <a:xfrm>
              <a:off x="622300" y="0"/>
              <a:ext cx="622300" cy="18669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37" name="Rectangle"/>
            <p:cNvSpPr/>
            <p:nvPr/>
          </p:nvSpPr>
          <p:spPr>
            <a:xfrm>
              <a:off x="12446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38" name="Rectangle"/>
            <p:cNvSpPr/>
            <p:nvPr/>
          </p:nvSpPr>
          <p:spPr>
            <a:xfrm>
              <a:off x="18669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39" name="Rectangle"/>
            <p:cNvSpPr/>
            <p:nvPr/>
          </p:nvSpPr>
          <p:spPr>
            <a:xfrm>
              <a:off x="24892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544" name="Grouper"/>
          <p:cNvGrpSpPr/>
          <p:nvPr/>
        </p:nvGrpSpPr>
        <p:grpSpPr>
          <a:xfrm>
            <a:off x="7874000" y="482600"/>
            <a:ext cx="3111500" cy="1879600"/>
            <a:chOff x="0" y="0"/>
            <a:chExt cx="3111500" cy="1879600"/>
          </a:xfrm>
        </p:grpSpPr>
        <p:sp>
          <p:nvSpPr>
            <p:cNvPr id="1541" name="Rectangle"/>
            <p:cNvSpPr/>
            <p:nvPr/>
          </p:nvSpPr>
          <p:spPr>
            <a:xfrm>
              <a:off x="0" y="0"/>
              <a:ext cx="31115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42" name="Rectangle"/>
            <p:cNvSpPr/>
            <p:nvPr/>
          </p:nvSpPr>
          <p:spPr>
            <a:xfrm>
              <a:off x="0" y="635000"/>
              <a:ext cx="31115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43" name="Rectangle"/>
            <p:cNvSpPr/>
            <p:nvPr/>
          </p:nvSpPr>
          <p:spPr>
            <a:xfrm>
              <a:off x="0" y="1257300"/>
              <a:ext cx="3111500" cy="622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545" name="Carré"/>
          <p:cNvSpPr/>
          <p:nvPr/>
        </p:nvSpPr>
        <p:spPr>
          <a:xfrm>
            <a:off x="7874000" y="48133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46" name="Carré"/>
          <p:cNvSpPr/>
          <p:nvPr/>
        </p:nvSpPr>
        <p:spPr>
          <a:xfrm>
            <a:off x="9118600" y="48133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47" name="Carré"/>
          <p:cNvSpPr/>
          <p:nvPr/>
        </p:nvSpPr>
        <p:spPr>
          <a:xfrm>
            <a:off x="8496300" y="48133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48" name="Carré"/>
          <p:cNvSpPr/>
          <p:nvPr/>
        </p:nvSpPr>
        <p:spPr>
          <a:xfrm>
            <a:off x="9740900" y="48133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49" name="Carré"/>
          <p:cNvSpPr/>
          <p:nvPr/>
        </p:nvSpPr>
        <p:spPr>
          <a:xfrm>
            <a:off x="10363200" y="48133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50" name="Carré"/>
          <p:cNvSpPr/>
          <p:nvPr/>
        </p:nvSpPr>
        <p:spPr>
          <a:xfrm>
            <a:off x="7874000" y="41910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51" name="Carré"/>
          <p:cNvSpPr/>
          <p:nvPr/>
        </p:nvSpPr>
        <p:spPr>
          <a:xfrm>
            <a:off x="9118600" y="41910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52" name="Carré"/>
          <p:cNvSpPr/>
          <p:nvPr/>
        </p:nvSpPr>
        <p:spPr>
          <a:xfrm>
            <a:off x="8496300" y="41910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53" name="Carré"/>
          <p:cNvSpPr/>
          <p:nvPr/>
        </p:nvSpPr>
        <p:spPr>
          <a:xfrm>
            <a:off x="9740900" y="41910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54" name="Carré"/>
          <p:cNvSpPr/>
          <p:nvPr/>
        </p:nvSpPr>
        <p:spPr>
          <a:xfrm>
            <a:off x="10363200" y="41910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55" name="Carré"/>
          <p:cNvSpPr/>
          <p:nvPr/>
        </p:nvSpPr>
        <p:spPr>
          <a:xfrm>
            <a:off x="7874000" y="35687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56" name="Carré"/>
          <p:cNvSpPr/>
          <p:nvPr/>
        </p:nvSpPr>
        <p:spPr>
          <a:xfrm>
            <a:off x="9118600" y="35687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57" name="Carré"/>
          <p:cNvSpPr/>
          <p:nvPr/>
        </p:nvSpPr>
        <p:spPr>
          <a:xfrm>
            <a:off x="8496300" y="35687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58" name="Carré"/>
          <p:cNvSpPr/>
          <p:nvPr/>
        </p:nvSpPr>
        <p:spPr>
          <a:xfrm>
            <a:off x="9740900" y="35687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59" name="Carré"/>
          <p:cNvSpPr/>
          <p:nvPr/>
        </p:nvSpPr>
        <p:spPr>
          <a:xfrm>
            <a:off x="10363200" y="35687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560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3900" y="635000"/>
            <a:ext cx="11303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1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9900" y="3556000"/>
            <a:ext cx="9779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2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81000" y="6019800"/>
            <a:ext cx="16510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3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425700" y="6019800"/>
            <a:ext cx="1574800" cy="952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69" name="Grouper"/>
          <p:cNvGrpSpPr/>
          <p:nvPr/>
        </p:nvGrpSpPr>
        <p:grpSpPr>
          <a:xfrm>
            <a:off x="3060700" y="7480300"/>
            <a:ext cx="3111500" cy="1866900"/>
            <a:chOff x="0" y="0"/>
            <a:chExt cx="3111500" cy="1866900"/>
          </a:xfrm>
        </p:grpSpPr>
        <p:sp>
          <p:nvSpPr>
            <p:cNvPr id="1564" name="Rectangle"/>
            <p:cNvSpPr/>
            <p:nvPr/>
          </p:nvSpPr>
          <p:spPr>
            <a:xfrm>
              <a:off x="0" y="0"/>
              <a:ext cx="622300" cy="18669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65" name="Rectangle"/>
            <p:cNvSpPr/>
            <p:nvPr/>
          </p:nvSpPr>
          <p:spPr>
            <a:xfrm>
              <a:off x="622300" y="0"/>
              <a:ext cx="622300" cy="18669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66" name="Rectangle"/>
            <p:cNvSpPr/>
            <p:nvPr/>
          </p:nvSpPr>
          <p:spPr>
            <a:xfrm>
              <a:off x="12446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67" name="Rectangle"/>
            <p:cNvSpPr/>
            <p:nvPr/>
          </p:nvSpPr>
          <p:spPr>
            <a:xfrm>
              <a:off x="18669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68" name="Rectangle"/>
            <p:cNvSpPr/>
            <p:nvPr/>
          </p:nvSpPr>
          <p:spPr>
            <a:xfrm>
              <a:off x="24892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575" name="Grouper"/>
          <p:cNvGrpSpPr/>
          <p:nvPr/>
        </p:nvGrpSpPr>
        <p:grpSpPr>
          <a:xfrm>
            <a:off x="6350000" y="7480300"/>
            <a:ext cx="3111500" cy="1866900"/>
            <a:chOff x="0" y="0"/>
            <a:chExt cx="3111500" cy="1866900"/>
          </a:xfrm>
        </p:grpSpPr>
        <p:sp>
          <p:nvSpPr>
            <p:cNvPr id="1570" name="Rectangle"/>
            <p:cNvSpPr/>
            <p:nvPr/>
          </p:nvSpPr>
          <p:spPr>
            <a:xfrm>
              <a:off x="0" y="0"/>
              <a:ext cx="622300" cy="18669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71" name="Rectangle"/>
            <p:cNvSpPr/>
            <p:nvPr/>
          </p:nvSpPr>
          <p:spPr>
            <a:xfrm>
              <a:off x="622300" y="0"/>
              <a:ext cx="622300" cy="18669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72" name="Rectangle"/>
            <p:cNvSpPr/>
            <p:nvPr/>
          </p:nvSpPr>
          <p:spPr>
            <a:xfrm>
              <a:off x="12446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73" name="Rectangle"/>
            <p:cNvSpPr/>
            <p:nvPr/>
          </p:nvSpPr>
          <p:spPr>
            <a:xfrm>
              <a:off x="18669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74" name="Rectangle"/>
            <p:cNvSpPr/>
            <p:nvPr/>
          </p:nvSpPr>
          <p:spPr>
            <a:xfrm>
              <a:off x="24892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581" name="Grouper"/>
          <p:cNvGrpSpPr/>
          <p:nvPr/>
        </p:nvGrpSpPr>
        <p:grpSpPr>
          <a:xfrm>
            <a:off x="9639300" y="7480300"/>
            <a:ext cx="3111500" cy="1866900"/>
            <a:chOff x="0" y="0"/>
            <a:chExt cx="3111500" cy="1866900"/>
          </a:xfrm>
        </p:grpSpPr>
        <p:sp>
          <p:nvSpPr>
            <p:cNvPr id="1576" name="Rectangle"/>
            <p:cNvSpPr/>
            <p:nvPr/>
          </p:nvSpPr>
          <p:spPr>
            <a:xfrm>
              <a:off x="0" y="0"/>
              <a:ext cx="622300" cy="18669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77" name="Rectangle"/>
            <p:cNvSpPr/>
            <p:nvPr/>
          </p:nvSpPr>
          <p:spPr>
            <a:xfrm>
              <a:off x="622300" y="0"/>
              <a:ext cx="622300" cy="18669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78" name="Rectangle"/>
            <p:cNvSpPr/>
            <p:nvPr/>
          </p:nvSpPr>
          <p:spPr>
            <a:xfrm>
              <a:off x="12446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79" name="Rectangle"/>
            <p:cNvSpPr/>
            <p:nvPr/>
          </p:nvSpPr>
          <p:spPr>
            <a:xfrm>
              <a:off x="18669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80" name="Rectangle"/>
            <p:cNvSpPr/>
            <p:nvPr/>
          </p:nvSpPr>
          <p:spPr>
            <a:xfrm>
              <a:off x="2489200" y="0"/>
              <a:ext cx="622300" cy="18669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1582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84200" y="7734300"/>
            <a:ext cx="762000" cy="952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62" grpId="2"/>
      <p:bldP build="whole" bldLvl="1" animBg="1" rev="0" advAuto="0" spid="1581" grpId="6"/>
      <p:bldP build="whole" bldLvl="1" animBg="1" rev="0" advAuto="0" spid="1563" grpId="3"/>
      <p:bldP build="whole" bldLvl="1" animBg="1" rev="0" advAuto="0" spid="1569" grpId="4"/>
      <p:bldP build="whole" bldLvl="1" animBg="1" rev="0" advAuto="0" spid="1575" grpId="5"/>
      <p:bldP build="whole" bldLvl="1" animBg="1" rev="0" advAuto="0" spid="1582" grpId="7"/>
      <p:bldP build="whole" bldLvl="1" animBg="1" rev="0" advAuto="0" spid="1561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" name="Rectangle"/>
          <p:cNvSpPr/>
          <p:nvPr/>
        </p:nvSpPr>
        <p:spPr>
          <a:xfrm>
            <a:off x="7874000" y="482600"/>
            <a:ext cx="31115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85" name="Carré"/>
          <p:cNvSpPr/>
          <p:nvPr/>
        </p:nvSpPr>
        <p:spPr>
          <a:xfrm>
            <a:off x="3302000" y="48133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86" name="Carré"/>
          <p:cNvSpPr/>
          <p:nvPr/>
        </p:nvSpPr>
        <p:spPr>
          <a:xfrm>
            <a:off x="4546600" y="48133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87" name="Carré"/>
          <p:cNvSpPr/>
          <p:nvPr/>
        </p:nvSpPr>
        <p:spPr>
          <a:xfrm>
            <a:off x="3924300" y="4813300"/>
            <a:ext cx="622300" cy="6223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88" name="Carré"/>
          <p:cNvSpPr/>
          <p:nvPr/>
        </p:nvSpPr>
        <p:spPr>
          <a:xfrm>
            <a:off x="5168900" y="48133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89" name="Carré"/>
          <p:cNvSpPr/>
          <p:nvPr/>
        </p:nvSpPr>
        <p:spPr>
          <a:xfrm>
            <a:off x="5791200" y="48133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90" name="Carré"/>
          <p:cNvSpPr/>
          <p:nvPr/>
        </p:nvSpPr>
        <p:spPr>
          <a:xfrm>
            <a:off x="3302000" y="4191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91" name="Carré"/>
          <p:cNvSpPr/>
          <p:nvPr/>
        </p:nvSpPr>
        <p:spPr>
          <a:xfrm>
            <a:off x="4546600" y="41910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92" name="Carré"/>
          <p:cNvSpPr/>
          <p:nvPr/>
        </p:nvSpPr>
        <p:spPr>
          <a:xfrm>
            <a:off x="3924300" y="41910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93" name="Carré"/>
          <p:cNvSpPr/>
          <p:nvPr/>
        </p:nvSpPr>
        <p:spPr>
          <a:xfrm>
            <a:off x="5168900" y="41910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94" name="Carré"/>
          <p:cNvSpPr/>
          <p:nvPr/>
        </p:nvSpPr>
        <p:spPr>
          <a:xfrm>
            <a:off x="5791200" y="41910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95" name="Carré"/>
          <p:cNvSpPr/>
          <p:nvPr/>
        </p:nvSpPr>
        <p:spPr>
          <a:xfrm>
            <a:off x="3302000" y="35687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96" name="Carré"/>
          <p:cNvSpPr/>
          <p:nvPr/>
        </p:nvSpPr>
        <p:spPr>
          <a:xfrm>
            <a:off x="4546600" y="35687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97" name="Carré"/>
          <p:cNvSpPr/>
          <p:nvPr/>
        </p:nvSpPr>
        <p:spPr>
          <a:xfrm>
            <a:off x="3924300" y="35687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98" name="Carré"/>
          <p:cNvSpPr/>
          <p:nvPr/>
        </p:nvSpPr>
        <p:spPr>
          <a:xfrm>
            <a:off x="5168900" y="35687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599" name="Carré"/>
          <p:cNvSpPr/>
          <p:nvPr/>
        </p:nvSpPr>
        <p:spPr>
          <a:xfrm>
            <a:off x="5791200" y="35687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00" name="Rectangle"/>
          <p:cNvSpPr/>
          <p:nvPr/>
        </p:nvSpPr>
        <p:spPr>
          <a:xfrm>
            <a:off x="3302000" y="482600"/>
            <a:ext cx="622300" cy="18669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01" name="Rectangle"/>
          <p:cNvSpPr/>
          <p:nvPr/>
        </p:nvSpPr>
        <p:spPr>
          <a:xfrm>
            <a:off x="3924300" y="482600"/>
            <a:ext cx="622300" cy="18669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02" name="Rectangle"/>
          <p:cNvSpPr/>
          <p:nvPr/>
        </p:nvSpPr>
        <p:spPr>
          <a:xfrm>
            <a:off x="4546600" y="482600"/>
            <a:ext cx="622300" cy="18669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03" name="Rectangle"/>
          <p:cNvSpPr/>
          <p:nvPr/>
        </p:nvSpPr>
        <p:spPr>
          <a:xfrm>
            <a:off x="5168900" y="482600"/>
            <a:ext cx="622300" cy="18669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04" name="Rectangle"/>
          <p:cNvSpPr/>
          <p:nvPr/>
        </p:nvSpPr>
        <p:spPr>
          <a:xfrm>
            <a:off x="5791200" y="482600"/>
            <a:ext cx="622300" cy="18669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05" name="Rectangle"/>
          <p:cNvSpPr/>
          <p:nvPr/>
        </p:nvSpPr>
        <p:spPr>
          <a:xfrm>
            <a:off x="7874000" y="1117600"/>
            <a:ext cx="31115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06" name="Rectangle"/>
          <p:cNvSpPr/>
          <p:nvPr/>
        </p:nvSpPr>
        <p:spPr>
          <a:xfrm>
            <a:off x="7874000" y="1739900"/>
            <a:ext cx="31115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07" name="Carré"/>
          <p:cNvSpPr/>
          <p:nvPr/>
        </p:nvSpPr>
        <p:spPr>
          <a:xfrm>
            <a:off x="7874000" y="48133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08" name="Carré"/>
          <p:cNvSpPr/>
          <p:nvPr/>
        </p:nvSpPr>
        <p:spPr>
          <a:xfrm>
            <a:off x="9118600" y="48133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09" name="Carré"/>
          <p:cNvSpPr/>
          <p:nvPr/>
        </p:nvSpPr>
        <p:spPr>
          <a:xfrm>
            <a:off x="8496300" y="48133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10" name="Carré"/>
          <p:cNvSpPr/>
          <p:nvPr/>
        </p:nvSpPr>
        <p:spPr>
          <a:xfrm>
            <a:off x="9740900" y="48133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11" name="Carré"/>
          <p:cNvSpPr/>
          <p:nvPr/>
        </p:nvSpPr>
        <p:spPr>
          <a:xfrm>
            <a:off x="10363200" y="48133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12" name="Carré"/>
          <p:cNvSpPr/>
          <p:nvPr/>
        </p:nvSpPr>
        <p:spPr>
          <a:xfrm>
            <a:off x="7874000" y="41910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13" name="Carré"/>
          <p:cNvSpPr/>
          <p:nvPr/>
        </p:nvSpPr>
        <p:spPr>
          <a:xfrm>
            <a:off x="9118600" y="41910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14" name="Carré"/>
          <p:cNvSpPr/>
          <p:nvPr/>
        </p:nvSpPr>
        <p:spPr>
          <a:xfrm>
            <a:off x="8496300" y="41910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15" name="Carré"/>
          <p:cNvSpPr/>
          <p:nvPr/>
        </p:nvSpPr>
        <p:spPr>
          <a:xfrm>
            <a:off x="9740900" y="41910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16" name="Carré"/>
          <p:cNvSpPr/>
          <p:nvPr/>
        </p:nvSpPr>
        <p:spPr>
          <a:xfrm>
            <a:off x="10363200" y="4191000"/>
            <a:ext cx="622300" cy="6223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17" name="Carré"/>
          <p:cNvSpPr/>
          <p:nvPr/>
        </p:nvSpPr>
        <p:spPr>
          <a:xfrm>
            <a:off x="7874000" y="35687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18" name="Carré"/>
          <p:cNvSpPr/>
          <p:nvPr/>
        </p:nvSpPr>
        <p:spPr>
          <a:xfrm>
            <a:off x="9118600" y="35687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19" name="Carré"/>
          <p:cNvSpPr/>
          <p:nvPr/>
        </p:nvSpPr>
        <p:spPr>
          <a:xfrm>
            <a:off x="8496300" y="35687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20" name="Carré"/>
          <p:cNvSpPr/>
          <p:nvPr/>
        </p:nvSpPr>
        <p:spPr>
          <a:xfrm>
            <a:off x="9740900" y="35687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21" name="Carré"/>
          <p:cNvSpPr/>
          <p:nvPr/>
        </p:nvSpPr>
        <p:spPr>
          <a:xfrm>
            <a:off x="10363200" y="3568700"/>
            <a:ext cx="622300" cy="622300"/>
          </a:xfrm>
          <a:prstGeom prst="rect">
            <a:avLst/>
          </a:prstGeom>
          <a:solidFill>
            <a:srgbClr val="CAF0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622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3900" y="635000"/>
            <a:ext cx="11303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3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9900" y="3556000"/>
            <a:ext cx="9779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4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81000" y="6019800"/>
            <a:ext cx="16510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5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425700" y="6019800"/>
            <a:ext cx="15748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1626" name="Rectangle"/>
          <p:cNvSpPr/>
          <p:nvPr/>
        </p:nvSpPr>
        <p:spPr>
          <a:xfrm>
            <a:off x="3060700" y="7480300"/>
            <a:ext cx="622300" cy="18669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27" name="Rectangle"/>
          <p:cNvSpPr/>
          <p:nvPr/>
        </p:nvSpPr>
        <p:spPr>
          <a:xfrm>
            <a:off x="3683000" y="7480300"/>
            <a:ext cx="622300" cy="18669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28" name="Rectangle"/>
          <p:cNvSpPr/>
          <p:nvPr/>
        </p:nvSpPr>
        <p:spPr>
          <a:xfrm>
            <a:off x="4305300" y="7480300"/>
            <a:ext cx="622300" cy="18669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29" name="Rectangle"/>
          <p:cNvSpPr/>
          <p:nvPr/>
        </p:nvSpPr>
        <p:spPr>
          <a:xfrm>
            <a:off x="4927600" y="7480300"/>
            <a:ext cx="622300" cy="18669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30" name="Rectangle"/>
          <p:cNvSpPr/>
          <p:nvPr/>
        </p:nvSpPr>
        <p:spPr>
          <a:xfrm>
            <a:off x="5549900" y="7480300"/>
            <a:ext cx="622300" cy="18669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31" name="Rectangle"/>
          <p:cNvSpPr/>
          <p:nvPr/>
        </p:nvSpPr>
        <p:spPr>
          <a:xfrm>
            <a:off x="6350000" y="7480300"/>
            <a:ext cx="622300" cy="1866900"/>
          </a:xfrm>
          <a:prstGeom prst="rect">
            <a:avLst/>
          </a:prstGeom>
          <a:solidFill>
            <a:srgbClr val="FFDAD8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32" name="Rectangle"/>
          <p:cNvSpPr/>
          <p:nvPr/>
        </p:nvSpPr>
        <p:spPr>
          <a:xfrm>
            <a:off x="6972300" y="7480300"/>
            <a:ext cx="622300" cy="18669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33" name="Rectangle"/>
          <p:cNvSpPr/>
          <p:nvPr/>
        </p:nvSpPr>
        <p:spPr>
          <a:xfrm>
            <a:off x="7594600" y="7480300"/>
            <a:ext cx="622300" cy="18669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34" name="Rectangle"/>
          <p:cNvSpPr/>
          <p:nvPr/>
        </p:nvSpPr>
        <p:spPr>
          <a:xfrm>
            <a:off x="8216900" y="7480300"/>
            <a:ext cx="622300" cy="18669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35" name="Rectangle"/>
          <p:cNvSpPr/>
          <p:nvPr/>
        </p:nvSpPr>
        <p:spPr>
          <a:xfrm>
            <a:off x="8839200" y="7480300"/>
            <a:ext cx="622300" cy="18669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36" name="Rectangle"/>
          <p:cNvSpPr/>
          <p:nvPr/>
        </p:nvSpPr>
        <p:spPr>
          <a:xfrm>
            <a:off x="9639300" y="7480300"/>
            <a:ext cx="622300" cy="18669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37" name="Rectangle"/>
          <p:cNvSpPr/>
          <p:nvPr/>
        </p:nvSpPr>
        <p:spPr>
          <a:xfrm>
            <a:off x="10261600" y="7480300"/>
            <a:ext cx="622300" cy="18669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38" name="Rectangle"/>
          <p:cNvSpPr/>
          <p:nvPr/>
        </p:nvSpPr>
        <p:spPr>
          <a:xfrm>
            <a:off x="10883900" y="7480300"/>
            <a:ext cx="622300" cy="18669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39" name="Rectangle"/>
          <p:cNvSpPr/>
          <p:nvPr/>
        </p:nvSpPr>
        <p:spPr>
          <a:xfrm>
            <a:off x="11506200" y="7480300"/>
            <a:ext cx="622300" cy="18669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40" name="Rectangle"/>
          <p:cNvSpPr/>
          <p:nvPr/>
        </p:nvSpPr>
        <p:spPr>
          <a:xfrm>
            <a:off x="12128500" y="7480300"/>
            <a:ext cx="622300" cy="18669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641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84200" y="7734300"/>
            <a:ext cx="762000" cy="952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" name="Lorsqu’on a des fractions, les barres de division font office de parenthèses."/>
          <p:cNvSpPr/>
          <p:nvPr/>
        </p:nvSpPr>
        <p:spPr>
          <a:xfrm>
            <a:off x="2108" y="1587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Lorsqu’on a des fractions, les barres de division font office de parenthèses.</a:t>
            </a:r>
          </a:p>
        </p:txBody>
      </p:sp>
      <p:pic>
        <p:nvPicPr>
          <p:cNvPr id="1644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84300" y="2616200"/>
            <a:ext cx="1803400" cy="977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5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05200" y="2882900"/>
            <a:ext cx="3365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6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86600" y="2895600"/>
            <a:ext cx="2794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7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134600" y="2921000"/>
            <a:ext cx="16891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8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543300" y="3898900"/>
            <a:ext cx="1765300" cy="977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9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651500" y="3911600"/>
            <a:ext cx="977900" cy="939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47" grpId="3"/>
      <p:bldP build="whole" bldLvl="1" animBg="1" rev="0" advAuto="0" spid="1645" grpId="1"/>
      <p:bldP build="whole" bldLvl="1" animBg="1" rev="0" advAuto="0" spid="1648" grpId="4"/>
      <p:bldP build="whole" bldLvl="1" animBg="1" rev="0" advAuto="0" spid="1646" grpId="2"/>
      <p:bldP build="whole" bldLvl="1" animBg="1" rev="0" advAuto="0" spid="1649" grpId="5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" name="Tête de mort"/>
          <p:cNvSpPr/>
          <p:nvPr/>
        </p:nvSpPr>
        <p:spPr>
          <a:xfrm>
            <a:off x="750064" y="1091644"/>
            <a:ext cx="1014472" cy="1448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1" h="21547" fill="norm" stroke="1" extrusionOk="0">
                <a:moveTo>
                  <a:pt x="10621" y="0"/>
                </a:moveTo>
                <a:cubicBezTo>
                  <a:pt x="8452" y="0"/>
                  <a:pt x="6450" y="505"/>
                  <a:pt x="4985" y="1420"/>
                </a:cubicBezTo>
                <a:cubicBezTo>
                  <a:pt x="3496" y="2351"/>
                  <a:pt x="2676" y="3652"/>
                  <a:pt x="2676" y="5082"/>
                </a:cubicBezTo>
                <a:cubicBezTo>
                  <a:pt x="2676" y="6422"/>
                  <a:pt x="3143" y="6794"/>
                  <a:pt x="4370" y="7570"/>
                </a:cubicBezTo>
                <a:cubicBezTo>
                  <a:pt x="4340" y="7270"/>
                  <a:pt x="4246" y="7098"/>
                  <a:pt x="4021" y="6689"/>
                </a:cubicBezTo>
                <a:cubicBezTo>
                  <a:pt x="3978" y="6612"/>
                  <a:pt x="3931" y="6527"/>
                  <a:pt x="3879" y="6433"/>
                </a:cubicBezTo>
                <a:cubicBezTo>
                  <a:pt x="3439" y="5619"/>
                  <a:pt x="3776" y="4807"/>
                  <a:pt x="3791" y="4773"/>
                </a:cubicBezTo>
                <a:lnTo>
                  <a:pt x="4155" y="4851"/>
                </a:lnTo>
                <a:lnTo>
                  <a:pt x="4521" y="4929"/>
                </a:lnTo>
                <a:cubicBezTo>
                  <a:pt x="4518" y="4936"/>
                  <a:pt x="4245" y="5601"/>
                  <a:pt x="4590" y="6237"/>
                </a:cubicBezTo>
                <a:cubicBezTo>
                  <a:pt x="4640" y="6331"/>
                  <a:pt x="4687" y="6414"/>
                  <a:pt x="4729" y="6491"/>
                </a:cubicBezTo>
                <a:cubicBezTo>
                  <a:pt x="5021" y="7020"/>
                  <a:pt x="5143" y="7240"/>
                  <a:pt x="5143" y="7835"/>
                </a:cubicBezTo>
                <a:cubicBezTo>
                  <a:pt x="5143" y="8142"/>
                  <a:pt x="5028" y="8416"/>
                  <a:pt x="4918" y="8681"/>
                </a:cubicBezTo>
                <a:cubicBezTo>
                  <a:pt x="4785" y="8999"/>
                  <a:pt x="4670" y="9274"/>
                  <a:pt x="4760" y="9569"/>
                </a:cubicBezTo>
                <a:cubicBezTo>
                  <a:pt x="4915" y="10082"/>
                  <a:pt x="5546" y="10399"/>
                  <a:pt x="6042" y="10399"/>
                </a:cubicBezTo>
                <a:cubicBezTo>
                  <a:pt x="7019" y="10399"/>
                  <a:pt x="7441" y="11009"/>
                  <a:pt x="7573" y="11479"/>
                </a:cubicBezTo>
                <a:lnTo>
                  <a:pt x="8480" y="11479"/>
                </a:lnTo>
                <a:lnTo>
                  <a:pt x="8480" y="10919"/>
                </a:lnTo>
                <a:lnTo>
                  <a:pt x="9243" y="10919"/>
                </a:lnTo>
                <a:lnTo>
                  <a:pt x="9243" y="11479"/>
                </a:lnTo>
                <a:lnTo>
                  <a:pt x="10238" y="11479"/>
                </a:lnTo>
                <a:lnTo>
                  <a:pt x="10238" y="10919"/>
                </a:lnTo>
                <a:lnTo>
                  <a:pt x="11001" y="10919"/>
                </a:lnTo>
                <a:lnTo>
                  <a:pt x="11001" y="11479"/>
                </a:lnTo>
                <a:lnTo>
                  <a:pt x="11999" y="11479"/>
                </a:lnTo>
                <a:lnTo>
                  <a:pt x="11999" y="10919"/>
                </a:lnTo>
                <a:lnTo>
                  <a:pt x="12760" y="10919"/>
                </a:lnTo>
                <a:lnTo>
                  <a:pt x="12760" y="11479"/>
                </a:lnTo>
                <a:lnTo>
                  <a:pt x="13669" y="11479"/>
                </a:lnTo>
                <a:cubicBezTo>
                  <a:pt x="13801" y="11009"/>
                  <a:pt x="14223" y="10399"/>
                  <a:pt x="15200" y="10399"/>
                </a:cubicBezTo>
                <a:cubicBezTo>
                  <a:pt x="15696" y="10399"/>
                  <a:pt x="16327" y="10082"/>
                  <a:pt x="16482" y="9569"/>
                </a:cubicBezTo>
                <a:cubicBezTo>
                  <a:pt x="16572" y="9274"/>
                  <a:pt x="16457" y="8999"/>
                  <a:pt x="16324" y="8681"/>
                </a:cubicBezTo>
                <a:cubicBezTo>
                  <a:pt x="16214" y="8416"/>
                  <a:pt x="16099" y="8142"/>
                  <a:pt x="16099" y="7835"/>
                </a:cubicBezTo>
                <a:cubicBezTo>
                  <a:pt x="16099" y="7239"/>
                  <a:pt x="16219" y="7020"/>
                  <a:pt x="16511" y="6491"/>
                </a:cubicBezTo>
                <a:cubicBezTo>
                  <a:pt x="16553" y="6414"/>
                  <a:pt x="16599" y="6331"/>
                  <a:pt x="16650" y="6237"/>
                </a:cubicBezTo>
                <a:cubicBezTo>
                  <a:pt x="16994" y="5601"/>
                  <a:pt x="16724" y="4936"/>
                  <a:pt x="16721" y="4929"/>
                </a:cubicBezTo>
                <a:lnTo>
                  <a:pt x="17451" y="4773"/>
                </a:lnTo>
                <a:cubicBezTo>
                  <a:pt x="17466" y="4807"/>
                  <a:pt x="17804" y="5619"/>
                  <a:pt x="17362" y="6433"/>
                </a:cubicBezTo>
                <a:cubicBezTo>
                  <a:pt x="17311" y="6527"/>
                  <a:pt x="17264" y="6611"/>
                  <a:pt x="17221" y="6688"/>
                </a:cubicBezTo>
                <a:cubicBezTo>
                  <a:pt x="16996" y="7097"/>
                  <a:pt x="16901" y="7270"/>
                  <a:pt x="16872" y="7570"/>
                </a:cubicBezTo>
                <a:cubicBezTo>
                  <a:pt x="18099" y="6794"/>
                  <a:pt x="18566" y="6422"/>
                  <a:pt x="18566" y="5082"/>
                </a:cubicBezTo>
                <a:cubicBezTo>
                  <a:pt x="18566" y="3652"/>
                  <a:pt x="17744" y="2352"/>
                  <a:pt x="16255" y="1420"/>
                </a:cubicBezTo>
                <a:cubicBezTo>
                  <a:pt x="14790" y="505"/>
                  <a:pt x="12790" y="0"/>
                  <a:pt x="10621" y="0"/>
                </a:cubicBezTo>
                <a:close/>
                <a:moveTo>
                  <a:pt x="7922" y="5910"/>
                </a:moveTo>
                <a:cubicBezTo>
                  <a:pt x="10338" y="5910"/>
                  <a:pt x="9900" y="7158"/>
                  <a:pt x="9461" y="7626"/>
                </a:cubicBezTo>
                <a:cubicBezTo>
                  <a:pt x="9021" y="8094"/>
                  <a:pt x="7592" y="9302"/>
                  <a:pt x="6384" y="8054"/>
                </a:cubicBezTo>
                <a:cubicBezTo>
                  <a:pt x="5176" y="6806"/>
                  <a:pt x="6275" y="5910"/>
                  <a:pt x="7922" y="5910"/>
                </a:cubicBezTo>
                <a:close/>
                <a:moveTo>
                  <a:pt x="13319" y="5910"/>
                </a:moveTo>
                <a:cubicBezTo>
                  <a:pt x="14966" y="5910"/>
                  <a:pt x="16063" y="6806"/>
                  <a:pt x="14855" y="8054"/>
                </a:cubicBezTo>
                <a:cubicBezTo>
                  <a:pt x="13647" y="9302"/>
                  <a:pt x="12220" y="8094"/>
                  <a:pt x="11781" y="7626"/>
                </a:cubicBezTo>
                <a:cubicBezTo>
                  <a:pt x="11342" y="7158"/>
                  <a:pt x="10904" y="5910"/>
                  <a:pt x="13319" y="5910"/>
                </a:cubicBezTo>
                <a:close/>
                <a:moveTo>
                  <a:pt x="10621" y="8587"/>
                </a:moveTo>
                <a:cubicBezTo>
                  <a:pt x="11915" y="8863"/>
                  <a:pt x="11935" y="9797"/>
                  <a:pt x="11568" y="10103"/>
                </a:cubicBezTo>
                <a:cubicBezTo>
                  <a:pt x="11202" y="10409"/>
                  <a:pt x="10621" y="9935"/>
                  <a:pt x="10621" y="9935"/>
                </a:cubicBezTo>
                <a:cubicBezTo>
                  <a:pt x="10621" y="9935"/>
                  <a:pt x="10040" y="10409"/>
                  <a:pt x="9674" y="10103"/>
                </a:cubicBezTo>
                <a:cubicBezTo>
                  <a:pt x="9307" y="9797"/>
                  <a:pt x="9327" y="8863"/>
                  <a:pt x="10621" y="8587"/>
                </a:cubicBezTo>
                <a:close/>
                <a:moveTo>
                  <a:pt x="5992" y="10937"/>
                </a:moveTo>
                <a:cubicBezTo>
                  <a:pt x="6051" y="12945"/>
                  <a:pt x="6696" y="13311"/>
                  <a:pt x="7391" y="13396"/>
                </a:cubicBezTo>
                <a:cubicBezTo>
                  <a:pt x="8607" y="13545"/>
                  <a:pt x="10601" y="13547"/>
                  <a:pt x="10621" y="13547"/>
                </a:cubicBezTo>
                <a:cubicBezTo>
                  <a:pt x="10641" y="13547"/>
                  <a:pt x="12634" y="13545"/>
                  <a:pt x="13848" y="13396"/>
                </a:cubicBezTo>
                <a:cubicBezTo>
                  <a:pt x="14988" y="13256"/>
                  <a:pt x="15221" y="12164"/>
                  <a:pt x="15250" y="10937"/>
                </a:cubicBezTo>
                <a:cubicBezTo>
                  <a:pt x="15233" y="10938"/>
                  <a:pt x="15215" y="10941"/>
                  <a:pt x="15197" y="10941"/>
                </a:cubicBezTo>
                <a:cubicBezTo>
                  <a:pt x="14628" y="10941"/>
                  <a:pt x="14455" y="11406"/>
                  <a:pt x="14403" y="11637"/>
                </a:cubicBezTo>
                <a:lnTo>
                  <a:pt x="14403" y="12580"/>
                </a:lnTo>
                <a:lnTo>
                  <a:pt x="13640" y="12580"/>
                </a:lnTo>
                <a:lnTo>
                  <a:pt x="13640" y="12020"/>
                </a:lnTo>
                <a:lnTo>
                  <a:pt x="12760" y="12020"/>
                </a:lnTo>
                <a:lnTo>
                  <a:pt x="12760" y="12580"/>
                </a:lnTo>
                <a:lnTo>
                  <a:pt x="11997" y="12580"/>
                </a:lnTo>
                <a:lnTo>
                  <a:pt x="11997" y="12020"/>
                </a:lnTo>
                <a:lnTo>
                  <a:pt x="11001" y="12020"/>
                </a:lnTo>
                <a:lnTo>
                  <a:pt x="11001" y="12580"/>
                </a:lnTo>
                <a:lnTo>
                  <a:pt x="10238" y="12580"/>
                </a:lnTo>
                <a:lnTo>
                  <a:pt x="10238" y="12020"/>
                </a:lnTo>
                <a:lnTo>
                  <a:pt x="9243" y="12020"/>
                </a:lnTo>
                <a:lnTo>
                  <a:pt x="9243" y="12580"/>
                </a:lnTo>
                <a:lnTo>
                  <a:pt x="8480" y="12580"/>
                </a:lnTo>
                <a:lnTo>
                  <a:pt x="8480" y="12020"/>
                </a:lnTo>
                <a:lnTo>
                  <a:pt x="7599" y="12020"/>
                </a:lnTo>
                <a:lnTo>
                  <a:pt x="7599" y="12580"/>
                </a:lnTo>
                <a:lnTo>
                  <a:pt x="6836" y="12580"/>
                </a:lnTo>
                <a:lnTo>
                  <a:pt x="6836" y="11637"/>
                </a:lnTo>
                <a:cubicBezTo>
                  <a:pt x="6785" y="11406"/>
                  <a:pt x="6611" y="10941"/>
                  <a:pt x="6042" y="10941"/>
                </a:cubicBezTo>
                <a:cubicBezTo>
                  <a:pt x="6025" y="10941"/>
                  <a:pt x="6008" y="10938"/>
                  <a:pt x="5992" y="10937"/>
                </a:cubicBezTo>
                <a:close/>
                <a:moveTo>
                  <a:pt x="18724" y="11960"/>
                </a:moveTo>
                <a:cubicBezTo>
                  <a:pt x="18679" y="11960"/>
                  <a:pt x="18630" y="11962"/>
                  <a:pt x="18578" y="11965"/>
                </a:cubicBezTo>
                <a:cubicBezTo>
                  <a:pt x="17773" y="12017"/>
                  <a:pt x="17571" y="12819"/>
                  <a:pt x="16975" y="13190"/>
                </a:cubicBezTo>
                <a:cubicBezTo>
                  <a:pt x="16446" y="13520"/>
                  <a:pt x="3685" y="18765"/>
                  <a:pt x="3126" y="19006"/>
                </a:cubicBezTo>
                <a:cubicBezTo>
                  <a:pt x="2780" y="19156"/>
                  <a:pt x="2366" y="19181"/>
                  <a:pt x="1954" y="19181"/>
                </a:cubicBezTo>
                <a:cubicBezTo>
                  <a:pt x="1744" y="19181"/>
                  <a:pt x="1534" y="19175"/>
                  <a:pt x="1334" y="19175"/>
                </a:cubicBezTo>
                <a:cubicBezTo>
                  <a:pt x="731" y="19175"/>
                  <a:pt x="215" y="19234"/>
                  <a:pt x="37" y="19710"/>
                </a:cubicBezTo>
                <a:cubicBezTo>
                  <a:pt x="-177" y="20284"/>
                  <a:pt x="567" y="20350"/>
                  <a:pt x="1329" y="20802"/>
                </a:cubicBezTo>
                <a:cubicBezTo>
                  <a:pt x="1924" y="21156"/>
                  <a:pt x="1829" y="21547"/>
                  <a:pt x="2523" y="21547"/>
                </a:cubicBezTo>
                <a:cubicBezTo>
                  <a:pt x="2570" y="21547"/>
                  <a:pt x="2622" y="21545"/>
                  <a:pt x="2676" y="21541"/>
                </a:cubicBezTo>
                <a:cubicBezTo>
                  <a:pt x="3480" y="21487"/>
                  <a:pt x="3676" y="20683"/>
                  <a:pt x="4269" y="20310"/>
                </a:cubicBezTo>
                <a:cubicBezTo>
                  <a:pt x="4796" y="19978"/>
                  <a:pt x="17548" y="14736"/>
                  <a:pt x="18109" y="14497"/>
                </a:cubicBezTo>
                <a:cubicBezTo>
                  <a:pt x="18446" y="14353"/>
                  <a:pt x="18847" y="14327"/>
                  <a:pt x="19248" y="14327"/>
                </a:cubicBezTo>
                <a:cubicBezTo>
                  <a:pt x="19480" y="14327"/>
                  <a:pt x="19714" y="14336"/>
                  <a:pt x="19934" y="14336"/>
                </a:cubicBezTo>
                <a:cubicBezTo>
                  <a:pt x="20523" y="14336"/>
                  <a:pt x="21024" y="14272"/>
                  <a:pt x="21202" y="13805"/>
                </a:cubicBezTo>
                <a:cubicBezTo>
                  <a:pt x="21421" y="13232"/>
                  <a:pt x="20676" y="13163"/>
                  <a:pt x="19917" y="12708"/>
                </a:cubicBezTo>
                <a:cubicBezTo>
                  <a:pt x="19323" y="12351"/>
                  <a:pt x="19425" y="11960"/>
                  <a:pt x="18724" y="11960"/>
                </a:cubicBezTo>
                <a:close/>
                <a:moveTo>
                  <a:pt x="2384" y="11965"/>
                </a:moveTo>
                <a:cubicBezTo>
                  <a:pt x="1828" y="12014"/>
                  <a:pt x="1878" y="12376"/>
                  <a:pt x="1324" y="12708"/>
                </a:cubicBezTo>
                <a:cubicBezTo>
                  <a:pt x="566" y="13163"/>
                  <a:pt x="-179" y="13232"/>
                  <a:pt x="40" y="13805"/>
                </a:cubicBezTo>
                <a:cubicBezTo>
                  <a:pt x="399" y="14747"/>
                  <a:pt x="2077" y="14046"/>
                  <a:pt x="3133" y="14497"/>
                </a:cubicBezTo>
                <a:cubicBezTo>
                  <a:pt x="3352" y="14590"/>
                  <a:pt x="5429" y="15447"/>
                  <a:pt x="7913" y="16476"/>
                </a:cubicBezTo>
                <a:cubicBezTo>
                  <a:pt x="8576" y="16201"/>
                  <a:pt x="9270" y="15914"/>
                  <a:pt x="9963" y="15625"/>
                </a:cubicBezTo>
                <a:cubicBezTo>
                  <a:pt x="7086" y="14426"/>
                  <a:pt x="4499" y="13335"/>
                  <a:pt x="4267" y="13190"/>
                </a:cubicBezTo>
                <a:cubicBezTo>
                  <a:pt x="3671" y="12819"/>
                  <a:pt x="3468" y="12017"/>
                  <a:pt x="2664" y="11965"/>
                </a:cubicBezTo>
                <a:cubicBezTo>
                  <a:pt x="2556" y="11958"/>
                  <a:pt x="2464" y="11958"/>
                  <a:pt x="2384" y="11965"/>
                </a:cubicBezTo>
                <a:close/>
                <a:moveTo>
                  <a:pt x="13327" y="17024"/>
                </a:moveTo>
                <a:cubicBezTo>
                  <a:pt x="12662" y="17299"/>
                  <a:pt x="11972" y="17587"/>
                  <a:pt x="11279" y="17875"/>
                </a:cubicBezTo>
                <a:cubicBezTo>
                  <a:pt x="14155" y="19074"/>
                  <a:pt x="16739" y="20164"/>
                  <a:pt x="16970" y="20310"/>
                </a:cubicBezTo>
                <a:cubicBezTo>
                  <a:pt x="17563" y="20683"/>
                  <a:pt x="17762" y="21487"/>
                  <a:pt x="18566" y="21541"/>
                </a:cubicBezTo>
                <a:cubicBezTo>
                  <a:pt x="19428" y="21600"/>
                  <a:pt x="19275" y="21180"/>
                  <a:pt x="19910" y="20802"/>
                </a:cubicBezTo>
                <a:cubicBezTo>
                  <a:pt x="20673" y="20350"/>
                  <a:pt x="21417" y="20284"/>
                  <a:pt x="21202" y="19710"/>
                </a:cubicBezTo>
                <a:cubicBezTo>
                  <a:pt x="20850" y="18767"/>
                  <a:pt x="19169" y="19461"/>
                  <a:pt x="18116" y="19006"/>
                </a:cubicBezTo>
                <a:cubicBezTo>
                  <a:pt x="17898" y="18912"/>
                  <a:pt x="15814" y="18054"/>
                  <a:pt x="13327" y="17024"/>
                </a:cubicBezTo>
                <a:close/>
              </a:path>
            </a:pathLst>
          </a:custGeom>
          <a:solidFill>
            <a:srgbClr val="FF26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52" name="Danger!"/>
          <p:cNvSpPr txBox="1"/>
          <p:nvPr/>
        </p:nvSpPr>
        <p:spPr>
          <a:xfrm>
            <a:off x="450056" y="2540555"/>
            <a:ext cx="161448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Danger!</a:t>
            </a:r>
          </a:p>
        </p:txBody>
      </p:sp>
      <p:sp>
        <p:nvSpPr>
          <p:cNvPr id="1653" name="La division n’est pas distributive sur la somme"/>
          <p:cNvSpPr txBox="1"/>
          <p:nvPr/>
        </p:nvSpPr>
        <p:spPr>
          <a:xfrm>
            <a:off x="3122835" y="469344"/>
            <a:ext cx="848633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division n’est pas distributive sur la somme</a:t>
            </a:r>
          </a:p>
        </p:txBody>
      </p:sp>
      <p:sp>
        <p:nvSpPr>
          <p:cNvPr id="1654" name="Attention!"/>
          <p:cNvSpPr txBox="1"/>
          <p:nvPr/>
        </p:nvSpPr>
        <p:spPr>
          <a:xfrm>
            <a:off x="317872" y="425449"/>
            <a:ext cx="196676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Attention!</a:t>
            </a:r>
          </a:p>
        </p:txBody>
      </p:sp>
      <p:pic>
        <p:nvPicPr>
          <p:cNvPr id="1655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76750" y="1599937"/>
            <a:ext cx="5778500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6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30949" y="2503274"/>
            <a:ext cx="3314701" cy="977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7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394646" y="2502941"/>
            <a:ext cx="9779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8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982571" y="2517824"/>
            <a:ext cx="21082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9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298832" y="2527855"/>
            <a:ext cx="977901" cy="939801"/>
          </a:xfrm>
          <a:prstGeom prst="rect">
            <a:avLst/>
          </a:prstGeom>
          <a:ln w="12700">
            <a:miter lim="400000"/>
          </a:ln>
        </p:spPr>
      </p:pic>
      <p:sp>
        <p:nvSpPr>
          <p:cNvPr id="1660" name="De manière générale, si vous doutez d’une règle, testez-la avec des nombres simples."/>
          <p:cNvSpPr txBox="1"/>
          <p:nvPr/>
        </p:nvSpPr>
        <p:spPr>
          <a:xfrm>
            <a:off x="357993" y="4305300"/>
            <a:ext cx="1228881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 manière générale, si vous doutez d’une règle, testez-la avec des nombres simples.</a:t>
            </a:r>
          </a:p>
        </p:txBody>
      </p:sp>
      <p:pic>
        <p:nvPicPr>
          <p:cNvPr id="1661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415535" y="5948064"/>
            <a:ext cx="10922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2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713932" y="5915620"/>
            <a:ext cx="1536701" cy="977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3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97339" y="5955258"/>
            <a:ext cx="16510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4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417917" y="6258371"/>
            <a:ext cx="6858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1665" name="Donc NON!"/>
          <p:cNvSpPr txBox="1"/>
          <p:nvPr/>
        </p:nvSpPr>
        <p:spPr>
          <a:xfrm>
            <a:off x="4946724" y="7683762"/>
            <a:ext cx="24192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NON!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57" grpId="2"/>
      <p:bldP build="whole" bldLvl="1" animBg="1" rev="0" advAuto="0" spid="1664" grpId="10"/>
      <p:bldP build="whole" bldLvl="1" animBg="1" rev="0" advAuto="0" spid="1656" grpId="3"/>
      <p:bldP build="whole" bldLvl="1" animBg="1" rev="0" advAuto="0" spid="1660" grpId="6"/>
      <p:bldP build="whole" bldLvl="1" animBg="1" rev="0" advAuto="0" spid="1655" grpId="1"/>
      <p:bldP build="whole" bldLvl="1" animBg="1" rev="0" advAuto="0" spid="1661" grpId="7"/>
      <p:bldP build="whole" bldLvl="1" animBg="1" rev="0" advAuto="0" spid="1662" grpId="8"/>
      <p:bldP build="whole" bldLvl="1" animBg="1" rev="0" advAuto="0" spid="1659" grpId="5"/>
      <p:bldP build="whole" bldLvl="1" animBg="1" rev="0" advAuto="0" spid="1663" grpId="9"/>
      <p:bldP build="whole" bldLvl="1" animBg="1" rev="0" advAuto="0" spid="1665" grpId="11"/>
      <p:bldP build="whole" bldLvl="1" animBg="1" rev="0" advAuto="0" spid="1658" grpId="4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7" name="Tête de mort"/>
          <p:cNvSpPr/>
          <p:nvPr/>
        </p:nvSpPr>
        <p:spPr>
          <a:xfrm>
            <a:off x="991364" y="5663644"/>
            <a:ext cx="1014472" cy="1448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1" h="21547" fill="norm" stroke="1" extrusionOk="0">
                <a:moveTo>
                  <a:pt x="10621" y="0"/>
                </a:moveTo>
                <a:cubicBezTo>
                  <a:pt x="8452" y="0"/>
                  <a:pt x="6450" y="505"/>
                  <a:pt x="4985" y="1420"/>
                </a:cubicBezTo>
                <a:cubicBezTo>
                  <a:pt x="3496" y="2351"/>
                  <a:pt x="2676" y="3652"/>
                  <a:pt x="2676" y="5082"/>
                </a:cubicBezTo>
                <a:cubicBezTo>
                  <a:pt x="2676" y="6422"/>
                  <a:pt x="3143" y="6794"/>
                  <a:pt x="4370" y="7570"/>
                </a:cubicBezTo>
                <a:cubicBezTo>
                  <a:pt x="4340" y="7270"/>
                  <a:pt x="4246" y="7098"/>
                  <a:pt x="4021" y="6689"/>
                </a:cubicBezTo>
                <a:cubicBezTo>
                  <a:pt x="3978" y="6612"/>
                  <a:pt x="3931" y="6527"/>
                  <a:pt x="3879" y="6433"/>
                </a:cubicBezTo>
                <a:cubicBezTo>
                  <a:pt x="3439" y="5619"/>
                  <a:pt x="3776" y="4807"/>
                  <a:pt x="3791" y="4773"/>
                </a:cubicBezTo>
                <a:lnTo>
                  <a:pt x="4155" y="4851"/>
                </a:lnTo>
                <a:lnTo>
                  <a:pt x="4521" y="4929"/>
                </a:lnTo>
                <a:cubicBezTo>
                  <a:pt x="4518" y="4936"/>
                  <a:pt x="4245" y="5601"/>
                  <a:pt x="4590" y="6237"/>
                </a:cubicBezTo>
                <a:cubicBezTo>
                  <a:pt x="4640" y="6331"/>
                  <a:pt x="4687" y="6414"/>
                  <a:pt x="4729" y="6491"/>
                </a:cubicBezTo>
                <a:cubicBezTo>
                  <a:pt x="5021" y="7020"/>
                  <a:pt x="5143" y="7240"/>
                  <a:pt x="5143" y="7835"/>
                </a:cubicBezTo>
                <a:cubicBezTo>
                  <a:pt x="5143" y="8142"/>
                  <a:pt x="5028" y="8416"/>
                  <a:pt x="4918" y="8681"/>
                </a:cubicBezTo>
                <a:cubicBezTo>
                  <a:pt x="4785" y="8999"/>
                  <a:pt x="4670" y="9274"/>
                  <a:pt x="4760" y="9569"/>
                </a:cubicBezTo>
                <a:cubicBezTo>
                  <a:pt x="4915" y="10082"/>
                  <a:pt x="5546" y="10399"/>
                  <a:pt x="6042" y="10399"/>
                </a:cubicBezTo>
                <a:cubicBezTo>
                  <a:pt x="7019" y="10399"/>
                  <a:pt x="7441" y="11009"/>
                  <a:pt x="7573" y="11479"/>
                </a:cubicBezTo>
                <a:lnTo>
                  <a:pt x="8480" y="11479"/>
                </a:lnTo>
                <a:lnTo>
                  <a:pt x="8480" y="10919"/>
                </a:lnTo>
                <a:lnTo>
                  <a:pt x="9243" y="10919"/>
                </a:lnTo>
                <a:lnTo>
                  <a:pt x="9243" y="11479"/>
                </a:lnTo>
                <a:lnTo>
                  <a:pt x="10238" y="11479"/>
                </a:lnTo>
                <a:lnTo>
                  <a:pt x="10238" y="10919"/>
                </a:lnTo>
                <a:lnTo>
                  <a:pt x="11001" y="10919"/>
                </a:lnTo>
                <a:lnTo>
                  <a:pt x="11001" y="11479"/>
                </a:lnTo>
                <a:lnTo>
                  <a:pt x="11999" y="11479"/>
                </a:lnTo>
                <a:lnTo>
                  <a:pt x="11999" y="10919"/>
                </a:lnTo>
                <a:lnTo>
                  <a:pt x="12760" y="10919"/>
                </a:lnTo>
                <a:lnTo>
                  <a:pt x="12760" y="11479"/>
                </a:lnTo>
                <a:lnTo>
                  <a:pt x="13669" y="11479"/>
                </a:lnTo>
                <a:cubicBezTo>
                  <a:pt x="13801" y="11009"/>
                  <a:pt x="14223" y="10399"/>
                  <a:pt x="15200" y="10399"/>
                </a:cubicBezTo>
                <a:cubicBezTo>
                  <a:pt x="15696" y="10399"/>
                  <a:pt x="16327" y="10082"/>
                  <a:pt x="16482" y="9569"/>
                </a:cubicBezTo>
                <a:cubicBezTo>
                  <a:pt x="16572" y="9274"/>
                  <a:pt x="16457" y="8999"/>
                  <a:pt x="16324" y="8681"/>
                </a:cubicBezTo>
                <a:cubicBezTo>
                  <a:pt x="16214" y="8416"/>
                  <a:pt x="16099" y="8142"/>
                  <a:pt x="16099" y="7835"/>
                </a:cubicBezTo>
                <a:cubicBezTo>
                  <a:pt x="16099" y="7239"/>
                  <a:pt x="16219" y="7020"/>
                  <a:pt x="16511" y="6491"/>
                </a:cubicBezTo>
                <a:cubicBezTo>
                  <a:pt x="16553" y="6414"/>
                  <a:pt x="16599" y="6331"/>
                  <a:pt x="16650" y="6237"/>
                </a:cubicBezTo>
                <a:cubicBezTo>
                  <a:pt x="16994" y="5601"/>
                  <a:pt x="16724" y="4936"/>
                  <a:pt x="16721" y="4929"/>
                </a:cubicBezTo>
                <a:lnTo>
                  <a:pt x="17451" y="4773"/>
                </a:lnTo>
                <a:cubicBezTo>
                  <a:pt x="17466" y="4807"/>
                  <a:pt x="17804" y="5619"/>
                  <a:pt x="17362" y="6433"/>
                </a:cubicBezTo>
                <a:cubicBezTo>
                  <a:pt x="17311" y="6527"/>
                  <a:pt x="17264" y="6611"/>
                  <a:pt x="17221" y="6688"/>
                </a:cubicBezTo>
                <a:cubicBezTo>
                  <a:pt x="16996" y="7097"/>
                  <a:pt x="16901" y="7270"/>
                  <a:pt x="16872" y="7570"/>
                </a:cubicBezTo>
                <a:cubicBezTo>
                  <a:pt x="18099" y="6794"/>
                  <a:pt x="18566" y="6422"/>
                  <a:pt x="18566" y="5082"/>
                </a:cubicBezTo>
                <a:cubicBezTo>
                  <a:pt x="18566" y="3652"/>
                  <a:pt x="17744" y="2352"/>
                  <a:pt x="16255" y="1420"/>
                </a:cubicBezTo>
                <a:cubicBezTo>
                  <a:pt x="14790" y="505"/>
                  <a:pt x="12790" y="0"/>
                  <a:pt x="10621" y="0"/>
                </a:cubicBezTo>
                <a:close/>
                <a:moveTo>
                  <a:pt x="7922" y="5910"/>
                </a:moveTo>
                <a:cubicBezTo>
                  <a:pt x="10338" y="5910"/>
                  <a:pt x="9900" y="7158"/>
                  <a:pt x="9461" y="7626"/>
                </a:cubicBezTo>
                <a:cubicBezTo>
                  <a:pt x="9021" y="8094"/>
                  <a:pt x="7592" y="9302"/>
                  <a:pt x="6384" y="8054"/>
                </a:cubicBezTo>
                <a:cubicBezTo>
                  <a:pt x="5176" y="6806"/>
                  <a:pt x="6275" y="5910"/>
                  <a:pt x="7922" y="5910"/>
                </a:cubicBezTo>
                <a:close/>
                <a:moveTo>
                  <a:pt x="13319" y="5910"/>
                </a:moveTo>
                <a:cubicBezTo>
                  <a:pt x="14966" y="5910"/>
                  <a:pt x="16063" y="6806"/>
                  <a:pt x="14855" y="8054"/>
                </a:cubicBezTo>
                <a:cubicBezTo>
                  <a:pt x="13647" y="9302"/>
                  <a:pt x="12220" y="8094"/>
                  <a:pt x="11781" y="7626"/>
                </a:cubicBezTo>
                <a:cubicBezTo>
                  <a:pt x="11342" y="7158"/>
                  <a:pt x="10904" y="5910"/>
                  <a:pt x="13319" y="5910"/>
                </a:cubicBezTo>
                <a:close/>
                <a:moveTo>
                  <a:pt x="10621" y="8587"/>
                </a:moveTo>
                <a:cubicBezTo>
                  <a:pt x="11915" y="8863"/>
                  <a:pt x="11935" y="9797"/>
                  <a:pt x="11568" y="10103"/>
                </a:cubicBezTo>
                <a:cubicBezTo>
                  <a:pt x="11202" y="10409"/>
                  <a:pt x="10621" y="9935"/>
                  <a:pt x="10621" y="9935"/>
                </a:cubicBezTo>
                <a:cubicBezTo>
                  <a:pt x="10621" y="9935"/>
                  <a:pt x="10040" y="10409"/>
                  <a:pt x="9674" y="10103"/>
                </a:cubicBezTo>
                <a:cubicBezTo>
                  <a:pt x="9307" y="9797"/>
                  <a:pt x="9327" y="8863"/>
                  <a:pt x="10621" y="8587"/>
                </a:cubicBezTo>
                <a:close/>
                <a:moveTo>
                  <a:pt x="5992" y="10937"/>
                </a:moveTo>
                <a:cubicBezTo>
                  <a:pt x="6051" y="12945"/>
                  <a:pt x="6696" y="13311"/>
                  <a:pt x="7391" y="13396"/>
                </a:cubicBezTo>
                <a:cubicBezTo>
                  <a:pt x="8607" y="13545"/>
                  <a:pt x="10601" y="13547"/>
                  <a:pt x="10621" y="13547"/>
                </a:cubicBezTo>
                <a:cubicBezTo>
                  <a:pt x="10641" y="13547"/>
                  <a:pt x="12634" y="13545"/>
                  <a:pt x="13848" y="13396"/>
                </a:cubicBezTo>
                <a:cubicBezTo>
                  <a:pt x="14988" y="13256"/>
                  <a:pt x="15221" y="12164"/>
                  <a:pt x="15250" y="10937"/>
                </a:cubicBezTo>
                <a:cubicBezTo>
                  <a:pt x="15233" y="10938"/>
                  <a:pt x="15215" y="10941"/>
                  <a:pt x="15197" y="10941"/>
                </a:cubicBezTo>
                <a:cubicBezTo>
                  <a:pt x="14628" y="10941"/>
                  <a:pt x="14455" y="11406"/>
                  <a:pt x="14403" y="11637"/>
                </a:cubicBezTo>
                <a:lnTo>
                  <a:pt x="14403" y="12580"/>
                </a:lnTo>
                <a:lnTo>
                  <a:pt x="13640" y="12580"/>
                </a:lnTo>
                <a:lnTo>
                  <a:pt x="13640" y="12020"/>
                </a:lnTo>
                <a:lnTo>
                  <a:pt x="12760" y="12020"/>
                </a:lnTo>
                <a:lnTo>
                  <a:pt x="12760" y="12580"/>
                </a:lnTo>
                <a:lnTo>
                  <a:pt x="11997" y="12580"/>
                </a:lnTo>
                <a:lnTo>
                  <a:pt x="11997" y="12020"/>
                </a:lnTo>
                <a:lnTo>
                  <a:pt x="11001" y="12020"/>
                </a:lnTo>
                <a:lnTo>
                  <a:pt x="11001" y="12580"/>
                </a:lnTo>
                <a:lnTo>
                  <a:pt x="10238" y="12580"/>
                </a:lnTo>
                <a:lnTo>
                  <a:pt x="10238" y="12020"/>
                </a:lnTo>
                <a:lnTo>
                  <a:pt x="9243" y="12020"/>
                </a:lnTo>
                <a:lnTo>
                  <a:pt x="9243" y="12580"/>
                </a:lnTo>
                <a:lnTo>
                  <a:pt x="8480" y="12580"/>
                </a:lnTo>
                <a:lnTo>
                  <a:pt x="8480" y="12020"/>
                </a:lnTo>
                <a:lnTo>
                  <a:pt x="7599" y="12020"/>
                </a:lnTo>
                <a:lnTo>
                  <a:pt x="7599" y="12580"/>
                </a:lnTo>
                <a:lnTo>
                  <a:pt x="6836" y="12580"/>
                </a:lnTo>
                <a:lnTo>
                  <a:pt x="6836" y="11637"/>
                </a:lnTo>
                <a:cubicBezTo>
                  <a:pt x="6785" y="11406"/>
                  <a:pt x="6611" y="10941"/>
                  <a:pt x="6042" y="10941"/>
                </a:cubicBezTo>
                <a:cubicBezTo>
                  <a:pt x="6025" y="10941"/>
                  <a:pt x="6008" y="10938"/>
                  <a:pt x="5992" y="10937"/>
                </a:cubicBezTo>
                <a:close/>
                <a:moveTo>
                  <a:pt x="18724" y="11960"/>
                </a:moveTo>
                <a:cubicBezTo>
                  <a:pt x="18679" y="11960"/>
                  <a:pt x="18630" y="11962"/>
                  <a:pt x="18578" y="11965"/>
                </a:cubicBezTo>
                <a:cubicBezTo>
                  <a:pt x="17773" y="12017"/>
                  <a:pt x="17571" y="12819"/>
                  <a:pt x="16975" y="13190"/>
                </a:cubicBezTo>
                <a:cubicBezTo>
                  <a:pt x="16446" y="13520"/>
                  <a:pt x="3685" y="18765"/>
                  <a:pt x="3126" y="19006"/>
                </a:cubicBezTo>
                <a:cubicBezTo>
                  <a:pt x="2780" y="19156"/>
                  <a:pt x="2366" y="19181"/>
                  <a:pt x="1954" y="19181"/>
                </a:cubicBezTo>
                <a:cubicBezTo>
                  <a:pt x="1744" y="19181"/>
                  <a:pt x="1534" y="19175"/>
                  <a:pt x="1334" y="19175"/>
                </a:cubicBezTo>
                <a:cubicBezTo>
                  <a:pt x="731" y="19175"/>
                  <a:pt x="215" y="19234"/>
                  <a:pt x="37" y="19710"/>
                </a:cubicBezTo>
                <a:cubicBezTo>
                  <a:pt x="-177" y="20284"/>
                  <a:pt x="567" y="20350"/>
                  <a:pt x="1329" y="20802"/>
                </a:cubicBezTo>
                <a:cubicBezTo>
                  <a:pt x="1924" y="21156"/>
                  <a:pt x="1829" y="21547"/>
                  <a:pt x="2523" y="21547"/>
                </a:cubicBezTo>
                <a:cubicBezTo>
                  <a:pt x="2570" y="21547"/>
                  <a:pt x="2622" y="21545"/>
                  <a:pt x="2676" y="21541"/>
                </a:cubicBezTo>
                <a:cubicBezTo>
                  <a:pt x="3480" y="21487"/>
                  <a:pt x="3676" y="20683"/>
                  <a:pt x="4269" y="20310"/>
                </a:cubicBezTo>
                <a:cubicBezTo>
                  <a:pt x="4796" y="19978"/>
                  <a:pt x="17548" y="14736"/>
                  <a:pt x="18109" y="14497"/>
                </a:cubicBezTo>
                <a:cubicBezTo>
                  <a:pt x="18446" y="14353"/>
                  <a:pt x="18847" y="14327"/>
                  <a:pt x="19248" y="14327"/>
                </a:cubicBezTo>
                <a:cubicBezTo>
                  <a:pt x="19480" y="14327"/>
                  <a:pt x="19714" y="14336"/>
                  <a:pt x="19934" y="14336"/>
                </a:cubicBezTo>
                <a:cubicBezTo>
                  <a:pt x="20523" y="14336"/>
                  <a:pt x="21024" y="14272"/>
                  <a:pt x="21202" y="13805"/>
                </a:cubicBezTo>
                <a:cubicBezTo>
                  <a:pt x="21421" y="13232"/>
                  <a:pt x="20676" y="13163"/>
                  <a:pt x="19917" y="12708"/>
                </a:cubicBezTo>
                <a:cubicBezTo>
                  <a:pt x="19323" y="12351"/>
                  <a:pt x="19425" y="11960"/>
                  <a:pt x="18724" y="11960"/>
                </a:cubicBezTo>
                <a:close/>
                <a:moveTo>
                  <a:pt x="2384" y="11965"/>
                </a:moveTo>
                <a:cubicBezTo>
                  <a:pt x="1828" y="12014"/>
                  <a:pt x="1878" y="12376"/>
                  <a:pt x="1324" y="12708"/>
                </a:cubicBezTo>
                <a:cubicBezTo>
                  <a:pt x="566" y="13163"/>
                  <a:pt x="-179" y="13232"/>
                  <a:pt x="40" y="13805"/>
                </a:cubicBezTo>
                <a:cubicBezTo>
                  <a:pt x="399" y="14747"/>
                  <a:pt x="2077" y="14046"/>
                  <a:pt x="3133" y="14497"/>
                </a:cubicBezTo>
                <a:cubicBezTo>
                  <a:pt x="3352" y="14590"/>
                  <a:pt x="5429" y="15447"/>
                  <a:pt x="7913" y="16476"/>
                </a:cubicBezTo>
                <a:cubicBezTo>
                  <a:pt x="8576" y="16201"/>
                  <a:pt x="9270" y="15914"/>
                  <a:pt x="9963" y="15625"/>
                </a:cubicBezTo>
                <a:cubicBezTo>
                  <a:pt x="7086" y="14426"/>
                  <a:pt x="4499" y="13335"/>
                  <a:pt x="4267" y="13190"/>
                </a:cubicBezTo>
                <a:cubicBezTo>
                  <a:pt x="3671" y="12819"/>
                  <a:pt x="3468" y="12017"/>
                  <a:pt x="2664" y="11965"/>
                </a:cubicBezTo>
                <a:cubicBezTo>
                  <a:pt x="2556" y="11958"/>
                  <a:pt x="2464" y="11958"/>
                  <a:pt x="2384" y="11965"/>
                </a:cubicBezTo>
                <a:close/>
                <a:moveTo>
                  <a:pt x="13327" y="17024"/>
                </a:moveTo>
                <a:cubicBezTo>
                  <a:pt x="12662" y="17299"/>
                  <a:pt x="11972" y="17587"/>
                  <a:pt x="11279" y="17875"/>
                </a:cubicBezTo>
                <a:cubicBezTo>
                  <a:pt x="14155" y="19074"/>
                  <a:pt x="16739" y="20164"/>
                  <a:pt x="16970" y="20310"/>
                </a:cubicBezTo>
                <a:cubicBezTo>
                  <a:pt x="17563" y="20683"/>
                  <a:pt x="17762" y="21487"/>
                  <a:pt x="18566" y="21541"/>
                </a:cubicBezTo>
                <a:cubicBezTo>
                  <a:pt x="19428" y="21600"/>
                  <a:pt x="19275" y="21180"/>
                  <a:pt x="19910" y="20802"/>
                </a:cubicBezTo>
                <a:cubicBezTo>
                  <a:pt x="20673" y="20350"/>
                  <a:pt x="21417" y="20284"/>
                  <a:pt x="21202" y="19710"/>
                </a:cubicBezTo>
                <a:cubicBezTo>
                  <a:pt x="20850" y="18767"/>
                  <a:pt x="19169" y="19461"/>
                  <a:pt x="18116" y="19006"/>
                </a:cubicBezTo>
                <a:cubicBezTo>
                  <a:pt x="17898" y="18912"/>
                  <a:pt x="15814" y="18054"/>
                  <a:pt x="13327" y="17024"/>
                </a:cubicBezTo>
                <a:close/>
              </a:path>
            </a:pathLst>
          </a:custGeom>
          <a:solidFill>
            <a:srgbClr val="FF26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668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70623" y="5949950"/>
            <a:ext cx="2819401" cy="876300"/>
          </a:xfrm>
          <a:prstGeom prst="rect">
            <a:avLst/>
          </a:prstGeom>
          <a:ln w="12700">
            <a:miter lim="400000"/>
          </a:ln>
        </p:spPr>
      </p:pic>
      <p:sp>
        <p:nvSpPr>
          <p:cNvPr id="1669" name="Soleil brillant"/>
          <p:cNvSpPr/>
          <p:nvPr/>
        </p:nvSpPr>
        <p:spPr>
          <a:xfrm>
            <a:off x="735835" y="1308100"/>
            <a:ext cx="1270001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9464" y="4077"/>
                </a:lnTo>
                <a:lnTo>
                  <a:pt x="6667" y="824"/>
                </a:lnTo>
                <a:lnTo>
                  <a:pt x="6991" y="5101"/>
                </a:lnTo>
                <a:lnTo>
                  <a:pt x="3164" y="3164"/>
                </a:lnTo>
                <a:lnTo>
                  <a:pt x="5100" y="6993"/>
                </a:lnTo>
                <a:lnTo>
                  <a:pt x="822" y="6667"/>
                </a:lnTo>
                <a:lnTo>
                  <a:pt x="4077" y="9464"/>
                </a:lnTo>
                <a:lnTo>
                  <a:pt x="0" y="10800"/>
                </a:lnTo>
                <a:lnTo>
                  <a:pt x="4077" y="12138"/>
                </a:lnTo>
                <a:lnTo>
                  <a:pt x="822" y="14934"/>
                </a:lnTo>
                <a:lnTo>
                  <a:pt x="5100" y="14609"/>
                </a:lnTo>
                <a:lnTo>
                  <a:pt x="3164" y="18438"/>
                </a:lnTo>
                <a:lnTo>
                  <a:pt x="6991" y="16500"/>
                </a:lnTo>
                <a:lnTo>
                  <a:pt x="6667" y="20778"/>
                </a:lnTo>
                <a:lnTo>
                  <a:pt x="9464" y="17525"/>
                </a:lnTo>
                <a:lnTo>
                  <a:pt x="10800" y="21600"/>
                </a:lnTo>
                <a:lnTo>
                  <a:pt x="12138" y="17525"/>
                </a:lnTo>
                <a:lnTo>
                  <a:pt x="14933" y="20778"/>
                </a:lnTo>
                <a:lnTo>
                  <a:pt x="14609" y="16500"/>
                </a:lnTo>
                <a:lnTo>
                  <a:pt x="18438" y="18438"/>
                </a:lnTo>
                <a:lnTo>
                  <a:pt x="16500" y="14609"/>
                </a:lnTo>
                <a:lnTo>
                  <a:pt x="20778" y="14934"/>
                </a:lnTo>
                <a:lnTo>
                  <a:pt x="17523" y="12138"/>
                </a:lnTo>
                <a:lnTo>
                  <a:pt x="21600" y="10800"/>
                </a:lnTo>
                <a:lnTo>
                  <a:pt x="17523" y="9464"/>
                </a:lnTo>
                <a:lnTo>
                  <a:pt x="20778" y="6667"/>
                </a:lnTo>
                <a:lnTo>
                  <a:pt x="16500" y="6993"/>
                </a:lnTo>
                <a:lnTo>
                  <a:pt x="18438" y="3164"/>
                </a:lnTo>
                <a:lnTo>
                  <a:pt x="14609" y="5101"/>
                </a:lnTo>
                <a:lnTo>
                  <a:pt x="14933" y="824"/>
                </a:lnTo>
                <a:lnTo>
                  <a:pt x="12138" y="4077"/>
                </a:lnTo>
                <a:lnTo>
                  <a:pt x="10800" y="0"/>
                </a:lnTo>
                <a:close/>
                <a:moveTo>
                  <a:pt x="10800" y="5098"/>
                </a:moveTo>
                <a:cubicBezTo>
                  <a:pt x="13950" y="5098"/>
                  <a:pt x="16504" y="7650"/>
                  <a:pt x="16504" y="10800"/>
                </a:cubicBezTo>
                <a:cubicBezTo>
                  <a:pt x="16504" y="13950"/>
                  <a:pt x="13950" y="16504"/>
                  <a:pt x="10800" y="16504"/>
                </a:cubicBezTo>
                <a:cubicBezTo>
                  <a:pt x="7650" y="16504"/>
                  <a:pt x="5096" y="13950"/>
                  <a:pt x="5096" y="10800"/>
                </a:cubicBezTo>
                <a:cubicBezTo>
                  <a:pt x="5096" y="7650"/>
                  <a:pt x="7650" y="5098"/>
                  <a:pt x="10800" y="5098"/>
                </a:cubicBezTo>
                <a:close/>
              </a:path>
            </a:pathLst>
          </a:custGeom>
          <a:solidFill>
            <a:srgbClr val="EDF212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670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70623" y="1466850"/>
            <a:ext cx="2819401" cy="952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4" name="Grouper"/>
          <p:cNvGrpSpPr/>
          <p:nvPr/>
        </p:nvGrpSpPr>
        <p:grpSpPr>
          <a:xfrm>
            <a:off x="4711700" y="4114800"/>
            <a:ext cx="3721100" cy="1270000"/>
            <a:chOff x="0" y="0"/>
            <a:chExt cx="3721100" cy="1270000"/>
          </a:xfrm>
        </p:grpSpPr>
        <p:sp>
          <p:nvSpPr>
            <p:cNvPr id="1672" name="Rectangle aux angles arrondis"/>
            <p:cNvSpPr/>
            <p:nvPr/>
          </p:nvSpPr>
          <p:spPr>
            <a:xfrm>
              <a:off x="3238500" y="0"/>
              <a:ext cx="482600" cy="1270000"/>
            </a:xfrm>
            <a:prstGeom prst="roundRect">
              <a:avLst>
                <a:gd name="adj" fmla="val 39474"/>
              </a:avLst>
            </a:prstGeom>
            <a:solidFill>
              <a:srgbClr val="FFDAD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673" name="Rectangle aux angles arrondis"/>
            <p:cNvSpPr/>
            <p:nvPr/>
          </p:nvSpPr>
          <p:spPr>
            <a:xfrm>
              <a:off x="0" y="393700"/>
              <a:ext cx="368300" cy="520700"/>
            </a:xfrm>
            <a:prstGeom prst="roundRect">
              <a:avLst>
                <a:gd name="adj" fmla="val 50000"/>
              </a:avLst>
            </a:prstGeom>
            <a:solidFill>
              <a:srgbClr val="FFDAD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677" name="Grouper"/>
          <p:cNvGrpSpPr/>
          <p:nvPr/>
        </p:nvGrpSpPr>
        <p:grpSpPr>
          <a:xfrm>
            <a:off x="3251200" y="4114800"/>
            <a:ext cx="3632200" cy="1270000"/>
            <a:chOff x="0" y="0"/>
            <a:chExt cx="3632200" cy="1270000"/>
          </a:xfrm>
        </p:grpSpPr>
        <p:sp>
          <p:nvSpPr>
            <p:cNvPr id="1675" name="Rectangle aux angles arrondis"/>
            <p:cNvSpPr/>
            <p:nvPr/>
          </p:nvSpPr>
          <p:spPr>
            <a:xfrm>
              <a:off x="3149600" y="0"/>
              <a:ext cx="482600" cy="1270000"/>
            </a:xfrm>
            <a:prstGeom prst="roundRect">
              <a:avLst>
                <a:gd name="adj" fmla="val 39474"/>
              </a:avLst>
            </a:prstGeom>
            <a:solidFill>
              <a:srgbClr val="CAF0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676" name="Rectangle aux angles arrondis"/>
            <p:cNvSpPr/>
            <p:nvPr/>
          </p:nvSpPr>
          <p:spPr>
            <a:xfrm>
              <a:off x="0" y="406400"/>
              <a:ext cx="368300" cy="520700"/>
            </a:xfrm>
            <a:prstGeom prst="roundRect">
              <a:avLst>
                <a:gd name="adj" fmla="val 50000"/>
              </a:avLst>
            </a:prstGeom>
            <a:solidFill>
              <a:srgbClr val="CAF0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678" name="Opération sur les fractions"/>
          <p:cNvSpPr/>
          <p:nvPr/>
        </p:nvSpPr>
        <p:spPr>
          <a:xfrm>
            <a:off x="4018830" y="215900"/>
            <a:ext cx="495865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Opération sur les fractions</a:t>
            </a:r>
          </a:p>
        </p:txBody>
      </p:sp>
      <p:pic>
        <p:nvPicPr>
          <p:cNvPr id="1679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11700" y="1346200"/>
            <a:ext cx="1892300" cy="83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0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72300" y="1231900"/>
            <a:ext cx="13208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1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200400" y="2781300"/>
            <a:ext cx="2082800" cy="83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2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734300" y="2717800"/>
            <a:ext cx="20701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3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8500" y="4432300"/>
            <a:ext cx="1155700" cy="83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4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197100" y="4406900"/>
            <a:ext cx="2806700" cy="83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5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308600" y="4267200"/>
            <a:ext cx="29845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6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572500" y="4292600"/>
            <a:ext cx="21082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7" name="droppedImage.pdf" descr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435100" y="6604000"/>
            <a:ext cx="11303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8" name="droppedImage.pdf" descr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604000" y="6604000"/>
            <a:ext cx="21082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9" name="droppedImage.pdf" descr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9017000" y="6604000"/>
            <a:ext cx="19939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0" name="droppedImage.pdf" descr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1150600" y="6629400"/>
            <a:ext cx="9779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1" name="droppedImage.pdf" descr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0871200" y="4305300"/>
            <a:ext cx="19558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2" name="droppedImage.pdf" descr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5181600" y="8166100"/>
            <a:ext cx="1625600" cy="1130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3" name="droppedImage.pdf" descr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6972300" y="8153400"/>
            <a:ext cx="10033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1694" name="Ligne"/>
          <p:cNvSpPr/>
          <p:nvPr/>
        </p:nvSpPr>
        <p:spPr>
          <a:xfrm>
            <a:off x="4736826" y="8515788"/>
            <a:ext cx="457473" cy="353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5" h="19441" fill="norm" stroke="1" extrusionOk="0">
                <a:moveTo>
                  <a:pt x="21415" y="325"/>
                </a:moveTo>
                <a:cubicBezTo>
                  <a:pt x="21415" y="325"/>
                  <a:pt x="-185" y="-2159"/>
                  <a:pt x="1" y="6610"/>
                </a:cubicBezTo>
                <a:cubicBezTo>
                  <a:pt x="187" y="15366"/>
                  <a:pt x="20821" y="19441"/>
                  <a:pt x="20821" y="19441"/>
                </a:cubicBezTo>
              </a:path>
            </a:pathLst>
          </a:custGeom>
          <a:ln w="25400">
            <a:solidFill>
              <a:srgbClr val="FF4013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1695" name="Ligne"/>
          <p:cNvSpPr/>
          <p:nvPr/>
        </p:nvSpPr>
        <p:spPr>
          <a:xfrm>
            <a:off x="4240928" y="8255000"/>
            <a:ext cx="864472" cy="9648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0" h="21600" fill="norm" stroke="1" extrusionOk="0">
                <a:moveTo>
                  <a:pt x="19931" y="21600"/>
                </a:moveTo>
                <a:cubicBezTo>
                  <a:pt x="19931" y="21600"/>
                  <a:pt x="-750" y="16255"/>
                  <a:pt x="21" y="9098"/>
                </a:cubicBezTo>
                <a:cubicBezTo>
                  <a:pt x="715" y="2652"/>
                  <a:pt x="20850" y="0"/>
                  <a:pt x="20850" y="0"/>
                </a:cubicBezTo>
              </a:path>
            </a:pathLst>
          </a:custGeom>
          <a:ln w="25400">
            <a:solidFill>
              <a:srgbClr val="0061FF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pic>
        <p:nvPicPr>
          <p:cNvPr id="1696" name="pasted-image.pdf" descr="pasted-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2870200" y="6629400"/>
            <a:ext cx="3429000" cy="939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4" grpId="8"/>
      <p:bldP build="whole" bldLvl="1" animBg="1" rev="0" advAuto="0" spid="1692" grpId="16"/>
      <p:bldP build="whole" bldLvl="1" animBg="1" rev="0" advAuto="0" spid="1688" grpId="13"/>
      <p:bldP build="whole" bldLvl="1" animBg="1" rev="0" advAuto="0" spid="1689" grpId="14"/>
      <p:bldP build="whole" bldLvl="1" animBg="1" rev="0" advAuto="0" spid="1690" grpId="15"/>
      <p:bldP build="whole" bldLvl="1" animBg="1" rev="0" advAuto="0" spid="1682" grpId="3"/>
      <p:bldP build="whole" bldLvl="1" animBg="1" rev="0" advAuto="0" spid="1693" grpId="19"/>
      <p:bldP build="whole" bldLvl="1" animBg="1" rev="0" advAuto="0" spid="1677" grpId="7"/>
      <p:bldP build="whole" bldLvl="1" animBg="1" rev="0" advAuto="0" spid="1685" grpId="6"/>
      <p:bldP build="whole" bldLvl="1" animBg="1" rev="0" advAuto="0" spid="1683" grpId="4"/>
      <p:bldP build="whole" bldLvl="1" animBg="1" rev="0" advAuto="0" spid="1681" grpId="2"/>
      <p:bldP build="whole" bldLvl="1" animBg="1" rev="0" advAuto="0" spid="1687" grpId="11"/>
      <p:bldP build="whole" bldLvl="1" animBg="1" rev="0" advAuto="0" spid="1691" grpId="10"/>
      <p:bldP build="whole" bldLvl="1" animBg="1" rev="0" advAuto="0" spid="1684" grpId="5"/>
      <p:bldP build="whole" bldLvl="1" animBg="1" rev="0" advAuto="0" spid="1694" grpId="17"/>
      <p:bldP build="whole" bldLvl="1" animBg="1" rev="0" advAuto="0" spid="1695" grpId="18"/>
      <p:bldP build="whole" bldLvl="1" animBg="1" rev="0" advAuto="0" spid="1696" grpId="12"/>
      <p:bldP build="whole" bldLvl="1" animBg="1" rev="0" advAuto="0" spid="1680" grpId="1"/>
      <p:bldP build="whole" bldLvl="1" animBg="1" rev="0" advAuto="0" spid="1686" grpId="9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" name="Propriétés des opérations"/>
          <p:cNvSpPr/>
          <p:nvPr/>
        </p:nvSpPr>
        <p:spPr>
          <a:xfrm>
            <a:off x="4092277" y="342900"/>
            <a:ext cx="481176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Propriétés des opérations </a:t>
            </a:r>
          </a:p>
        </p:txBody>
      </p:sp>
      <p:pic>
        <p:nvPicPr>
          <p:cNvPr id="1699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0700" y="2413000"/>
            <a:ext cx="2565400" cy="36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0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4826000"/>
            <a:ext cx="4800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1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55200" y="2438400"/>
            <a:ext cx="21209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2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356600" y="4826000"/>
            <a:ext cx="38862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3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216400" y="7734300"/>
            <a:ext cx="45593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1704" name="Commutativité"/>
          <p:cNvSpPr/>
          <p:nvPr/>
        </p:nvSpPr>
        <p:spPr>
          <a:xfrm>
            <a:off x="5056906" y="1447800"/>
            <a:ext cx="288250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Commutativité</a:t>
            </a:r>
          </a:p>
        </p:txBody>
      </p:sp>
      <p:sp>
        <p:nvSpPr>
          <p:cNvPr id="1705" name="Associativité"/>
          <p:cNvSpPr/>
          <p:nvPr/>
        </p:nvSpPr>
        <p:spPr>
          <a:xfrm>
            <a:off x="5304966" y="3581400"/>
            <a:ext cx="23817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Associativité</a:t>
            </a:r>
          </a:p>
        </p:txBody>
      </p:sp>
      <p:sp>
        <p:nvSpPr>
          <p:cNvPr id="1706" name="Distributivité"/>
          <p:cNvSpPr/>
          <p:nvPr/>
        </p:nvSpPr>
        <p:spPr>
          <a:xfrm>
            <a:off x="5238105" y="6362700"/>
            <a:ext cx="251549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Distributivité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05" grpId="4"/>
      <p:bldP build="whole" bldLvl="1" animBg="1" rev="0" advAuto="0" spid="1699" grpId="2"/>
      <p:bldP build="whole" bldLvl="1" animBg="1" rev="0" advAuto="0" spid="1702" grpId="6"/>
      <p:bldP build="whole" bldLvl="1" animBg="1" rev="0" advAuto="0" spid="1700" grpId="5"/>
      <p:bldP build="whole" bldLvl="1" animBg="1" rev="0" advAuto="0" spid="1706" grpId="7"/>
      <p:bldP build="whole" bldLvl="1" animBg="1" rev="0" advAuto="0" spid="1703" grpId="8"/>
      <p:bldP build="whole" bldLvl="1" animBg="1" rev="0" advAuto="0" spid="1701" grpId="3"/>
      <p:bldP build="whole" bldLvl="1" animBg="1" rev="0" advAuto="0" spid="1704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" name="Devoir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1709" name="# 1 à 5"/>
          <p:cNvSpPr txBox="1"/>
          <p:nvPr/>
        </p:nvSpPr>
        <p:spPr>
          <a:xfrm>
            <a:off x="6877608" y="4254500"/>
            <a:ext cx="216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1 à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Avec cette représentation, on voit aisément que"/>
          <p:cNvSpPr/>
          <p:nvPr/>
        </p:nvSpPr>
        <p:spPr>
          <a:xfrm>
            <a:off x="2130648" y="2133600"/>
            <a:ext cx="873502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Avec cette représentation, on voit aisément que</a:t>
            </a:r>
          </a:p>
        </p:txBody>
      </p:sp>
      <p:grpSp>
        <p:nvGrpSpPr>
          <p:cNvPr id="232" name="Grouper"/>
          <p:cNvGrpSpPr/>
          <p:nvPr/>
        </p:nvGrpSpPr>
        <p:grpSpPr>
          <a:xfrm>
            <a:off x="7505700" y="4241800"/>
            <a:ext cx="1866900" cy="622300"/>
            <a:chOff x="0" y="0"/>
            <a:chExt cx="1866900" cy="622300"/>
          </a:xfrm>
        </p:grpSpPr>
        <p:sp>
          <p:nvSpPr>
            <p:cNvPr id="229" name="Carré"/>
            <p:cNvSpPr/>
            <p:nvPr/>
          </p:nvSpPr>
          <p:spPr>
            <a:xfrm>
              <a:off x="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0" name="Carré"/>
            <p:cNvSpPr/>
            <p:nvPr/>
          </p:nvSpPr>
          <p:spPr>
            <a:xfrm>
              <a:off x="6223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1" name="Carré"/>
            <p:cNvSpPr/>
            <p:nvPr/>
          </p:nvSpPr>
          <p:spPr>
            <a:xfrm>
              <a:off x="12446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38" name="Grouper"/>
          <p:cNvGrpSpPr/>
          <p:nvPr/>
        </p:nvGrpSpPr>
        <p:grpSpPr>
          <a:xfrm>
            <a:off x="4330700" y="4241800"/>
            <a:ext cx="3111500" cy="622300"/>
            <a:chOff x="0" y="0"/>
            <a:chExt cx="3111500" cy="622300"/>
          </a:xfrm>
        </p:grpSpPr>
        <p:sp>
          <p:nvSpPr>
            <p:cNvPr id="233" name="Carré"/>
            <p:cNvSpPr/>
            <p:nvPr/>
          </p:nvSpPr>
          <p:spPr>
            <a:xfrm>
              <a:off x="18669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4" name="Carré"/>
            <p:cNvSpPr/>
            <p:nvPr/>
          </p:nvSpPr>
          <p:spPr>
            <a:xfrm>
              <a:off x="24892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5" name="Carré"/>
            <p:cNvSpPr/>
            <p:nvPr/>
          </p:nvSpPr>
          <p:spPr>
            <a:xfrm>
              <a:off x="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6" name="Carré"/>
            <p:cNvSpPr/>
            <p:nvPr/>
          </p:nvSpPr>
          <p:spPr>
            <a:xfrm>
              <a:off x="12446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7" name="Carré"/>
            <p:cNvSpPr/>
            <p:nvPr/>
          </p:nvSpPr>
          <p:spPr>
            <a:xfrm>
              <a:off x="622300" y="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39" name="donc la soustraction est aussi commutative"/>
          <p:cNvSpPr/>
          <p:nvPr/>
        </p:nvSpPr>
        <p:spPr>
          <a:xfrm>
            <a:off x="2585144" y="5562600"/>
            <a:ext cx="785142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la soustraction est aussi commutative</a:t>
            </a:r>
          </a:p>
        </p:txBody>
      </p:sp>
      <p:pic>
        <p:nvPicPr>
          <p:cNvPr id="240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63800" y="355600"/>
            <a:ext cx="13208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241" name="Carré"/>
          <p:cNvSpPr/>
          <p:nvPr/>
        </p:nvSpPr>
        <p:spPr>
          <a:xfrm>
            <a:off x="6642100" y="1003300"/>
            <a:ext cx="622300" cy="622300"/>
          </a:xfrm>
          <a:prstGeom prst="rect">
            <a:avLst/>
          </a:prstGeom>
          <a:solidFill>
            <a:srgbClr val="FFDAD8"/>
          </a:solidFill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42" name="Carré"/>
          <p:cNvSpPr/>
          <p:nvPr/>
        </p:nvSpPr>
        <p:spPr>
          <a:xfrm>
            <a:off x="7886700" y="1003300"/>
            <a:ext cx="622300" cy="622300"/>
          </a:xfrm>
          <a:prstGeom prst="rect">
            <a:avLst/>
          </a:prstGeom>
          <a:solidFill>
            <a:srgbClr val="FFDAD8"/>
          </a:solidFill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43" name="Carré"/>
          <p:cNvSpPr/>
          <p:nvPr/>
        </p:nvSpPr>
        <p:spPr>
          <a:xfrm>
            <a:off x="7264400" y="1003300"/>
            <a:ext cx="622300" cy="622300"/>
          </a:xfrm>
          <a:prstGeom prst="rect">
            <a:avLst/>
          </a:prstGeom>
          <a:solidFill>
            <a:srgbClr val="FFDAD8"/>
          </a:solidFill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44" name="Carré"/>
          <p:cNvSpPr/>
          <p:nvPr/>
        </p:nvSpPr>
        <p:spPr>
          <a:xfrm>
            <a:off x="8509000" y="1003300"/>
            <a:ext cx="622300" cy="622300"/>
          </a:xfrm>
          <a:prstGeom prst="rect">
            <a:avLst/>
          </a:prstGeom>
          <a:solidFill>
            <a:srgbClr val="FFDAD8"/>
          </a:solidFill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45" name="Carré"/>
          <p:cNvSpPr/>
          <p:nvPr/>
        </p:nvSpPr>
        <p:spPr>
          <a:xfrm>
            <a:off x="9131300" y="1003300"/>
            <a:ext cx="622300" cy="622300"/>
          </a:xfrm>
          <a:prstGeom prst="rect">
            <a:avLst/>
          </a:prstGeom>
          <a:solidFill>
            <a:srgbClr val="FFDAD8"/>
          </a:solidFill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46" name="Carré"/>
          <p:cNvSpPr/>
          <p:nvPr/>
        </p:nvSpPr>
        <p:spPr>
          <a:xfrm>
            <a:off x="4711700" y="1003300"/>
            <a:ext cx="622300" cy="622300"/>
          </a:xfrm>
          <a:prstGeom prst="rect">
            <a:avLst/>
          </a:prstGeom>
          <a:solidFill>
            <a:srgbClr val="CAF0FE"/>
          </a:solidFill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47" name="Carré"/>
          <p:cNvSpPr/>
          <p:nvPr/>
        </p:nvSpPr>
        <p:spPr>
          <a:xfrm>
            <a:off x="5956300" y="1003300"/>
            <a:ext cx="622300" cy="622300"/>
          </a:xfrm>
          <a:prstGeom prst="rect">
            <a:avLst/>
          </a:prstGeom>
          <a:solidFill>
            <a:srgbClr val="CAF0FE"/>
          </a:solidFill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48" name="Carré"/>
          <p:cNvSpPr/>
          <p:nvPr/>
        </p:nvSpPr>
        <p:spPr>
          <a:xfrm>
            <a:off x="5334000" y="1003300"/>
            <a:ext cx="622300" cy="622300"/>
          </a:xfrm>
          <a:prstGeom prst="rect">
            <a:avLst/>
          </a:prstGeom>
          <a:solidFill>
            <a:srgbClr val="CAF0FE"/>
          </a:solidFill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249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25900" y="368300"/>
            <a:ext cx="65151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0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63800" y="3378200"/>
            <a:ext cx="33020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1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76800" y="7200900"/>
            <a:ext cx="32639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2" grpId="4"/>
      <p:bldP build="whole" bldLvl="1" animBg="1" rev="0" advAuto="0" spid="239" grpId="5"/>
      <p:bldP build="whole" bldLvl="1" animBg="1" rev="0" advAuto="0" spid="251" grpId="6"/>
      <p:bldP build="whole" bldLvl="1" animBg="1" rev="0" advAuto="0" spid="238" grpId="3"/>
      <p:bldP build="whole" bldLvl="1" animBg="1" rev="0" advAuto="0" spid="228" grpId="1"/>
      <p:bldP build="whole" bldLvl="1" animBg="1" rev="0" advAuto="0" spid="250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ouper"/>
          <p:cNvGrpSpPr/>
          <p:nvPr/>
        </p:nvGrpSpPr>
        <p:grpSpPr>
          <a:xfrm>
            <a:off x="5880100" y="5626100"/>
            <a:ext cx="5397500" cy="2451100"/>
            <a:chOff x="0" y="0"/>
            <a:chExt cx="5397500" cy="2451100"/>
          </a:xfrm>
        </p:grpSpPr>
        <p:sp>
          <p:nvSpPr>
            <p:cNvPr id="253" name="Carré"/>
            <p:cNvSpPr/>
            <p:nvPr/>
          </p:nvSpPr>
          <p:spPr>
            <a:xfrm>
              <a:off x="0" y="182880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4" name="Carré"/>
            <p:cNvSpPr/>
            <p:nvPr/>
          </p:nvSpPr>
          <p:spPr>
            <a:xfrm>
              <a:off x="1244600" y="182880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5" name="Carré"/>
            <p:cNvSpPr/>
            <p:nvPr/>
          </p:nvSpPr>
          <p:spPr>
            <a:xfrm>
              <a:off x="622300" y="182880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6" name="Rectangle aux angles arrondis"/>
            <p:cNvSpPr/>
            <p:nvPr/>
          </p:nvSpPr>
          <p:spPr>
            <a:xfrm>
              <a:off x="3073400" y="0"/>
              <a:ext cx="2324100" cy="660400"/>
            </a:xfrm>
            <a:prstGeom prst="roundRect">
              <a:avLst>
                <a:gd name="adj" fmla="val 28846"/>
              </a:avLst>
            </a:prstGeom>
            <a:solidFill>
              <a:srgbClr val="CAF0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64" name="Grouper"/>
          <p:cNvGrpSpPr/>
          <p:nvPr/>
        </p:nvGrpSpPr>
        <p:grpSpPr>
          <a:xfrm>
            <a:off x="4635500" y="5613400"/>
            <a:ext cx="4254500" cy="1714500"/>
            <a:chOff x="0" y="0"/>
            <a:chExt cx="4254500" cy="1714500"/>
          </a:xfrm>
        </p:grpSpPr>
        <p:sp>
          <p:nvSpPr>
            <p:cNvPr id="258" name="Carré"/>
            <p:cNvSpPr/>
            <p:nvPr/>
          </p:nvSpPr>
          <p:spPr>
            <a:xfrm>
              <a:off x="0" y="10922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9" name="Carré"/>
            <p:cNvSpPr/>
            <p:nvPr/>
          </p:nvSpPr>
          <p:spPr>
            <a:xfrm>
              <a:off x="1244600" y="10922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0" name="Carré"/>
            <p:cNvSpPr/>
            <p:nvPr/>
          </p:nvSpPr>
          <p:spPr>
            <a:xfrm>
              <a:off x="622300" y="10922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1" name="Carré"/>
            <p:cNvSpPr/>
            <p:nvPr/>
          </p:nvSpPr>
          <p:spPr>
            <a:xfrm>
              <a:off x="1866900" y="10922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2" name="Carré"/>
            <p:cNvSpPr/>
            <p:nvPr/>
          </p:nvSpPr>
          <p:spPr>
            <a:xfrm>
              <a:off x="2489200" y="10922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3" name="Rectangle aux angles arrondis"/>
            <p:cNvSpPr/>
            <p:nvPr/>
          </p:nvSpPr>
          <p:spPr>
            <a:xfrm>
              <a:off x="495300" y="0"/>
              <a:ext cx="3759200" cy="660400"/>
            </a:xfrm>
            <a:prstGeom prst="roundRect">
              <a:avLst>
                <a:gd name="adj" fmla="val 28846"/>
              </a:avLst>
            </a:prstGeom>
            <a:solidFill>
              <a:srgbClr val="FFDAD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69" name="Grouper"/>
          <p:cNvGrpSpPr/>
          <p:nvPr/>
        </p:nvGrpSpPr>
        <p:grpSpPr>
          <a:xfrm>
            <a:off x="5880100" y="3035300"/>
            <a:ext cx="5499100" cy="2362200"/>
            <a:chOff x="0" y="0"/>
            <a:chExt cx="5499100" cy="2362200"/>
          </a:xfrm>
        </p:grpSpPr>
        <p:sp>
          <p:nvSpPr>
            <p:cNvPr id="265" name="Carré"/>
            <p:cNvSpPr/>
            <p:nvPr/>
          </p:nvSpPr>
          <p:spPr>
            <a:xfrm>
              <a:off x="0" y="173990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6" name="Carré"/>
            <p:cNvSpPr/>
            <p:nvPr/>
          </p:nvSpPr>
          <p:spPr>
            <a:xfrm>
              <a:off x="1244600" y="173990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7" name="Carré"/>
            <p:cNvSpPr/>
            <p:nvPr/>
          </p:nvSpPr>
          <p:spPr>
            <a:xfrm>
              <a:off x="622300" y="173990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8" name="Rectangle aux angles arrondis"/>
            <p:cNvSpPr/>
            <p:nvPr/>
          </p:nvSpPr>
          <p:spPr>
            <a:xfrm>
              <a:off x="3175000" y="0"/>
              <a:ext cx="2324100" cy="660400"/>
            </a:xfrm>
            <a:prstGeom prst="roundRect">
              <a:avLst>
                <a:gd name="adj" fmla="val 28846"/>
              </a:avLst>
            </a:prstGeom>
            <a:solidFill>
              <a:srgbClr val="CAF0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76" name="Grouper"/>
          <p:cNvGrpSpPr/>
          <p:nvPr/>
        </p:nvGrpSpPr>
        <p:grpSpPr>
          <a:xfrm>
            <a:off x="4635500" y="3035300"/>
            <a:ext cx="4368800" cy="1612900"/>
            <a:chOff x="0" y="0"/>
            <a:chExt cx="4368800" cy="1612900"/>
          </a:xfrm>
        </p:grpSpPr>
        <p:sp>
          <p:nvSpPr>
            <p:cNvPr id="270" name="Carré"/>
            <p:cNvSpPr/>
            <p:nvPr/>
          </p:nvSpPr>
          <p:spPr>
            <a:xfrm>
              <a:off x="0" y="9906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1" name="Carré"/>
            <p:cNvSpPr/>
            <p:nvPr/>
          </p:nvSpPr>
          <p:spPr>
            <a:xfrm>
              <a:off x="1244600" y="9906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2" name="Carré"/>
            <p:cNvSpPr/>
            <p:nvPr/>
          </p:nvSpPr>
          <p:spPr>
            <a:xfrm>
              <a:off x="622300" y="9906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3" name="Carré"/>
            <p:cNvSpPr/>
            <p:nvPr/>
          </p:nvSpPr>
          <p:spPr>
            <a:xfrm>
              <a:off x="1866900" y="9906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4" name="Carré"/>
            <p:cNvSpPr/>
            <p:nvPr/>
          </p:nvSpPr>
          <p:spPr>
            <a:xfrm>
              <a:off x="2489200" y="990600"/>
              <a:ext cx="622300" cy="622300"/>
            </a:xfrm>
            <a:prstGeom prst="rect">
              <a:avLst/>
            </a:prstGeom>
            <a:solidFill>
              <a:srgbClr val="FFDAD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5" name="Rectangle aux angles arrondis"/>
            <p:cNvSpPr/>
            <p:nvPr/>
          </p:nvSpPr>
          <p:spPr>
            <a:xfrm>
              <a:off x="609600" y="0"/>
              <a:ext cx="3759200" cy="660400"/>
            </a:xfrm>
            <a:prstGeom prst="roundRect">
              <a:avLst>
                <a:gd name="adj" fmla="val 28846"/>
              </a:avLst>
            </a:prstGeom>
            <a:solidFill>
              <a:srgbClr val="FFDAD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77" name="La soustraction est l’opération inverse de l’addition."/>
          <p:cNvSpPr/>
          <p:nvPr/>
        </p:nvSpPr>
        <p:spPr>
          <a:xfrm>
            <a:off x="1731714" y="431800"/>
            <a:ext cx="953288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soustraction est l’opération inverse de l’addition.</a:t>
            </a:r>
          </a:p>
        </p:txBody>
      </p:sp>
      <p:grpSp>
        <p:nvGrpSpPr>
          <p:cNvPr id="280" name="Grouper"/>
          <p:cNvGrpSpPr/>
          <p:nvPr/>
        </p:nvGrpSpPr>
        <p:grpSpPr>
          <a:xfrm>
            <a:off x="3094260" y="1574800"/>
            <a:ext cx="3928840" cy="622300"/>
            <a:chOff x="0" y="0"/>
            <a:chExt cx="3928839" cy="622300"/>
          </a:xfrm>
        </p:grpSpPr>
        <p:sp>
          <p:nvSpPr>
            <p:cNvPr id="278" name="C’est-à-dire que"/>
            <p:cNvSpPr/>
            <p:nvPr/>
          </p:nvSpPr>
          <p:spPr>
            <a:xfrm>
              <a:off x="0" y="0"/>
              <a:ext cx="304859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C’est-à-dire que</a:t>
              </a:r>
            </a:p>
          </p:txBody>
        </p:sp>
        <p:pic>
          <p:nvPicPr>
            <p:cNvPr id="279" name="droppedImage.pdf" descr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408139" y="152400"/>
              <a:ext cx="5207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83" name="Grouper"/>
          <p:cNvGrpSpPr/>
          <p:nvPr/>
        </p:nvGrpSpPr>
        <p:grpSpPr>
          <a:xfrm>
            <a:off x="7692528" y="1574800"/>
            <a:ext cx="2391272" cy="622300"/>
            <a:chOff x="0" y="0"/>
            <a:chExt cx="2391271" cy="622300"/>
          </a:xfrm>
        </p:grpSpPr>
        <p:sp>
          <p:nvSpPr>
            <p:cNvPr id="281" name="annule"/>
            <p:cNvSpPr/>
            <p:nvPr/>
          </p:nvSpPr>
          <p:spPr>
            <a:xfrm>
              <a:off x="0" y="0"/>
              <a:ext cx="147205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annule </a:t>
              </a:r>
            </a:p>
          </p:txBody>
        </p:sp>
        <p:pic>
          <p:nvPicPr>
            <p:cNvPr id="282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857871" y="101600"/>
              <a:ext cx="5334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4" name="Par exemple"/>
          <p:cNvSpPr/>
          <p:nvPr/>
        </p:nvSpPr>
        <p:spPr>
          <a:xfrm>
            <a:off x="533524" y="3035300"/>
            <a:ext cx="237886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Par exemple</a:t>
            </a:r>
          </a:p>
        </p:txBody>
      </p:sp>
      <p:pic>
        <p:nvPicPr>
          <p:cNvPr id="285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67100" y="3225800"/>
            <a:ext cx="9906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749800" y="3225800"/>
            <a:ext cx="6515100" cy="355600"/>
          </a:xfrm>
          <a:prstGeom prst="rect">
            <a:avLst/>
          </a:prstGeom>
          <a:ln w="12700">
            <a:miter lim="400000"/>
          </a:ln>
        </p:spPr>
      </p:pic>
      <p:sp>
        <p:nvSpPr>
          <p:cNvPr id="287" name="Ligne"/>
          <p:cNvSpPr/>
          <p:nvPr/>
        </p:nvSpPr>
        <p:spPr>
          <a:xfrm>
            <a:off x="5905500" y="3810000"/>
            <a:ext cx="572079" cy="1829462"/>
          </a:xfrm>
          <a:prstGeom prst="line">
            <a:avLst/>
          </a:prstGeom>
          <a:ln w="25400">
            <a:solidFill>
              <a:srgbClr val="FF401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8" name="Ligne"/>
          <p:cNvSpPr/>
          <p:nvPr/>
        </p:nvSpPr>
        <p:spPr>
          <a:xfrm>
            <a:off x="6515100" y="3810000"/>
            <a:ext cx="572079" cy="1829462"/>
          </a:xfrm>
          <a:prstGeom prst="line">
            <a:avLst/>
          </a:prstGeom>
          <a:ln w="25400">
            <a:solidFill>
              <a:srgbClr val="FF401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9" name="Ligne"/>
          <p:cNvSpPr/>
          <p:nvPr/>
        </p:nvSpPr>
        <p:spPr>
          <a:xfrm>
            <a:off x="7175500" y="3810000"/>
            <a:ext cx="572079" cy="1829462"/>
          </a:xfrm>
          <a:prstGeom prst="line">
            <a:avLst/>
          </a:prstGeom>
          <a:ln w="25400">
            <a:solidFill>
              <a:srgbClr val="FF401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290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442700" y="3225800"/>
            <a:ext cx="673100" cy="317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3" name="Grouper"/>
          <p:cNvGrpSpPr/>
          <p:nvPr/>
        </p:nvGrpSpPr>
        <p:grpSpPr>
          <a:xfrm>
            <a:off x="637071" y="5638800"/>
            <a:ext cx="3642829" cy="622300"/>
            <a:chOff x="0" y="0"/>
            <a:chExt cx="3642828" cy="622300"/>
          </a:xfrm>
        </p:grpSpPr>
        <p:sp>
          <p:nvSpPr>
            <p:cNvPr id="291" name="Ou bien"/>
            <p:cNvSpPr/>
            <p:nvPr/>
          </p:nvSpPr>
          <p:spPr>
            <a:xfrm>
              <a:off x="0" y="0"/>
              <a:ext cx="163837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Ou bien</a:t>
              </a:r>
            </a:p>
          </p:txBody>
        </p:sp>
        <p:pic>
          <p:nvPicPr>
            <p:cNvPr id="292" name="droppedImage.pdf" descr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322028" y="165100"/>
              <a:ext cx="13208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97" name="Grouper"/>
          <p:cNvGrpSpPr/>
          <p:nvPr/>
        </p:nvGrpSpPr>
        <p:grpSpPr>
          <a:xfrm>
            <a:off x="5905500" y="6489700"/>
            <a:ext cx="1842079" cy="1829462"/>
            <a:chOff x="0" y="0"/>
            <a:chExt cx="1842078" cy="1829461"/>
          </a:xfrm>
        </p:grpSpPr>
        <p:sp>
          <p:nvSpPr>
            <p:cNvPr id="294" name="Ligne"/>
            <p:cNvSpPr/>
            <p:nvPr/>
          </p:nvSpPr>
          <p:spPr>
            <a:xfrm>
              <a:off x="0" y="0"/>
              <a:ext cx="572079" cy="182946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gne"/>
            <p:cNvSpPr/>
            <p:nvPr/>
          </p:nvSpPr>
          <p:spPr>
            <a:xfrm>
              <a:off x="609600" y="0"/>
              <a:ext cx="572079" cy="182946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gne"/>
            <p:cNvSpPr/>
            <p:nvPr/>
          </p:nvSpPr>
          <p:spPr>
            <a:xfrm>
              <a:off x="1270000" y="0"/>
              <a:ext cx="572079" cy="182946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298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622800" y="5803900"/>
            <a:ext cx="65151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9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1264900" y="5791200"/>
            <a:ext cx="1028700" cy="31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8" grpId="13"/>
      <p:bldP build="whole" bldLvl="1" animBg="1" rev="0" advAuto="0" spid="280" grpId="1"/>
      <p:bldP build="whole" bldLvl="1" animBg="1" rev="0" advAuto="0" spid="283" grpId="2"/>
      <p:bldP build="whole" bldLvl="1" animBg="1" rev="0" advAuto="0" spid="284" grpId="3"/>
      <p:bldP build="whole" bldLvl="1" animBg="1" rev="0" advAuto="0" spid="257" grpId="15"/>
      <p:bldP build="whole" bldLvl="1" animBg="1" rev="0" advAuto="0" spid="285" grpId="4"/>
      <p:bldP build="whole" bldLvl="1" animBg="1" rev="0" advAuto="0" spid="288" grpId="9"/>
      <p:bldP build="whole" bldLvl="1" animBg="1" rev="0" advAuto="0" spid="289" grpId="10"/>
      <p:bldP build="whole" bldLvl="1" animBg="1" rev="0" advAuto="0" spid="287" grpId="8"/>
      <p:bldP build="whole" bldLvl="1" animBg="1" rev="0" advAuto="0" spid="290" grpId="11"/>
      <p:bldP build="whole" bldLvl="1" animBg="1" rev="0" advAuto="0" spid="293" grpId="12"/>
      <p:bldP build="whole" bldLvl="1" animBg="1" rev="0" advAuto="0" spid="264" grpId="14"/>
      <p:bldP build="whole" bldLvl="1" animBg="1" rev="0" advAuto="0" spid="299" grpId="17"/>
      <p:bldP build="whole" bldLvl="1" animBg="1" rev="0" advAuto="0" spid="276" grpId="6"/>
      <p:bldP build="whole" bldLvl="1" animBg="1" rev="0" advAuto="0" spid="286" grpId="5"/>
      <p:bldP build="whole" bldLvl="1" animBg="1" rev="0" advAuto="0" spid="297" grpId="16"/>
      <p:bldP build="whole" bldLvl="1" animBg="1" rev="0" advAuto="0" spid="269" grpId="7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On peut aussi voir cela comme un déplacement sur une droite."/>
          <p:cNvSpPr/>
          <p:nvPr/>
        </p:nvSpPr>
        <p:spPr>
          <a:xfrm>
            <a:off x="652450" y="139700"/>
            <a:ext cx="1169141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peut aussi voir cela comme un déplacement sur une droite. </a:t>
            </a:r>
          </a:p>
        </p:txBody>
      </p:sp>
      <p:sp>
        <p:nvSpPr>
          <p:cNvPr id="302" name="Ligne"/>
          <p:cNvSpPr/>
          <p:nvPr/>
        </p:nvSpPr>
        <p:spPr>
          <a:xfrm>
            <a:off x="647724" y="6630321"/>
            <a:ext cx="11696663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06" name="Grouper"/>
          <p:cNvGrpSpPr/>
          <p:nvPr/>
        </p:nvGrpSpPr>
        <p:grpSpPr>
          <a:xfrm>
            <a:off x="3930984" y="965200"/>
            <a:ext cx="5134348" cy="6324600"/>
            <a:chOff x="0" y="0"/>
            <a:chExt cx="5134347" cy="6324600"/>
          </a:xfrm>
        </p:grpSpPr>
        <p:sp>
          <p:nvSpPr>
            <p:cNvPr id="303" name="Ligne"/>
            <p:cNvSpPr/>
            <p:nvPr/>
          </p:nvSpPr>
          <p:spPr>
            <a:xfrm flipH="1" flipV="1">
              <a:off x="2582990" y="5464670"/>
              <a:ext cx="1" cy="3973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On fixe un point de départ,"/>
            <p:cNvSpPr/>
            <p:nvPr/>
          </p:nvSpPr>
          <p:spPr>
            <a:xfrm>
              <a:off x="0" y="0"/>
              <a:ext cx="513434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On fixe un point de départ,</a:t>
              </a:r>
            </a:p>
          </p:txBody>
        </p:sp>
        <p:pic>
          <p:nvPicPr>
            <p:cNvPr id="305" name="droppedImage.pdf" descr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07915" y="5994400"/>
              <a:ext cx="2032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12" name="Grouper"/>
          <p:cNvGrpSpPr/>
          <p:nvPr/>
        </p:nvGrpSpPr>
        <p:grpSpPr>
          <a:xfrm>
            <a:off x="1473200" y="2705099"/>
            <a:ext cx="11104873" cy="3492502"/>
            <a:chOff x="0" y="0"/>
            <a:chExt cx="11104872" cy="3492500"/>
          </a:xfrm>
        </p:grpSpPr>
        <p:sp>
          <p:nvSpPr>
            <p:cNvPr id="307" name="Ligne"/>
            <p:cNvSpPr/>
            <p:nvPr/>
          </p:nvSpPr>
          <p:spPr>
            <a:xfrm>
              <a:off x="5080000" y="3085581"/>
              <a:ext cx="762000" cy="40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0" y="20741"/>
                  </a:moveTo>
                  <a:cubicBezTo>
                    <a:pt x="0" y="20741"/>
                    <a:pt x="7253" y="-859"/>
                    <a:pt x="11520" y="26"/>
                  </a:cubicBezTo>
                  <a:cubicBezTo>
                    <a:pt x="17096" y="1183"/>
                    <a:pt x="21600" y="19015"/>
                    <a:pt x="21600" y="19015"/>
                  </a:cubicBezTo>
                </a:path>
              </a:pathLst>
            </a:custGeom>
            <a:noFill/>
            <a:ln w="25400" cap="flat">
              <a:solidFill>
                <a:srgbClr val="0061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grpSp>
          <p:nvGrpSpPr>
            <p:cNvPr id="310" name="Grouper"/>
            <p:cNvGrpSpPr/>
            <p:nvPr/>
          </p:nvGrpSpPr>
          <p:grpSpPr>
            <a:xfrm>
              <a:off x="0" y="0"/>
              <a:ext cx="11104873" cy="622300"/>
              <a:chOff x="0" y="0"/>
              <a:chExt cx="11104872" cy="622300"/>
            </a:xfrm>
          </p:grpSpPr>
          <p:sp>
            <p:nvSpPr>
              <p:cNvPr id="308" name="corresponds à un déplacement d’une unité vers la droite"/>
              <p:cNvSpPr/>
              <p:nvPr/>
            </p:nvSpPr>
            <p:spPr>
              <a:xfrm>
                <a:off x="748444" y="0"/>
                <a:ext cx="10356429" cy="6223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/>
                <a:r>
                  <a:t>corresponds à un déplacement d’une unité vers la droite</a:t>
                </a:r>
              </a:p>
            </p:txBody>
          </p:sp>
          <p:pic>
            <p:nvPicPr>
              <p:cNvPr id="309" name="droppedImage.pdf" descr="dropped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0" y="152400"/>
                <a:ext cx="533400" cy="3556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311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067300" y="2565400"/>
              <a:ext cx="5334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16" name="Grouper"/>
          <p:cNvGrpSpPr/>
          <p:nvPr/>
        </p:nvGrpSpPr>
        <p:grpSpPr>
          <a:xfrm>
            <a:off x="3035560" y="1790700"/>
            <a:ext cx="6925197" cy="5486400"/>
            <a:chOff x="0" y="0"/>
            <a:chExt cx="6925195" cy="5486400"/>
          </a:xfrm>
        </p:grpSpPr>
        <p:sp>
          <p:nvSpPr>
            <p:cNvPr id="313" name="et une distance qu’on nomme l’unité"/>
            <p:cNvSpPr/>
            <p:nvPr/>
          </p:nvSpPr>
          <p:spPr>
            <a:xfrm>
              <a:off x="0" y="0"/>
              <a:ext cx="692519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 une distance qu’on nomme l’unité </a:t>
              </a:r>
            </a:p>
          </p:txBody>
        </p:sp>
        <p:sp>
          <p:nvSpPr>
            <p:cNvPr id="314" name="Ligne"/>
            <p:cNvSpPr/>
            <p:nvPr/>
          </p:nvSpPr>
          <p:spPr>
            <a:xfrm flipH="1" flipV="1">
              <a:off x="4351314" y="4635499"/>
              <a:ext cx="1" cy="39737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15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305039" y="5168900"/>
              <a:ext cx="1524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23" name="Grouper"/>
          <p:cNvGrpSpPr/>
          <p:nvPr/>
        </p:nvGrpSpPr>
        <p:grpSpPr>
          <a:xfrm>
            <a:off x="1422400" y="3606800"/>
            <a:ext cx="11272466" cy="3733800"/>
            <a:chOff x="0" y="0"/>
            <a:chExt cx="11272465" cy="3733800"/>
          </a:xfrm>
        </p:grpSpPr>
        <p:sp>
          <p:nvSpPr>
            <p:cNvPr id="317" name="corresponds à un déplacement d’une unité vers la gauche"/>
            <p:cNvSpPr/>
            <p:nvPr/>
          </p:nvSpPr>
          <p:spPr>
            <a:xfrm>
              <a:off x="684088" y="0"/>
              <a:ext cx="1058837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corresponds à un déplacement d’une unité vers la gauche</a:t>
              </a:r>
            </a:p>
          </p:txBody>
        </p:sp>
        <p:sp>
          <p:nvSpPr>
            <p:cNvPr id="318" name="Ligne"/>
            <p:cNvSpPr/>
            <p:nvPr/>
          </p:nvSpPr>
          <p:spPr>
            <a:xfrm flipH="1" flipV="1">
              <a:off x="4211874" y="2819399"/>
              <a:ext cx="1" cy="39737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gne"/>
            <p:cNvSpPr/>
            <p:nvPr/>
          </p:nvSpPr>
          <p:spPr>
            <a:xfrm>
              <a:off x="4216400" y="2108200"/>
              <a:ext cx="83820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8" fill="norm" stroke="1" extrusionOk="0">
                  <a:moveTo>
                    <a:pt x="21600" y="21598"/>
                  </a:moveTo>
                  <a:cubicBezTo>
                    <a:pt x="21600" y="21598"/>
                    <a:pt x="16204" y="3"/>
                    <a:pt x="10800" y="0"/>
                  </a:cubicBezTo>
                  <a:cubicBezTo>
                    <a:pt x="5020" y="-2"/>
                    <a:pt x="0" y="20461"/>
                    <a:pt x="0" y="20461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320" name="droppedImage.pdf" descr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114300"/>
              <a:ext cx="5207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21" name="droppedImage.pdf" descr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203700" y="1651000"/>
              <a:ext cx="5207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22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771900" y="3416300"/>
              <a:ext cx="5207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28" name="Grouper"/>
          <p:cNvGrpSpPr/>
          <p:nvPr/>
        </p:nvGrpSpPr>
        <p:grpSpPr>
          <a:xfrm>
            <a:off x="7416800" y="5232400"/>
            <a:ext cx="952500" cy="2044700"/>
            <a:chOff x="0" y="0"/>
            <a:chExt cx="952500" cy="2044700"/>
          </a:xfrm>
        </p:grpSpPr>
        <p:pic>
          <p:nvPicPr>
            <p:cNvPr id="324" name="droppedImage.pdf" descr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49300" y="1727200"/>
              <a:ext cx="2032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25" name="Ligne"/>
            <p:cNvSpPr/>
            <p:nvPr/>
          </p:nvSpPr>
          <p:spPr>
            <a:xfrm flipH="1" flipV="1">
              <a:off x="846374" y="1193799"/>
              <a:ext cx="1" cy="39737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gne"/>
            <p:cNvSpPr/>
            <p:nvPr/>
          </p:nvSpPr>
          <p:spPr>
            <a:xfrm>
              <a:off x="12700" y="520700"/>
              <a:ext cx="762000" cy="40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0" y="20741"/>
                  </a:moveTo>
                  <a:cubicBezTo>
                    <a:pt x="0" y="20741"/>
                    <a:pt x="7253" y="-859"/>
                    <a:pt x="11520" y="26"/>
                  </a:cubicBezTo>
                  <a:cubicBezTo>
                    <a:pt x="17096" y="1183"/>
                    <a:pt x="21600" y="19015"/>
                    <a:pt x="21600" y="19015"/>
                  </a:cubicBezTo>
                </a:path>
              </a:pathLst>
            </a:custGeom>
            <a:noFill/>
            <a:ln w="25400" cap="flat">
              <a:solidFill>
                <a:srgbClr val="0061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327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334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33" name="Grouper"/>
          <p:cNvGrpSpPr/>
          <p:nvPr/>
        </p:nvGrpSpPr>
        <p:grpSpPr>
          <a:xfrm>
            <a:off x="8293100" y="5194300"/>
            <a:ext cx="965200" cy="2082800"/>
            <a:chOff x="0" y="0"/>
            <a:chExt cx="965200" cy="2082800"/>
          </a:xfrm>
        </p:grpSpPr>
        <p:pic>
          <p:nvPicPr>
            <p:cNvPr id="329" name="droppedImage.pdf" descr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62000" y="1752600"/>
              <a:ext cx="2032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30" name="Ligne"/>
            <p:cNvSpPr/>
            <p:nvPr/>
          </p:nvSpPr>
          <p:spPr>
            <a:xfrm flipH="1" flipV="1">
              <a:off x="846374" y="1231899"/>
              <a:ext cx="1" cy="39737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gne"/>
            <p:cNvSpPr/>
            <p:nvPr/>
          </p:nvSpPr>
          <p:spPr>
            <a:xfrm>
              <a:off x="12700" y="520700"/>
              <a:ext cx="762000" cy="40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0" y="20741"/>
                  </a:moveTo>
                  <a:cubicBezTo>
                    <a:pt x="0" y="20741"/>
                    <a:pt x="7253" y="-859"/>
                    <a:pt x="11520" y="26"/>
                  </a:cubicBezTo>
                  <a:cubicBezTo>
                    <a:pt x="17096" y="1183"/>
                    <a:pt x="21600" y="19015"/>
                    <a:pt x="21600" y="19015"/>
                  </a:cubicBezTo>
                </a:path>
              </a:pathLst>
            </a:custGeom>
            <a:noFill/>
            <a:ln w="25400" cap="flat">
              <a:solidFill>
                <a:srgbClr val="0061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332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334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38" name="Grouper"/>
          <p:cNvGrpSpPr/>
          <p:nvPr/>
        </p:nvGrpSpPr>
        <p:grpSpPr>
          <a:xfrm>
            <a:off x="4279900" y="5257800"/>
            <a:ext cx="1320800" cy="2057400"/>
            <a:chOff x="0" y="0"/>
            <a:chExt cx="1320800" cy="2057400"/>
          </a:xfrm>
        </p:grpSpPr>
        <p:pic>
          <p:nvPicPr>
            <p:cNvPr id="334" name="droppedImage.pdf" descr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1739900"/>
              <a:ext cx="5334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35" name="Ligne"/>
            <p:cNvSpPr/>
            <p:nvPr/>
          </p:nvSpPr>
          <p:spPr>
            <a:xfrm flipH="1" flipV="1">
              <a:off x="478074" y="1168399"/>
              <a:ext cx="1" cy="39737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gne"/>
            <p:cNvSpPr/>
            <p:nvPr/>
          </p:nvSpPr>
          <p:spPr>
            <a:xfrm>
              <a:off x="482600" y="457200"/>
              <a:ext cx="838200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8" fill="norm" stroke="1" extrusionOk="0">
                  <a:moveTo>
                    <a:pt x="21600" y="21598"/>
                  </a:moveTo>
                  <a:cubicBezTo>
                    <a:pt x="21600" y="21598"/>
                    <a:pt x="16204" y="3"/>
                    <a:pt x="10800" y="0"/>
                  </a:cubicBezTo>
                  <a:cubicBezTo>
                    <a:pt x="5020" y="-2"/>
                    <a:pt x="0" y="20461"/>
                    <a:pt x="0" y="20461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337" name="droppedImage.pdf" descr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69900" y="0"/>
              <a:ext cx="5207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43" name="Grouper"/>
          <p:cNvGrpSpPr/>
          <p:nvPr/>
        </p:nvGrpSpPr>
        <p:grpSpPr>
          <a:xfrm>
            <a:off x="3441700" y="5257800"/>
            <a:ext cx="1282700" cy="2032000"/>
            <a:chOff x="0" y="0"/>
            <a:chExt cx="1282700" cy="2032000"/>
          </a:xfrm>
        </p:grpSpPr>
        <p:pic>
          <p:nvPicPr>
            <p:cNvPr id="339" name="droppedImage.pdf" descr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1701800"/>
              <a:ext cx="5461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40" name="Ligne"/>
            <p:cNvSpPr/>
            <p:nvPr/>
          </p:nvSpPr>
          <p:spPr>
            <a:xfrm flipH="1" flipV="1">
              <a:off x="439974" y="1168399"/>
              <a:ext cx="1" cy="39737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gne"/>
            <p:cNvSpPr/>
            <p:nvPr/>
          </p:nvSpPr>
          <p:spPr>
            <a:xfrm>
              <a:off x="444500" y="457200"/>
              <a:ext cx="838200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8" fill="norm" stroke="1" extrusionOk="0">
                  <a:moveTo>
                    <a:pt x="21600" y="21598"/>
                  </a:moveTo>
                  <a:cubicBezTo>
                    <a:pt x="21600" y="21598"/>
                    <a:pt x="16204" y="3"/>
                    <a:pt x="10800" y="0"/>
                  </a:cubicBezTo>
                  <a:cubicBezTo>
                    <a:pt x="5020" y="-2"/>
                    <a:pt x="0" y="20461"/>
                    <a:pt x="0" y="20461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342" name="droppedImage.pdf" descr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31800" y="0"/>
              <a:ext cx="5207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47" name="Grouper"/>
          <p:cNvGrpSpPr/>
          <p:nvPr/>
        </p:nvGrpSpPr>
        <p:grpSpPr>
          <a:xfrm>
            <a:off x="10015774" y="6438900"/>
            <a:ext cx="1752601" cy="397376"/>
            <a:chOff x="198674" y="0"/>
            <a:chExt cx="1752599" cy="397375"/>
          </a:xfrm>
        </p:grpSpPr>
        <p:sp>
          <p:nvSpPr>
            <p:cNvPr id="344" name="Ligne"/>
            <p:cNvSpPr/>
            <p:nvPr/>
          </p:nvSpPr>
          <p:spPr>
            <a:xfrm flipH="1" flipV="1">
              <a:off x="198674" y="0"/>
              <a:ext cx="1" cy="3973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gne"/>
            <p:cNvSpPr/>
            <p:nvPr/>
          </p:nvSpPr>
          <p:spPr>
            <a:xfrm flipH="1" flipV="1">
              <a:off x="1074974" y="0"/>
              <a:ext cx="1" cy="3973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gne"/>
            <p:cNvSpPr/>
            <p:nvPr/>
          </p:nvSpPr>
          <p:spPr>
            <a:xfrm flipH="1" flipV="1">
              <a:off x="1951274" y="0"/>
              <a:ext cx="1" cy="3973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51" name="Grouper"/>
          <p:cNvGrpSpPr/>
          <p:nvPr/>
        </p:nvGrpSpPr>
        <p:grpSpPr>
          <a:xfrm>
            <a:off x="1252774" y="6438900"/>
            <a:ext cx="1752601" cy="397376"/>
            <a:chOff x="198674" y="0"/>
            <a:chExt cx="1752599" cy="397375"/>
          </a:xfrm>
        </p:grpSpPr>
        <p:sp>
          <p:nvSpPr>
            <p:cNvPr id="348" name="Ligne"/>
            <p:cNvSpPr/>
            <p:nvPr/>
          </p:nvSpPr>
          <p:spPr>
            <a:xfrm flipH="1" flipV="1">
              <a:off x="198674" y="0"/>
              <a:ext cx="1" cy="3973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gne"/>
            <p:cNvSpPr/>
            <p:nvPr/>
          </p:nvSpPr>
          <p:spPr>
            <a:xfrm flipH="1" flipV="1">
              <a:off x="1074974" y="0"/>
              <a:ext cx="1" cy="3973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gne"/>
            <p:cNvSpPr/>
            <p:nvPr/>
          </p:nvSpPr>
          <p:spPr>
            <a:xfrm flipH="1" flipV="1">
              <a:off x="1951274" y="0"/>
              <a:ext cx="1" cy="3973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8" grpId="4"/>
      <p:bldP build="whole" bldLvl="1" animBg="1" rev="0" advAuto="0" spid="333" grpId="5"/>
      <p:bldP build="whole" bldLvl="1" animBg="1" rev="0" advAuto="0" spid="343" grpId="9"/>
      <p:bldP build="whole" bldLvl="1" animBg="1" rev="0" advAuto="0" spid="316" grpId="2"/>
      <p:bldP build="whole" bldLvl="1" animBg="1" rev="0" advAuto="0" spid="323" grpId="7"/>
      <p:bldP build="whole" bldLvl="1" animBg="1" rev="0" advAuto="0" spid="351" grpId="10"/>
      <p:bldP build="whole" bldLvl="1" animBg="1" rev="0" advAuto="0" spid="312" grpId="3"/>
      <p:bldP build="whole" bldLvl="1" animBg="1" rev="0" advAuto="0" spid="306" grpId="1"/>
      <p:bldP build="whole" bldLvl="1" animBg="1" rev="0" advAuto="0" spid="347" grpId="6"/>
      <p:bldP build="whole" bldLvl="1" animBg="1" rev="0" advAuto="0" spid="338" grpId="8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Rectangle aux angles arrondis"/>
          <p:cNvSpPr/>
          <p:nvPr/>
        </p:nvSpPr>
        <p:spPr>
          <a:xfrm>
            <a:off x="4330700" y="4762500"/>
            <a:ext cx="762000" cy="584200"/>
          </a:xfrm>
          <a:prstGeom prst="roundRect">
            <a:avLst>
              <a:gd name="adj" fmla="val 32609"/>
            </a:avLst>
          </a:prstGeom>
          <a:solidFill>
            <a:srgbClr val="94E3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54" name="Ligne"/>
          <p:cNvSpPr/>
          <p:nvPr/>
        </p:nvSpPr>
        <p:spPr>
          <a:xfrm>
            <a:off x="647724" y="4547520"/>
            <a:ext cx="11696663" cy="2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55" name="Ligne"/>
          <p:cNvSpPr/>
          <p:nvPr/>
        </p:nvSpPr>
        <p:spPr>
          <a:xfrm flipH="1" flipV="1">
            <a:off x="6513974" y="4347070"/>
            <a:ext cx="1" cy="397376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356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38900" y="4876800"/>
            <a:ext cx="2032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357" name="Ligne"/>
          <p:cNvSpPr/>
          <p:nvPr/>
        </p:nvSpPr>
        <p:spPr>
          <a:xfrm flipH="1" flipV="1">
            <a:off x="7386874" y="43433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58" name="Ligne"/>
          <p:cNvSpPr/>
          <p:nvPr/>
        </p:nvSpPr>
        <p:spPr>
          <a:xfrm flipH="1" flipV="1">
            <a:off x="5634274" y="43433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61" name="Grouper"/>
          <p:cNvGrpSpPr/>
          <p:nvPr/>
        </p:nvGrpSpPr>
        <p:grpSpPr>
          <a:xfrm>
            <a:off x="6540500" y="3187699"/>
            <a:ext cx="774700" cy="927102"/>
            <a:chOff x="0" y="0"/>
            <a:chExt cx="774700" cy="927100"/>
          </a:xfrm>
        </p:grpSpPr>
        <p:sp>
          <p:nvSpPr>
            <p:cNvPr id="359" name="Ligne"/>
            <p:cNvSpPr/>
            <p:nvPr/>
          </p:nvSpPr>
          <p:spPr>
            <a:xfrm>
              <a:off x="12700" y="520181"/>
              <a:ext cx="762000" cy="40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0" y="20741"/>
                  </a:moveTo>
                  <a:cubicBezTo>
                    <a:pt x="0" y="20741"/>
                    <a:pt x="7253" y="-859"/>
                    <a:pt x="11520" y="26"/>
                  </a:cubicBezTo>
                  <a:cubicBezTo>
                    <a:pt x="17096" y="1183"/>
                    <a:pt x="21600" y="19015"/>
                    <a:pt x="21600" y="19015"/>
                  </a:cubicBezTo>
                </a:path>
              </a:pathLst>
            </a:custGeom>
            <a:noFill/>
            <a:ln w="25400" cap="flat">
              <a:solidFill>
                <a:srgbClr val="0061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360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334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64" name="Grouper"/>
          <p:cNvGrpSpPr/>
          <p:nvPr/>
        </p:nvGrpSpPr>
        <p:grpSpPr>
          <a:xfrm>
            <a:off x="8128000" y="1917700"/>
            <a:ext cx="850900" cy="939801"/>
            <a:chOff x="0" y="0"/>
            <a:chExt cx="850900" cy="939800"/>
          </a:xfrm>
        </p:grpSpPr>
        <p:sp>
          <p:nvSpPr>
            <p:cNvPr id="362" name="Ligne"/>
            <p:cNvSpPr/>
            <p:nvPr/>
          </p:nvSpPr>
          <p:spPr>
            <a:xfrm>
              <a:off x="12700" y="457200"/>
              <a:ext cx="83820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8" fill="norm" stroke="1" extrusionOk="0">
                  <a:moveTo>
                    <a:pt x="21600" y="21598"/>
                  </a:moveTo>
                  <a:cubicBezTo>
                    <a:pt x="21600" y="21598"/>
                    <a:pt x="16204" y="3"/>
                    <a:pt x="10800" y="0"/>
                  </a:cubicBezTo>
                  <a:cubicBezTo>
                    <a:pt x="5020" y="-2"/>
                    <a:pt x="0" y="20461"/>
                    <a:pt x="0" y="20461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363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5207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65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340600" y="4876800"/>
            <a:ext cx="152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6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194300" y="4940300"/>
            <a:ext cx="5207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7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279900" y="4914900"/>
            <a:ext cx="533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8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441700" y="4876800"/>
            <a:ext cx="5461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9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166100" y="4876800"/>
            <a:ext cx="2032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0" name="droppedImage.pdf" descr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055100" y="4864100"/>
            <a:ext cx="2032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371" name="Ligne"/>
          <p:cNvSpPr/>
          <p:nvPr/>
        </p:nvSpPr>
        <p:spPr>
          <a:xfrm flipH="1" flipV="1">
            <a:off x="8263174" y="43433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2" name="Ligne"/>
          <p:cNvSpPr/>
          <p:nvPr/>
        </p:nvSpPr>
        <p:spPr>
          <a:xfrm flipH="1" flipV="1">
            <a:off x="9139474" y="43433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3" name="Ligne"/>
          <p:cNvSpPr/>
          <p:nvPr/>
        </p:nvSpPr>
        <p:spPr>
          <a:xfrm flipH="1" flipV="1">
            <a:off x="4757974" y="43433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4" name="Ligne"/>
          <p:cNvSpPr/>
          <p:nvPr/>
        </p:nvSpPr>
        <p:spPr>
          <a:xfrm flipH="1" flipV="1">
            <a:off x="3881674" y="43433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77" name="Grouper"/>
          <p:cNvGrpSpPr/>
          <p:nvPr/>
        </p:nvGrpSpPr>
        <p:grpSpPr>
          <a:xfrm>
            <a:off x="7416800" y="3149599"/>
            <a:ext cx="774700" cy="927621"/>
            <a:chOff x="0" y="0"/>
            <a:chExt cx="774700" cy="927619"/>
          </a:xfrm>
        </p:grpSpPr>
        <p:sp>
          <p:nvSpPr>
            <p:cNvPr id="375" name="Ligne"/>
            <p:cNvSpPr/>
            <p:nvPr/>
          </p:nvSpPr>
          <p:spPr>
            <a:xfrm>
              <a:off x="12700" y="520700"/>
              <a:ext cx="762000" cy="40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0" y="20741"/>
                  </a:moveTo>
                  <a:cubicBezTo>
                    <a:pt x="0" y="20741"/>
                    <a:pt x="7253" y="-859"/>
                    <a:pt x="11520" y="26"/>
                  </a:cubicBezTo>
                  <a:cubicBezTo>
                    <a:pt x="17096" y="1183"/>
                    <a:pt x="21600" y="19015"/>
                    <a:pt x="21600" y="19015"/>
                  </a:cubicBezTo>
                </a:path>
              </a:pathLst>
            </a:custGeom>
            <a:noFill/>
            <a:ln w="25400" cap="flat">
              <a:solidFill>
                <a:srgbClr val="0061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376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334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80" name="Grouper"/>
          <p:cNvGrpSpPr/>
          <p:nvPr/>
        </p:nvGrpSpPr>
        <p:grpSpPr>
          <a:xfrm>
            <a:off x="8293100" y="3149599"/>
            <a:ext cx="774700" cy="940321"/>
            <a:chOff x="0" y="0"/>
            <a:chExt cx="774700" cy="940319"/>
          </a:xfrm>
        </p:grpSpPr>
        <p:sp>
          <p:nvSpPr>
            <p:cNvPr id="378" name="Ligne"/>
            <p:cNvSpPr/>
            <p:nvPr/>
          </p:nvSpPr>
          <p:spPr>
            <a:xfrm>
              <a:off x="12700" y="533400"/>
              <a:ext cx="762000" cy="40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0" y="20741"/>
                  </a:moveTo>
                  <a:cubicBezTo>
                    <a:pt x="0" y="20741"/>
                    <a:pt x="7253" y="-859"/>
                    <a:pt x="11520" y="26"/>
                  </a:cubicBezTo>
                  <a:cubicBezTo>
                    <a:pt x="17096" y="1183"/>
                    <a:pt x="21600" y="19015"/>
                    <a:pt x="21600" y="19015"/>
                  </a:cubicBezTo>
                </a:path>
              </a:pathLst>
            </a:custGeom>
            <a:noFill/>
            <a:ln w="25400" cap="flat">
              <a:solidFill>
                <a:srgbClr val="0061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379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334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83" name="Grouper"/>
          <p:cNvGrpSpPr/>
          <p:nvPr/>
        </p:nvGrpSpPr>
        <p:grpSpPr>
          <a:xfrm>
            <a:off x="7251700" y="1917700"/>
            <a:ext cx="850900" cy="939800"/>
            <a:chOff x="0" y="0"/>
            <a:chExt cx="850900" cy="939800"/>
          </a:xfrm>
        </p:grpSpPr>
        <p:sp>
          <p:nvSpPr>
            <p:cNvPr id="381" name="Ligne"/>
            <p:cNvSpPr/>
            <p:nvPr/>
          </p:nvSpPr>
          <p:spPr>
            <a:xfrm>
              <a:off x="12700" y="457200"/>
              <a:ext cx="838200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8" fill="norm" stroke="1" extrusionOk="0">
                  <a:moveTo>
                    <a:pt x="21600" y="21598"/>
                  </a:moveTo>
                  <a:cubicBezTo>
                    <a:pt x="21600" y="21598"/>
                    <a:pt x="16204" y="3"/>
                    <a:pt x="10800" y="0"/>
                  </a:cubicBezTo>
                  <a:cubicBezTo>
                    <a:pt x="5020" y="-2"/>
                    <a:pt x="0" y="20461"/>
                    <a:pt x="0" y="20461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382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5207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86" name="Grouper"/>
          <p:cNvGrpSpPr/>
          <p:nvPr/>
        </p:nvGrpSpPr>
        <p:grpSpPr>
          <a:xfrm>
            <a:off x="6375400" y="1917700"/>
            <a:ext cx="850900" cy="939800"/>
            <a:chOff x="0" y="0"/>
            <a:chExt cx="850900" cy="939800"/>
          </a:xfrm>
        </p:grpSpPr>
        <p:sp>
          <p:nvSpPr>
            <p:cNvPr id="384" name="Ligne"/>
            <p:cNvSpPr/>
            <p:nvPr/>
          </p:nvSpPr>
          <p:spPr>
            <a:xfrm>
              <a:off x="12700" y="457200"/>
              <a:ext cx="838200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8" fill="norm" stroke="1" extrusionOk="0">
                  <a:moveTo>
                    <a:pt x="21600" y="21598"/>
                  </a:moveTo>
                  <a:cubicBezTo>
                    <a:pt x="21600" y="21598"/>
                    <a:pt x="16204" y="3"/>
                    <a:pt x="10800" y="0"/>
                  </a:cubicBezTo>
                  <a:cubicBezTo>
                    <a:pt x="5020" y="-2"/>
                    <a:pt x="0" y="20461"/>
                    <a:pt x="0" y="20461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385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5207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7" name="Ligne"/>
          <p:cNvSpPr/>
          <p:nvPr/>
        </p:nvSpPr>
        <p:spPr>
          <a:xfrm flipH="1" flipV="1">
            <a:off x="100157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88" name="Ligne"/>
          <p:cNvSpPr/>
          <p:nvPr/>
        </p:nvSpPr>
        <p:spPr>
          <a:xfrm flipH="1" flipV="1">
            <a:off x="108920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89" name="Ligne"/>
          <p:cNvSpPr/>
          <p:nvPr/>
        </p:nvSpPr>
        <p:spPr>
          <a:xfrm flipH="1" flipV="1">
            <a:off x="117683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0" name="Ligne"/>
          <p:cNvSpPr/>
          <p:nvPr/>
        </p:nvSpPr>
        <p:spPr>
          <a:xfrm flipH="1" flipV="1">
            <a:off x="12527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1" name="Ligne"/>
          <p:cNvSpPr/>
          <p:nvPr/>
        </p:nvSpPr>
        <p:spPr>
          <a:xfrm flipH="1" flipV="1">
            <a:off x="21290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2" name="Ligne"/>
          <p:cNvSpPr/>
          <p:nvPr/>
        </p:nvSpPr>
        <p:spPr>
          <a:xfrm flipH="1" flipV="1">
            <a:off x="3005374" y="43560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393" name="droppedImage.pdf" descr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9880600" y="4864100"/>
            <a:ext cx="2159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4" name="droppedImage.pdf" descr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0807700" y="48641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5" name="droppedImage.pdf" descr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1658600" y="48641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6" name="droppedImage.pdf" descr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787400" y="4876800"/>
            <a:ext cx="5461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7" name="droppedImage.pdf" descr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1701800" y="4864100"/>
            <a:ext cx="5334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8" name="droppedImage.pdf" descr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2514600" y="4864100"/>
            <a:ext cx="5461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9" name="droppedImage.pdf" descr="dropped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1511300" y="952500"/>
            <a:ext cx="9779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02" name="Grouper"/>
          <p:cNvGrpSpPr/>
          <p:nvPr/>
        </p:nvGrpSpPr>
        <p:grpSpPr>
          <a:xfrm>
            <a:off x="5575300" y="3187700"/>
            <a:ext cx="850900" cy="939800"/>
            <a:chOff x="0" y="0"/>
            <a:chExt cx="850900" cy="939800"/>
          </a:xfrm>
        </p:grpSpPr>
        <p:sp>
          <p:nvSpPr>
            <p:cNvPr id="400" name="Ligne"/>
            <p:cNvSpPr/>
            <p:nvPr/>
          </p:nvSpPr>
          <p:spPr>
            <a:xfrm>
              <a:off x="12700" y="457200"/>
              <a:ext cx="838200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8" fill="norm" stroke="1" extrusionOk="0">
                  <a:moveTo>
                    <a:pt x="21600" y="21598"/>
                  </a:moveTo>
                  <a:cubicBezTo>
                    <a:pt x="21600" y="21598"/>
                    <a:pt x="16204" y="3"/>
                    <a:pt x="10800" y="0"/>
                  </a:cubicBezTo>
                  <a:cubicBezTo>
                    <a:pt x="5020" y="-2"/>
                    <a:pt x="0" y="20461"/>
                    <a:pt x="0" y="20461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401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5207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05" name="Grouper"/>
          <p:cNvGrpSpPr/>
          <p:nvPr/>
        </p:nvGrpSpPr>
        <p:grpSpPr>
          <a:xfrm>
            <a:off x="4699000" y="3187700"/>
            <a:ext cx="850900" cy="939800"/>
            <a:chOff x="0" y="0"/>
            <a:chExt cx="850900" cy="939800"/>
          </a:xfrm>
        </p:grpSpPr>
        <p:sp>
          <p:nvSpPr>
            <p:cNvPr id="403" name="Ligne"/>
            <p:cNvSpPr/>
            <p:nvPr/>
          </p:nvSpPr>
          <p:spPr>
            <a:xfrm>
              <a:off x="12700" y="457200"/>
              <a:ext cx="838200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8" fill="norm" stroke="1" extrusionOk="0">
                  <a:moveTo>
                    <a:pt x="21600" y="21598"/>
                  </a:moveTo>
                  <a:cubicBezTo>
                    <a:pt x="21600" y="21598"/>
                    <a:pt x="16204" y="3"/>
                    <a:pt x="10800" y="0"/>
                  </a:cubicBezTo>
                  <a:cubicBezTo>
                    <a:pt x="5020" y="-2"/>
                    <a:pt x="0" y="20461"/>
                    <a:pt x="0" y="20461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404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5207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06" name="droppedImage.pdf" descr="dropped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2692400" y="952500"/>
            <a:ext cx="1028700" cy="31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7" grpId="2"/>
      <p:bldP build="whole" bldLvl="1" animBg="1" rev="0" advAuto="0" spid="383" grpId="5"/>
      <p:bldP build="whole" bldLvl="1" animBg="1" rev="0" advAuto="0" spid="380" grpId="3"/>
      <p:bldP build="whole" bldLvl="1" animBg="1" rev="0" advAuto="0" spid="353" grpId="9"/>
      <p:bldP build="whole" bldLvl="1" animBg="1" rev="0" advAuto="0" spid="406" grpId="10"/>
      <p:bldP build="whole" bldLvl="1" animBg="1" rev="0" advAuto="0" spid="402" grpId="7"/>
      <p:bldP build="whole" bldLvl="1" animBg="1" rev="0" advAuto="0" spid="386" grpId="6"/>
      <p:bldP build="whole" bldLvl="1" animBg="1" rev="0" advAuto="0" spid="405" grpId="8"/>
      <p:bldP build="whole" bldLvl="1" animBg="1" rev="0" advAuto="0" spid="364" grpId="4"/>
      <p:bldP build="whole" bldLvl="1" animBg="1" rev="0" advAuto="0" spid="36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Multiplication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Multiplication</a:t>
            </a:r>
          </a:p>
        </p:txBody>
      </p:sp>
      <p:sp>
        <p:nvSpPr>
          <p:cNvPr id="409" name="Faire une multiplication revient à faire des"/>
          <p:cNvSpPr/>
          <p:nvPr/>
        </p:nvSpPr>
        <p:spPr>
          <a:xfrm>
            <a:off x="2589857" y="1409700"/>
            <a:ext cx="781660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Faire une multiplication revient à faire des</a:t>
            </a:r>
          </a:p>
        </p:txBody>
      </p:sp>
      <p:pic>
        <p:nvPicPr>
          <p:cNvPr id="410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57600" y="2552700"/>
            <a:ext cx="609600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411" name="au lieu de faire des"/>
          <p:cNvSpPr/>
          <p:nvPr/>
        </p:nvSpPr>
        <p:spPr>
          <a:xfrm>
            <a:off x="4733205" y="2400300"/>
            <a:ext cx="352990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au lieu de faire des</a:t>
            </a:r>
          </a:p>
        </p:txBody>
      </p:sp>
      <p:pic>
        <p:nvPicPr>
          <p:cNvPr id="412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737600" y="2540000"/>
            <a:ext cx="533400" cy="355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15" name="Grouper"/>
          <p:cNvGrpSpPr/>
          <p:nvPr/>
        </p:nvGrpSpPr>
        <p:grpSpPr>
          <a:xfrm>
            <a:off x="812924" y="3708400"/>
            <a:ext cx="2895476" cy="1358900"/>
            <a:chOff x="0" y="0"/>
            <a:chExt cx="2895475" cy="1358900"/>
          </a:xfrm>
        </p:grpSpPr>
        <p:sp>
          <p:nvSpPr>
            <p:cNvPr id="413" name="Par exemple"/>
            <p:cNvSpPr/>
            <p:nvPr/>
          </p:nvSpPr>
          <p:spPr>
            <a:xfrm>
              <a:off x="0" y="0"/>
              <a:ext cx="237886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Par exemple</a:t>
              </a:r>
            </a:p>
          </p:txBody>
        </p:sp>
        <p:pic>
          <p:nvPicPr>
            <p:cNvPr id="414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904875" y="1028700"/>
              <a:ext cx="9906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16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76700" y="4737100"/>
            <a:ext cx="3390900" cy="355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20" name="Grouper"/>
          <p:cNvGrpSpPr/>
          <p:nvPr/>
        </p:nvGrpSpPr>
        <p:grpSpPr>
          <a:xfrm>
            <a:off x="3200400" y="6210300"/>
            <a:ext cx="1866900" cy="622300"/>
            <a:chOff x="0" y="0"/>
            <a:chExt cx="1866900" cy="622300"/>
          </a:xfrm>
        </p:grpSpPr>
        <p:sp>
          <p:nvSpPr>
            <p:cNvPr id="417" name="Carré"/>
            <p:cNvSpPr/>
            <p:nvPr/>
          </p:nvSpPr>
          <p:spPr>
            <a:xfrm>
              <a:off x="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8" name="Carré"/>
            <p:cNvSpPr/>
            <p:nvPr/>
          </p:nvSpPr>
          <p:spPr>
            <a:xfrm>
              <a:off x="12446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9" name="Carré"/>
            <p:cNvSpPr/>
            <p:nvPr/>
          </p:nvSpPr>
          <p:spPr>
            <a:xfrm>
              <a:off x="6223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24" name="Grouper"/>
          <p:cNvGrpSpPr/>
          <p:nvPr/>
        </p:nvGrpSpPr>
        <p:grpSpPr>
          <a:xfrm>
            <a:off x="5232400" y="6210300"/>
            <a:ext cx="1866900" cy="622300"/>
            <a:chOff x="0" y="0"/>
            <a:chExt cx="1866900" cy="622300"/>
          </a:xfrm>
        </p:grpSpPr>
        <p:sp>
          <p:nvSpPr>
            <p:cNvPr id="421" name="Carré"/>
            <p:cNvSpPr/>
            <p:nvPr/>
          </p:nvSpPr>
          <p:spPr>
            <a:xfrm>
              <a:off x="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2" name="Carré"/>
            <p:cNvSpPr/>
            <p:nvPr/>
          </p:nvSpPr>
          <p:spPr>
            <a:xfrm>
              <a:off x="12446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3" name="Carré"/>
            <p:cNvSpPr/>
            <p:nvPr/>
          </p:nvSpPr>
          <p:spPr>
            <a:xfrm>
              <a:off x="6223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28" name="Grouper"/>
          <p:cNvGrpSpPr/>
          <p:nvPr/>
        </p:nvGrpSpPr>
        <p:grpSpPr>
          <a:xfrm>
            <a:off x="7264400" y="6210300"/>
            <a:ext cx="1866900" cy="622300"/>
            <a:chOff x="0" y="0"/>
            <a:chExt cx="1866900" cy="622300"/>
          </a:xfrm>
        </p:grpSpPr>
        <p:sp>
          <p:nvSpPr>
            <p:cNvPr id="425" name="Carré"/>
            <p:cNvSpPr/>
            <p:nvPr/>
          </p:nvSpPr>
          <p:spPr>
            <a:xfrm>
              <a:off x="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6" name="Carré"/>
            <p:cNvSpPr/>
            <p:nvPr/>
          </p:nvSpPr>
          <p:spPr>
            <a:xfrm>
              <a:off x="12446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7" name="Carré"/>
            <p:cNvSpPr/>
            <p:nvPr/>
          </p:nvSpPr>
          <p:spPr>
            <a:xfrm>
              <a:off x="6223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32" name="Grouper"/>
          <p:cNvGrpSpPr/>
          <p:nvPr/>
        </p:nvGrpSpPr>
        <p:grpSpPr>
          <a:xfrm>
            <a:off x="9296400" y="6210300"/>
            <a:ext cx="1866900" cy="622300"/>
            <a:chOff x="0" y="0"/>
            <a:chExt cx="1866900" cy="622300"/>
          </a:xfrm>
        </p:grpSpPr>
        <p:sp>
          <p:nvSpPr>
            <p:cNvPr id="429" name="Carré"/>
            <p:cNvSpPr/>
            <p:nvPr/>
          </p:nvSpPr>
          <p:spPr>
            <a:xfrm>
              <a:off x="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0" name="Carré"/>
            <p:cNvSpPr/>
            <p:nvPr/>
          </p:nvSpPr>
          <p:spPr>
            <a:xfrm>
              <a:off x="12446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1" name="Carré"/>
            <p:cNvSpPr/>
            <p:nvPr/>
          </p:nvSpPr>
          <p:spPr>
            <a:xfrm>
              <a:off x="622300" y="0"/>
              <a:ext cx="622300" cy="622300"/>
            </a:xfrm>
            <a:prstGeom prst="rect">
              <a:avLst/>
            </a:prstGeom>
            <a:solidFill>
              <a:srgbClr val="CAF0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8" grpId="5"/>
      <p:bldP build="whole" bldLvl="1" animBg="1" rev="0" advAuto="0" spid="415" grpId="1"/>
      <p:bldP build="whole" bldLvl="1" animBg="1" rev="0" advAuto="0" spid="424" grpId="4"/>
      <p:bldP build="whole" bldLvl="1" animBg="1" rev="0" advAuto="0" spid="432" grpId="6"/>
      <p:bldP build="whole" bldLvl="1" animBg="1" rev="0" advAuto="0" spid="416" grpId="2"/>
      <p:bldP build="whole" bldLvl="1" animBg="1" rev="0" advAuto="0" spid="420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