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image" Target="../media/image60.png"/><Relationship Id="rId5" Type="http://schemas.openxmlformats.org/officeDocument/2006/relationships/image" Target="../media/image61.png"/><Relationship Id="rId6" Type="http://schemas.openxmlformats.org/officeDocument/2006/relationships/image" Target="../media/image62.png"/><Relationship Id="rId7" Type="http://schemas.openxmlformats.org/officeDocument/2006/relationships/image" Target="../media/image63.png"/><Relationship Id="rId8" Type="http://schemas.openxmlformats.org/officeDocument/2006/relationships/image" Target="../media/image64.png"/><Relationship Id="rId9" Type="http://schemas.openxmlformats.org/officeDocument/2006/relationships/image" Target="../media/image65.png"/><Relationship Id="rId10" Type="http://schemas.openxmlformats.org/officeDocument/2006/relationships/image" Target="../media/image66.png"/><Relationship Id="rId11" Type="http://schemas.openxmlformats.org/officeDocument/2006/relationships/image" Target="../media/image67.png"/><Relationship Id="rId12" Type="http://schemas.openxmlformats.org/officeDocument/2006/relationships/image" Target="../media/image4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8.png"/><Relationship Id="rId3" Type="http://schemas.openxmlformats.org/officeDocument/2006/relationships/image" Target="../media/image69.png"/><Relationship Id="rId4" Type="http://schemas.openxmlformats.org/officeDocument/2006/relationships/image" Target="../media/image70.png"/><Relationship Id="rId5" Type="http://schemas.openxmlformats.org/officeDocument/2006/relationships/image" Target="../media/image71.png"/><Relationship Id="rId6" Type="http://schemas.openxmlformats.org/officeDocument/2006/relationships/image" Target="../media/image72.png"/><Relationship Id="rId7" Type="http://schemas.openxmlformats.org/officeDocument/2006/relationships/image" Target="../media/image73.png"/><Relationship Id="rId8" Type="http://schemas.openxmlformats.org/officeDocument/2006/relationships/image" Target="../media/image74.png"/><Relationship Id="rId9" Type="http://schemas.openxmlformats.org/officeDocument/2006/relationships/image" Target="../media/image75.png"/><Relationship Id="rId10" Type="http://schemas.openxmlformats.org/officeDocument/2006/relationships/image" Target="../media/image76.png"/><Relationship Id="rId11" Type="http://schemas.openxmlformats.org/officeDocument/2006/relationships/image" Target="../media/image77.png"/><Relationship Id="rId12" Type="http://schemas.openxmlformats.org/officeDocument/2006/relationships/image" Target="../media/image78.png"/><Relationship Id="rId13" Type="http://schemas.openxmlformats.org/officeDocument/2006/relationships/image" Target="../media/image79.png"/><Relationship Id="rId14" Type="http://schemas.openxmlformats.org/officeDocument/2006/relationships/image" Target="../media/image80.png"/><Relationship Id="rId15" Type="http://schemas.openxmlformats.org/officeDocument/2006/relationships/image" Target="../media/image81.png"/><Relationship Id="rId16" Type="http://schemas.openxmlformats.org/officeDocument/2006/relationships/image" Target="../media/image82.png"/><Relationship Id="rId17" Type="http://schemas.openxmlformats.org/officeDocument/2006/relationships/image" Target="../media/image83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8.png"/><Relationship Id="rId3" Type="http://schemas.openxmlformats.org/officeDocument/2006/relationships/image" Target="../media/image69.png"/><Relationship Id="rId4" Type="http://schemas.openxmlformats.org/officeDocument/2006/relationships/image" Target="../media/image71.png"/><Relationship Id="rId5" Type="http://schemas.openxmlformats.org/officeDocument/2006/relationships/image" Target="../media/image76.png"/><Relationship Id="rId6" Type="http://schemas.openxmlformats.org/officeDocument/2006/relationships/image" Target="../media/image80.png"/><Relationship Id="rId7" Type="http://schemas.openxmlformats.org/officeDocument/2006/relationships/image" Target="../media/image82.png"/><Relationship Id="rId8" Type="http://schemas.openxmlformats.org/officeDocument/2006/relationships/image" Target="../media/image83.png"/><Relationship Id="rId9" Type="http://schemas.openxmlformats.org/officeDocument/2006/relationships/image" Target="../media/image84.png"/><Relationship Id="rId10" Type="http://schemas.openxmlformats.org/officeDocument/2006/relationships/image" Target="../media/image85.png"/><Relationship Id="rId11" Type="http://schemas.openxmlformats.org/officeDocument/2006/relationships/image" Target="../media/image73.png"/><Relationship Id="rId12" Type="http://schemas.openxmlformats.org/officeDocument/2006/relationships/image" Target="../media/image86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2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Relationship Id="rId9" Type="http://schemas.openxmlformats.org/officeDocument/2006/relationships/image" Target="../media/image27.png"/><Relationship Id="rId10" Type="http://schemas.openxmlformats.org/officeDocument/2006/relationships/image" Target="../media/image28.png"/><Relationship Id="rId11" Type="http://schemas.openxmlformats.org/officeDocument/2006/relationships/image" Target="../media/image29.png"/><Relationship Id="rId12" Type="http://schemas.openxmlformats.org/officeDocument/2006/relationships/image" Target="../media/image30.png"/><Relationship Id="rId13" Type="http://schemas.openxmlformats.org/officeDocument/2006/relationships/image" Target="../media/image31.png"/><Relationship Id="rId14" Type="http://schemas.openxmlformats.org/officeDocument/2006/relationships/image" Target="../media/image32.png"/><Relationship Id="rId15" Type="http://schemas.openxmlformats.org/officeDocument/2006/relationships/image" Target="../media/image33.png"/><Relationship Id="rId16" Type="http://schemas.openxmlformats.org/officeDocument/2006/relationships/image" Target="../media/image34.png"/><Relationship Id="rId17" Type="http://schemas.openxmlformats.org/officeDocument/2006/relationships/image" Target="../media/image35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Relationship Id="rId8" Type="http://schemas.openxmlformats.org/officeDocument/2006/relationships/image" Target="../media/image42.png"/><Relationship Id="rId9" Type="http://schemas.openxmlformats.org/officeDocument/2006/relationships/image" Target="../media/image43.png"/><Relationship Id="rId10" Type="http://schemas.openxmlformats.org/officeDocument/2006/relationships/image" Target="../media/image44.png"/><Relationship Id="rId11" Type="http://schemas.openxmlformats.org/officeDocument/2006/relationships/image" Target="../media/image45.png"/><Relationship Id="rId12" Type="http://schemas.openxmlformats.org/officeDocument/2006/relationships/image" Target="../media/image46.png"/><Relationship Id="rId13" Type="http://schemas.openxmlformats.org/officeDocument/2006/relationships/image" Target="../media/image47.png"/><Relationship Id="rId14" Type="http://schemas.openxmlformats.org/officeDocument/2006/relationships/image" Target="../media/image48.png"/><Relationship Id="rId15" Type="http://schemas.openxmlformats.org/officeDocument/2006/relationships/image" Target="../media/image49.png"/><Relationship Id="rId16" Type="http://schemas.openxmlformats.org/officeDocument/2006/relationships/image" Target="../media/image50.png"/><Relationship Id="rId17" Type="http://schemas.openxmlformats.org/officeDocument/2006/relationships/image" Target="../media/image51.png"/><Relationship Id="rId18" Type="http://schemas.openxmlformats.org/officeDocument/2006/relationships/image" Target="../media/image5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3.png"/><Relationship Id="rId3" Type="http://schemas.openxmlformats.org/officeDocument/2006/relationships/image" Target="../media/image54.png"/><Relationship Id="rId4" Type="http://schemas.openxmlformats.org/officeDocument/2006/relationships/image" Target="../media/image55.png"/><Relationship Id="rId5" Type="http://schemas.openxmlformats.org/officeDocument/2006/relationships/image" Target="../media/image50.png"/><Relationship Id="rId6" Type="http://schemas.openxmlformats.org/officeDocument/2006/relationships/image" Target="../media/image56.png"/><Relationship Id="rId7" Type="http://schemas.openxmlformats.org/officeDocument/2006/relationships/image" Target="../media/image5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urs 14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14</a:t>
            </a:r>
          </a:p>
        </p:txBody>
      </p:sp>
      <p:sp>
        <p:nvSpPr>
          <p:cNvPr id="123" name="2.2 Division Polynomiale"/>
          <p:cNvSpPr/>
          <p:nvPr>
            <p:ph type="body" idx="14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2.2 Division Polynomiale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" name="Grouper"/>
          <p:cNvGrpSpPr/>
          <p:nvPr/>
        </p:nvGrpSpPr>
        <p:grpSpPr>
          <a:xfrm>
            <a:off x="3670021" y="4922294"/>
            <a:ext cx="9067253" cy="3548669"/>
            <a:chOff x="0" y="0"/>
            <a:chExt cx="9067252" cy="3548667"/>
          </a:xfrm>
        </p:grpSpPr>
        <p:sp>
          <p:nvSpPr>
            <p:cNvPr id="298" name="Rectangle aux angles arrondis"/>
            <p:cNvSpPr/>
            <p:nvPr/>
          </p:nvSpPr>
          <p:spPr>
            <a:xfrm>
              <a:off x="0" y="0"/>
              <a:ext cx="2765008" cy="658700"/>
            </a:xfrm>
            <a:prstGeom prst="roundRect">
              <a:avLst>
                <a:gd name="adj" fmla="val 28921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9" name="Rectangle aux angles arrondis"/>
            <p:cNvSpPr/>
            <p:nvPr/>
          </p:nvSpPr>
          <p:spPr>
            <a:xfrm>
              <a:off x="6432072" y="2889968"/>
              <a:ext cx="2635181" cy="658700"/>
            </a:xfrm>
            <a:prstGeom prst="roundRect">
              <a:avLst>
                <a:gd name="adj" fmla="val 28921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03" name="Grouper"/>
          <p:cNvGrpSpPr/>
          <p:nvPr/>
        </p:nvGrpSpPr>
        <p:grpSpPr>
          <a:xfrm>
            <a:off x="5911996" y="1751857"/>
            <a:ext cx="2899582" cy="6729760"/>
            <a:chOff x="-1298501" y="0"/>
            <a:chExt cx="2899580" cy="6729758"/>
          </a:xfrm>
        </p:grpSpPr>
        <p:sp>
          <p:nvSpPr>
            <p:cNvPr id="301" name="Rectangle aux angles arrondis"/>
            <p:cNvSpPr/>
            <p:nvPr/>
          </p:nvSpPr>
          <p:spPr>
            <a:xfrm>
              <a:off x="0" y="0"/>
              <a:ext cx="1601079" cy="658700"/>
            </a:xfrm>
            <a:prstGeom prst="roundRect">
              <a:avLst>
                <a:gd name="adj" fmla="val 2892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2" name="Rectangle aux angles arrondis"/>
            <p:cNvSpPr/>
            <p:nvPr/>
          </p:nvSpPr>
          <p:spPr>
            <a:xfrm>
              <a:off x="-1298502" y="6071059"/>
              <a:ext cx="1328603" cy="658700"/>
            </a:xfrm>
            <a:prstGeom prst="roundRect">
              <a:avLst>
                <a:gd name="adj" fmla="val 2892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06" name="Grouper"/>
          <p:cNvGrpSpPr/>
          <p:nvPr/>
        </p:nvGrpSpPr>
        <p:grpSpPr>
          <a:xfrm>
            <a:off x="7000676" y="2531245"/>
            <a:ext cx="2327769" cy="5957451"/>
            <a:chOff x="0" y="0"/>
            <a:chExt cx="2327768" cy="5957450"/>
          </a:xfrm>
        </p:grpSpPr>
        <p:sp>
          <p:nvSpPr>
            <p:cNvPr id="304" name="Rectangle aux angles arrondis"/>
            <p:cNvSpPr/>
            <p:nvPr/>
          </p:nvSpPr>
          <p:spPr>
            <a:xfrm>
              <a:off x="0" y="0"/>
              <a:ext cx="1981952" cy="658700"/>
            </a:xfrm>
            <a:prstGeom prst="roundRect">
              <a:avLst>
                <a:gd name="adj" fmla="val 2892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5" name="Rectangle aux angles arrondis"/>
            <p:cNvSpPr/>
            <p:nvPr/>
          </p:nvSpPr>
          <p:spPr>
            <a:xfrm>
              <a:off x="471148" y="5298750"/>
              <a:ext cx="1856621" cy="658701"/>
            </a:xfrm>
            <a:prstGeom prst="roundRect">
              <a:avLst>
                <a:gd name="adj" fmla="val 2892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09" name="Grouper"/>
          <p:cNvGrpSpPr/>
          <p:nvPr/>
        </p:nvGrpSpPr>
        <p:grpSpPr>
          <a:xfrm>
            <a:off x="149674" y="1732667"/>
            <a:ext cx="6229376" cy="6726161"/>
            <a:chOff x="-1098486" y="65219"/>
            <a:chExt cx="6229375" cy="6726159"/>
          </a:xfrm>
        </p:grpSpPr>
        <p:sp>
          <p:nvSpPr>
            <p:cNvPr id="307" name="Rectangle aux angles arrondis"/>
            <p:cNvSpPr/>
            <p:nvPr/>
          </p:nvSpPr>
          <p:spPr>
            <a:xfrm>
              <a:off x="-1098487" y="6132680"/>
              <a:ext cx="5036933" cy="658700"/>
            </a:xfrm>
            <a:prstGeom prst="roundRect">
              <a:avLst>
                <a:gd name="adj" fmla="val 2892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8" name="Rectangle aux angles arrondis"/>
            <p:cNvSpPr/>
            <p:nvPr/>
          </p:nvSpPr>
          <p:spPr>
            <a:xfrm>
              <a:off x="-39132" y="65219"/>
              <a:ext cx="5170022" cy="658701"/>
            </a:xfrm>
            <a:prstGeom prst="roundRect">
              <a:avLst>
                <a:gd name="adj" fmla="val 2892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10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311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07418" y="1861569"/>
            <a:ext cx="49911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2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99686" y="1910076"/>
            <a:ext cx="1257301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313" name="Ligne"/>
          <p:cNvSpPr/>
          <p:nvPr/>
        </p:nvSpPr>
        <p:spPr>
          <a:xfrm flipV="1">
            <a:off x="7197798" y="1694626"/>
            <a:ext cx="1" cy="77838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14" name="Ligne"/>
          <p:cNvSpPr/>
          <p:nvPr/>
        </p:nvSpPr>
        <p:spPr>
          <a:xfrm>
            <a:off x="7185098" y="2485712"/>
            <a:ext cx="1841095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315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179448" y="2632090"/>
            <a:ext cx="6350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24207" y="2672381"/>
            <a:ext cx="18923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117830" y="3481156"/>
            <a:ext cx="43180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901852" y="2748976"/>
            <a:ext cx="9017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175273" y="4204801"/>
            <a:ext cx="25019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737640" y="4985794"/>
            <a:ext cx="25019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1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577752" y="6174913"/>
            <a:ext cx="64516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2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52399" y="7872184"/>
            <a:ext cx="12700001" cy="520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25" name="Grouper"/>
          <p:cNvGrpSpPr/>
          <p:nvPr/>
        </p:nvGrpSpPr>
        <p:grpSpPr>
          <a:xfrm>
            <a:off x="791953" y="2498412"/>
            <a:ext cx="2945688" cy="822112"/>
            <a:chOff x="0" y="0"/>
            <a:chExt cx="2945686" cy="822111"/>
          </a:xfrm>
        </p:grpSpPr>
        <p:sp>
          <p:nvSpPr>
            <p:cNvPr id="323" name="Ligne"/>
            <p:cNvSpPr/>
            <p:nvPr/>
          </p:nvSpPr>
          <p:spPr>
            <a:xfrm flipH="1" flipV="1">
              <a:off x="558086" y="822111"/>
              <a:ext cx="2387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24" name="pasted-image.pdf" descr="pasted-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0" y="0"/>
              <a:ext cx="279400" cy="25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28" name="Grouper"/>
          <p:cNvGrpSpPr/>
          <p:nvPr/>
        </p:nvGrpSpPr>
        <p:grpSpPr>
          <a:xfrm>
            <a:off x="1743664" y="4086289"/>
            <a:ext cx="2945687" cy="822113"/>
            <a:chOff x="0" y="0"/>
            <a:chExt cx="2945686" cy="822111"/>
          </a:xfrm>
        </p:grpSpPr>
        <p:sp>
          <p:nvSpPr>
            <p:cNvPr id="326" name="Ligne"/>
            <p:cNvSpPr/>
            <p:nvPr/>
          </p:nvSpPr>
          <p:spPr>
            <a:xfrm flipH="1" flipV="1">
              <a:off x="558086" y="822111"/>
              <a:ext cx="2387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27" name="pasted-image.pdf" descr="pasted-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0" y="0"/>
              <a:ext cx="279400" cy="25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2" grpId="10"/>
      <p:bldP build="whole" bldLvl="1" animBg="1" rev="0" advAuto="0" spid="318" grpId="5"/>
      <p:bldP build="whole" bldLvl="1" animBg="1" rev="0" advAuto="0" spid="315" grpId="1"/>
      <p:bldP build="whole" bldLvl="1" animBg="1" rev="0" advAuto="0" spid="303" grpId="13"/>
      <p:bldP build="whole" bldLvl="1" animBg="1" rev="0" advAuto="0" spid="319" grpId="6"/>
      <p:bldP build="whole" bldLvl="1" animBg="1" rev="0" advAuto="0" spid="300" grpId="14"/>
      <p:bldP build="whole" bldLvl="1" animBg="1" rev="0" advAuto="0" spid="306" grpId="12"/>
      <p:bldP build="whole" bldLvl="1" animBg="1" rev="0" advAuto="0" spid="309" grpId="11"/>
      <p:bldP build="whole" bldLvl="1" animBg="1" rev="0" advAuto="0" spid="321" grpId="9"/>
      <p:bldP build="whole" bldLvl="1" animBg="1" rev="0" advAuto="0" spid="328" grpId="7"/>
      <p:bldP build="whole" bldLvl="1" animBg="1" rev="0" advAuto="0" spid="316" grpId="2"/>
      <p:bldP build="whole" bldLvl="1" animBg="1" rev="0" advAuto="0" spid="325" grpId="3"/>
      <p:bldP build="whole" bldLvl="1" animBg="1" rev="0" advAuto="0" spid="320" grpId="8"/>
      <p:bldP build="whole" bldLvl="1" animBg="1" rev="0" advAuto="0" spid="317" grpId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31" name="p.55 # 2.4"/>
          <p:cNvSpPr txBox="1"/>
          <p:nvPr/>
        </p:nvSpPr>
        <p:spPr>
          <a:xfrm>
            <a:off x="5496470" y="4565650"/>
            <a:ext cx="20118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p.55 # 2.4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338" name="Grouper"/>
          <p:cNvGrpSpPr/>
          <p:nvPr/>
        </p:nvGrpSpPr>
        <p:grpSpPr>
          <a:xfrm>
            <a:off x="672068" y="1444268"/>
            <a:ext cx="5970820" cy="610174"/>
            <a:chOff x="0" y="0"/>
            <a:chExt cx="5970819" cy="610173"/>
          </a:xfrm>
        </p:grpSpPr>
        <p:pic>
          <p:nvPicPr>
            <p:cNvPr id="334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505200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5" name="pasted-image.pdf" descr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390015" y="36698"/>
              <a:ext cx="14859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36" name="Ligne"/>
            <p:cNvSpPr/>
            <p:nvPr/>
          </p:nvSpPr>
          <p:spPr>
            <a:xfrm flipV="1">
              <a:off x="4263639" y="72480"/>
              <a:ext cx="1" cy="52499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7" name="Ligne"/>
            <p:cNvSpPr/>
            <p:nvPr/>
          </p:nvSpPr>
          <p:spPr>
            <a:xfrm>
              <a:off x="4250939" y="610173"/>
              <a:ext cx="171988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39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049871" y="254678"/>
            <a:ext cx="21209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0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98684" y="2134099"/>
            <a:ext cx="7112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1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13918" y="2183320"/>
            <a:ext cx="2006601" cy="939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4" name="Grouper"/>
          <p:cNvGrpSpPr/>
          <p:nvPr/>
        </p:nvGrpSpPr>
        <p:grpSpPr>
          <a:xfrm>
            <a:off x="139700" y="2236820"/>
            <a:ext cx="2480819" cy="1027879"/>
            <a:chOff x="0" y="0"/>
            <a:chExt cx="2480818" cy="1027877"/>
          </a:xfrm>
        </p:grpSpPr>
        <p:sp>
          <p:nvSpPr>
            <p:cNvPr id="342" name="Ligne"/>
            <p:cNvSpPr/>
            <p:nvPr/>
          </p:nvSpPr>
          <p:spPr>
            <a:xfrm>
              <a:off x="474218" y="1027877"/>
              <a:ext cx="2006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43" name="pasted-image.pdf" descr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0"/>
              <a:ext cx="279400" cy="25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45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735416" y="3495356"/>
            <a:ext cx="35814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6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986371" y="1757322"/>
            <a:ext cx="2184401" cy="105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7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693587" y="2198606"/>
            <a:ext cx="1244601" cy="939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52" name="Grouper"/>
          <p:cNvGrpSpPr/>
          <p:nvPr/>
        </p:nvGrpSpPr>
        <p:grpSpPr>
          <a:xfrm>
            <a:off x="1045297" y="4708900"/>
            <a:ext cx="2746717" cy="1110270"/>
            <a:chOff x="0" y="0"/>
            <a:chExt cx="2746715" cy="1110268"/>
          </a:xfrm>
        </p:grpSpPr>
        <p:pic>
          <p:nvPicPr>
            <p:cNvPr id="348" name="pasted-image.pdf" descr="pasted-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663915" y="0"/>
              <a:ext cx="2082801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51" name="Grouper"/>
            <p:cNvGrpSpPr/>
            <p:nvPr/>
          </p:nvGrpSpPr>
          <p:grpSpPr>
            <a:xfrm>
              <a:off x="0" y="82390"/>
              <a:ext cx="2480819" cy="1027879"/>
              <a:chOff x="0" y="0"/>
              <a:chExt cx="2480818" cy="1027877"/>
            </a:xfrm>
          </p:grpSpPr>
          <p:sp>
            <p:nvSpPr>
              <p:cNvPr id="349" name="Ligne"/>
              <p:cNvSpPr/>
              <p:nvPr/>
            </p:nvSpPr>
            <p:spPr>
              <a:xfrm>
                <a:off x="474218" y="1027877"/>
                <a:ext cx="2006601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350" name="pasted-image.pdf" descr="pasted-image.pdf"/>
              <p:cNvPicPr>
                <a:picLocks noChangeAspect="1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0" y="0"/>
                <a:ext cx="279400" cy="254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pic>
        <p:nvPicPr>
          <p:cNvPr id="353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2724513" y="5997854"/>
            <a:ext cx="25654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4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9986371" y="3385256"/>
            <a:ext cx="2413001" cy="105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5" name="pasted-image.pdf" descr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7130483" y="2240336"/>
            <a:ext cx="1295401" cy="939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60" name="Grouper"/>
          <p:cNvGrpSpPr/>
          <p:nvPr/>
        </p:nvGrpSpPr>
        <p:grpSpPr>
          <a:xfrm>
            <a:off x="2285707" y="7121671"/>
            <a:ext cx="2927937" cy="1140688"/>
            <a:chOff x="0" y="0"/>
            <a:chExt cx="2927935" cy="1140687"/>
          </a:xfrm>
        </p:grpSpPr>
        <p:pic>
          <p:nvPicPr>
            <p:cNvPr id="356" name="pasted-image.pdf" descr="pasted-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400636" y="0"/>
              <a:ext cx="2527301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59" name="Grouper"/>
            <p:cNvGrpSpPr/>
            <p:nvPr/>
          </p:nvGrpSpPr>
          <p:grpSpPr>
            <a:xfrm>
              <a:off x="0" y="112809"/>
              <a:ext cx="2480819" cy="1027879"/>
              <a:chOff x="0" y="0"/>
              <a:chExt cx="2480818" cy="1027877"/>
            </a:xfrm>
          </p:grpSpPr>
          <p:sp>
            <p:nvSpPr>
              <p:cNvPr id="357" name="Ligne"/>
              <p:cNvSpPr/>
              <p:nvPr/>
            </p:nvSpPr>
            <p:spPr>
              <a:xfrm>
                <a:off x="474218" y="1027877"/>
                <a:ext cx="2006601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358" name="pasted-image.pdf" descr="pasted-image.pdf"/>
              <p:cNvPicPr>
                <a:picLocks noChangeAspect="1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0" y="0"/>
                <a:ext cx="279400" cy="254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pic>
        <p:nvPicPr>
          <p:cNvPr id="361" name="pasted-image.pdf" descr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4201203" y="8454747"/>
            <a:ext cx="25654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2" name="pasted-image.pdf" descr="pasted-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0011771" y="5121650"/>
            <a:ext cx="2133601" cy="1054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6" grpId="6"/>
      <p:bldP build="whole" bldLvl="1" animBg="1" rev="0" advAuto="0" spid="353" grpId="9"/>
      <p:bldP build="whole" bldLvl="1" animBg="1" rev="0" advAuto="0" spid="354" grpId="10"/>
      <p:bldP build="whole" bldLvl="1" animBg="1" rev="0" advAuto="0" spid="345" grpId="5"/>
      <p:bldP build="whole" bldLvl="1" animBg="1" rev="0" advAuto="0" spid="344" grpId="4"/>
      <p:bldP build="whole" bldLvl="1" animBg="1" rev="0" advAuto="0" spid="352" grpId="8"/>
      <p:bldP build="whole" bldLvl="1" animBg="1" rev="0" advAuto="0" spid="347" grpId="7"/>
      <p:bldP build="whole" bldLvl="1" animBg="1" rev="0" advAuto="0" spid="355" grpId="11"/>
      <p:bldP build="whole" bldLvl="1" animBg="1" rev="0" advAuto="0" spid="339" grpId="1"/>
      <p:bldP build="whole" bldLvl="1" animBg="1" rev="0" advAuto="0" spid="360" grpId="12"/>
      <p:bldP build="whole" bldLvl="1" animBg="1" rev="0" advAuto="0" spid="341" grpId="3"/>
      <p:bldP build="whole" bldLvl="1" animBg="1" rev="0" advAuto="0" spid="362" grpId="14"/>
      <p:bldP build="whole" bldLvl="1" animBg="1" rev="0" advAuto="0" spid="340" grpId="2"/>
      <p:bldP build="whole" bldLvl="1" animBg="1" rev="0" advAuto="0" spid="361" grpId="1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369" name="Grouper"/>
          <p:cNvGrpSpPr/>
          <p:nvPr/>
        </p:nvGrpSpPr>
        <p:grpSpPr>
          <a:xfrm>
            <a:off x="672068" y="1444268"/>
            <a:ext cx="5970820" cy="610174"/>
            <a:chOff x="0" y="0"/>
            <a:chExt cx="5970819" cy="610173"/>
          </a:xfrm>
        </p:grpSpPr>
        <p:pic>
          <p:nvPicPr>
            <p:cNvPr id="365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505200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6" name="pasted-image.pdf" descr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390015" y="36698"/>
              <a:ext cx="14859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7" name="Ligne"/>
            <p:cNvSpPr/>
            <p:nvPr/>
          </p:nvSpPr>
          <p:spPr>
            <a:xfrm flipV="1">
              <a:off x="4263639" y="72480"/>
              <a:ext cx="1" cy="52499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8" name="Ligne"/>
            <p:cNvSpPr/>
            <p:nvPr/>
          </p:nvSpPr>
          <p:spPr>
            <a:xfrm>
              <a:off x="4250939" y="610173"/>
              <a:ext cx="171988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70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98684" y="2134099"/>
            <a:ext cx="7112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1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93586" y="2198606"/>
            <a:ext cx="12446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2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130483" y="2240336"/>
            <a:ext cx="12954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3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983734" y="3693713"/>
            <a:ext cx="25654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4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011771" y="5121650"/>
            <a:ext cx="2133601" cy="105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5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733198" y="2226474"/>
            <a:ext cx="1003301" cy="939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80" name="Grouper"/>
          <p:cNvGrpSpPr/>
          <p:nvPr/>
        </p:nvGrpSpPr>
        <p:grpSpPr>
          <a:xfrm>
            <a:off x="1286890" y="4918364"/>
            <a:ext cx="3060899" cy="1257387"/>
            <a:chOff x="0" y="0"/>
            <a:chExt cx="3060897" cy="1257385"/>
          </a:xfrm>
        </p:grpSpPr>
        <p:pic>
          <p:nvPicPr>
            <p:cNvPr id="376" name="pasted-image.pdf" descr="pasted-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711397" y="0"/>
              <a:ext cx="2349501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79" name="Grouper"/>
            <p:cNvGrpSpPr/>
            <p:nvPr/>
          </p:nvGrpSpPr>
          <p:grpSpPr>
            <a:xfrm>
              <a:off x="0" y="229507"/>
              <a:ext cx="2480819" cy="1027879"/>
              <a:chOff x="0" y="0"/>
              <a:chExt cx="2480818" cy="1027877"/>
            </a:xfrm>
          </p:grpSpPr>
          <p:sp>
            <p:nvSpPr>
              <p:cNvPr id="377" name="Ligne"/>
              <p:cNvSpPr/>
              <p:nvPr/>
            </p:nvSpPr>
            <p:spPr>
              <a:xfrm>
                <a:off x="474218" y="1027877"/>
                <a:ext cx="2006601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378" name="pasted-image.pdf" descr="pasted-image.pdf"/>
              <p:cNvPicPr>
                <a:picLocks noChangeAspect="1"/>
              </p:cNvPicPr>
              <p:nvPr/>
            </p:nvPicPr>
            <p:blipFill>
              <a:blip r:embed="rId11">
                <a:extLst/>
              </a:blip>
              <a:stretch>
                <a:fillRect/>
              </a:stretch>
            </p:blipFill>
            <p:spPr>
              <a:xfrm>
                <a:off x="0" y="0"/>
                <a:ext cx="279400" cy="254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pic>
        <p:nvPicPr>
          <p:cNvPr id="381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104385" y="6321606"/>
            <a:ext cx="19177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0" grpId="2"/>
      <p:bldP build="whole" bldLvl="1" animBg="1" rev="0" advAuto="0" spid="375" grpId="1"/>
      <p:bldP build="whole" bldLvl="1" animBg="1" rev="0" advAuto="0" spid="381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Devoir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384" name="p.58 # 15"/>
          <p:cNvSpPr txBox="1"/>
          <p:nvPr>
            <p:ph type="body" idx="14"/>
          </p:nvPr>
        </p:nvSpPr>
        <p:spPr>
          <a:xfrm>
            <a:off x="6224389" y="4178300"/>
            <a:ext cx="4052739" cy="622300"/>
          </a:xfrm>
          <a:prstGeom prst="rect">
            <a:avLst/>
          </a:prstGeom>
        </p:spPr>
        <p:txBody>
          <a:bodyPr/>
          <a:lstStyle/>
          <a:p>
            <a:pPr lvl="1" marL="0" indent="34290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p.58 # 15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Exemple:"/>
          <p:cNvSpPr/>
          <p:nvPr>
            <p:ph type="body" idx="13"/>
          </p:nvPr>
        </p:nvSpPr>
        <p:spPr>
          <a:xfrm>
            <a:off x="388340" y="1957596"/>
            <a:ext cx="23876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126" name="Avant de regarder la division polynomiale, regardons la division de deux monômes."/>
          <p:cNvSpPr txBox="1"/>
          <p:nvPr/>
        </p:nvSpPr>
        <p:spPr>
          <a:xfrm>
            <a:off x="179637" y="201429"/>
            <a:ext cx="1243682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Avant de regarder la division polynomiale, regardons la division de deux monômes.</a:t>
            </a:r>
          </a:p>
        </p:txBody>
      </p:sp>
      <p:sp>
        <p:nvSpPr>
          <p:cNvPr id="127" name="Exemple:"/>
          <p:cNvSpPr/>
          <p:nvPr/>
        </p:nvSpPr>
        <p:spPr>
          <a:xfrm>
            <a:off x="388340" y="3625773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28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55279" y="3625773"/>
            <a:ext cx="9398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82797" y="3665504"/>
            <a:ext cx="19304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888979" y="3735258"/>
            <a:ext cx="12700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55279" y="1838633"/>
            <a:ext cx="4826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361876" y="2110027"/>
            <a:ext cx="13589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950236" y="2107633"/>
            <a:ext cx="8890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455279" y="5744075"/>
            <a:ext cx="939801" cy="10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Exemple:"/>
          <p:cNvSpPr/>
          <p:nvPr/>
        </p:nvSpPr>
        <p:spPr>
          <a:xfrm>
            <a:off x="388340" y="5744075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36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660931" y="5786761"/>
            <a:ext cx="19431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814779" y="5801385"/>
            <a:ext cx="17526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778126" y="5801385"/>
            <a:ext cx="14351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Remarque:"/>
          <p:cNvSpPr/>
          <p:nvPr/>
        </p:nvSpPr>
        <p:spPr>
          <a:xfrm>
            <a:off x="388340" y="7696925"/>
            <a:ext cx="2819401" cy="787401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Remarque:</a:t>
            </a:r>
          </a:p>
        </p:txBody>
      </p:sp>
      <p:sp>
        <p:nvSpPr>
          <p:cNvPr id="140" name="Pour que le résultat soit un polynôme, il faut que le degré du dénominateur soit plus petit ou égal à celui du numérateur."/>
          <p:cNvSpPr txBox="1"/>
          <p:nvPr/>
        </p:nvSpPr>
        <p:spPr>
          <a:xfrm>
            <a:off x="3233140" y="7696925"/>
            <a:ext cx="9603436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Pour que le résultat soit un polynôme, il faut que le degré du dénominateur soit plus petit ou égal à celui du numérateur.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0" grpId="8"/>
      <p:bldP build="whole" bldLvl="1" animBg="1" rev="0" advAuto="0" spid="138" grpId="13"/>
      <p:bldP build="whole" bldLvl="1" animBg="1" rev="0" advAuto="0" spid="125" grpId="1"/>
      <p:bldP build="whole" bldLvl="1" animBg="1" rev="0" advAuto="0" spid="139" grpId="14"/>
      <p:bldP build="whole" bldLvl="1" animBg="1" rev="0" advAuto="0" spid="128" grpId="6"/>
      <p:bldP build="whole" bldLvl="1" animBg="1" rev="0" advAuto="0" spid="127" grpId="5"/>
      <p:bldP build="whole" bldLvl="1" animBg="1" rev="0" advAuto="0" spid="136" grpId="11"/>
      <p:bldP build="whole" bldLvl="1" animBg="1" rev="0" advAuto="0" spid="131" grpId="2"/>
      <p:bldP build="whole" bldLvl="1" animBg="1" rev="0" advAuto="0" spid="129" grpId="7"/>
      <p:bldP build="whole" bldLvl="1" animBg="1" rev="0" advAuto="0" spid="140" grpId="15"/>
      <p:bldP build="whole" bldLvl="1" animBg="1" rev="0" advAuto="0" spid="132" grpId="3"/>
      <p:bldP build="whole" bldLvl="1" animBg="1" rev="0" advAuto="0" spid="135" grpId="9"/>
      <p:bldP build="whole" bldLvl="1" animBg="1" rev="0" advAuto="0" spid="133" grpId="4"/>
      <p:bldP build="whole" bldLvl="1" animBg="1" rev="0" advAuto="0" spid="134" grpId="10"/>
      <p:bldP build="whole" bldLvl="1" animBg="1" rev="0" advAuto="0" spid="137" grpId="1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aux angles arrondis"/>
          <p:cNvSpPr/>
          <p:nvPr/>
        </p:nvSpPr>
        <p:spPr>
          <a:xfrm>
            <a:off x="6401857" y="4988004"/>
            <a:ext cx="2177267" cy="1270001"/>
          </a:xfrm>
          <a:prstGeom prst="roundRect">
            <a:avLst>
              <a:gd name="adj" fmla="val 15000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43" name="Exemple:"/>
          <p:cNvSpPr/>
          <p:nvPr>
            <p:ph type="body" idx="13"/>
          </p:nvPr>
        </p:nvSpPr>
        <p:spPr>
          <a:xfrm>
            <a:off x="191875" y="1748893"/>
            <a:ext cx="23876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144" name="De même, on peut diviser un polynôme par un monôme."/>
          <p:cNvSpPr txBox="1"/>
          <p:nvPr/>
        </p:nvSpPr>
        <p:spPr>
          <a:xfrm>
            <a:off x="1230982" y="678558"/>
            <a:ext cx="1054283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 même, on peut diviser un polynôme par un monôme.</a:t>
            </a:r>
          </a:p>
        </p:txBody>
      </p:sp>
      <p:pic>
        <p:nvPicPr>
          <p:cNvPr id="145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10554" y="3450999"/>
            <a:ext cx="66548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35329" y="1748893"/>
            <a:ext cx="48133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910554" y="5153104"/>
            <a:ext cx="5549901" cy="939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0" name="Grouper"/>
          <p:cNvGrpSpPr/>
          <p:nvPr/>
        </p:nvGrpSpPr>
        <p:grpSpPr>
          <a:xfrm>
            <a:off x="253429" y="6779010"/>
            <a:ext cx="12720564" cy="2324407"/>
            <a:chOff x="-33597" y="0"/>
            <a:chExt cx="12720563" cy="2324406"/>
          </a:xfrm>
        </p:grpSpPr>
        <p:sp>
          <p:nvSpPr>
            <p:cNvPr id="148" name="Rectangle aux angles arrondis"/>
            <p:cNvSpPr/>
            <p:nvPr/>
          </p:nvSpPr>
          <p:spPr>
            <a:xfrm>
              <a:off x="6253472" y="0"/>
              <a:ext cx="1157956" cy="583895"/>
            </a:xfrm>
            <a:prstGeom prst="roundRect">
              <a:avLst>
                <a:gd name="adj" fmla="val 32626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49" name="On nomme la partie qui n’a pas pu être divisée, le reste de la division"/>
            <p:cNvSpPr txBox="1"/>
            <p:nvPr/>
          </p:nvSpPr>
          <p:spPr>
            <a:xfrm>
              <a:off x="-33598" y="1702106"/>
              <a:ext cx="1272056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nomme la partie qui n’a pas pu être divisée, le reste de la division</a:t>
              </a:r>
            </a:p>
          </p:txBody>
        </p:sp>
      </p:grpSp>
      <p:pic>
        <p:nvPicPr>
          <p:cNvPr id="151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910554" y="6899660"/>
            <a:ext cx="47498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6" grpId="2"/>
      <p:bldP build="whole" bldLvl="1" animBg="1" rev="0" advAuto="0" spid="143" grpId="1"/>
      <p:bldP build="whole" bldLvl="1" animBg="1" rev="0" advAuto="0" spid="147" grpId="4"/>
      <p:bldP build="whole" bldLvl="1" animBg="1" rev="0" advAuto="0" spid="145" grpId="3"/>
      <p:bldP build="whole" bldLvl="1" animBg="1" rev="0" advAuto="0" spid="142" grpId="5"/>
      <p:bldP build="whole" bldLvl="1" animBg="1" rev="0" advAuto="0" spid="151" grpId="6"/>
      <p:bldP build="whole" bldLvl="1" animBg="1" rev="0" advAuto="0" spid="150" grpId="7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rouper"/>
          <p:cNvGrpSpPr/>
          <p:nvPr/>
        </p:nvGrpSpPr>
        <p:grpSpPr>
          <a:xfrm>
            <a:off x="10518478" y="2214261"/>
            <a:ext cx="1825922" cy="3088423"/>
            <a:chOff x="0" y="0"/>
            <a:chExt cx="1825921" cy="3088421"/>
          </a:xfrm>
        </p:grpSpPr>
        <p:sp>
          <p:nvSpPr>
            <p:cNvPr id="153" name="Rectangle aux angles arrondis"/>
            <p:cNvSpPr/>
            <p:nvPr/>
          </p:nvSpPr>
          <p:spPr>
            <a:xfrm>
              <a:off x="0" y="333687"/>
              <a:ext cx="1295044" cy="1122863"/>
            </a:xfrm>
            <a:prstGeom prst="roundRect">
              <a:avLst>
                <a:gd name="adj" fmla="val 16966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4" name="Rectangle aux angles arrondis"/>
            <p:cNvSpPr/>
            <p:nvPr/>
          </p:nvSpPr>
          <p:spPr>
            <a:xfrm>
              <a:off x="100912" y="1965560"/>
              <a:ext cx="1295044" cy="1122862"/>
            </a:xfrm>
            <a:prstGeom prst="roundRect">
              <a:avLst>
                <a:gd name="adj" fmla="val 16966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0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5" name="Ligne"/>
            <p:cNvSpPr/>
            <p:nvPr/>
          </p:nvSpPr>
          <p:spPr>
            <a:xfrm>
              <a:off x="429430" y="0"/>
              <a:ext cx="1396492" cy="37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36" fill="norm" stroke="1" extrusionOk="0">
                  <a:moveTo>
                    <a:pt x="0" y="11494"/>
                  </a:moveTo>
                  <a:cubicBezTo>
                    <a:pt x="2239" y="5274"/>
                    <a:pt x="4956" y="1393"/>
                    <a:pt x="7824" y="316"/>
                  </a:cubicBezTo>
                  <a:cubicBezTo>
                    <a:pt x="13097" y="-1664"/>
                    <a:pt x="18298" y="5744"/>
                    <a:pt x="21600" y="19936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61" name="Grouper"/>
          <p:cNvGrpSpPr/>
          <p:nvPr/>
        </p:nvGrpSpPr>
        <p:grpSpPr>
          <a:xfrm>
            <a:off x="5996196" y="1862531"/>
            <a:ext cx="6455995" cy="3449133"/>
            <a:chOff x="0" y="0"/>
            <a:chExt cx="6455994" cy="3449132"/>
          </a:xfrm>
        </p:grpSpPr>
        <p:grpSp>
          <p:nvGrpSpPr>
            <p:cNvPr id="159" name="Grouper"/>
            <p:cNvGrpSpPr/>
            <p:nvPr/>
          </p:nvGrpSpPr>
          <p:grpSpPr>
            <a:xfrm>
              <a:off x="0" y="728797"/>
              <a:ext cx="4069503" cy="2720336"/>
              <a:chOff x="0" y="0"/>
              <a:chExt cx="4069502" cy="2720335"/>
            </a:xfrm>
          </p:grpSpPr>
          <p:sp>
            <p:nvSpPr>
              <p:cNvPr id="157" name="Rectangle aux angles arrondis"/>
              <p:cNvSpPr/>
              <p:nvPr/>
            </p:nvSpPr>
            <p:spPr>
              <a:xfrm>
                <a:off x="1438271" y="0"/>
                <a:ext cx="2631232" cy="1122862"/>
              </a:xfrm>
              <a:prstGeom prst="roundRect">
                <a:avLst>
                  <a:gd name="adj" fmla="val 16966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8" name="Rectangle aux angles arrondis"/>
              <p:cNvSpPr/>
              <p:nvPr/>
            </p:nvSpPr>
            <p:spPr>
              <a:xfrm>
                <a:off x="0" y="1597473"/>
                <a:ext cx="2631232" cy="1122863"/>
              </a:xfrm>
              <a:prstGeom prst="roundRect">
                <a:avLst>
                  <a:gd name="adj" fmla="val 16966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160" name="Ligne"/>
            <p:cNvSpPr/>
            <p:nvPr/>
          </p:nvSpPr>
          <p:spPr>
            <a:xfrm>
              <a:off x="2785274" y="-1"/>
              <a:ext cx="3670721" cy="667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7" fill="norm" stroke="1" extrusionOk="0">
                  <a:moveTo>
                    <a:pt x="0" y="16289"/>
                  </a:moveTo>
                  <a:cubicBezTo>
                    <a:pt x="2883" y="6132"/>
                    <a:pt x="6240" y="501"/>
                    <a:pt x="9689" y="32"/>
                  </a:cubicBezTo>
                  <a:cubicBezTo>
                    <a:pt x="13994" y="-553"/>
                    <a:pt x="18203" y="6874"/>
                    <a:pt x="21600" y="21047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64" name="Grouper"/>
          <p:cNvGrpSpPr/>
          <p:nvPr/>
        </p:nvGrpSpPr>
        <p:grpSpPr>
          <a:xfrm>
            <a:off x="5697828" y="2757180"/>
            <a:ext cx="7223537" cy="604811"/>
            <a:chOff x="0" y="0"/>
            <a:chExt cx="7223535" cy="604810"/>
          </a:xfrm>
        </p:grpSpPr>
        <p:sp>
          <p:nvSpPr>
            <p:cNvPr id="162" name="Rectangle aux angles arrondis"/>
            <p:cNvSpPr/>
            <p:nvPr/>
          </p:nvSpPr>
          <p:spPr>
            <a:xfrm>
              <a:off x="0" y="0"/>
              <a:ext cx="881765" cy="604811"/>
            </a:xfrm>
            <a:prstGeom prst="roundRect">
              <a:avLst>
                <a:gd name="adj" fmla="val 3149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63" name="Rectangle aux angles arrondis"/>
            <p:cNvSpPr/>
            <p:nvPr/>
          </p:nvSpPr>
          <p:spPr>
            <a:xfrm>
              <a:off x="6341771" y="0"/>
              <a:ext cx="881765" cy="604811"/>
            </a:xfrm>
            <a:prstGeom prst="roundRect">
              <a:avLst>
                <a:gd name="adj" fmla="val 3149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65" name="Exemple:"/>
          <p:cNvSpPr/>
          <p:nvPr>
            <p:ph type="body" idx="13"/>
          </p:nvPr>
        </p:nvSpPr>
        <p:spPr>
          <a:xfrm>
            <a:off x="139700" y="783642"/>
            <a:ext cx="2387600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166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04879" y="783642"/>
            <a:ext cx="48133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75350" y="834442"/>
            <a:ext cx="47498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8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4043" y="2587609"/>
            <a:ext cx="12611101" cy="1130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2143" y="4197782"/>
            <a:ext cx="125730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65199" y="6742425"/>
            <a:ext cx="11379201" cy="1104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3" name="Grouper"/>
          <p:cNvGrpSpPr/>
          <p:nvPr/>
        </p:nvGrpSpPr>
        <p:grpSpPr>
          <a:xfrm>
            <a:off x="2471103" y="2766160"/>
            <a:ext cx="4103259" cy="1169958"/>
            <a:chOff x="0" y="0"/>
            <a:chExt cx="4103257" cy="1169957"/>
          </a:xfrm>
        </p:grpSpPr>
        <p:sp>
          <p:nvSpPr>
            <p:cNvPr id="171" name="Ligne"/>
            <p:cNvSpPr/>
            <p:nvPr/>
          </p:nvSpPr>
          <p:spPr>
            <a:xfrm flipV="1">
              <a:off x="3235705" y="0"/>
              <a:ext cx="867553" cy="867553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2" name="Ligne"/>
            <p:cNvSpPr/>
            <p:nvPr/>
          </p:nvSpPr>
          <p:spPr>
            <a:xfrm flipV="1">
              <a:off x="0" y="302405"/>
              <a:ext cx="867553" cy="867553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76" name="Grouper"/>
          <p:cNvGrpSpPr/>
          <p:nvPr/>
        </p:nvGrpSpPr>
        <p:grpSpPr>
          <a:xfrm>
            <a:off x="10774696" y="4344928"/>
            <a:ext cx="2146669" cy="1196046"/>
            <a:chOff x="1956589" y="0"/>
            <a:chExt cx="2146668" cy="1196045"/>
          </a:xfrm>
        </p:grpSpPr>
        <p:sp>
          <p:nvSpPr>
            <p:cNvPr id="174" name="Ligne"/>
            <p:cNvSpPr/>
            <p:nvPr/>
          </p:nvSpPr>
          <p:spPr>
            <a:xfrm flipV="1">
              <a:off x="3235705" y="-1"/>
              <a:ext cx="867553" cy="867554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5" name="Ligne"/>
            <p:cNvSpPr/>
            <p:nvPr/>
          </p:nvSpPr>
          <p:spPr>
            <a:xfrm flipV="1">
              <a:off x="1956589" y="328493"/>
              <a:ext cx="867553" cy="867553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1" grpId="5"/>
      <p:bldP build="whole" bldLvl="1" animBg="1" rev="0" advAuto="0" spid="169" grpId="3"/>
      <p:bldP build="whole" bldLvl="1" animBg="1" rev="0" advAuto="0" spid="170" grpId="8"/>
      <p:bldP build="whole" bldLvl="1" animBg="1" rev="0" advAuto="0" spid="173" grpId="4"/>
      <p:bldP build="whole" bldLvl="1" animBg="1" rev="0" advAuto="0" spid="156" grpId="6"/>
      <p:bldP build="whole" bldLvl="1" animBg="1" rev="0" advAuto="0" spid="176" grpId="7"/>
      <p:bldP build="whole" bldLvl="1" animBg="1" rev="0" advAuto="0" spid="164" grpId="2"/>
      <p:bldP build="whole" bldLvl="1" animBg="1" rev="0" advAuto="0" spid="16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ette écriture est semblable à ce qu’on a fait avec les nombres."/>
          <p:cNvSpPr txBox="1"/>
          <p:nvPr/>
        </p:nvSpPr>
        <p:spPr>
          <a:xfrm>
            <a:off x="746658" y="522031"/>
            <a:ext cx="1151148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Cette écriture est semblable à ce qu’on a fait avec les nombres.</a:t>
            </a:r>
          </a:p>
        </p:txBody>
      </p:sp>
      <p:pic>
        <p:nvPicPr>
          <p:cNvPr id="17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33940" y="1711646"/>
            <a:ext cx="21971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88382" y="2038853"/>
            <a:ext cx="3695701" cy="355601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Ici le reste était un nombre plus petit que ce par quoi on divisait."/>
          <p:cNvSpPr txBox="1"/>
          <p:nvPr/>
        </p:nvSpPr>
        <p:spPr>
          <a:xfrm>
            <a:off x="557906" y="3548223"/>
            <a:ext cx="1188898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Ici le reste était un nombre plus petit que ce par quoi on divisait.</a:t>
            </a:r>
          </a:p>
        </p:txBody>
      </p:sp>
      <p:sp>
        <p:nvSpPr>
          <p:cNvPr id="182" name="Similairement, le reste d’une division polynomiale est un polynôme de degré inférieur au degré du polynôme par lequel on divise."/>
          <p:cNvSpPr txBox="1"/>
          <p:nvPr/>
        </p:nvSpPr>
        <p:spPr>
          <a:xfrm>
            <a:off x="0" y="5772201"/>
            <a:ext cx="1305560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Similairement, le reste d’une division polynomiale est un polynôme de degré inférieur au degré du polynôme par lequel on divise. 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0" grpId="2"/>
      <p:bldP build="whole" bldLvl="1" animBg="1" rev="0" advAuto="0" spid="182" grpId="4"/>
      <p:bldP build="whole" bldLvl="1" animBg="1" rev="0" advAuto="0" spid="179" grpId="1"/>
      <p:bldP build="whole" bldLvl="1" animBg="1" rev="0" advAuto="0" spid="181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185" name="p.51 # 2.7"/>
          <p:cNvSpPr txBox="1"/>
          <p:nvPr/>
        </p:nvSpPr>
        <p:spPr>
          <a:xfrm>
            <a:off x="5496470" y="4565650"/>
            <a:ext cx="20118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p.51 # 2.7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ctangle aux angles arrondis"/>
          <p:cNvSpPr/>
          <p:nvPr/>
        </p:nvSpPr>
        <p:spPr>
          <a:xfrm>
            <a:off x="8304041" y="7622490"/>
            <a:ext cx="1257301" cy="520701"/>
          </a:xfrm>
          <a:prstGeom prst="roundRect">
            <a:avLst>
              <a:gd name="adj" fmla="val 36585"/>
            </a:avLst>
          </a:prstGeom>
          <a:solidFill>
            <a:srgbClr val="EECD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88" name="Rectangle aux angles arrondis"/>
          <p:cNvSpPr/>
          <p:nvPr/>
        </p:nvSpPr>
        <p:spPr>
          <a:xfrm>
            <a:off x="4829541" y="5234627"/>
            <a:ext cx="538165" cy="520701"/>
          </a:xfrm>
          <a:prstGeom prst="roundRect">
            <a:avLst>
              <a:gd name="adj" fmla="val 36585"/>
            </a:avLst>
          </a:prstGeom>
          <a:solidFill>
            <a:srgbClr val="FFB0B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191" name="Grouper"/>
          <p:cNvGrpSpPr/>
          <p:nvPr/>
        </p:nvGrpSpPr>
        <p:grpSpPr>
          <a:xfrm>
            <a:off x="4838381" y="5234628"/>
            <a:ext cx="4722961" cy="643014"/>
            <a:chOff x="0" y="0"/>
            <a:chExt cx="4722960" cy="643013"/>
          </a:xfrm>
        </p:grpSpPr>
        <p:sp>
          <p:nvSpPr>
            <p:cNvPr id="189" name="Rectangle aux angles arrondis"/>
            <p:cNvSpPr/>
            <p:nvPr/>
          </p:nvSpPr>
          <p:spPr>
            <a:xfrm>
              <a:off x="0" y="0"/>
              <a:ext cx="1257300" cy="520700"/>
            </a:xfrm>
            <a:prstGeom prst="roundRect">
              <a:avLst>
                <a:gd name="adj" fmla="val 36585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0" name="Rectangle aux angles arrondis"/>
            <p:cNvSpPr/>
            <p:nvPr/>
          </p:nvSpPr>
          <p:spPr>
            <a:xfrm>
              <a:off x="3465660" y="122313"/>
              <a:ext cx="1257301" cy="520701"/>
            </a:xfrm>
            <a:prstGeom prst="roundRect">
              <a:avLst>
                <a:gd name="adj" fmla="val 36585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92" name="Rectangle aux angles arrondis"/>
          <p:cNvSpPr/>
          <p:nvPr/>
        </p:nvSpPr>
        <p:spPr>
          <a:xfrm>
            <a:off x="7765878" y="5356941"/>
            <a:ext cx="538164" cy="520701"/>
          </a:xfrm>
          <a:prstGeom prst="roundRect">
            <a:avLst>
              <a:gd name="adj" fmla="val 36585"/>
            </a:avLst>
          </a:prstGeom>
          <a:solidFill>
            <a:srgbClr val="CCFCC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93" name="Rectangle aux angles arrondis"/>
          <p:cNvSpPr/>
          <p:nvPr/>
        </p:nvSpPr>
        <p:spPr>
          <a:xfrm>
            <a:off x="4838381" y="5852974"/>
            <a:ext cx="538165" cy="520701"/>
          </a:xfrm>
          <a:prstGeom prst="roundRect">
            <a:avLst>
              <a:gd name="adj" fmla="val 36585"/>
            </a:avLst>
          </a:prstGeom>
          <a:solidFill>
            <a:srgbClr val="CCFCC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94" name="Rectangle aux angles arrondis"/>
          <p:cNvSpPr/>
          <p:nvPr/>
        </p:nvSpPr>
        <p:spPr>
          <a:xfrm>
            <a:off x="10408586" y="3802452"/>
            <a:ext cx="538165" cy="520701"/>
          </a:xfrm>
          <a:prstGeom prst="roundRect">
            <a:avLst>
              <a:gd name="adj" fmla="val 36585"/>
            </a:avLst>
          </a:prstGeom>
          <a:solidFill>
            <a:srgbClr val="CCFCC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197" name="Grouper"/>
          <p:cNvGrpSpPr/>
          <p:nvPr/>
        </p:nvGrpSpPr>
        <p:grpSpPr>
          <a:xfrm>
            <a:off x="9281941" y="3492496"/>
            <a:ext cx="558801" cy="1217874"/>
            <a:chOff x="0" y="0"/>
            <a:chExt cx="558800" cy="1217872"/>
          </a:xfrm>
        </p:grpSpPr>
        <p:sp>
          <p:nvSpPr>
            <p:cNvPr id="195" name="Rectangle aux angles arrondis"/>
            <p:cNvSpPr/>
            <p:nvPr/>
          </p:nvSpPr>
          <p:spPr>
            <a:xfrm>
              <a:off x="0" y="0"/>
              <a:ext cx="558800" cy="582873"/>
            </a:xfrm>
            <a:prstGeom prst="roundRect">
              <a:avLst>
                <a:gd name="adj" fmla="val 3409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6" name="Rectangle aux angles arrondis"/>
            <p:cNvSpPr/>
            <p:nvPr/>
          </p:nvSpPr>
          <p:spPr>
            <a:xfrm>
              <a:off x="0" y="697172"/>
              <a:ext cx="538164" cy="520701"/>
            </a:xfrm>
            <a:prstGeom prst="roundRect">
              <a:avLst>
                <a:gd name="adj" fmla="val 3658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98" name="Rectangle aux angles arrondis"/>
          <p:cNvSpPr/>
          <p:nvPr/>
        </p:nvSpPr>
        <p:spPr>
          <a:xfrm>
            <a:off x="1665903" y="5203541"/>
            <a:ext cx="558801" cy="582874"/>
          </a:xfrm>
          <a:prstGeom prst="roundRect">
            <a:avLst>
              <a:gd name="adj" fmla="val 34091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99" name="Division polynomiale"/>
          <p:cNvSpPr/>
          <p:nvPr>
            <p:ph type="body" idx="13"/>
          </p:nvPr>
        </p:nvSpPr>
        <p:spPr>
          <a:xfrm>
            <a:off x="3962400" y="165100"/>
            <a:ext cx="5799760" cy="8001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Division polynomiale</a:t>
            </a:r>
          </a:p>
        </p:txBody>
      </p:sp>
      <p:sp>
        <p:nvSpPr>
          <p:cNvPr id="200" name="La division polynomiale est très similaire à la division avec reste des entiers. Par contre on doit tenir compte que contrairement aux nombres, les polynômes ont souvent plus d’un terme."/>
          <p:cNvSpPr txBox="1"/>
          <p:nvPr/>
        </p:nvSpPr>
        <p:spPr>
          <a:xfrm>
            <a:off x="237666" y="1436163"/>
            <a:ext cx="12529468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division polynomiale est très similaire à la division avec reste des entiers. Par contre on doit tenir compte que contrairement aux nombres, les polynômes ont souvent plus d’un terme. </a:t>
            </a:r>
          </a:p>
        </p:txBody>
      </p:sp>
      <p:sp>
        <p:nvSpPr>
          <p:cNvPr id="201" name="Exemple:"/>
          <p:cNvSpPr/>
          <p:nvPr/>
        </p:nvSpPr>
        <p:spPr>
          <a:xfrm>
            <a:off x="237666" y="3770702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202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63838" y="3626047"/>
            <a:ext cx="2311401" cy="10414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7" name="Grouper"/>
          <p:cNvGrpSpPr/>
          <p:nvPr/>
        </p:nvGrpSpPr>
        <p:grpSpPr>
          <a:xfrm>
            <a:off x="1691303" y="5193631"/>
            <a:ext cx="4781634" cy="635001"/>
            <a:chOff x="0" y="0"/>
            <a:chExt cx="4781632" cy="634999"/>
          </a:xfrm>
        </p:grpSpPr>
        <p:pic>
          <p:nvPicPr>
            <p:cNvPr id="203" name="pasted-image.pdf" descr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61041"/>
              <a:ext cx="2286000" cy="444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4" name="pasted-image.pdf" descr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302891" y="127655"/>
              <a:ext cx="10160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5" name="Ligne"/>
            <p:cNvSpPr/>
            <p:nvPr/>
          </p:nvSpPr>
          <p:spPr>
            <a:xfrm flipV="1">
              <a:off x="3119537" y="0"/>
              <a:ext cx="1" cy="63500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6" name="Ligne"/>
            <p:cNvSpPr/>
            <p:nvPr/>
          </p:nvSpPr>
          <p:spPr>
            <a:xfrm>
              <a:off x="3106837" y="634999"/>
              <a:ext cx="1674796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08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986813" y="6005374"/>
            <a:ext cx="2413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9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344168" y="3542102"/>
            <a:ext cx="13716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996859" y="5321287"/>
            <a:ext cx="35306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728938" y="6026099"/>
            <a:ext cx="1257301" cy="444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4" name="Grouper"/>
          <p:cNvGrpSpPr/>
          <p:nvPr/>
        </p:nvGrpSpPr>
        <p:grpSpPr>
          <a:xfrm>
            <a:off x="1301654" y="5976910"/>
            <a:ext cx="1882047" cy="746075"/>
            <a:chOff x="0" y="0"/>
            <a:chExt cx="1882045" cy="746073"/>
          </a:xfrm>
        </p:grpSpPr>
        <p:sp>
          <p:nvSpPr>
            <p:cNvPr id="212" name="Ligne"/>
            <p:cNvSpPr/>
            <p:nvPr/>
          </p:nvSpPr>
          <p:spPr>
            <a:xfrm>
              <a:off x="207250" y="746073"/>
              <a:ext cx="1674796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279400" cy="25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15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565686" y="6975369"/>
            <a:ext cx="12573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994122" y="6278704"/>
            <a:ext cx="13716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986561" y="7622490"/>
            <a:ext cx="34925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2" name="Grouper"/>
          <p:cNvGrpSpPr/>
          <p:nvPr/>
        </p:nvGrpSpPr>
        <p:grpSpPr>
          <a:xfrm>
            <a:off x="2206602" y="7434433"/>
            <a:ext cx="1825782" cy="1242954"/>
            <a:chOff x="0" y="0"/>
            <a:chExt cx="1825780" cy="1242953"/>
          </a:xfrm>
        </p:grpSpPr>
        <p:pic>
          <p:nvPicPr>
            <p:cNvPr id="218" name="pasted-image.pdf" descr="pasted-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318015" y="99074"/>
              <a:ext cx="12573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9" name="Ligne"/>
            <p:cNvSpPr/>
            <p:nvPr/>
          </p:nvSpPr>
          <p:spPr>
            <a:xfrm>
              <a:off x="150986" y="734669"/>
              <a:ext cx="1674795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20" name="pasted-image.pdf" descr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279400" cy="25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1" name="pasted-image.pdf" descr="pasted-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1392197" y="912753"/>
              <a:ext cx="2032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23" name="pasted-image.pdf" descr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5367705" y="5928441"/>
            <a:ext cx="5588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pasted-image.pdf" descr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6104063" y="3974144"/>
            <a:ext cx="14986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pasted-image.pdf" descr="pasted-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3765358" y="8786839"/>
            <a:ext cx="5651501" cy="520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path" nodeType="clickEffect" presetSubtype="0" presetID="-1" grpId="17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64010 0.168495" origin="layout" pathEditMode="relative">
                                      <p:cBhvr>
                                        <p:cTn id="70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path" nodeType="clickEffect" presetSubtype="0" presetID="-1" grpId="19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022132 0.271554" origin="layout" pathEditMode="relative">
                                      <p:cBhvr>
                                        <p:cTn id="78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path" nodeType="clickEffect" presetSubtype="0" presetID="-1" grpId="2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033109 0.275394" origin="layout" pathEditMode="relative">
                                      <p:cBhvr>
                                        <p:cTn id="86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path" nodeType="clickEffect" presetSubtype="0" presetID="-1" grpId="2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59720 -0.001552" origin="layout" pathEditMode="relative">
                                      <p:cBhvr>
                                        <p:cTn id="90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path" nodeType="clickEffect" presetSubtype="0" presetID="-1" grpId="24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002776 0.226649" origin="layout" pathEditMode="relative">
                                      <p:cBhvr>
                                        <p:cTn id="98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9" grpId="6"/>
      <p:bldP build="whole" bldLvl="1" animBg="1" rev="0" advAuto="0" spid="192" grpId="12"/>
      <p:bldP build="whole" bldLvl="1" animBg="1" rev="0" advAuto="0" spid="193" grpId="10"/>
      <p:bldP build="whole" bldLvl="1" animBg="1" rev="0" advAuto="0" spid="217" grpId="23"/>
      <p:bldP build="whole" bldLvl="1" animBg="1" rev="0" advAuto="0" spid="197" grpId="7"/>
      <p:bldP build="whole" bldLvl="1" animBg="1" rev="0" advAuto="0" spid="223" grpId="20"/>
      <p:bldP build="whole" bldLvl="1" animBg="1" rev="0" advAuto="0" spid="210" grpId="11"/>
      <p:bldP build="whole" bldLvl="1" animBg="1" rev="0" advAuto="0" spid="222" grpId="26"/>
      <p:bldP build="whole" bldLvl="1" animBg="1" rev="0" advAuto="0" spid="207" grpId="3"/>
      <p:bldP build="whole" bldLvl="1" animBg="1" rev="0" advAuto="0" spid="211" grpId="14"/>
      <p:bldP build="whole" bldLvl="1" animBg="1" rev="0" advAuto="0" spid="225" grpId="28"/>
      <p:bldP build="whole" bldLvl="1" animBg="1" rev="0" advAuto="0" spid="194" grpId="9"/>
      <p:bldP build="whole" bldLvl="1" animBg="1" rev="0" advAuto="0" spid="191" grpId="13"/>
      <p:bldP build="whole" bldLvl="1" animBg="1" rev="0" advAuto="0" spid="198" grpId="4"/>
      <p:bldP build="whole" bldLvl="1" animBg="1" rev="0" advAuto="0" spid="214" grpId="15"/>
      <p:bldP build="whole" bldLvl="1" animBg="1" rev="0" advAuto="0" spid="215" grpId="16"/>
      <p:bldP build="whole" bldLvl="1" animBg="1" rev="0" advAuto="0" spid="216" grpId="18"/>
      <p:bldP build="whole" bldLvl="1" animBg="1" rev="0" advAuto="0" spid="187" grpId="25"/>
      <p:bldP build="whole" bldLvl="1" animBg="1" rev="0" advAuto="0" spid="202" grpId="2"/>
      <p:bldP build="whole" bldLvl="1" animBg="1" rev="0" advAuto="0" spid="224" grpId="27"/>
      <p:bldP build="whole" bldLvl="1" animBg="1" rev="0" advAuto="0" spid="208" grpId="8"/>
      <p:bldP build="whole" bldLvl="1" animBg="1" rev="0" advAuto="0" spid="188" grpId="5"/>
      <p:bldP build="whole" bldLvl="1" animBg="1" rev="0" advAuto="0" spid="20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" name="Grouper"/>
          <p:cNvGrpSpPr/>
          <p:nvPr/>
        </p:nvGrpSpPr>
        <p:grpSpPr>
          <a:xfrm>
            <a:off x="4792288" y="6322684"/>
            <a:ext cx="6661310" cy="2322539"/>
            <a:chOff x="0" y="0"/>
            <a:chExt cx="6661309" cy="2322538"/>
          </a:xfrm>
        </p:grpSpPr>
        <p:sp>
          <p:nvSpPr>
            <p:cNvPr id="227" name="Rectangle aux angles arrondis"/>
            <p:cNvSpPr/>
            <p:nvPr/>
          </p:nvSpPr>
          <p:spPr>
            <a:xfrm>
              <a:off x="0" y="0"/>
              <a:ext cx="1168400" cy="658700"/>
            </a:xfrm>
            <a:prstGeom prst="roundRect">
              <a:avLst>
                <a:gd name="adj" fmla="val 28921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8" name="Rectangle aux angles arrondis"/>
            <p:cNvSpPr/>
            <p:nvPr/>
          </p:nvSpPr>
          <p:spPr>
            <a:xfrm>
              <a:off x="5492909" y="1663838"/>
              <a:ext cx="1168401" cy="658701"/>
            </a:xfrm>
            <a:prstGeom prst="roundRect">
              <a:avLst>
                <a:gd name="adj" fmla="val 28921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32" name="Grouper"/>
          <p:cNvGrpSpPr/>
          <p:nvPr/>
        </p:nvGrpSpPr>
        <p:grpSpPr>
          <a:xfrm>
            <a:off x="4546523" y="1732849"/>
            <a:ext cx="5499655" cy="6912374"/>
            <a:chOff x="0" y="0"/>
            <a:chExt cx="5499654" cy="6912373"/>
          </a:xfrm>
        </p:grpSpPr>
        <p:sp>
          <p:nvSpPr>
            <p:cNvPr id="230" name="Rectangle aux angles arrondis"/>
            <p:cNvSpPr/>
            <p:nvPr/>
          </p:nvSpPr>
          <p:spPr>
            <a:xfrm>
              <a:off x="0" y="0"/>
              <a:ext cx="1601079" cy="658700"/>
            </a:xfrm>
            <a:prstGeom prst="roundRect">
              <a:avLst>
                <a:gd name="adj" fmla="val 2892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1" name="Rectangle aux angles arrondis"/>
            <p:cNvSpPr/>
            <p:nvPr/>
          </p:nvSpPr>
          <p:spPr>
            <a:xfrm>
              <a:off x="4264652" y="6253673"/>
              <a:ext cx="1235003" cy="658701"/>
            </a:xfrm>
            <a:prstGeom prst="roundRect">
              <a:avLst>
                <a:gd name="adj" fmla="val 2892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35" name="Grouper"/>
          <p:cNvGrpSpPr/>
          <p:nvPr/>
        </p:nvGrpSpPr>
        <p:grpSpPr>
          <a:xfrm>
            <a:off x="4521123" y="2463946"/>
            <a:ext cx="4051033" cy="6113978"/>
            <a:chOff x="0" y="0"/>
            <a:chExt cx="4051032" cy="6113977"/>
          </a:xfrm>
        </p:grpSpPr>
        <p:sp>
          <p:nvSpPr>
            <p:cNvPr id="233" name="Rectangle aux angles arrondis"/>
            <p:cNvSpPr/>
            <p:nvPr/>
          </p:nvSpPr>
          <p:spPr>
            <a:xfrm>
              <a:off x="0" y="0"/>
              <a:ext cx="3106584" cy="658700"/>
            </a:xfrm>
            <a:prstGeom prst="roundRect">
              <a:avLst>
                <a:gd name="adj" fmla="val 2892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4" name="Rectangle aux angles arrondis"/>
            <p:cNvSpPr/>
            <p:nvPr/>
          </p:nvSpPr>
          <p:spPr>
            <a:xfrm>
              <a:off x="1029425" y="5455277"/>
              <a:ext cx="3021608" cy="658701"/>
            </a:xfrm>
            <a:prstGeom prst="roundRect">
              <a:avLst>
                <a:gd name="adj" fmla="val 2892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38" name="Grouper"/>
          <p:cNvGrpSpPr/>
          <p:nvPr/>
        </p:nvGrpSpPr>
        <p:grpSpPr>
          <a:xfrm>
            <a:off x="1248160" y="1667448"/>
            <a:ext cx="3625392" cy="6908776"/>
            <a:chOff x="0" y="0"/>
            <a:chExt cx="3625391" cy="6908774"/>
          </a:xfrm>
        </p:grpSpPr>
        <p:sp>
          <p:nvSpPr>
            <p:cNvPr id="236" name="Rectangle aux angles arrondis"/>
            <p:cNvSpPr/>
            <p:nvPr/>
          </p:nvSpPr>
          <p:spPr>
            <a:xfrm>
              <a:off x="914763" y="6250075"/>
              <a:ext cx="2710629" cy="658700"/>
            </a:xfrm>
            <a:prstGeom prst="roundRect">
              <a:avLst>
                <a:gd name="adj" fmla="val 2892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7" name="Rectangle aux angles arrondis"/>
            <p:cNvSpPr/>
            <p:nvPr/>
          </p:nvSpPr>
          <p:spPr>
            <a:xfrm>
              <a:off x="0" y="0"/>
              <a:ext cx="2710629" cy="658700"/>
            </a:xfrm>
            <a:prstGeom prst="roundRect">
              <a:avLst>
                <a:gd name="adj" fmla="val 2892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39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240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34023" y="1745549"/>
            <a:ext cx="24765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29272" y="1832748"/>
            <a:ext cx="1028701" cy="355601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Ligne"/>
          <p:cNvSpPr/>
          <p:nvPr/>
        </p:nvSpPr>
        <p:spPr>
          <a:xfrm flipV="1">
            <a:off x="4533823" y="1745549"/>
            <a:ext cx="1" cy="658700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43" name="Ligne"/>
          <p:cNvSpPr/>
          <p:nvPr/>
        </p:nvSpPr>
        <p:spPr>
          <a:xfrm>
            <a:off x="4519722" y="2404248"/>
            <a:ext cx="1654682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244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68377" y="907139"/>
            <a:ext cx="20193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549701" y="2535586"/>
            <a:ext cx="6477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434023" y="2535586"/>
            <a:ext cx="2108201" cy="444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9" name="Grouper"/>
          <p:cNvGrpSpPr/>
          <p:nvPr/>
        </p:nvGrpSpPr>
        <p:grpSpPr>
          <a:xfrm>
            <a:off x="905852" y="2416948"/>
            <a:ext cx="2815248" cy="822113"/>
            <a:chOff x="0" y="0"/>
            <a:chExt cx="2815247" cy="822111"/>
          </a:xfrm>
        </p:grpSpPr>
        <p:sp>
          <p:nvSpPr>
            <p:cNvPr id="247" name="Ligne"/>
            <p:cNvSpPr/>
            <p:nvPr/>
          </p:nvSpPr>
          <p:spPr>
            <a:xfrm flipH="1" flipV="1">
              <a:off x="427647" y="822111"/>
              <a:ext cx="2387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48" name="pasted-image.pdf" descr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0"/>
              <a:ext cx="279400" cy="25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50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299063" y="3325623"/>
            <a:ext cx="30480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1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466251" y="2210360"/>
            <a:ext cx="29972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2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243622" y="2649886"/>
            <a:ext cx="1168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3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339850" y="4011690"/>
            <a:ext cx="2501901" cy="4191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56" name="Grouper"/>
          <p:cNvGrpSpPr/>
          <p:nvPr/>
        </p:nvGrpSpPr>
        <p:grpSpPr>
          <a:xfrm>
            <a:off x="1783585" y="4011690"/>
            <a:ext cx="2945688" cy="822113"/>
            <a:chOff x="0" y="0"/>
            <a:chExt cx="2945686" cy="822111"/>
          </a:xfrm>
        </p:grpSpPr>
        <p:sp>
          <p:nvSpPr>
            <p:cNvPr id="254" name="Ligne"/>
            <p:cNvSpPr/>
            <p:nvPr/>
          </p:nvSpPr>
          <p:spPr>
            <a:xfrm flipH="1" flipV="1">
              <a:off x="558086" y="822111"/>
              <a:ext cx="2387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0"/>
              <a:ext cx="279400" cy="25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57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958788" y="5056345"/>
            <a:ext cx="1460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0046177" y="3960890"/>
            <a:ext cx="18415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9" name="pasted-image.pdf" descr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6591452" y="2660630"/>
            <a:ext cx="9398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pasted-image.pdf" descr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3927478" y="5722846"/>
            <a:ext cx="1917701" cy="355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3" name="Grouper"/>
          <p:cNvGrpSpPr/>
          <p:nvPr/>
        </p:nvGrpSpPr>
        <p:grpSpPr>
          <a:xfrm>
            <a:off x="3073680" y="5386545"/>
            <a:ext cx="2945688" cy="822113"/>
            <a:chOff x="0" y="0"/>
            <a:chExt cx="2945686" cy="822111"/>
          </a:xfrm>
        </p:grpSpPr>
        <p:sp>
          <p:nvSpPr>
            <p:cNvPr id="261" name="Ligne"/>
            <p:cNvSpPr/>
            <p:nvPr/>
          </p:nvSpPr>
          <p:spPr>
            <a:xfrm flipH="1" flipV="1">
              <a:off x="558086" y="822111"/>
              <a:ext cx="2387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62" name="pasted-image.pdf" descr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0"/>
              <a:ext cx="279400" cy="25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64" name="pasted-image.pdf" descr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2299063" y="7986523"/>
            <a:ext cx="90551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pasted-image.pdf" descr="pasted-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4810370" y="6424308"/>
            <a:ext cx="9906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8" name="Grouper"/>
          <p:cNvGrpSpPr/>
          <p:nvPr/>
        </p:nvGrpSpPr>
        <p:grpSpPr>
          <a:xfrm>
            <a:off x="2439638" y="632598"/>
            <a:ext cx="1838205" cy="881057"/>
            <a:chOff x="0" y="0"/>
            <a:chExt cx="1838204" cy="881055"/>
          </a:xfrm>
        </p:grpSpPr>
        <p:pic>
          <p:nvPicPr>
            <p:cNvPr id="266" name="pasted-image.pdf" descr="pasted-image.pdf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1190504" y="0"/>
              <a:ext cx="6477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7" name="Ligne"/>
            <p:cNvSpPr/>
            <p:nvPr/>
          </p:nvSpPr>
          <p:spPr>
            <a:xfrm>
              <a:off x="0" y="265484"/>
              <a:ext cx="1052161" cy="615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7" fill="norm" stroke="1" extrusionOk="0">
                  <a:moveTo>
                    <a:pt x="21600" y="668"/>
                  </a:moveTo>
                  <a:cubicBezTo>
                    <a:pt x="17797" y="-663"/>
                    <a:pt x="13838" y="6"/>
                    <a:pt x="10276" y="2583"/>
                  </a:cubicBezTo>
                  <a:cubicBezTo>
                    <a:pt x="5459" y="6067"/>
                    <a:pt x="1735" y="12717"/>
                    <a:pt x="0" y="20937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arrow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7" grpId="11"/>
      <p:bldP build="whole" bldLvl="1" animBg="1" rev="0" advAuto="0" spid="252" grpId="8"/>
      <p:bldP build="whole" bldLvl="1" animBg="1" rev="0" advAuto="0" spid="264" grpId="17"/>
      <p:bldP build="whole" bldLvl="1" animBg="1" rev="0" advAuto="0" spid="260" grpId="14"/>
      <p:bldP build="whole" bldLvl="1" animBg="1" rev="0" advAuto="0" spid="251" grpId="7"/>
      <p:bldP build="whole" bldLvl="1" animBg="1" rev="0" advAuto="0" spid="250" grpId="6"/>
      <p:bldP build="whole" bldLvl="1" animBg="1" rev="0" advAuto="0" spid="249" grpId="4"/>
      <p:bldP build="whole" bldLvl="1" animBg="1" rev="0" advAuto="0" spid="265" grpId="16"/>
      <p:bldP build="whole" bldLvl="1" animBg="1" rev="0" advAuto="0" spid="244" grpId="1"/>
      <p:bldP build="whole" bldLvl="1" animBg="1" rev="0" advAuto="0" spid="246" grpId="3"/>
      <p:bldP build="whole" bldLvl="1" animBg="1" rev="0" advAuto="0" spid="256" grpId="10"/>
      <p:bldP build="whole" bldLvl="1" animBg="1" rev="0" advAuto="0" spid="229" grpId="21"/>
      <p:bldP build="whole" bldLvl="1" animBg="1" rev="0" advAuto="0" spid="253" grpId="9"/>
      <p:bldP build="whole" bldLvl="1" animBg="1" rev="0" advAuto="0" spid="235" grpId="19"/>
      <p:bldP build="whole" bldLvl="1" animBg="1" rev="0" advAuto="0" spid="263" grpId="15"/>
      <p:bldP build="whole" bldLvl="1" animBg="1" rev="0" advAuto="0" spid="238" grpId="18"/>
      <p:bldP build="whole" bldLvl="1" animBg="1" rev="0" advAuto="0" spid="245" grpId="2"/>
      <p:bldP build="whole" bldLvl="1" animBg="1" rev="0" advAuto="0" spid="258" grpId="12"/>
      <p:bldP build="whole" bldLvl="1" animBg="1" rev="0" advAuto="0" spid="232" grpId="20"/>
      <p:bldP build="whole" bldLvl="1" animBg="1" rev="0" advAuto="0" spid="268" grpId="5"/>
      <p:bldP build="whole" bldLvl="1" animBg="1" rev="0" advAuto="0" spid="259" grpId="1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" name="Grouper"/>
          <p:cNvGrpSpPr/>
          <p:nvPr/>
        </p:nvGrpSpPr>
        <p:grpSpPr>
          <a:xfrm>
            <a:off x="2527300" y="577850"/>
            <a:ext cx="3155265" cy="7147897"/>
            <a:chOff x="0" y="0"/>
            <a:chExt cx="3155264" cy="7147896"/>
          </a:xfrm>
        </p:grpSpPr>
        <p:sp>
          <p:nvSpPr>
            <p:cNvPr id="270" name="Rectangle aux angles arrondis"/>
            <p:cNvSpPr/>
            <p:nvPr/>
          </p:nvSpPr>
          <p:spPr>
            <a:xfrm>
              <a:off x="0" y="6627196"/>
              <a:ext cx="2739175" cy="520701"/>
            </a:xfrm>
            <a:prstGeom prst="roundRect">
              <a:avLst>
                <a:gd name="adj" fmla="val 36585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1" name="Rectangle aux angles arrondis"/>
            <p:cNvSpPr/>
            <p:nvPr/>
          </p:nvSpPr>
          <p:spPr>
            <a:xfrm>
              <a:off x="416089" y="0"/>
              <a:ext cx="2739176" cy="520700"/>
            </a:xfrm>
            <a:prstGeom prst="roundRect">
              <a:avLst>
                <a:gd name="adj" fmla="val 36585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76" name="Grouper"/>
          <p:cNvGrpSpPr/>
          <p:nvPr/>
        </p:nvGrpSpPr>
        <p:grpSpPr>
          <a:xfrm>
            <a:off x="4681064" y="2076271"/>
            <a:ext cx="5521126" cy="1693712"/>
            <a:chOff x="0" y="0"/>
            <a:chExt cx="5521124" cy="1693711"/>
          </a:xfrm>
        </p:grpSpPr>
        <p:sp>
          <p:nvSpPr>
            <p:cNvPr id="273" name="Rectangle aux angles arrondis"/>
            <p:cNvSpPr/>
            <p:nvPr/>
          </p:nvSpPr>
          <p:spPr>
            <a:xfrm>
              <a:off x="0" y="0"/>
              <a:ext cx="366326" cy="520700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4" name="Rectangle aux angles arrondis"/>
            <p:cNvSpPr/>
            <p:nvPr/>
          </p:nvSpPr>
          <p:spPr>
            <a:xfrm>
              <a:off x="2490346" y="1173011"/>
              <a:ext cx="3030779" cy="520701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5" name="Rectangle aux angles arrondis"/>
            <p:cNvSpPr/>
            <p:nvPr/>
          </p:nvSpPr>
          <p:spPr>
            <a:xfrm>
              <a:off x="2035980" y="1173011"/>
              <a:ext cx="366326" cy="520701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81" name="Grouper"/>
          <p:cNvGrpSpPr/>
          <p:nvPr/>
        </p:nvGrpSpPr>
        <p:grpSpPr>
          <a:xfrm>
            <a:off x="594212" y="2076271"/>
            <a:ext cx="5512285" cy="1693712"/>
            <a:chOff x="0" y="0"/>
            <a:chExt cx="5512284" cy="1693711"/>
          </a:xfrm>
        </p:grpSpPr>
        <p:sp>
          <p:nvSpPr>
            <p:cNvPr id="277" name="Rectangle aux angles arrondis"/>
            <p:cNvSpPr/>
            <p:nvPr/>
          </p:nvSpPr>
          <p:spPr>
            <a:xfrm>
              <a:off x="0" y="0"/>
              <a:ext cx="3030778" cy="520700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8" name="Rectangle aux angles arrondis"/>
            <p:cNvSpPr/>
            <p:nvPr/>
          </p:nvSpPr>
          <p:spPr>
            <a:xfrm>
              <a:off x="3309719" y="0"/>
              <a:ext cx="453175" cy="520700"/>
            </a:xfrm>
            <a:prstGeom prst="roundRect">
              <a:avLst>
                <a:gd name="adj" fmla="val 42037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9" name="Rectangle aux angles arrondis"/>
            <p:cNvSpPr/>
            <p:nvPr/>
          </p:nvSpPr>
          <p:spPr>
            <a:xfrm>
              <a:off x="2481506" y="1173011"/>
              <a:ext cx="3030779" cy="520701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0" name="Rectangle aux angles arrondis"/>
            <p:cNvSpPr/>
            <p:nvPr/>
          </p:nvSpPr>
          <p:spPr>
            <a:xfrm>
              <a:off x="1933087" y="1173011"/>
              <a:ext cx="453176" cy="520701"/>
            </a:xfrm>
            <a:prstGeom prst="roundRect">
              <a:avLst>
                <a:gd name="adj" fmla="val 42037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82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283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01208" y="6126017"/>
            <a:ext cx="91186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4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01208" y="4616449"/>
            <a:ext cx="98171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5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01208" y="3249282"/>
            <a:ext cx="9398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38918" y="577850"/>
            <a:ext cx="90551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9981" y="2063571"/>
            <a:ext cx="59055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8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151790" y="7205046"/>
            <a:ext cx="2946401" cy="444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2" name="Grouper"/>
          <p:cNvGrpSpPr/>
          <p:nvPr/>
        </p:nvGrpSpPr>
        <p:grpSpPr>
          <a:xfrm>
            <a:off x="6887603" y="2554121"/>
            <a:ext cx="2985503" cy="575749"/>
            <a:chOff x="0" y="0"/>
            <a:chExt cx="2985502" cy="575748"/>
          </a:xfrm>
        </p:grpSpPr>
        <p:sp>
          <p:nvSpPr>
            <p:cNvPr id="289" name="Ligne"/>
            <p:cNvSpPr/>
            <p:nvPr/>
          </p:nvSpPr>
          <p:spPr>
            <a:xfrm>
              <a:off x="0" y="301664"/>
              <a:ext cx="648894" cy="259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13" fill="norm" stroke="1" extrusionOk="0">
                  <a:moveTo>
                    <a:pt x="0" y="19713"/>
                  </a:moveTo>
                  <a:cubicBezTo>
                    <a:pt x="925" y="9764"/>
                    <a:pt x="4411" y="2105"/>
                    <a:pt x="8801" y="377"/>
                  </a:cubicBezTo>
                  <a:cubicBezTo>
                    <a:pt x="14551" y="-1887"/>
                    <a:pt x="20106" y="6254"/>
                    <a:pt x="21600" y="19133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0" name="Ligne"/>
            <p:cNvSpPr/>
            <p:nvPr/>
          </p:nvSpPr>
          <p:spPr>
            <a:xfrm>
              <a:off x="41297" y="187371"/>
              <a:ext cx="1752023" cy="366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31" fill="norm" stroke="1" extrusionOk="0">
                  <a:moveTo>
                    <a:pt x="0" y="19367"/>
                  </a:moveTo>
                  <a:cubicBezTo>
                    <a:pt x="3149" y="5798"/>
                    <a:pt x="7410" y="-1169"/>
                    <a:pt x="11747" y="161"/>
                  </a:cubicBezTo>
                  <a:cubicBezTo>
                    <a:pt x="15465" y="1300"/>
                    <a:pt x="18965" y="8502"/>
                    <a:pt x="21600" y="20431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1" name="Ligne"/>
            <p:cNvSpPr/>
            <p:nvPr/>
          </p:nvSpPr>
          <p:spPr>
            <a:xfrm>
              <a:off x="24215" y="-1"/>
              <a:ext cx="2961288" cy="57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17732"/>
                  </a:moveTo>
                  <a:cubicBezTo>
                    <a:pt x="3043" y="5980"/>
                    <a:pt x="6772" y="-260"/>
                    <a:pt x="10593" y="8"/>
                  </a:cubicBezTo>
                  <a:cubicBezTo>
                    <a:pt x="14643" y="292"/>
                    <a:pt x="18542" y="7849"/>
                    <a:pt x="21600" y="2134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96" name="Grouper"/>
          <p:cNvGrpSpPr/>
          <p:nvPr/>
        </p:nvGrpSpPr>
        <p:grpSpPr>
          <a:xfrm>
            <a:off x="2697062" y="2641603"/>
            <a:ext cx="2985503" cy="575749"/>
            <a:chOff x="0" y="0"/>
            <a:chExt cx="2985502" cy="575748"/>
          </a:xfrm>
        </p:grpSpPr>
        <p:sp>
          <p:nvSpPr>
            <p:cNvPr id="293" name="Ligne"/>
            <p:cNvSpPr/>
            <p:nvPr/>
          </p:nvSpPr>
          <p:spPr>
            <a:xfrm>
              <a:off x="0" y="301664"/>
              <a:ext cx="648894" cy="259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13" fill="norm" stroke="1" extrusionOk="0">
                  <a:moveTo>
                    <a:pt x="0" y="19713"/>
                  </a:moveTo>
                  <a:cubicBezTo>
                    <a:pt x="925" y="9764"/>
                    <a:pt x="4411" y="2105"/>
                    <a:pt x="8801" y="377"/>
                  </a:cubicBezTo>
                  <a:cubicBezTo>
                    <a:pt x="14551" y="-1887"/>
                    <a:pt x="20106" y="6254"/>
                    <a:pt x="21600" y="19133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4" name="Ligne"/>
            <p:cNvSpPr/>
            <p:nvPr/>
          </p:nvSpPr>
          <p:spPr>
            <a:xfrm>
              <a:off x="41297" y="187371"/>
              <a:ext cx="1752023" cy="366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31" fill="norm" stroke="1" extrusionOk="0">
                  <a:moveTo>
                    <a:pt x="0" y="19367"/>
                  </a:moveTo>
                  <a:cubicBezTo>
                    <a:pt x="3149" y="5798"/>
                    <a:pt x="7410" y="-1169"/>
                    <a:pt x="11747" y="161"/>
                  </a:cubicBezTo>
                  <a:cubicBezTo>
                    <a:pt x="15465" y="1300"/>
                    <a:pt x="18965" y="8502"/>
                    <a:pt x="21600" y="20431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5" name="Ligne"/>
            <p:cNvSpPr/>
            <p:nvPr/>
          </p:nvSpPr>
          <p:spPr>
            <a:xfrm>
              <a:off x="24215" y="-1"/>
              <a:ext cx="2961288" cy="57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17732"/>
                  </a:moveTo>
                  <a:cubicBezTo>
                    <a:pt x="3043" y="5980"/>
                    <a:pt x="6772" y="-260"/>
                    <a:pt x="10593" y="8"/>
                  </a:cubicBezTo>
                  <a:cubicBezTo>
                    <a:pt x="14643" y="292"/>
                    <a:pt x="18542" y="7849"/>
                    <a:pt x="21600" y="2134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6" grpId="4"/>
      <p:bldP build="whole" bldLvl="1" animBg="1" rev="0" advAuto="0" spid="284" grpId="5"/>
      <p:bldP build="whole" bldLvl="1" animBg="1" rev="0" advAuto="0" spid="288" grpId="9"/>
      <p:bldP build="whole" bldLvl="1" animBg="1" rev="0" advAuto="0" spid="296" grpId="6"/>
      <p:bldP build="whole" bldLvl="1" animBg="1" rev="0" advAuto="0" spid="285" grpId="2"/>
      <p:bldP build="whole" bldLvl="1" animBg="1" rev="0" advAuto="0" spid="292" grpId="7"/>
      <p:bldP build="whole" bldLvl="1" animBg="1" rev="0" advAuto="0" spid="281" grpId="3"/>
      <p:bldP build="whole" bldLvl="1" animBg="1" rev="0" advAuto="0" spid="287" grpId="1"/>
      <p:bldP build="whole" bldLvl="1" animBg="1" rev="0" advAuto="0" spid="272" grpId="10"/>
      <p:bldP build="whole" bldLvl="1" animBg="1" rev="0" advAuto="0" spid="283" grpId="8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