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0" name="Shape 12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aux angles arrondis"/>
          <p:cNvSpPr/>
          <p:nvPr>
            <p:ph type="body" sz="quarter" idx="13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" name="Rectangle aux angles arrondis"/>
          <p:cNvSpPr/>
          <p:nvPr>
            <p:ph type="body" sz="half" idx="14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marque: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Aujourd’hui, nous avons vu"/>
          <p:cNvSpPr/>
          <p:nvPr>
            <p:ph type="body" sz="quarter" idx="13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95" name="item…"/>
          <p:cNvSpPr txBox="1"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Devoir: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4" name="p.  , #"/>
          <p:cNvSpPr txBox="1"/>
          <p:nvPr>
            <p:ph type="body" sz="quarter" idx="14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10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QUIZ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1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 dernier cours, nous avons vu"/>
          <p:cNvSpPr/>
          <p:nvPr>
            <p:ph type="body" sz="quarter" idx="13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21" name="item…"/>
          <p:cNvSpPr txBox="1"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ujourd’hui, nous allons voir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30" name="item…"/>
          <p:cNvSpPr txBox="1"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aites les exercices suivants"/>
          <p:cNvSpPr/>
          <p:nvPr>
            <p:ph type="body" sz="quarter" idx="13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aux angles arrondis"/>
          <p:cNvSpPr/>
          <p:nvPr>
            <p:ph type="body" sz="quarter" idx="13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4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héorème: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55" name="Preuve: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5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Définition: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Exemple: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0" Type="http://schemas.openxmlformats.org/officeDocument/2006/relationships/image" Target="../media/image11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image" Target="../media/image18.png"/><Relationship Id="rId9" Type="http://schemas.openxmlformats.org/officeDocument/2006/relationships/image" Target="../media/image19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Relationship Id="rId6" Type="http://schemas.openxmlformats.org/officeDocument/2006/relationships/image" Target="../media/image24.png"/><Relationship Id="rId7" Type="http://schemas.openxmlformats.org/officeDocument/2006/relationships/image" Target="../media/image25.png"/><Relationship Id="rId8" Type="http://schemas.openxmlformats.org/officeDocument/2006/relationships/image" Target="../media/image26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7.png"/><Relationship Id="rId3" Type="http://schemas.openxmlformats.org/officeDocument/2006/relationships/image" Target="../media/image28.png"/><Relationship Id="rId4" Type="http://schemas.openxmlformats.org/officeDocument/2006/relationships/image" Target="../media/image29.png"/><Relationship Id="rId5" Type="http://schemas.openxmlformats.org/officeDocument/2006/relationships/image" Target="../media/image30.png"/><Relationship Id="rId6" Type="http://schemas.openxmlformats.org/officeDocument/2006/relationships/image" Target="../media/image31.png"/><Relationship Id="rId7" Type="http://schemas.openxmlformats.org/officeDocument/2006/relationships/image" Target="../media/image32.png"/><Relationship Id="rId8" Type="http://schemas.openxmlformats.org/officeDocument/2006/relationships/image" Target="../media/image33.png"/><Relationship Id="rId9" Type="http://schemas.openxmlformats.org/officeDocument/2006/relationships/image" Target="../media/image34.png"/><Relationship Id="rId10" Type="http://schemas.openxmlformats.org/officeDocument/2006/relationships/image" Target="../media/image35.png"/><Relationship Id="rId11" Type="http://schemas.openxmlformats.org/officeDocument/2006/relationships/image" Target="../media/image36.png"/><Relationship Id="rId12" Type="http://schemas.openxmlformats.org/officeDocument/2006/relationships/image" Target="../media/image37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8.png"/><Relationship Id="rId3" Type="http://schemas.openxmlformats.org/officeDocument/2006/relationships/image" Target="../media/image39.png"/><Relationship Id="rId4" Type="http://schemas.openxmlformats.org/officeDocument/2006/relationships/image" Target="../media/image40.png"/><Relationship Id="rId5" Type="http://schemas.openxmlformats.org/officeDocument/2006/relationships/image" Target="../media/image41.png"/><Relationship Id="rId6" Type="http://schemas.openxmlformats.org/officeDocument/2006/relationships/image" Target="../media/image42.png"/><Relationship Id="rId7" Type="http://schemas.openxmlformats.org/officeDocument/2006/relationships/image" Target="../media/image43.png"/><Relationship Id="rId8" Type="http://schemas.openxmlformats.org/officeDocument/2006/relationships/image" Target="../media/image44.png"/><Relationship Id="rId9" Type="http://schemas.openxmlformats.org/officeDocument/2006/relationships/image" Target="../media/image45.png"/><Relationship Id="rId10" Type="http://schemas.openxmlformats.org/officeDocument/2006/relationships/image" Target="../media/image46.png"/><Relationship Id="rId11" Type="http://schemas.openxmlformats.org/officeDocument/2006/relationships/image" Target="../media/image47.png"/><Relationship Id="rId12" Type="http://schemas.openxmlformats.org/officeDocument/2006/relationships/image" Target="../media/image48.png"/><Relationship Id="rId13" Type="http://schemas.openxmlformats.org/officeDocument/2006/relationships/image" Target="../media/image49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ours 21"/>
          <p:cNvSpPr/>
          <p:nvPr>
            <p:ph type="body" idx="13"/>
          </p:nvPr>
        </p:nvSpPr>
        <p:spPr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21</a:t>
            </a:r>
          </a:p>
        </p:txBody>
      </p:sp>
      <p:sp>
        <p:nvSpPr>
          <p:cNvPr id="123" name="2.9 Équations exponentielles et logarithmiques"/>
          <p:cNvSpPr/>
          <p:nvPr>
            <p:ph type="body" idx="14"/>
          </p:nvPr>
        </p:nvSpPr>
        <p:spPr>
          <a:xfrm>
            <a:off x="1282700" y="1079500"/>
            <a:ext cx="10375900" cy="3599210"/>
          </a:xfrm>
          <a:prstGeom prst="roundRect">
            <a:avLst>
              <a:gd name="adj" fmla="val 29169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2.9 Équations exponentielles et logarithmiques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Faites les exercices suivants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254" name="p.394 Ex.11.9 #1"/>
          <p:cNvSpPr txBox="1"/>
          <p:nvPr/>
        </p:nvSpPr>
        <p:spPr>
          <a:xfrm>
            <a:off x="4844045" y="4565649"/>
            <a:ext cx="331671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p.394 Ex.11.9 #1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Devoir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257" name="p.411 # 29 et 37"/>
          <p:cNvSpPr txBox="1"/>
          <p:nvPr>
            <p:ph type="body" idx="14"/>
          </p:nvPr>
        </p:nvSpPr>
        <p:spPr>
          <a:xfrm>
            <a:off x="6569059" y="4229100"/>
            <a:ext cx="3488160" cy="622300"/>
          </a:xfrm>
          <a:prstGeom prst="rect">
            <a:avLst/>
          </a:prstGeom>
        </p:spPr>
        <p:txBody>
          <a:bodyPr/>
          <a:lstStyle/>
          <a:p>
            <a:pPr lvl="1" marL="0" indent="34290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p.411 # 29 et 37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omme tous les types d’équations qu’on a vues jusqu’à présent, pour la résoudre il faut d’une manière ou d’une autre isoler la variable."/>
          <p:cNvSpPr txBox="1"/>
          <p:nvPr/>
        </p:nvSpPr>
        <p:spPr>
          <a:xfrm>
            <a:off x="158502" y="914400"/>
            <a:ext cx="12827497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Comme tous les types d’équations qu’on a vues jusqu’à présent, pour la résoudre il faut d’une manière ou d’une autre isoler la variable.</a:t>
            </a:r>
          </a:p>
        </p:txBody>
      </p:sp>
      <p:sp>
        <p:nvSpPr>
          <p:cNvPr id="126" name="Pour ce faire, il faut parfois faire appel à des processus inverses."/>
          <p:cNvSpPr txBox="1"/>
          <p:nvPr/>
        </p:nvSpPr>
        <p:spPr>
          <a:xfrm>
            <a:off x="856654" y="2660649"/>
            <a:ext cx="1158359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Pour ce faire, il faut parfois faire appel à des processus inverses.</a:t>
            </a:r>
          </a:p>
        </p:txBody>
      </p:sp>
      <p:sp>
        <p:nvSpPr>
          <p:cNvPr id="127" name="Pour les équations exponentielles et les équations logarithmiques, on utilise le fait qu’ils sont inverses l’un de l’autre."/>
          <p:cNvSpPr txBox="1"/>
          <p:nvPr/>
        </p:nvSpPr>
        <p:spPr>
          <a:xfrm>
            <a:off x="264988" y="3886200"/>
            <a:ext cx="12687971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Pour les équations exponentielles et les équations logarithmiques, on utilise le fait qu’ils sont inverses l’un de l’autre. </a:t>
            </a:r>
          </a:p>
        </p:txBody>
      </p:sp>
      <p:pic>
        <p:nvPicPr>
          <p:cNvPr id="12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93962" y="6681341"/>
            <a:ext cx="24765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72635" y="6681341"/>
            <a:ext cx="2044701" cy="4191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7" grpId="2"/>
      <p:bldP build="whole" bldLvl="1" animBg="1" rev="0" advAuto="0" spid="126" grpId="1"/>
      <p:bldP build="whole" bldLvl="1" animBg="1" rev="0" advAuto="0" spid="129" grpId="4"/>
      <p:bldP build="whole" bldLvl="1" animBg="1" rev="0" advAuto="0" spid="128" grpId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ontrairement à la racine carrée et aux inverses des rapports trigonométriques, les exponentielles et les logarithmes n’ont qu’une seule valeur."/>
          <p:cNvSpPr txBox="1"/>
          <p:nvPr/>
        </p:nvSpPr>
        <p:spPr>
          <a:xfrm>
            <a:off x="244150" y="1049719"/>
            <a:ext cx="12485936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Contrairement à la racine carrée et aux inverses des rapports trigonométriques, les exponentielles et les logarithmes n’ont qu’une seule valeur. </a:t>
            </a:r>
          </a:p>
        </p:txBody>
      </p:sp>
      <p:sp>
        <p:nvSpPr>
          <p:cNvPr id="132" name="Ce qui simplifie légèrement la résolution de telles équations."/>
          <p:cNvSpPr txBox="1"/>
          <p:nvPr/>
        </p:nvSpPr>
        <p:spPr>
          <a:xfrm>
            <a:off x="976597" y="4565649"/>
            <a:ext cx="1105160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Ce qui simplifie légèrement la résolution de telles équations.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 aux angles arrondis"/>
          <p:cNvSpPr/>
          <p:nvPr/>
        </p:nvSpPr>
        <p:spPr>
          <a:xfrm>
            <a:off x="5260874" y="2575017"/>
            <a:ext cx="1270001" cy="522120"/>
          </a:xfrm>
          <a:prstGeom prst="roundRect">
            <a:avLst>
              <a:gd name="adj" fmla="val 36486"/>
            </a:avLst>
          </a:prstGeom>
          <a:solidFill>
            <a:srgbClr val="FFB0B2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137" name="Grouper"/>
          <p:cNvGrpSpPr/>
          <p:nvPr/>
        </p:nvGrpSpPr>
        <p:grpSpPr>
          <a:xfrm>
            <a:off x="4755135" y="1582657"/>
            <a:ext cx="3107561" cy="579313"/>
            <a:chOff x="0" y="0"/>
            <a:chExt cx="3107560" cy="579312"/>
          </a:xfrm>
        </p:grpSpPr>
        <p:sp>
          <p:nvSpPr>
            <p:cNvPr id="135" name="Rectangle aux angles arrondis"/>
            <p:cNvSpPr/>
            <p:nvPr/>
          </p:nvSpPr>
          <p:spPr>
            <a:xfrm>
              <a:off x="0" y="40219"/>
              <a:ext cx="1062861" cy="539094"/>
            </a:xfrm>
            <a:prstGeom prst="roundRect">
              <a:avLst>
                <a:gd name="adj" fmla="val 35337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36" name="Rectangle aux angles arrondis"/>
            <p:cNvSpPr/>
            <p:nvPr/>
          </p:nvSpPr>
          <p:spPr>
            <a:xfrm>
              <a:off x="2044700" y="0"/>
              <a:ext cx="1062861" cy="539094"/>
            </a:xfrm>
            <a:prstGeom prst="roundRect">
              <a:avLst>
                <a:gd name="adj" fmla="val 35337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138" name="Exempl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13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25075" y="1664550"/>
            <a:ext cx="4546601" cy="457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0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067008" y="666876"/>
            <a:ext cx="17145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1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925075" y="2652635"/>
            <a:ext cx="33147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2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925075" y="3587802"/>
            <a:ext cx="2146301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143" name="Exemple:"/>
          <p:cNvSpPr/>
          <p:nvPr/>
        </p:nvSpPr>
        <p:spPr>
          <a:xfrm>
            <a:off x="139700" y="4456745"/>
            <a:ext cx="2387600" cy="787401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Exemple:</a:t>
            </a:r>
          </a:p>
        </p:txBody>
      </p:sp>
      <p:pic>
        <p:nvPicPr>
          <p:cNvPr id="144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447035" y="7452169"/>
            <a:ext cx="25654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5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447035" y="8486040"/>
            <a:ext cx="32512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447035" y="6242953"/>
            <a:ext cx="3365501" cy="381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7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463035" y="4685233"/>
            <a:ext cx="2349501" cy="952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8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7028375" y="8502560"/>
            <a:ext cx="673101" cy="317501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Ligne"/>
          <p:cNvSpPr/>
          <p:nvPr/>
        </p:nvSpPr>
        <p:spPr>
          <a:xfrm>
            <a:off x="4710229" y="1135540"/>
            <a:ext cx="1464986" cy="5992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4" h="19197" fill="norm" stroke="1" extrusionOk="0">
                <a:moveTo>
                  <a:pt x="21454" y="14232"/>
                </a:moveTo>
                <a:cubicBezTo>
                  <a:pt x="19785" y="10590"/>
                  <a:pt x="17900" y="7469"/>
                  <a:pt x="15854" y="4908"/>
                </a:cubicBezTo>
                <a:cubicBezTo>
                  <a:pt x="10015" y="-2403"/>
                  <a:pt x="2687" y="-2118"/>
                  <a:pt x="438" y="9662"/>
                </a:cubicBezTo>
                <a:cubicBezTo>
                  <a:pt x="-144" y="12712"/>
                  <a:pt x="-146" y="16144"/>
                  <a:pt x="433" y="19197"/>
                </a:cubicBezTo>
              </a:path>
            </a:pathLst>
          </a:custGeom>
          <a:ln w="25400">
            <a:solidFill>
              <a:srgbClr val="FF2600"/>
            </a:solidFill>
            <a:miter lim="400000"/>
            <a:tailEnd type="stealth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8" grpId="12"/>
      <p:bldP build="whole" bldLvl="1" animBg="1" rev="0" advAuto="0" spid="147" grpId="8"/>
      <p:bldP build="whole" bldLvl="1" animBg="1" rev="0" advAuto="0" spid="149" grpId="4"/>
      <p:bldP build="whole" bldLvl="1" animBg="1" rev="0" advAuto="0" spid="142" grpId="5"/>
      <p:bldP build="whole" bldLvl="1" animBg="1" rev="0" advAuto="0" spid="137" grpId="2"/>
      <p:bldP build="whole" bldLvl="1" animBg="1" rev="0" advAuto="0" spid="145" grpId="11"/>
      <p:bldP build="whole" bldLvl="1" animBg="1" rev="0" advAuto="0" spid="139" grpId="1"/>
      <p:bldP build="whole" bldLvl="1" animBg="1" rev="0" advAuto="0" spid="146" grpId="9"/>
      <p:bldP build="whole" bldLvl="1" animBg="1" rev="0" advAuto="0" spid="143" grpId="7"/>
      <p:bldP build="whole" bldLvl="1" animBg="1" rev="0" advAuto="0" spid="134" grpId="6"/>
      <p:bldP build="whole" bldLvl="1" animBg="1" rev="0" advAuto="0" spid="141" grpId="3"/>
      <p:bldP build="whole" bldLvl="1" animBg="1" rev="0" advAuto="0" spid="144" grpId="1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ectangle aux angles arrondis"/>
          <p:cNvSpPr/>
          <p:nvPr/>
        </p:nvSpPr>
        <p:spPr>
          <a:xfrm>
            <a:off x="6300035" y="3464669"/>
            <a:ext cx="1270001" cy="522119"/>
          </a:xfrm>
          <a:prstGeom prst="roundRect">
            <a:avLst>
              <a:gd name="adj" fmla="val 36486"/>
            </a:avLst>
          </a:prstGeom>
          <a:solidFill>
            <a:srgbClr val="FFB0B2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154" name="Grouper"/>
          <p:cNvGrpSpPr/>
          <p:nvPr/>
        </p:nvGrpSpPr>
        <p:grpSpPr>
          <a:xfrm>
            <a:off x="3624283" y="2098053"/>
            <a:ext cx="4375949" cy="539095"/>
            <a:chOff x="0" y="40219"/>
            <a:chExt cx="4375948" cy="539093"/>
          </a:xfrm>
        </p:grpSpPr>
        <p:sp>
          <p:nvSpPr>
            <p:cNvPr id="152" name="Rectangle aux angles arrondis"/>
            <p:cNvSpPr/>
            <p:nvPr/>
          </p:nvSpPr>
          <p:spPr>
            <a:xfrm>
              <a:off x="0" y="40219"/>
              <a:ext cx="1062861" cy="539094"/>
            </a:xfrm>
            <a:prstGeom prst="roundRect">
              <a:avLst>
                <a:gd name="adj" fmla="val 35337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53" name="Rectangle aux angles arrondis"/>
            <p:cNvSpPr/>
            <p:nvPr/>
          </p:nvSpPr>
          <p:spPr>
            <a:xfrm>
              <a:off x="3313088" y="40219"/>
              <a:ext cx="1062861" cy="539094"/>
            </a:xfrm>
            <a:prstGeom prst="roundRect">
              <a:avLst>
                <a:gd name="adj" fmla="val 35337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155" name="Exempl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15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12480" y="785812"/>
            <a:ext cx="3022601" cy="495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7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872333" y="1972270"/>
            <a:ext cx="5727701" cy="609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782490" y="3464669"/>
            <a:ext cx="56007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9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782490" y="4697561"/>
            <a:ext cx="40767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0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821930" y="5942359"/>
            <a:ext cx="40640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1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789783" y="6905376"/>
            <a:ext cx="33655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2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872333" y="7944594"/>
            <a:ext cx="28067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3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821930" y="8793311"/>
            <a:ext cx="2006601" cy="330201"/>
          </a:xfrm>
          <a:prstGeom prst="rect">
            <a:avLst/>
          </a:prstGeom>
          <a:ln w="12700">
            <a:miter lim="400000"/>
          </a:ln>
        </p:spPr>
      </p:pic>
      <p:sp>
        <p:nvSpPr>
          <p:cNvPr id="164" name="Ligne"/>
          <p:cNvSpPr/>
          <p:nvPr/>
        </p:nvSpPr>
        <p:spPr>
          <a:xfrm>
            <a:off x="3474678" y="1498791"/>
            <a:ext cx="1464987" cy="5992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4" h="19197" fill="norm" stroke="1" extrusionOk="0">
                <a:moveTo>
                  <a:pt x="21454" y="14232"/>
                </a:moveTo>
                <a:cubicBezTo>
                  <a:pt x="19785" y="10590"/>
                  <a:pt x="17900" y="7469"/>
                  <a:pt x="15854" y="4908"/>
                </a:cubicBezTo>
                <a:cubicBezTo>
                  <a:pt x="10015" y="-2403"/>
                  <a:pt x="2687" y="-2118"/>
                  <a:pt x="438" y="9662"/>
                </a:cubicBezTo>
                <a:cubicBezTo>
                  <a:pt x="-144" y="12712"/>
                  <a:pt x="-146" y="16144"/>
                  <a:pt x="433" y="19197"/>
                </a:cubicBezTo>
              </a:path>
            </a:pathLst>
          </a:custGeom>
          <a:ln w="25400">
            <a:solidFill>
              <a:srgbClr val="FF2600"/>
            </a:solidFill>
            <a:miter lim="400000"/>
            <a:tailEnd type="stealth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8" grpId="3"/>
      <p:bldP build="whole" bldLvl="1" animBg="1" rev="0" advAuto="0" spid="161" grpId="8"/>
      <p:bldP build="whole" bldLvl="1" animBg="1" rev="0" advAuto="0" spid="162" grpId="9"/>
      <p:bldP build="whole" bldLvl="1" animBg="1" rev="0" advAuto="0" spid="154" grpId="2"/>
      <p:bldP build="whole" bldLvl="1" animBg="1" rev="0" advAuto="0" spid="160" grpId="7"/>
      <p:bldP build="whole" bldLvl="1" animBg="1" rev="0" advAuto="0" spid="164" grpId="4"/>
      <p:bldP build="whole" bldLvl="1" animBg="1" rev="0" advAuto="0" spid="151" grpId="6"/>
      <p:bldP build="whole" bldLvl="1" animBg="1" rev="0" advAuto="0" spid="159" grpId="5"/>
      <p:bldP build="whole" bldLvl="1" animBg="1" rev="0" advAuto="0" spid="157" grpId="1"/>
      <p:bldP build="whole" bldLvl="1" animBg="1" rev="0" advAuto="0" spid="163" grpId="1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" name="Grouper"/>
          <p:cNvGrpSpPr/>
          <p:nvPr/>
        </p:nvGrpSpPr>
        <p:grpSpPr>
          <a:xfrm>
            <a:off x="4444939" y="4863681"/>
            <a:ext cx="4654969" cy="1690589"/>
            <a:chOff x="0" y="0"/>
            <a:chExt cx="4654967" cy="1690588"/>
          </a:xfrm>
        </p:grpSpPr>
        <p:sp>
          <p:nvSpPr>
            <p:cNvPr id="166" name="Rectangle aux angles arrondis"/>
            <p:cNvSpPr/>
            <p:nvPr/>
          </p:nvSpPr>
          <p:spPr>
            <a:xfrm>
              <a:off x="3062347" y="0"/>
              <a:ext cx="1592621" cy="533400"/>
            </a:xfrm>
            <a:prstGeom prst="roundRect">
              <a:avLst>
                <a:gd name="adj" fmla="val 35714"/>
              </a:avLst>
            </a:prstGeom>
            <a:solidFill>
              <a:srgbClr val="FFD0F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67" name="Rectangle aux angles arrondis"/>
            <p:cNvSpPr/>
            <p:nvPr/>
          </p:nvSpPr>
          <p:spPr>
            <a:xfrm>
              <a:off x="0" y="1157188"/>
              <a:ext cx="1592621" cy="533401"/>
            </a:xfrm>
            <a:prstGeom prst="roundRect">
              <a:avLst>
                <a:gd name="adj" fmla="val 35714"/>
              </a:avLst>
            </a:prstGeom>
            <a:solidFill>
              <a:srgbClr val="FFD0F0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71" name="Grouper"/>
          <p:cNvGrpSpPr/>
          <p:nvPr/>
        </p:nvGrpSpPr>
        <p:grpSpPr>
          <a:xfrm>
            <a:off x="4309318" y="4830988"/>
            <a:ext cx="4483845" cy="1677988"/>
            <a:chOff x="0" y="0"/>
            <a:chExt cx="4483844" cy="1677987"/>
          </a:xfrm>
        </p:grpSpPr>
        <p:sp>
          <p:nvSpPr>
            <p:cNvPr id="169" name="Rectangle aux angles arrondis"/>
            <p:cNvSpPr/>
            <p:nvPr/>
          </p:nvSpPr>
          <p:spPr>
            <a:xfrm>
              <a:off x="0" y="0"/>
              <a:ext cx="736600" cy="533400"/>
            </a:xfrm>
            <a:prstGeom prst="roundRect">
              <a:avLst>
                <a:gd name="adj" fmla="val 35714"/>
              </a:avLst>
            </a:prstGeom>
            <a:solidFill>
              <a:srgbClr val="D6E8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70" name="Rectangle aux angles arrondis"/>
            <p:cNvSpPr/>
            <p:nvPr/>
          </p:nvSpPr>
          <p:spPr>
            <a:xfrm>
              <a:off x="3747244" y="1144587"/>
              <a:ext cx="736601" cy="533401"/>
            </a:xfrm>
            <a:prstGeom prst="roundRect">
              <a:avLst>
                <a:gd name="adj" fmla="val 35714"/>
              </a:avLst>
            </a:prstGeom>
            <a:solidFill>
              <a:srgbClr val="D6E8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172" name="Rectangle aux angles arrondis"/>
          <p:cNvSpPr/>
          <p:nvPr/>
        </p:nvSpPr>
        <p:spPr>
          <a:xfrm>
            <a:off x="5470723" y="3768454"/>
            <a:ext cx="1272977" cy="533401"/>
          </a:xfrm>
          <a:prstGeom prst="roundRect">
            <a:avLst>
              <a:gd name="adj" fmla="val 35714"/>
            </a:avLst>
          </a:prstGeom>
          <a:solidFill>
            <a:srgbClr val="FFF5A8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175" name="Grouper"/>
          <p:cNvGrpSpPr/>
          <p:nvPr/>
        </p:nvGrpSpPr>
        <p:grpSpPr>
          <a:xfrm>
            <a:off x="3933080" y="7150971"/>
            <a:ext cx="2510037" cy="2189114"/>
            <a:chOff x="0" y="0"/>
            <a:chExt cx="2510035" cy="2189112"/>
          </a:xfrm>
        </p:grpSpPr>
        <p:sp>
          <p:nvSpPr>
            <p:cNvPr id="173" name="Rectangle aux angles arrondis"/>
            <p:cNvSpPr/>
            <p:nvPr/>
          </p:nvSpPr>
          <p:spPr>
            <a:xfrm>
              <a:off x="0" y="0"/>
              <a:ext cx="1925836" cy="533400"/>
            </a:xfrm>
            <a:prstGeom prst="roundRect">
              <a:avLst>
                <a:gd name="adj" fmla="val 35714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74" name="Rectangle aux angles arrondis"/>
            <p:cNvSpPr/>
            <p:nvPr/>
          </p:nvSpPr>
          <p:spPr>
            <a:xfrm>
              <a:off x="584200" y="1655712"/>
              <a:ext cx="1925836" cy="533401"/>
            </a:xfrm>
            <a:prstGeom prst="roundRect">
              <a:avLst>
                <a:gd name="adj" fmla="val 35714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79" name="Grouper"/>
          <p:cNvGrpSpPr/>
          <p:nvPr/>
        </p:nvGrpSpPr>
        <p:grpSpPr>
          <a:xfrm>
            <a:off x="3442543" y="6051775"/>
            <a:ext cx="1489076" cy="1570783"/>
            <a:chOff x="0" y="0"/>
            <a:chExt cx="1489075" cy="1570781"/>
          </a:xfrm>
        </p:grpSpPr>
        <p:sp>
          <p:nvSpPr>
            <p:cNvPr id="176" name="Rectangle aux angles arrondis"/>
            <p:cNvSpPr/>
            <p:nvPr/>
          </p:nvSpPr>
          <p:spPr>
            <a:xfrm>
              <a:off x="312737" y="12700"/>
              <a:ext cx="439738" cy="446187"/>
            </a:xfrm>
            <a:prstGeom prst="roundRect">
              <a:avLst>
                <a:gd name="adj" fmla="val 43321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77" name="Rectangle aux angles arrondis"/>
            <p:cNvSpPr/>
            <p:nvPr/>
          </p:nvSpPr>
          <p:spPr>
            <a:xfrm>
              <a:off x="1049337" y="0"/>
              <a:ext cx="439738" cy="446187"/>
            </a:xfrm>
            <a:prstGeom prst="roundRect">
              <a:avLst>
                <a:gd name="adj" fmla="val 43321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78" name="Rectangle aux angles arrondis"/>
            <p:cNvSpPr/>
            <p:nvPr/>
          </p:nvSpPr>
          <p:spPr>
            <a:xfrm>
              <a:off x="0" y="1124594"/>
              <a:ext cx="439738" cy="446188"/>
            </a:xfrm>
            <a:prstGeom prst="roundRect">
              <a:avLst>
                <a:gd name="adj" fmla="val 43321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82" name="Grouper"/>
          <p:cNvGrpSpPr/>
          <p:nvPr/>
        </p:nvGrpSpPr>
        <p:grpSpPr>
          <a:xfrm>
            <a:off x="3933080" y="2434508"/>
            <a:ext cx="2040981" cy="1867348"/>
            <a:chOff x="0" y="0"/>
            <a:chExt cx="2040979" cy="1867346"/>
          </a:xfrm>
        </p:grpSpPr>
        <p:sp>
          <p:nvSpPr>
            <p:cNvPr id="180" name="Rectangle aux angles arrondis"/>
            <p:cNvSpPr/>
            <p:nvPr/>
          </p:nvSpPr>
          <p:spPr>
            <a:xfrm>
              <a:off x="1079500" y="0"/>
              <a:ext cx="961480" cy="257324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81" name="Rectangle aux angles arrondis"/>
            <p:cNvSpPr/>
            <p:nvPr/>
          </p:nvSpPr>
          <p:spPr>
            <a:xfrm>
              <a:off x="0" y="1333946"/>
              <a:ext cx="1413173" cy="533401"/>
            </a:xfrm>
            <a:prstGeom prst="roundRect">
              <a:avLst>
                <a:gd name="adj" fmla="val 35714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185" name="Grouper"/>
          <p:cNvGrpSpPr/>
          <p:nvPr/>
        </p:nvGrpSpPr>
        <p:grpSpPr>
          <a:xfrm>
            <a:off x="7294959" y="2434508"/>
            <a:ext cx="1270001" cy="1803848"/>
            <a:chOff x="0" y="0"/>
            <a:chExt cx="1270000" cy="1803846"/>
          </a:xfrm>
        </p:grpSpPr>
        <p:sp>
          <p:nvSpPr>
            <p:cNvPr id="183" name="Rectangle aux angles arrondis"/>
            <p:cNvSpPr/>
            <p:nvPr/>
          </p:nvSpPr>
          <p:spPr>
            <a:xfrm>
              <a:off x="342900" y="0"/>
              <a:ext cx="770434" cy="257324"/>
            </a:xfrm>
            <a:prstGeom prst="roundRect">
              <a:avLst>
                <a:gd name="adj" fmla="val 50000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84" name="Rectangle aux angles arrondis"/>
            <p:cNvSpPr/>
            <p:nvPr/>
          </p:nvSpPr>
          <p:spPr>
            <a:xfrm>
              <a:off x="0" y="1333946"/>
              <a:ext cx="1270000" cy="469901"/>
            </a:xfrm>
            <a:prstGeom prst="roundRect">
              <a:avLst>
                <a:gd name="adj" fmla="val 40541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186" name="Exempl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18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69872" y="583014"/>
            <a:ext cx="2590801" cy="431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8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24187" y="2447208"/>
            <a:ext cx="5283201" cy="533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9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877194" y="3768454"/>
            <a:ext cx="69088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0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786459" y="4897415"/>
            <a:ext cx="61849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1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620962" y="6064475"/>
            <a:ext cx="61722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2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573486" y="7176371"/>
            <a:ext cx="62103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3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527300" y="8273284"/>
            <a:ext cx="4114800" cy="10668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96" name="Grouper"/>
          <p:cNvGrpSpPr/>
          <p:nvPr/>
        </p:nvGrpSpPr>
        <p:grpSpPr>
          <a:xfrm>
            <a:off x="7583487" y="3141740"/>
            <a:ext cx="1516421" cy="508173"/>
            <a:chOff x="0" y="0"/>
            <a:chExt cx="1516420" cy="508172"/>
          </a:xfrm>
        </p:grpSpPr>
        <p:sp>
          <p:nvSpPr>
            <p:cNvPr id="194" name="Ligne"/>
            <p:cNvSpPr/>
            <p:nvPr/>
          </p:nvSpPr>
          <p:spPr>
            <a:xfrm>
              <a:off x="0" y="0"/>
              <a:ext cx="1516421" cy="478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279" fill="norm" stroke="1" extrusionOk="0">
                  <a:moveTo>
                    <a:pt x="0" y="19060"/>
                  </a:moveTo>
                  <a:cubicBezTo>
                    <a:pt x="2435" y="5217"/>
                    <a:pt x="7835" y="-2321"/>
                    <a:pt x="13196" y="638"/>
                  </a:cubicBezTo>
                  <a:cubicBezTo>
                    <a:pt x="16891" y="2677"/>
                    <a:pt x="20017" y="9610"/>
                    <a:pt x="21600" y="19279"/>
                  </a:cubicBezTo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95" name="Ligne"/>
            <p:cNvSpPr/>
            <p:nvPr/>
          </p:nvSpPr>
          <p:spPr>
            <a:xfrm>
              <a:off x="735268" y="175608"/>
              <a:ext cx="772776" cy="332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878" fill="norm" stroke="1" extrusionOk="0">
                  <a:moveTo>
                    <a:pt x="0" y="18512"/>
                  </a:moveTo>
                  <a:cubicBezTo>
                    <a:pt x="873" y="9053"/>
                    <a:pt x="4418" y="1771"/>
                    <a:pt x="8873" y="288"/>
                  </a:cubicBezTo>
                  <a:cubicBezTo>
                    <a:pt x="14907" y="-1722"/>
                    <a:pt x="20576" y="7005"/>
                    <a:pt x="21600" y="19878"/>
                  </a:cubicBezTo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197" name="On prend le log en base 2 ou 3?"/>
          <p:cNvSpPr txBox="1"/>
          <p:nvPr/>
        </p:nvSpPr>
        <p:spPr>
          <a:xfrm>
            <a:off x="6642099" y="457199"/>
            <a:ext cx="594449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prend le log en base 2 ou 3?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1" grpId="9"/>
      <p:bldP build="whole" bldLvl="1" animBg="1" rev="0" advAuto="0" spid="168" grpId="11"/>
      <p:bldP build="whole" bldLvl="1" animBg="1" rev="0" advAuto="0" spid="171" grpId="10"/>
      <p:bldP build="whole" bldLvl="1" animBg="1" rev="0" advAuto="0" spid="192" grpId="12"/>
      <p:bldP build="whole" bldLvl="1" animBg="1" rev="0" advAuto="0" spid="172" grpId="7"/>
      <p:bldP build="whole" bldLvl="1" animBg="1" rev="0" advAuto="0" spid="197" grpId="1"/>
      <p:bldP build="whole" bldLvl="1" animBg="1" rev="0" advAuto="0" spid="185" grpId="5"/>
      <p:bldP build="whole" bldLvl="1" animBg="1" rev="0" advAuto="0" spid="189" grpId="3"/>
      <p:bldP build="whole" bldLvl="1" animBg="1" rev="0" advAuto="0" spid="188" grpId="2"/>
      <p:bldP build="whole" bldLvl="1" animBg="1" rev="0" advAuto="0" spid="182" grpId="4"/>
      <p:bldP build="whole" bldLvl="1" animBg="1" rev="0" advAuto="0" spid="179" grpId="13"/>
      <p:bldP build="whole" bldLvl="1" animBg="1" rev="0" advAuto="0" spid="175" grpId="15"/>
      <p:bldP build="whole" bldLvl="1" animBg="1" rev="0" advAuto="0" spid="196" grpId="8"/>
      <p:bldP build="whole" bldLvl="1" animBg="1" rev="0" advAuto="0" spid="190" grpId="6"/>
      <p:bldP build="whole" bldLvl="1" animBg="1" rev="0" advAuto="0" spid="193" grpId="14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Faites les exercices suivants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200" name="p. 391 # 1"/>
          <p:cNvSpPr txBox="1"/>
          <p:nvPr/>
        </p:nvSpPr>
        <p:spPr>
          <a:xfrm>
            <a:off x="5496470" y="4565649"/>
            <a:ext cx="201186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p. 391 # 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" name="Grouper"/>
          <p:cNvGrpSpPr/>
          <p:nvPr/>
        </p:nvGrpSpPr>
        <p:grpSpPr>
          <a:xfrm>
            <a:off x="1614505" y="5636002"/>
            <a:ext cx="2979506" cy="482601"/>
            <a:chOff x="0" y="0"/>
            <a:chExt cx="2979504" cy="482600"/>
          </a:xfrm>
        </p:grpSpPr>
        <p:sp>
          <p:nvSpPr>
            <p:cNvPr id="202" name="Rectangle aux angles arrondis"/>
            <p:cNvSpPr/>
            <p:nvPr/>
          </p:nvSpPr>
          <p:spPr>
            <a:xfrm>
              <a:off x="0" y="0"/>
              <a:ext cx="420827" cy="482600"/>
            </a:xfrm>
            <a:prstGeom prst="roundRect">
              <a:avLst>
                <a:gd name="adj" fmla="val 45268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03" name="Rectangle aux angles arrondis"/>
            <p:cNvSpPr/>
            <p:nvPr/>
          </p:nvSpPr>
          <p:spPr>
            <a:xfrm>
              <a:off x="2558678" y="0"/>
              <a:ext cx="420827" cy="482600"/>
            </a:xfrm>
            <a:prstGeom prst="roundRect">
              <a:avLst>
                <a:gd name="adj" fmla="val 45268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07" name="Grouper"/>
          <p:cNvGrpSpPr/>
          <p:nvPr/>
        </p:nvGrpSpPr>
        <p:grpSpPr>
          <a:xfrm>
            <a:off x="1718765" y="7155330"/>
            <a:ext cx="10171633" cy="1447801"/>
            <a:chOff x="0" y="0"/>
            <a:chExt cx="10171631" cy="1447800"/>
          </a:xfrm>
        </p:grpSpPr>
        <p:sp>
          <p:nvSpPr>
            <p:cNvPr id="205" name="Rectangle aux angles arrondis"/>
            <p:cNvSpPr/>
            <p:nvPr/>
          </p:nvSpPr>
          <p:spPr>
            <a:xfrm>
              <a:off x="8038031" y="0"/>
              <a:ext cx="2133601" cy="1270000"/>
            </a:xfrm>
            <a:prstGeom prst="roundRect">
              <a:avLst>
                <a:gd name="adj" fmla="val 15000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06" name="Rectangle aux angles arrondis"/>
            <p:cNvSpPr/>
            <p:nvPr/>
          </p:nvSpPr>
          <p:spPr>
            <a:xfrm>
              <a:off x="0" y="990600"/>
              <a:ext cx="1578733" cy="457200"/>
            </a:xfrm>
            <a:prstGeom prst="roundRect">
              <a:avLst>
                <a:gd name="adj" fmla="val 41667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10" name="Grouper"/>
          <p:cNvGrpSpPr/>
          <p:nvPr/>
        </p:nvGrpSpPr>
        <p:grpSpPr>
          <a:xfrm>
            <a:off x="2571612" y="4166194"/>
            <a:ext cx="9318786" cy="863601"/>
            <a:chOff x="0" y="0"/>
            <a:chExt cx="9318784" cy="863600"/>
          </a:xfrm>
        </p:grpSpPr>
        <p:sp>
          <p:nvSpPr>
            <p:cNvPr id="208" name="Rectangle aux angles arrondis"/>
            <p:cNvSpPr/>
            <p:nvPr/>
          </p:nvSpPr>
          <p:spPr>
            <a:xfrm>
              <a:off x="0" y="381000"/>
              <a:ext cx="1499622" cy="482600"/>
            </a:xfrm>
            <a:prstGeom prst="roundRect">
              <a:avLst>
                <a:gd name="adj" fmla="val 39474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09" name="Rectangle aux angles arrondis"/>
            <p:cNvSpPr/>
            <p:nvPr/>
          </p:nvSpPr>
          <p:spPr>
            <a:xfrm>
              <a:off x="7892301" y="0"/>
              <a:ext cx="1426484" cy="444500"/>
            </a:xfrm>
            <a:prstGeom prst="roundRect">
              <a:avLst>
                <a:gd name="adj" fmla="val 42857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11" name="Exemple:"/>
          <p:cNvSpPr/>
          <p:nvPr>
            <p:ph type="body" idx="13"/>
          </p:nvPr>
        </p:nvSpPr>
        <p:spPr>
          <a:xfrm>
            <a:off x="-1" y="3129277"/>
            <a:ext cx="2387601" cy="787401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212" name="Lors de la résolution d’une équation logarithmique, on doit exclure les valeurs qui rendent les arguments des logarithmes zéro ou négatifs."/>
          <p:cNvSpPr txBox="1"/>
          <p:nvPr/>
        </p:nvSpPr>
        <p:spPr>
          <a:xfrm>
            <a:off x="0" y="478558"/>
            <a:ext cx="13055601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Lors de la résolution d’une équation logarithmique, on doit exclure les valeurs qui rendent les arguments des logarithmes zéro ou négatifs.</a:t>
            </a:r>
          </a:p>
        </p:txBody>
      </p:sp>
      <p:pic>
        <p:nvPicPr>
          <p:cNvPr id="21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405915" y="2098081"/>
            <a:ext cx="10668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4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521209" y="2098081"/>
            <a:ext cx="10160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5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718765" y="4559894"/>
            <a:ext cx="32385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6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756797" y="4216994"/>
            <a:ext cx="2082801" cy="34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7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040040" y="4881384"/>
            <a:ext cx="2247901" cy="34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8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9072071" y="5543581"/>
            <a:ext cx="21336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9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9820297" y="7223940"/>
            <a:ext cx="20193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0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12531" y="5543581"/>
            <a:ext cx="3987801" cy="457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1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794984" y="6507502"/>
            <a:ext cx="33782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2" name="Image" descr="Image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812531" y="7351490"/>
            <a:ext cx="26162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3" name="Image" descr="Image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796461" y="8158630"/>
            <a:ext cx="2374901" cy="330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3" grpId="1"/>
      <p:bldP build="whole" bldLvl="1" animBg="1" rev="0" advAuto="0" spid="218" grpId="8"/>
      <p:bldP build="whole" bldLvl="1" animBg="1" rev="0" advAuto="0" spid="220" grpId="10"/>
      <p:bldP build="whole" bldLvl="1" animBg="1" rev="0" advAuto="0" spid="223" grpId="14"/>
      <p:bldP build="whole" bldLvl="1" animBg="1" rev="0" advAuto="0" spid="215" grpId="4"/>
      <p:bldP build="whole" bldLvl="1" animBg="1" rev="0" advAuto="0" spid="214" grpId="2"/>
      <p:bldP build="whole" bldLvl="1" animBg="1" rev="0" advAuto="0" spid="221" grpId="12"/>
      <p:bldP build="whole" bldLvl="1" animBg="1" rev="0" advAuto="0" spid="219" grpId="9"/>
      <p:bldP build="whole" bldLvl="1" animBg="1" rev="0" advAuto="0" spid="207" grpId="15"/>
      <p:bldP build="whole" bldLvl="1" animBg="1" rev="0" advAuto="0" spid="222" grpId="13"/>
      <p:bldP build="whole" bldLvl="1" animBg="1" rev="0" advAuto="0" spid="216" grpId="5"/>
      <p:bldP build="whole" bldLvl="1" animBg="1" rev="0" advAuto="0" spid="210" grpId="6"/>
      <p:bldP build="whole" bldLvl="1" animBg="1" rev="0" advAuto="0" spid="211" grpId="3"/>
      <p:bldP build="whole" bldLvl="1" animBg="1" rev="0" advAuto="0" spid="204" grpId="11"/>
      <p:bldP build="whole" bldLvl="1" animBg="1" rev="0" advAuto="0" spid="217" grpId="7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Rectangle aux angles arrondis"/>
          <p:cNvSpPr/>
          <p:nvPr/>
        </p:nvSpPr>
        <p:spPr>
          <a:xfrm>
            <a:off x="2809371" y="8773685"/>
            <a:ext cx="1527015" cy="613481"/>
          </a:xfrm>
          <a:prstGeom prst="roundRect">
            <a:avLst>
              <a:gd name="adj" fmla="val 31052"/>
            </a:avLst>
          </a:prstGeom>
          <a:solidFill>
            <a:srgbClr val="CCFCC2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228" name="Grouper"/>
          <p:cNvGrpSpPr/>
          <p:nvPr/>
        </p:nvGrpSpPr>
        <p:grpSpPr>
          <a:xfrm>
            <a:off x="3115521" y="3253252"/>
            <a:ext cx="3068589" cy="558405"/>
            <a:chOff x="0" y="0"/>
            <a:chExt cx="3068587" cy="558404"/>
          </a:xfrm>
        </p:grpSpPr>
        <p:sp>
          <p:nvSpPr>
            <p:cNvPr id="226" name="Rectangle aux angles arrondis"/>
            <p:cNvSpPr/>
            <p:nvPr/>
          </p:nvSpPr>
          <p:spPr>
            <a:xfrm>
              <a:off x="0" y="0"/>
              <a:ext cx="1854200" cy="533400"/>
            </a:xfrm>
            <a:prstGeom prst="roundRect">
              <a:avLst>
                <a:gd name="adj" fmla="val 35714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27" name="Rectangle aux angles arrondis"/>
            <p:cNvSpPr/>
            <p:nvPr/>
          </p:nvSpPr>
          <p:spPr>
            <a:xfrm>
              <a:off x="2760235" y="25004"/>
              <a:ext cx="308353" cy="533401"/>
            </a:xfrm>
            <a:prstGeom prst="roundRect">
              <a:avLst>
                <a:gd name="adj" fmla="val 50000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31" name="Grouper"/>
          <p:cNvGrpSpPr/>
          <p:nvPr/>
        </p:nvGrpSpPr>
        <p:grpSpPr>
          <a:xfrm>
            <a:off x="2809371" y="1563264"/>
            <a:ext cx="4056091" cy="1244265"/>
            <a:chOff x="0" y="0"/>
            <a:chExt cx="4056090" cy="1244264"/>
          </a:xfrm>
        </p:grpSpPr>
        <p:sp>
          <p:nvSpPr>
            <p:cNvPr id="229" name="Rectangle aux angles arrondis"/>
            <p:cNvSpPr/>
            <p:nvPr/>
          </p:nvSpPr>
          <p:spPr>
            <a:xfrm>
              <a:off x="0" y="0"/>
              <a:ext cx="2967383" cy="1244265"/>
            </a:xfrm>
            <a:prstGeom prst="roundRect">
              <a:avLst>
                <a:gd name="adj" fmla="val 15310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30" name="Rectangle aux angles arrondis"/>
            <p:cNvSpPr/>
            <p:nvPr/>
          </p:nvSpPr>
          <p:spPr>
            <a:xfrm>
              <a:off x="3599040" y="0"/>
              <a:ext cx="457051" cy="1244265"/>
            </a:xfrm>
            <a:prstGeom prst="roundRect">
              <a:avLst>
                <a:gd name="adj" fmla="val 41680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34" name="Grouper"/>
          <p:cNvGrpSpPr/>
          <p:nvPr/>
        </p:nvGrpSpPr>
        <p:grpSpPr>
          <a:xfrm>
            <a:off x="6865461" y="533400"/>
            <a:ext cx="4184823" cy="4471557"/>
            <a:chOff x="0" y="0"/>
            <a:chExt cx="4184821" cy="4471556"/>
          </a:xfrm>
        </p:grpSpPr>
        <p:sp>
          <p:nvSpPr>
            <p:cNvPr id="232" name="Rectangle aux angles arrondis"/>
            <p:cNvSpPr/>
            <p:nvPr/>
          </p:nvSpPr>
          <p:spPr>
            <a:xfrm>
              <a:off x="0" y="0"/>
              <a:ext cx="1166490" cy="550809"/>
            </a:xfrm>
            <a:prstGeom prst="roundRect">
              <a:avLst>
                <a:gd name="adj" fmla="val 34586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33" name="Rectangle aux angles arrondis"/>
            <p:cNvSpPr/>
            <p:nvPr/>
          </p:nvSpPr>
          <p:spPr>
            <a:xfrm>
              <a:off x="3018332" y="3920748"/>
              <a:ext cx="1166490" cy="550809"/>
            </a:xfrm>
            <a:prstGeom prst="roundRect">
              <a:avLst>
                <a:gd name="adj" fmla="val 34586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35" name="Rectangle aux angles arrondis"/>
          <p:cNvSpPr/>
          <p:nvPr/>
        </p:nvSpPr>
        <p:spPr>
          <a:xfrm>
            <a:off x="10305594" y="3057312"/>
            <a:ext cx="1432400" cy="1070853"/>
          </a:xfrm>
          <a:prstGeom prst="roundRect">
            <a:avLst>
              <a:gd name="adj" fmla="val 17790"/>
            </a:avLst>
          </a:prstGeom>
          <a:solidFill>
            <a:srgbClr val="CCFCC2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238" name="Grouper"/>
          <p:cNvGrpSpPr/>
          <p:nvPr/>
        </p:nvGrpSpPr>
        <p:grpSpPr>
          <a:xfrm>
            <a:off x="3919076" y="470728"/>
            <a:ext cx="7057649" cy="1706017"/>
            <a:chOff x="0" y="0"/>
            <a:chExt cx="7057648" cy="1706015"/>
          </a:xfrm>
        </p:grpSpPr>
        <p:sp>
          <p:nvSpPr>
            <p:cNvPr id="236" name="Rectangle aux angles arrondis"/>
            <p:cNvSpPr/>
            <p:nvPr/>
          </p:nvSpPr>
          <p:spPr>
            <a:xfrm>
              <a:off x="0" y="0"/>
              <a:ext cx="1385032" cy="613481"/>
            </a:xfrm>
            <a:prstGeom prst="roundRect">
              <a:avLst>
                <a:gd name="adj" fmla="val 31052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37" name="Rectangle aux angles arrondis"/>
            <p:cNvSpPr/>
            <p:nvPr/>
          </p:nvSpPr>
          <p:spPr>
            <a:xfrm>
              <a:off x="5672616" y="1092535"/>
              <a:ext cx="1385033" cy="613481"/>
            </a:xfrm>
            <a:prstGeom prst="roundRect">
              <a:avLst>
                <a:gd name="adj" fmla="val 31052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39" name="Exemple: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24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13921" y="292100"/>
            <a:ext cx="6057901" cy="939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1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837008" y="1702628"/>
            <a:ext cx="48895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2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837008" y="6518867"/>
            <a:ext cx="45339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3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837008" y="7808172"/>
            <a:ext cx="42164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4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938197" y="8887433"/>
            <a:ext cx="21463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5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9655193" y="1702628"/>
            <a:ext cx="2082801" cy="34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6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9375793" y="2464628"/>
            <a:ext cx="2362201" cy="34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7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9375793" y="3095412"/>
            <a:ext cx="22225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8" name="Image" descr="Image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883793" y="4546861"/>
            <a:ext cx="1854201" cy="35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9" name="Image" descr="Image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9375793" y="5414109"/>
            <a:ext cx="2501901" cy="34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0" name="Image" descr="Image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1837008" y="3278256"/>
            <a:ext cx="4216401" cy="533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1" name="Image" descr="Image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1837008" y="4676312"/>
            <a:ext cx="3263901" cy="977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7" grpId="4"/>
      <p:bldP build="whole" bldLvl="1" animBg="1" rev="0" advAuto="0" spid="244" grpId="16"/>
      <p:bldP build="whole" bldLvl="1" animBg="1" rev="0" advAuto="0" spid="238" grpId="2"/>
      <p:bldP build="whole" bldLvl="1" animBg="1" rev="0" advAuto="0" spid="225" grpId="17"/>
      <p:bldP build="whole" bldLvl="1" animBg="1" rev="0" advAuto="0" spid="234" grpId="6"/>
      <p:bldP build="whole" bldLvl="1" animBg="1" rev="0" advAuto="0" spid="250" grpId="10"/>
      <p:bldP build="whole" bldLvl="1" animBg="1" rev="0" advAuto="0" spid="243" grpId="15"/>
      <p:bldP build="whole" bldLvl="1" animBg="1" rev="0" advAuto="0" spid="251" grpId="13"/>
      <p:bldP build="whole" bldLvl="1" animBg="1" rev="0" advAuto="0" spid="249" grpId="7"/>
      <p:bldP build="whole" bldLvl="1" animBg="1" rev="0" advAuto="0" spid="235" grpId="8"/>
      <p:bldP build="whole" bldLvl="1" animBg="1" rev="0" advAuto="0" spid="228" grpId="12"/>
      <p:bldP build="whole" bldLvl="1" animBg="1" rev="0" advAuto="0" spid="248" grpId="5"/>
      <p:bldP build="whole" bldLvl="1" animBg="1" rev="0" advAuto="0" spid="245" grpId="1"/>
      <p:bldP build="whole" bldLvl="1" animBg="1" rev="0" advAuto="0" spid="246" grpId="3"/>
      <p:bldP build="whole" bldLvl="1" animBg="1" rev="0" advAuto="0" spid="242" grpId="14"/>
      <p:bldP build="whole" bldLvl="1" animBg="1" rev="0" advAuto="0" spid="231" grpId="11"/>
      <p:bldP build="whole" bldLvl="1" animBg="1" rev="0" advAuto="0" spid="241" grpId="9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