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0" name="Shape 12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aux angles arrondis"/>
          <p:cNvSpPr/>
          <p:nvPr>
            <p:ph type="body" sz="quarter" idx="13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" name="Rectangle aux angles arrondis"/>
          <p:cNvSpPr/>
          <p:nvPr>
            <p:ph type="body" sz="half" idx="14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marque: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Aujourd’hui, nous avons vu"/>
          <p:cNvSpPr/>
          <p:nvPr>
            <p:ph type="body" sz="quarter" idx="13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95" name="item…"/>
          <p:cNvSpPr txBox="1"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Devoir: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4" name="p.  , #"/>
          <p:cNvSpPr txBox="1"/>
          <p:nvPr>
            <p:ph type="body" sz="quarter" idx="14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10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QUIZ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1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 dernier cours, nous avons vu"/>
          <p:cNvSpPr/>
          <p:nvPr>
            <p:ph type="body" sz="quarter" idx="13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21" name="item…"/>
          <p:cNvSpPr txBox="1"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ujourd’hui, nous allons voir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30" name="item…"/>
          <p:cNvSpPr txBox="1"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aites les exercices suivants"/>
          <p:cNvSpPr/>
          <p:nvPr>
            <p:ph type="body" sz="quarter" idx="13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aux angles arrondis"/>
          <p:cNvSpPr/>
          <p:nvPr>
            <p:ph type="body" sz="quarter" idx="13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4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héorème: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55" name="Preuve: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5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Définition: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Exemple: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4.png"/><Relationship Id="rId3" Type="http://schemas.openxmlformats.org/officeDocument/2006/relationships/image" Target="../media/image45.png"/><Relationship Id="rId4" Type="http://schemas.openxmlformats.org/officeDocument/2006/relationships/image" Target="../media/image46.png"/><Relationship Id="rId5" Type="http://schemas.openxmlformats.org/officeDocument/2006/relationships/image" Target="../media/image47.png"/><Relationship Id="rId6" Type="http://schemas.openxmlformats.org/officeDocument/2006/relationships/image" Target="../media/image48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4.png"/><Relationship Id="rId3" Type="http://schemas.openxmlformats.org/officeDocument/2006/relationships/image" Target="../media/image47.png"/><Relationship Id="rId4" Type="http://schemas.openxmlformats.org/officeDocument/2006/relationships/image" Target="../media/image45.png"/><Relationship Id="rId5" Type="http://schemas.openxmlformats.org/officeDocument/2006/relationships/image" Target="../media/image48.png"/><Relationship Id="rId6" Type="http://schemas.openxmlformats.org/officeDocument/2006/relationships/image" Target="../media/image49.png"/><Relationship Id="rId7" Type="http://schemas.openxmlformats.org/officeDocument/2006/relationships/image" Target="../media/image50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4.png"/><Relationship Id="rId3" Type="http://schemas.openxmlformats.org/officeDocument/2006/relationships/image" Target="../media/image45.png"/><Relationship Id="rId4" Type="http://schemas.openxmlformats.org/officeDocument/2006/relationships/image" Target="../media/image48.png"/><Relationship Id="rId5" Type="http://schemas.openxmlformats.org/officeDocument/2006/relationships/image" Target="../media/image49.png"/><Relationship Id="rId6" Type="http://schemas.openxmlformats.org/officeDocument/2006/relationships/image" Target="../media/image50.png"/><Relationship Id="rId7" Type="http://schemas.openxmlformats.org/officeDocument/2006/relationships/image" Target="../media/image51.png"/><Relationship Id="rId8" Type="http://schemas.openxmlformats.org/officeDocument/2006/relationships/image" Target="../media/image52.png"/><Relationship Id="rId9" Type="http://schemas.openxmlformats.org/officeDocument/2006/relationships/image" Target="../media/image53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5.png"/><Relationship Id="rId3" Type="http://schemas.openxmlformats.org/officeDocument/2006/relationships/image" Target="../media/image53.png"/><Relationship Id="rId4" Type="http://schemas.openxmlformats.org/officeDocument/2006/relationships/image" Target="../media/image54.png"/><Relationship Id="rId5" Type="http://schemas.openxmlformats.org/officeDocument/2006/relationships/image" Target="../media/image55.png"/><Relationship Id="rId6" Type="http://schemas.openxmlformats.org/officeDocument/2006/relationships/image" Target="../media/image56.png"/><Relationship Id="rId7" Type="http://schemas.openxmlformats.org/officeDocument/2006/relationships/image" Target="../media/image57.png"/><Relationship Id="rId8" Type="http://schemas.openxmlformats.org/officeDocument/2006/relationships/image" Target="../media/image58.png"/><Relationship Id="rId9" Type="http://schemas.openxmlformats.org/officeDocument/2006/relationships/image" Target="../media/image59.png"/><Relationship Id="rId10" Type="http://schemas.openxmlformats.org/officeDocument/2006/relationships/image" Target="../media/image60.png"/><Relationship Id="rId11" Type="http://schemas.openxmlformats.org/officeDocument/2006/relationships/image" Target="../media/image61.png"/><Relationship Id="rId12" Type="http://schemas.openxmlformats.org/officeDocument/2006/relationships/image" Target="../media/image62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63.png"/><Relationship Id="rId3" Type="http://schemas.openxmlformats.org/officeDocument/2006/relationships/image" Target="../media/image64.png"/><Relationship Id="rId4" Type="http://schemas.openxmlformats.org/officeDocument/2006/relationships/image" Target="../media/image65.png"/><Relationship Id="rId5" Type="http://schemas.openxmlformats.org/officeDocument/2006/relationships/image" Target="../media/image66.png"/><Relationship Id="rId6" Type="http://schemas.openxmlformats.org/officeDocument/2006/relationships/image" Target="../media/image67.png"/><Relationship Id="rId7" Type="http://schemas.openxmlformats.org/officeDocument/2006/relationships/image" Target="../media/image68.png"/><Relationship Id="rId8" Type="http://schemas.openxmlformats.org/officeDocument/2006/relationships/image" Target="../media/image69.png"/><Relationship Id="rId9" Type="http://schemas.openxmlformats.org/officeDocument/2006/relationships/image" Target="../media/image70.png"/><Relationship Id="rId10" Type="http://schemas.openxmlformats.org/officeDocument/2006/relationships/image" Target="../media/image71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72.png"/><Relationship Id="rId3" Type="http://schemas.openxmlformats.org/officeDocument/2006/relationships/image" Target="../media/image73.png"/><Relationship Id="rId4" Type="http://schemas.openxmlformats.org/officeDocument/2006/relationships/image" Target="../media/image74.png"/><Relationship Id="rId5" Type="http://schemas.openxmlformats.org/officeDocument/2006/relationships/image" Target="../media/image75.png"/><Relationship Id="rId6" Type="http://schemas.openxmlformats.org/officeDocument/2006/relationships/image" Target="../media/image76.png"/><Relationship Id="rId7" Type="http://schemas.openxmlformats.org/officeDocument/2006/relationships/image" Target="../media/image77.png"/><Relationship Id="rId8" Type="http://schemas.openxmlformats.org/officeDocument/2006/relationships/image" Target="../media/image78.png"/><Relationship Id="rId9" Type="http://schemas.openxmlformats.org/officeDocument/2006/relationships/image" Target="../media/image79.png"/><Relationship Id="rId10" Type="http://schemas.openxmlformats.org/officeDocument/2006/relationships/image" Target="../media/image80.png"/><Relationship Id="rId11" Type="http://schemas.openxmlformats.org/officeDocument/2006/relationships/image" Target="../media/image81.png"/><Relationship Id="rId12" Type="http://schemas.openxmlformats.org/officeDocument/2006/relationships/image" Target="../media/image82.png"/><Relationship Id="rId13" Type="http://schemas.openxmlformats.org/officeDocument/2006/relationships/image" Target="../media/image83.png"/><Relationship Id="rId14" Type="http://schemas.openxmlformats.org/officeDocument/2006/relationships/image" Target="../media/image84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64.png"/><Relationship Id="rId3" Type="http://schemas.openxmlformats.org/officeDocument/2006/relationships/image" Target="../media/image85.png"/><Relationship Id="rId4" Type="http://schemas.openxmlformats.org/officeDocument/2006/relationships/image" Target="../media/image86.png"/><Relationship Id="rId5" Type="http://schemas.openxmlformats.org/officeDocument/2006/relationships/image" Target="../media/image87.png"/><Relationship Id="rId6" Type="http://schemas.openxmlformats.org/officeDocument/2006/relationships/image" Target="../media/image88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64.png"/><Relationship Id="rId3" Type="http://schemas.openxmlformats.org/officeDocument/2006/relationships/image" Target="../media/image86.png"/><Relationship Id="rId4" Type="http://schemas.openxmlformats.org/officeDocument/2006/relationships/image" Target="../media/image87.png"/><Relationship Id="rId5" Type="http://schemas.openxmlformats.org/officeDocument/2006/relationships/image" Target="../media/image88.png"/><Relationship Id="rId6" Type="http://schemas.openxmlformats.org/officeDocument/2006/relationships/image" Target="../media/image89.png"/><Relationship Id="rId7" Type="http://schemas.openxmlformats.org/officeDocument/2006/relationships/image" Target="../media/image90.png"/><Relationship Id="rId8" Type="http://schemas.openxmlformats.org/officeDocument/2006/relationships/image" Target="../media/image91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92.png"/><Relationship Id="rId3" Type="http://schemas.openxmlformats.org/officeDocument/2006/relationships/image" Target="../media/image93.png"/><Relationship Id="rId4" Type="http://schemas.openxmlformats.org/officeDocument/2006/relationships/image" Target="../media/image94.png"/><Relationship Id="rId5" Type="http://schemas.openxmlformats.org/officeDocument/2006/relationships/image" Target="../media/image95.png"/><Relationship Id="rId6" Type="http://schemas.openxmlformats.org/officeDocument/2006/relationships/image" Target="../media/image96.png"/><Relationship Id="rId7" Type="http://schemas.openxmlformats.org/officeDocument/2006/relationships/image" Target="../media/image97.png"/><Relationship Id="rId8" Type="http://schemas.openxmlformats.org/officeDocument/2006/relationships/image" Target="../media/image98.png"/><Relationship Id="rId9" Type="http://schemas.openxmlformats.org/officeDocument/2006/relationships/image" Target="../media/image99.png"/><Relationship Id="rId10" Type="http://schemas.openxmlformats.org/officeDocument/2006/relationships/image" Target="../media/image100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1.png"/><Relationship Id="rId3" Type="http://schemas.openxmlformats.org/officeDocument/2006/relationships/image" Target="../media/image102.png"/><Relationship Id="rId4" Type="http://schemas.openxmlformats.org/officeDocument/2006/relationships/image" Target="../media/image103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4.png"/><Relationship Id="rId3" Type="http://schemas.openxmlformats.org/officeDocument/2006/relationships/image" Target="../media/image105.png"/><Relationship Id="rId4" Type="http://schemas.openxmlformats.org/officeDocument/2006/relationships/image" Target="../media/image106.png"/><Relationship Id="rId5" Type="http://schemas.openxmlformats.org/officeDocument/2006/relationships/image" Target="../media/image102.png"/><Relationship Id="rId6" Type="http://schemas.openxmlformats.org/officeDocument/2006/relationships/image" Target="../media/image107.png"/><Relationship Id="rId7" Type="http://schemas.openxmlformats.org/officeDocument/2006/relationships/image" Target="../media/image108.pn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09.png"/><Relationship Id="rId3" Type="http://schemas.openxmlformats.org/officeDocument/2006/relationships/image" Target="../media/image110.png"/><Relationship Id="rId4" Type="http://schemas.openxmlformats.org/officeDocument/2006/relationships/image" Target="../media/image111.png"/><Relationship Id="rId5" Type="http://schemas.openxmlformats.org/officeDocument/2006/relationships/image" Target="../media/image112.png"/><Relationship Id="rId6" Type="http://schemas.openxmlformats.org/officeDocument/2006/relationships/image" Target="../media/image113.png"/><Relationship Id="rId7" Type="http://schemas.openxmlformats.org/officeDocument/2006/relationships/image" Target="../media/image114.png"/><Relationship Id="rId8" Type="http://schemas.openxmlformats.org/officeDocument/2006/relationships/image" Target="../media/image115.png"/><Relationship Id="rId9" Type="http://schemas.openxmlformats.org/officeDocument/2006/relationships/image" Target="../media/image116.png"/><Relationship Id="rId10" Type="http://schemas.openxmlformats.org/officeDocument/2006/relationships/image" Target="../media/image117.png"/><Relationship Id="rId11" Type="http://schemas.openxmlformats.org/officeDocument/2006/relationships/image" Target="../media/image118.png"/><Relationship Id="rId12" Type="http://schemas.openxmlformats.org/officeDocument/2006/relationships/image" Target="../media/image119.png"/><Relationship Id="rId13" Type="http://schemas.openxmlformats.org/officeDocument/2006/relationships/image" Target="../media/image120.pn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15.png"/><Relationship Id="rId7" Type="http://schemas.openxmlformats.org/officeDocument/2006/relationships/image" Target="../media/image16.png"/><Relationship Id="rId8" Type="http://schemas.openxmlformats.org/officeDocument/2006/relationships/image" Target="../media/image17.png"/><Relationship Id="rId9" Type="http://schemas.openxmlformats.org/officeDocument/2006/relationships/image" Target="../media/image18.png"/><Relationship Id="rId10" Type="http://schemas.openxmlformats.org/officeDocument/2006/relationships/image" Target="../media/image19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Relationship Id="rId3" Type="http://schemas.openxmlformats.org/officeDocument/2006/relationships/image" Target="../media/image20.png"/><Relationship Id="rId4" Type="http://schemas.openxmlformats.org/officeDocument/2006/relationships/image" Target="../media/image18.png"/><Relationship Id="rId5" Type="http://schemas.openxmlformats.org/officeDocument/2006/relationships/image" Target="../media/image21.png"/><Relationship Id="rId6" Type="http://schemas.openxmlformats.org/officeDocument/2006/relationships/image" Target="../media/image22.png"/><Relationship Id="rId7" Type="http://schemas.openxmlformats.org/officeDocument/2006/relationships/image" Target="../media/image23.png"/><Relationship Id="rId8" Type="http://schemas.openxmlformats.org/officeDocument/2006/relationships/image" Target="../media/image24.png"/><Relationship Id="rId9" Type="http://schemas.openxmlformats.org/officeDocument/2006/relationships/image" Target="../media/image25.png"/><Relationship Id="rId10" Type="http://schemas.openxmlformats.org/officeDocument/2006/relationships/image" Target="../media/image26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7.png"/><Relationship Id="rId3" Type="http://schemas.openxmlformats.org/officeDocument/2006/relationships/image" Target="../media/image28.png"/><Relationship Id="rId4" Type="http://schemas.openxmlformats.org/officeDocument/2006/relationships/image" Target="../media/image29.png"/><Relationship Id="rId5" Type="http://schemas.openxmlformats.org/officeDocument/2006/relationships/image" Target="../media/image30.png"/><Relationship Id="rId6" Type="http://schemas.openxmlformats.org/officeDocument/2006/relationships/image" Target="../media/image31.png"/><Relationship Id="rId7" Type="http://schemas.openxmlformats.org/officeDocument/2006/relationships/image" Target="../media/image32.png"/><Relationship Id="rId8" Type="http://schemas.openxmlformats.org/officeDocument/2006/relationships/image" Target="../media/image33.png"/><Relationship Id="rId9" Type="http://schemas.openxmlformats.org/officeDocument/2006/relationships/image" Target="../media/image34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png"/><Relationship Id="rId3" Type="http://schemas.openxmlformats.org/officeDocument/2006/relationships/image" Target="../media/image36.png"/><Relationship Id="rId4" Type="http://schemas.openxmlformats.org/officeDocument/2006/relationships/image" Target="../media/image37.png"/><Relationship Id="rId5" Type="http://schemas.openxmlformats.org/officeDocument/2006/relationships/image" Target="../media/image38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9.png"/><Relationship Id="rId3" Type="http://schemas.openxmlformats.org/officeDocument/2006/relationships/image" Target="../media/image40.png"/><Relationship Id="rId4" Type="http://schemas.openxmlformats.org/officeDocument/2006/relationships/image" Target="../media/image41.png"/><Relationship Id="rId5" Type="http://schemas.openxmlformats.org/officeDocument/2006/relationships/image" Target="../media/image42.png"/><Relationship Id="rId6" Type="http://schemas.openxmlformats.org/officeDocument/2006/relationships/image" Target="../media/image4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ours 17"/>
          <p:cNvSpPr/>
          <p:nvPr>
            <p:ph type="body" idx="13"/>
          </p:nvPr>
        </p:nvSpPr>
        <p:spPr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17</a:t>
            </a:r>
          </a:p>
        </p:txBody>
      </p:sp>
      <p:sp>
        <p:nvSpPr>
          <p:cNvPr id="123" name="2.2 Équations quadratiques"/>
          <p:cNvSpPr/>
          <p:nvPr>
            <p:ph type="body" idx="14"/>
          </p:nvPr>
        </p:nvSpPr>
        <p:spPr>
          <a:xfrm>
            <a:off x="1308100" y="1028700"/>
            <a:ext cx="10375900" cy="3848100"/>
          </a:xfrm>
          <a:prstGeom prst="roundRect">
            <a:avLst>
              <a:gd name="adj" fmla="val 27283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2.2 Équations quadratiques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Rectangle aux angles arrondis"/>
          <p:cNvSpPr/>
          <p:nvPr/>
        </p:nvSpPr>
        <p:spPr>
          <a:xfrm>
            <a:off x="7734300" y="279400"/>
            <a:ext cx="723900" cy="1104900"/>
          </a:xfrm>
          <a:prstGeom prst="roundRect">
            <a:avLst>
              <a:gd name="adj" fmla="val 26316"/>
            </a:avLst>
          </a:prstGeom>
          <a:solidFill>
            <a:srgbClr val="B1DD8C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24" name="Rectangle aux angles arrondis"/>
          <p:cNvSpPr/>
          <p:nvPr/>
        </p:nvSpPr>
        <p:spPr>
          <a:xfrm>
            <a:off x="6692900" y="444500"/>
            <a:ext cx="609600" cy="698500"/>
          </a:xfrm>
          <a:prstGeom prst="roundRect">
            <a:avLst>
              <a:gd name="adj" fmla="val 31250"/>
            </a:avLst>
          </a:prstGeom>
          <a:solidFill>
            <a:srgbClr val="E392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25" name="Carré"/>
          <p:cNvSpPr/>
          <p:nvPr/>
        </p:nvSpPr>
        <p:spPr>
          <a:xfrm>
            <a:off x="863600" y="3822700"/>
            <a:ext cx="4622800" cy="4622800"/>
          </a:xfrm>
          <a:prstGeom prst="rect">
            <a:avLst/>
          </a:prstGeom>
          <a:solidFill>
            <a:srgbClr val="E392FE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26" name="Rectangle"/>
          <p:cNvSpPr/>
          <p:nvPr/>
        </p:nvSpPr>
        <p:spPr>
          <a:xfrm>
            <a:off x="5499100" y="3822700"/>
            <a:ext cx="2159000" cy="4622800"/>
          </a:xfrm>
          <a:prstGeom prst="rect">
            <a:avLst/>
          </a:prstGeom>
          <a:solidFill>
            <a:srgbClr val="B1DD8C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227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75000" y="8699500"/>
            <a:ext cx="2413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8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7000" y="6134100"/>
            <a:ext cx="2413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9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61300" y="6134100"/>
            <a:ext cx="241300" cy="215900"/>
          </a:xfrm>
          <a:prstGeom prst="rect">
            <a:avLst/>
          </a:prstGeom>
          <a:ln w="12700">
            <a:miter lim="400000"/>
          </a:ln>
        </p:spPr>
      </p:pic>
      <p:sp>
        <p:nvSpPr>
          <p:cNvPr id="230" name="Rectangle aux angles arrondis"/>
          <p:cNvSpPr/>
          <p:nvPr/>
        </p:nvSpPr>
        <p:spPr>
          <a:xfrm>
            <a:off x="2997200" y="457200"/>
            <a:ext cx="1828800" cy="774700"/>
          </a:xfrm>
          <a:prstGeom prst="roundRect">
            <a:avLst>
              <a:gd name="adj" fmla="val 24590"/>
            </a:avLst>
          </a:prstGeom>
          <a:solidFill>
            <a:srgbClr val="53D5F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233" name="Grouper"/>
          <p:cNvGrpSpPr/>
          <p:nvPr/>
        </p:nvGrpSpPr>
        <p:grpSpPr>
          <a:xfrm>
            <a:off x="3429000" y="37070"/>
            <a:ext cx="1468967" cy="813831"/>
            <a:chOff x="0" y="0"/>
            <a:chExt cx="1468966" cy="813829"/>
          </a:xfrm>
        </p:grpSpPr>
        <p:sp>
          <p:nvSpPr>
            <p:cNvPr id="231" name="Ligne"/>
            <p:cNvSpPr/>
            <p:nvPr/>
          </p:nvSpPr>
          <p:spPr>
            <a:xfrm>
              <a:off x="232833" y="-1"/>
              <a:ext cx="1236134" cy="458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78" fill="norm" stroke="1" extrusionOk="0">
                  <a:moveTo>
                    <a:pt x="0" y="16776"/>
                  </a:moveTo>
                  <a:cubicBezTo>
                    <a:pt x="0" y="16776"/>
                    <a:pt x="10677" y="-1022"/>
                    <a:pt x="13315" y="46"/>
                  </a:cubicBezTo>
                  <a:cubicBezTo>
                    <a:pt x="15364" y="876"/>
                    <a:pt x="21600" y="20578"/>
                    <a:pt x="21600" y="20578"/>
                  </a:cubicBezTo>
                </a:path>
              </a:pathLst>
            </a:custGeom>
            <a:noFill/>
            <a:ln w="25400" cap="flat">
              <a:solidFill>
                <a:srgbClr val="FF6251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232" name="Rectangle aux angles arrondis"/>
            <p:cNvSpPr/>
            <p:nvPr/>
          </p:nvSpPr>
          <p:spPr>
            <a:xfrm>
              <a:off x="0" y="420129"/>
              <a:ext cx="355600" cy="393701"/>
            </a:xfrm>
            <a:prstGeom prst="roundRect">
              <a:avLst>
                <a:gd name="adj" fmla="val 50000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234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22600" y="558800"/>
            <a:ext cx="2463800" cy="444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38" name="Grouper"/>
          <p:cNvGrpSpPr/>
          <p:nvPr/>
        </p:nvGrpSpPr>
        <p:grpSpPr>
          <a:xfrm>
            <a:off x="844240" y="1409700"/>
            <a:ext cx="11589060" cy="1244600"/>
            <a:chOff x="285861" y="0"/>
            <a:chExt cx="11589059" cy="1244600"/>
          </a:xfrm>
        </p:grpSpPr>
        <p:sp>
          <p:nvSpPr>
            <p:cNvPr id="235" name="On aimerait bien trouver une manière d’englober le terme"/>
            <p:cNvSpPr txBox="1"/>
            <p:nvPr/>
          </p:nvSpPr>
          <p:spPr>
            <a:xfrm>
              <a:off x="285861" y="0"/>
              <a:ext cx="10825238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On aimerait bien trouver une manière d’englober le terme</a:t>
              </a:r>
            </a:p>
          </p:txBody>
        </p:sp>
        <p:pic>
          <p:nvPicPr>
            <p:cNvPr id="236" name="droppedImage.pdf" descr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1443121" y="152400"/>
              <a:ext cx="4318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37" name="dans un carré"/>
            <p:cNvSpPr txBox="1"/>
            <p:nvPr/>
          </p:nvSpPr>
          <p:spPr>
            <a:xfrm>
              <a:off x="4731618" y="622300"/>
              <a:ext cx="261952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dans un carré</a:t>
              </a:r>
            </a:p>
          </p:txBody>
        </p:sp>
      </p:grpSp>
      <p:pic>
        <p:nvPicPr>
          <p:cNvPr id="239" name="droppedImage.pdf" descr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578600" y="8674100"/>
            <a:ext cx="2540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0" name="droppedImage.pdf" descr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651500" y="304800"/>
            <a:ext cx="3848100" cy="1104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7" grpId="6"/>
      <p:bldP build="whole" bldLvl="1" animBg="1" rev="0" advAuto="0" spid="230" grpId="1"/>
      <p:bldP build="whole" bldLvl="1" animBg="1" rev="0" advAuto="0" spid="233" grpId="3"/>
      <p:bldP build="whole" bldLvl="1" animBg="1" rev="0" advAuto="0" spid="228" grpId="7"/>
      <p:bldP build="whole" bldLvl="1" animBg="1" rev="0" advAuto="0" spid="240" grpId="4"/>
      <p:bldP build="whole" bldLvl="1" animBg="1" rev="0" advAuto="0" spid="239" grpId="11"/>
      <p:bldP build="whole" bldLvl="1" animBg="1" rev="0" advAuto="0" spid="229" grpId="10"/>
      <p:bldP build="whole" bldLvl="1" animBg="1" rev="0" advAuto="0" spid="224" grpId="8"/>
      <p:bldP build="whole" bldLvl="1" animBg="1" rev="0" advAuto="0" spid="238" grpId="2"/>
      <p:bldP build="whole" bldLvl="1" animBg="1" rev="0" advAuto="0" spid="223" grpId="12"/>
      <p:bldP build="whole" bldLvl="1" animBg="1" rev="0" advAuto="0" spid="225" grpId="5"/>
      <p:bldP build="whole" bldLvl="1" animBg="1" rev="0" advAuto="0" spid="226" grpId="9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Carré"/>
          <p:cNvSpPr/>
          <p:nvPr/>
        </p:nvSpPr>
        <p:spPr>
          <a:xfrm>
            <a:off x="863600" y="3822700"/>
            <a:ext cx="4622800" cy="4622800"/>
          </a:xfrm>
          <a:prstGeom prst="rect">
            <a:avLst/>
          </a:prstGeom>
          <a:solidFill>
            <a:srgbClr val="E392FE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43" name="Rectangle"/>
          <p:cNvSpPr/>
          <p:nvPr/>
        </p:nvSpPr>
        <p:spPr>
          <a:xfrm>
            <a:off x="5499100" y="3822700"/>
            <a:ext cx="2159000" cy="4622800"/>
          </a:xfrm>
          <a:prstGeom prst="rect">
            <a:avLst/>
          </a:prstGeom>
          <a:solidFill>
            <a:srgbClr val="B1DD8C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244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75000" y="8699500"/>
            <a:ext cx="2413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5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7000" y="6134100"/>
            <a:ext cx="2413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6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61300" y="6134100"/>
            <a:ext cx="2413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7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578600" y="8724900"/>
            <a:ext cx="254000" cy="952500"/>
          </a:xfrm>
          <a:prstGeom prst="rect">
            <a:avLst/>
          </a:prstGeom>
          <a:ln w="12700">
            <a:miter lim="400000"/>
          </a:ln>
        </p:spPr>
      </p:pic>
      <p:sp>
        <p:nvSpPr>
          <p:cNvPr id="248" name="Rectangle"/>
          <p:cNvSpPr/>
          <p:nvPr/>
        </p:nvSpPr>
        <p:spPr>
          <a:xfrm>
            <a:off x="5499100" y="3822700"/>
            <a:ext cx="1079500" cy="4622800"/>
          </a:xfrm>
          <a:prstGeom prst="rect">
            <a:avLst/>
          </a:prstGeom>
          <a:solidFill>
            <a:srgbClr val="B1DD8C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49" name="Rectangle"/>
          <p:cNvSpPr/>
          <p:nvPr/>
        </p:nvSpPr>
        <p:spPr>
          <a:xfrm>
            <a:off x="6578600" y="3822700"/>
            <a:ext cx="1079500" cy="4622800"/>
          </a:xfrm>
          <a:prstGeom prst="rect">
            <a:avLst/>
          </a:prstGeom>
          <a:solidFill>
            <a:srgbClr val="B1DD8C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50" name="Rectangle aux angles arrondis"/>
          <p:cNvSpPr/>
          <p:nvPr/>
        </p:nvSpPr>
        <p:spPr>
          <a:xfrm>
            <a:off x="7734300" y="279400"/>
            <a:ext cx="723900" cy="1104900"/>
          </a:xfrm>
          <a:prstGeom prst="roundRect">
            <a:avLst>
              <a:gd name="adj" fmla="val 26316"/>
            </a:avLst>
          </a:prstGeom>
          <a:solidFill>
            <a:srgbClr val="B1DD8C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51" name="Rectangle aux angles arrondis"/>
          <p:cNvSpPr/>
          <p:nvPr/>
        </p:nvSpPr>
        <p:spPr>
          <a:xfrm>
            <a:off x="6692900" y="444500"/>
            <a:ext cx="609600" cy="698500"/>
          </a:xfrm>
          <a:prstGeom prst="roundRect">
            <a:avLst>
              <a:gd name="adj" fmla="val 31250"/>
            </a:avLst>
          </a:prstGeom>
          <a:solidFill>
            <a:srgbClr val="E392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52" name="Rectangle aux angles arrondis"/>
          <p:cNvSpPr/>
          <p:nvPr/>
        </p:nvSpPr>
        <p:spPr>
          <a:xfrm>
            <a:off x="2997200" y="457200"/>
            <a:ext cx="1828800" cy="774700"/>
          </a:xfrm>
          <a:prstGeom prst="roundRect">
            <a:avLst>
              <a:gd name="adj" fmla="val 24590"/>
            </a:avLst>
          </a:prstGeom>
          <a:solidFill>
            <a:srgbClr val="53D5F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255" name="Grouper"/>
          <p:cNvGrpSpPr/>
          <p:nvPr/>
        </p:nvGrpSpPr>
        <p:grpSpPr>
          <a:xfrm>
            <a:off x="3429000" y="37070"/>
            <a:ext cx="1468967" cy="813831"/>
            <a:chOff x="0" y="0"/>
            <a:chExt cx="1468966" cy="813829"/>
          </a:xfrm>
        </p:grpSpPr>
        <p:sp>
          <p:nvSpPr>
            <p:cNvPr id="253" name="Ligne"/>
            <p:cNvSpPr/>
            <p:nvPr/>
          </p:nvSpPr>
          <p:spPr>
            <a:xfrm>
              <a:off x="232833" y="-1"/>
              <a:ext cx="1236134" cy="458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78" fill="norm" stroke="1" extrusionOk="0">
                  <a:moveTo>
                    <a:pt x="0" y="16776"/>
                  </a:moveTo>
                  <a:cubicBezTo>
                    <a:pt x="0" y="16776"/>
                    <a:pt x="10677" y="-1022"/>
                    <a:pt x="13315" y="46"/>
                  </a:cubicBezTo>
                  <a:cubicBezTo>
                    <a:pt x="15364" y="876"/>
                    <a:pt x="21600" y="20578"/>
                    <a:pt x="21600" y="20578"/>
                  </a:cubicBezTo>
                </a:path>
              </a:pathLst>
            </a:custGeom>
            <a:noFill/>
            <a:ln w="25400" cap="flat">
              <a:solidFill>
                <a:srgbClr val="FF6251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254" name="Rectangle aux angles arrondis"/>
            <p:cNvSpPr/>
            <p:nvPr/>
          </p:nvSpPr>
          <p:spPr>
            <a:xfrm>
              <a:off x="0" y="420129"/>
              <a:ext cx="355600" cy="393701"/>
            </a:xfrm>
            <a:prstGeom prst="roundRect">
              <a:avLst>
                <a:gd name="adj" fmla="val 50000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256" name="droppedImage.pdf" descr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022600" y="558800"/>
            <a:ext cx="24638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7" name="droppedImage.pdf" descr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651500" y="304800"/>
            <a:ext cx="38481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8" name="droppedImage.pdf" descr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753100" y="8648700"/>
            <a:ext cx="4826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9" name="droppedImage.pdf" descr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073900" y="8648700"/>
            <a:ext cx="482600" cy="952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xit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xit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9" grpId="6"/>
      <p:bldP build="whole" bldLvl="1" animBg="1" rev="0" advAuto="0" spid="247" grpId="4"/>
      <p:bldP build="whole" bldLvl="1" animBg="1" rev="0" advAuto="0" spid="249" grpId="3"/>
      <p:bldP build="whole" bldLvl="1" animBg="1" rev="0" advAuto="0" spid="248" grpId="2"/>
      <p:bldP build="whole" bldLvl="1" animBg="1" rev="0" advAuto="0" spid="243" grpId="1"/>
      <p:bldP build="whole" bldLvl="1" animBg="1" rev="0" advAuto="0" spid="258" grpId="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Rectangle aux angles arrondis"/>
          <p:cNvSpPr/>
          <p:nvPr/>
        </p:nvSpPr>
        <p:spPr>
          <a:xfrm>
            <a:off x="7569200" y="1955800"/>
            <a:ext cx="3073400" cy="1143000"/>
          </a:xfrm>
          <a:prstGeom prst="roundRect">
            <a:avLst>
              <a:gd name="adj" fmla="val 16667"/>
            </a:avLst>
          </a:prstGeom>
          <a:solidFill>
            <a:srgbClr val="53D5F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264" name="Grouper"/>
          <p:cNvGrpSpPr/>
          <p:nvPr/>
        </p:nvGrpSpPr>
        <p:grpSpPr>
          <a:xfrm>
            <a:off x="9677400" y="609600"/>
            <a:ext cx="2197100" cy="1270000"/>
            <a:chOff x="0" y="0"/>
            <a:chExt cx="2197100" cy="1270000"/>
          </a:xfrm>
        </p:grpSpPr>
        <p:sp>
          <p:nvSpPr>
            <p:cNvPr id="262" name="Rectangle aux angles arrondis"/>
            <p:cNvSpPr/>
            <p:nvPr/>
          </p:nvSpPr>
          <p:spPr>
            <a:xfrm>
              <a:off x="0" y="0"/>
              <a:ext cx="838200" cy="1270000"/>
            </a:xfrm>
            <a:prstGeom prst="roundRect">
              <a:avLst>
                <a:gd name="adj" fmla="val 22727"/>
              </a:avLst>
            </a:prstGeom>
            <a:solidFill>
              <a:srgbClr val="FFB5A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3" name="Rectangle aux angles arrondis"/>
            <p:cNvSpPr/>
            <p:nvPr/>
          </p:nvSpPr>
          <p:spPr>
            <a:xfrm>
              <a:off x="1358900" y="0"/>
              <a:ext cx="838200" cy="1270000"/>
            </a:xfrm>
            <a:prstGeom prst="roundRect">
              <a:avLst>
                <a:gd name="adj" fmla="val 22727"/>
              </a:avLst>
            </a:prstGeom>
            <a:solidFill>
              <a:srgbClr val="FFB5A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65" name="Carré"/>
          <p:cNvSpPr/>
          <p:nvPr/>
        </p:nvSpPr>
        <p:spPr>
          <a:xfrm>
            <a:off x="977900" y="3822700"/>
            <a:ext cx="4622800" cy="4622800"/>
          </a:xfrm>
          <a:prstGeom prst="rect">
            <a:avLst/>
          </a:prstGeom>
          <a:solidFill>
            <a:srgbClr val="E392FE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266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89300" y="8699500"/>
            <a:ext cx="2413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7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1300" y="6134100"/>
            <a:ext cx="2413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8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48500" y="6134100"/>
            <a:ext cx="241300" cy="215900"/>
          </a:xfrm>
          <a:prstGeom prst="rect">
            <a:avLst/>
          </a:prstGeom>
          <a:ln w="12700">
            <a:miter lim="400000"/>
          </a:ln>
        </p:spPr>
      </p:pic>
      <p:sp>
        <p:nvSpPr>
          <p:cNvPr id="269" name="Rectangle"/>
          <p:cNvSpPr/>
          <p:nvPr/>
        </p:nvSpPr>
        <p:spPr>
          <a:xfrm>
            <a:off x="5613400" y="3822700"/>
            <a:ext cx="1079500" cy="4622800"/>
          </a:xfrm>
          <a:prstGeom prst="rect">
            <a:avLst/>
          </a:prstGeom>
          <a:solidFill>
            <a:srgbClr val="B1DD8C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70" name="Rectangle"/>
          <p:cNvSpPr/>
          <p:nvPr/>
        </p:nvSpPr>
        <p:spPr>
          <a:xfrm rot="16200000">
            <a:off x="2755900" y="977900"/>
            <a:ext cx="1079500" cy="4622800"/>
          </a:xfrm>
          <a:prstGeom prst="rect">
            <a:avLst/>
          </a:prstGeom>
          <a:solidFill>
            <a:srgbClr val="B1DD8C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71" name="Rectangle aux angles arrondis"/>
          <p:cNvSpPr/>
          <p:nvPr/>
        </p:nvSpPr>
        <p:spPr>
          <a:xfrm>
            <a:off x="4864100" y="101600"/>
            <a:ext cx="723900" cy="1104900"/>
          </a:xfrm>
          <a:prstGeom prst="roundRect">
            <a:avLst>
              <a:gd name="adj" fmla="val 26316"/>
            </a:avLst>
          </a:prstGeom>
          <a:solidFill>
            <a:srgbClr val="B1DD8C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72" name="Rectangle aux angles arrondis"/>
          <p:cNvSpPr/>
          <p:nvPr/>
        </p:nvSpPr>
        <p:spPr>
          <a:xfrm>
            <a:off x="3822700" y="266700"/>
            <a:ext cx="609600" cy="698500"/>
          </a:xfrm>
          <a:prstGeom prst="roundRect">
            <a:avLst>
              <a:gd name="adj" fmla="val 31250"/>
            </a:avLst>
          </a:prstGeom>
          <a:solidFill>
            <a:srgbClr val="E392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273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2400" y="381000"/>
            <a:ext cx="24638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4" name="droppedImage.pdf" descr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781300" y="127000"/>
            <a:ext cx="38481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5" name="droppedImage.pdf" descr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867400" y="8648700"/>
            <a:ext cx="4826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6" name="droppedImage.pdf" descr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27000" y="2730500"/>
            <a:ext cx="482600" cy="952500"/>
          </a:xfrm>
          <a:prstGeom prst="rect">
            <a:avLst/>
          </a:prstGeom>
          <a:ln w="12700">
            <a:miter lim="400000"/>
          </a:ln>
        </p:spPr>
      </p:pic>
      <p:sp>
        <p:nvSpPr>
          <p:cNvPr id="277" name="Carré"/>
          <p:cNvSpPr/>
          <p:nvPr/>
        </p:nvSpPr>
        <p:spPr>
          <a:xfrm rot="16200000">
            <a:off x="5613400" y="2743200"/>
            <a:ext cx="1079500" cy="1079500"/>
          </a:xfrm>
          <a:prstGeom prst="rect">
            <a:avLst/>
          </a:prstGeom>
          <a:solidFill>
            <a:srgbClr val="FF4013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278" name="droppedImage.pdf" descr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413500" y="685800"/>
            <a:ext cx="65278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9" name="droppedImage.pdf" descr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502400" y="1981200"/>
            <a:ext cx="6311900" cy="1117600"/>
          </a:xfrm>
          <a:prstGeom prst="rect">
            <a:avLst/>
          </a:prstGeom>
          <a:ln w="12700">
            <a:miter lim="400000"/>
          </a:ln>
        </p:spPr>
      </p:pic>
      <p:sp>
        <p:nvSpPr>
          <p:cNvPr id="280" name="Rectangle"/>
          <p:cNvSpPr/>
          <p:nvPr/>
        </p:nvSpPr>
        <p:spPr>
          <a:xfrm>
            <a:off x="977900" y="2743200"/>
            <a:ext cx="5715000" cy="5702300"/>
          </a:xfrm>
          <a:prstGeom prst="rect">
            <a:avLst/>
          </a:prstGeom>
          <a:solidFill>
            <a:srgbClr val="53D5FD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281" name="droppedImage.pdf" descr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442200" y="3848100"/>
            <a:ext cx="4953000" cy="1206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4" grpId="3"/>
      <p:bldP build="whole" bldLvl="1" animBg="1" rev="0" advAuto="0" spid="279" grpId="4"/>
      <p:bldP build="whole" bldLvl="1" animBg="1" rev="0" advAuto="0" spid="277" grpId="1"/>
      <p:bldP build="whole" bldLvl="1" animBg="1" rev="0" advAuto="0" spid="280" grpId="6"/>
      <p:bldP build="whole" bldLvl="1" animBg="1" rev="0" advAuto="0" spid="278" grpId="2"/>
      <p:bldP build="whole" bldLvl="1" animBg="1" rev="0" advAuto="0" spid="261" grpId="5"/>
      <p:bldP build="whole" bldLvl="1" animBg="1" rev="0" advAuto="0" spid="281" grpId="7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5" name="Grouper"/>
          <p:cNvGrpSpPr/>
          <p:nvPr/>
        </p:nvGrpSpPr>
        <p:grpSpPr>
          <a:xfrm>
            <a:off x="2298700" y="5753100"/>
            <a:ext cx="1003300" cy="2832100"/>
            <a:chOff x="0" y="0"/>
            <a:chExt cx="1003300" cy="2832100"/>
          </a:xfrm>
        </p:grpSpPr>
        <p:sp>
          <p:nvSpPr>
            <p:cNvPr id="283" name="Rectangle aux angles arrondis"/>
            <p:cNvSpPr/>
            <p:nvPr/>
          </p:nvSpPr>
          <p:spPr>
            <a:xfrm>
              <a:off x="419100" y="1663700"/>
              <a:ext cx="584200" cy="1168400"/>
            </a:xfrm>
            <a:prstGeom prst="roundRect">
              <a:avLst>
                <a:gd name="adj" fmla="val 32609"/>
              </a:avLst>
            </a:prstGeom>
            <a:solidFill>
              <a:srgbClr val="B3FB7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84" name="Rectangle aux angles arrondis"/>
            <p:cNvSpPr/>
            <p:nvPr/>
          </p:nvSpPr>
          <p:spPr>
            <a:xfrm>
              <a:off x="0" y="0"/>
              <a:ext cx="584200" cy="1168400"/>
            </a:xfrm>
            <a:prstGeom prst="roundRect">
              <a:avLst>
                <a:gd name="adj" fmla="val 32609"/>
              </a:avLst>
            </a:prstGeom>
            <a:solidFill>
              <a:srgbClr val="B3FB7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86" name="Rectangle aux angles arrondis"/>
          <p:cNvSpPr/>
          <p:nvPr/>
        </p:nvSpPr>
        <p:spPr>
          <a:xfrm>
            <a:off x="5308600" y="4800600"/>
            <a:ext cx="355600" cy="381000"/>
          </a:xfrm>
          <a:prstGeom prst="roundRect">
            <a:avLst>
              <a:gd name="adj" fmla="val 50000"/>
            </a:avLst>
          </a:prstGeom>
          <a:solidFill>
            <a:srgbClr val="FFC67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289" name="Grouper"/>
          <p:cNvGrpSpPr/>
          <p:nvPr/>
        </p:nvGrpSpPr>
        <p:grpSpPr>
          <a:xfrm>
            <a:off x="1397000" y="1674279"/>
            <a:ext cx="10796830" cy="1678521"/>
            <a:chOff x="0" y="0"/>
            <a:chExt cx="10796829" cy="1678520"/>
          </a:xfrm>
        </p:grpSpPr>
        <p:sp>
          <p:nvSpPr>
            <p:cNvPr id="287" name="Rectangle aux angles arrondis"/>
            <p:cNvSpPr/>
            <p:nvPr/>
          </p:nvSpPr>
          <p:spPr>
            <a:xfrm>
              <a:off x="0" y="992720"/>
              <a:ext cx="495300" cy="495301"/>
            </a:xfrm>
            <a:prstGeom prst="roundRect">
              <a:avLst>
                <a:gd name="adj" fmla="val 38462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88" name="Ligne"/>
            <p:cNvSpPr/>
            <p:nvPr/>
          </p:nvSpPr>
          <p:spPr>
            <a:xfrm>
              <a:off x="262466" y="-1"/>
              <a:ext cx="10534364" cy="1678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18448" fill="norm" stroke="1" extrusionOk="0">
                  <a:moveTo>
                    <a:pt x="0" y="9701"/>
                  </a:moveTo>
                  <a:cubicBezTo>
                    <a:pt x="0" y="9701"/>
                    <a:pt x="6741" y="2942"/>
                    <a:pt x="8657" y="2257"/>
                  </a:cubicBezTo>
                  <a:cubicBezTo>
                    <a:pt x="11304" y="1310"/>
                    <a:pt x="19057" y="-3152"/>
                    <a:pt x="20763" y="3932"/>
                  </a:cubicBezTo>
                  <a:cubicBezTo>
                    <a:pt x="21092" y="5298"/>
                    <a:pt x="21600" y="14486"/>
                    <a:pt x="21418" y="16029"/>
                  </a:cubicBezTo>
                  <a:cubicBezTo>
                    <a:pt x="21190" y="17965"/>
                    <a:pt x="18521" y="18448"/>
                    <a:pt x="18521" y="18448"/>
                  </a:cubicBezTo>
                </a:path>
              </a:pathLst>
            </a:custGeom>
            <a:noFill/>
            <a:ln w="25400" cap="flat">
              <a:solidFill>
                <a:srgbClr val="FF401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grpSp>
        <p:nvGrpSpPr>
          <p:cNvPr id="292" name="Grouper"/>
          <p:cNvGrpSpPr/>
          <p:nvPr/>
        </p:nvGrpSpPr>
        <p:grpSpPr>
          <a:xfrm>
            <a:off x="7899400" y="2400300"/>
            <a:ext cx="749300" cy="1104900"/>
            <a:chOff x="0" y="0"/>
            <a:chExt cx="749300" cy="1104900"/>
          </a:xfrm>
        </p:grpSpPr>
        <p:sp>
          <p:nvSpPr>
            <p:cNvPr id="290" name="Rectangle aux angles arrondis"/>
            <p:cNvSpPr/>
            <p:nvPr/>
          </p:nvSpPr>
          <p:spPr>
            <a:xfrm>
              <a:off x="0" y="0"/>
              <a:ext cx="571500" cy="495300"/>
            </a:xfrm>
            <a:prstGeom prst="roundRect">
              <a:avLst>
                <a:gd name="adj" fmla="val 38462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1" name="Rectangle aux angles arrondis"/>
            <p:cNvSpPr/>
            <p:nvPr/>
          </p:nvSpPr>
          <p:spPr>
            <a:xfrm>
              <a:off x="177800" y="609600"/>
              <a:ext cx="571500" cy="495300"/>
            </a:xfrm>
            <a:prstGeom prst="roundRect">
              <a:avLst>
                <a:gd name="adj" fmla="val 38462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95" name="Grouper"/>
          <p:cNvGrpSpPr/>
          <p:nvPr/>
        </p:nvGrpSpPr>
        <p:grpSpPr>
          <a:xfrm>
            <a:off x="8077200" y="122417"/>
            <a:ext cx="2946400" cy="1566684"/>
            <a:chOff x="0" y="0"/>
            <a:chExt cx="2946400" cy="1566682"/>
          </a:xfrm>
        </p:grpSpPr>
        <p:sp>
          <p:nvSpPr>
            <p:cNvPr id="293" name="Rectangle aux angles arrondis"/>
            <p:cNvSpPr/>
            <p:nvPr/>
          </p:nvSpPr>
          <p:spPr>
            <a:xfrm>
              <a:off x="0" y="296682"/>
              <a:ext cx="1917700" cy="1270001"/>
            </a:xfrm>
            <a:prstGeom prst="roundRect">
              <a:avLst>
                <a:gd name="adj" fmla="val 15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4" name="Ligne"/>
            <p:cNvSpPr/>
            <p:nvPr/>
          </p:nvSpPr>
          <p:spPr>
            <a:xfrm>
              <a:off x="1625600" y="0"/>
              <a:ext cx="1320800" cy="622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846" fill="norm" stroke="1" extrusionOk="0">
                  <a:moveTo>
                    <a:pt x="0" y="5273"/>
                  </a:moveTo>
                  <a:cubicBezTo>
                    <a:pt x="0" y="5273"/>
                    <a:pt x="12384" y="-1754"/>
                    <a:pt x="14954" y="416"/>
                  </a:cubicBezTo>
                  <a:cubicBezTo>
                    <a:pt x="16985" y="2131"/>
                    <a:pt x="21600" y="19846"/>
                    <a:pt x="21600" y="19846"/>
                  </a:cubicBezTo>
                </a:path>
              </a:pathLst>
            </a:custGeom>
            <a:noFill/>
            <a:ln w="25400" cap="flat">
              <a:solidFill>
                <a:srgbClr val="FF401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pic>
        <p:nvPicPr>
          <p:cNvPr id="296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33600" y="800100"/>
            <a:ext cx="24638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7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902200" y="419100"/>
            <a:ext cx="4953000" cy="1206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8" name="droppedImage.pdf" descr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185400" y="901700"/>
            <a:ext cx="6858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9" name="droppedImage.pdf" descr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60400" y="2298700"/>
            <a:ext cx="5372100" cy="1206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0" name="droppedImage.pdf" descr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004300" y="2400300"/>
            <a:ext cx="2146300" cy="10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1" name="droppedImage.pdf" descr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337300" y="2400300"/>
            <a:ext cx="2324100" cy="10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2" name="droppedImage.pdf" descr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60400" y="4165600"/>
            <a:ext cx="5410200" cy="1206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3" name="droppedImage.pdf" descr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673100" y="5753100"/>
            <a:ext cx="53975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4" name="droppedImage.pdf" descr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565900" y="5803900"/>
            <a:ext cx="2882900" cy="1028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5" name="droppedImage.pdf" descr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660400" y="7416800"/>
            <a:ext cx="5270500" cy="1028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6" name="droppedImage.pdf" descr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6337300" y="7416800"/>
            <a:ext cx="3632200" cy="10287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5" grpId="3"/>
      <p:bldP build="whole" bldLvl="1" animBg="1" rev="0" advAuto="0" spid="299" grpId="2"/>
      <p:bldP build="whole" bldLvl="1" animBg="1" rev="0" advAuto="0" spid="285" grpId="13"/>
      <p:bldP build="whole" bldLvl="1" animBg="1" rev="0" advAuto="0" spid="303" grpId="10"/>
      <p:bldP build="whole" bldLvl="1" animBg="1" rev="0" advAuto="0" spid="300" grpId="6"/>
      <p:bldP build="whole" bldLvl="1" animBg="1" rev="0" advAuto="0" spid="305" grpId="12"/>
      <p:bldP build="whole" bldLvl="1" animBg="1" rev="0" advAuto="0" spid="298" grpId="1"/>
      <p:bldP build="whole" bldLvl="1" animBg="1" rev="0" advAuto="0" spid="306" grpId="14"/>
      <p:bldP build="whole" bldLvl="1" animBg="1" rev="0" advAuto="0" spid="292" grpId="5"/>
      <p:bldP build="whole" bldLvl="1" animBg="1" rev="0" advAuto="0" spid="289" grpId="8"/>
      <p:bldP build="whole" bldLvl="1" animBg="1" rev="0" advAuto="0" spid="304" grpId="11"/>
      <p:bldP build="whole" bldLvl="1" animBg="1" rev="0" advAuto="0" spid="286" grpId="9"/>
      <p:bldP build="whole" bldLvl="1" animBg="1" rev="0" advAuto="0" spid="301" grpId="4"/>
      <p:bldP build="whole" bldLvl="1" animBg="1" rev="0" advAuto="0" spid="302" grpId="7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" name="Grouper"/>
          <p:cNvGrpSpPr/>
          <p:nvPr/>
        </p:nvGrpSpPr>
        <p:grpSpPr>
          <a:xfrm>
            <a:off x="3298849" y="2519800"/>
            <a:ext cx="5570236" cy="671041"/>
            <a:chOff x="0" y="0"/>
            <a:chExt cx="5570235" cy="671040"/>
          </a:xfrm>
        </p:grpSpPr>
        <p:sp>
          <p:nvSpPr>
            <p:cNvPr id="308" name="Rectangle aux angles arrondis"/>
            <p:cNvSpPr/>
            <p:nvPr/>
          </p:nvSpPr>
          <p:spPr>
            <a:xfrm>
              <a:off x="0" y="0"/>
              <a:ext cx="283923" cy="552520"/>
            </a:xfrm>
            <a:prstGeom prst="roundRect">
              <a:avLst>
                <a:gd name="adj" fmla="val 50000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9" name="Rectangle aux angles arrondis"/>
            <p:cNvSpPr/>
            <p:nvPr/>
          </p:nvSpPr>
          <p:spPr>
            <a:xfrm>
              <a:off x="5286312" y="118521"/>
              <a:ext cx="283924" cy="552520"/>
            </a:xfrm>
            <a:prstGeom prst="roundRect">
              <a:avLst>
                <a:gd name="adj" fmla="val 50000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14" name="Grouper"/>
          <p:cNvGrpSpPr/>
          <p:nvPr/>
        </p:nvGrpSpPr>
        <p:grpSpPr>
          <a:xfrm>
            <a:off x="4675777" y="679380"/>
            <a:ext cx="5771974" cy="1845670"/>
            <a:chOff x="0" y="0"/>
            <a:chExt cx="5771973" cy="1845668"/>
          </a:xfrm>
        </p:grpSpPr>
        <p:sp>
          <p:nvSpPr>
            <p:cNvPr id="311" name="Rectangle aux angles arrondis"/>
            <p:cNvSpPr/>
            <p:nvPr/>
          </p:nvSpPr>
          <p:spPr>
            <a:xfrm>
              <a:off x="556622" y="0"/>
              <a:ext cx="721480" cy="552520"/>
            </a:xfrm>
            <a:prstGeom prst="roundRect">
              <a:avLst>
                <a:gd name="adj" fmla="val 34478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2" name="Rectangle aux angles arrondis"/>
            <p:cNvSpPr/>
            <p:nvPr/>
          </p:nvSpPr>
          <p:spPr>
            <a:xfrm>
              <a:off x="5050494" y="1293149"/>
              <a:ext cx="721480" cy="552520"/>
            </a:xfrm>
            <a:prstGeom prst="roundRect">
              <a:avLst>
                <a:gd name="adj" fmla="val 34478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3" name="Rectangle aux angles arrondis"/>
            <p:cNvSpPr/>
            <p:nvPr/>
          </p:nvSpPr>
          <p:spPr>
            <a:xfrm>
              <a:off x="0" y="1269999"/>
              <a:ext cx="283923" cy="552521"/>
            </a:xfrm>
            <a:prstGeom prst="roundRect">
              <a:avLst>
                <a:gd name="adj" fmla="val 50000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18" name="Grouper"/>
          <p:cNvGrpSpPr/>
          <p:nvPr/>
        </p:nvGrpSpPr>
        <p:grpSpPr>
          <a:xfrm>
            <a:off x="3147731" y="697281"/>
            <a:ext cx="6553142" cy="1822520"/>
            <a:chOff x="0" y="0"/>
            <a:chExt cx="6553141" cy="1822519"/>
          </a:xfrm>
        </p:grpSpPr>
        <p:sp>
          <p:nvSpPr>
            <p:cNvPr id="315" name="Rectangle aux angles arrondis"/>
            <p:cNvSpPr/>
            <p:nvPr/>
          </p:nvSpPr>
          <p:spPr>
            <a:xfrm>
              <a:off x="0" y="0"/>
              <a:ext cx="469335" cy="552520"/>
            </a:xfrm>
            <a:prstGeom prst="roundRect">
              <a:avLst>
                <a:gd name="adj" fmla="val 40589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6" name="Rectangle aux angles arrondis"/>
            <p:cNvSpPr/>
            <p:nvPr/>
          </p:nvSpPr>
          <p:spPr>
            <a:xfrm>
              <a:off x="1244123" y="1213930"/>
              <a:ext cx="283924" cy="552520"/>
            </a:xfrm>
            <a:prstGeom prst="roundRect">
              <a:avLst>
                <a:gd name="adj" fmla="val 50000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7" name="Rectangle aux angles arrondis"/>
            <p:cNvSpPr/>
            <p:nvPr/>
          </p:nvSpPr>
          <p:spPr>
            <a:xfrm>
              <a:off x="6269218" y="1270000"/>
              <a:ext cx="283924" cy="552520"/>
            </a:xfrm>
            <a:prstGeom prst="roundRect">
              <a:avLst>
                <a:gd name="adj" fmla="val 50000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21" name="Grouper"/>
          <p:cNvGrpSpPr/>
          <p:nvPr/>
        </p:nvGrpSpPr>
        <p:grpSpPr>
          <a:xfrm>
            <a:off x="3069986" y="1949380"/>
            <a:ext cx="4804598" cy="552520"/>
            <a:chOff x="0" y="0"/>
            <a:chExt cx="4804597" cy="552519"/>
          </a:xfrm>
        </p:grpSpPr>
        <p:sp>
          <p:nvSpPr>
            <p:cNvPr id="319" name="Rectangle aux angles arrondis"/>
            <p:cNvSpPr/>
            <p:nvPr/>
          </p:nvSpPr>
          <p:spPr>
            <a:xfrm>
              <a:off x="0" y="0"/>
              <a:ext cx="370824" cy="552520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20" name="Rectangle aux angles arrondis"/>
            <p:cNvSpPr/>
            <p:nvPr/>
          </p:nvSpPr>
          <p:spPr>
            <a:xfrm>
              <a:off x="4433773" y="0"/>
              <a:ext cx="370825" cy="552520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25" name="Grouper"/>
          <p:cNvGrpSpPr/>
          <p:nvPr/>
        </p:nvGrpSpPr>
        <p:grpSpPr>
          <a:xfrm>
            <a:off x="2004448" y="679380"/>
            <a:ext cx="4705351" cy="1784351"/>
            <a:chOff x="0" y="0"/>
            <a:chExt cx="4705350" cy="1784350"/>
          </a:xfrm>
        </p:grpSpPr>
        <p:sp>
          <p:nvSpPr>
            <p:cNvPr id="322" name="Rectangle aux angles arrondis"/>
            <p:cNvSpPr/>
            <p:nvPr/>
          </p:nvSpPr>
          <p:spPr>
            <a:xfrm>
              <a:off x="2485916" y="0"/>
              <a:ext cx="370825" cy="552520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23" name="Rectangle aux angles arrondis"/>
            <p:cNvSpPr/>
            <p:nvPr/>
          </p:nvSpPr>
          <p:spPr>
            <a:xfrm>
              <a:off x="4334526" y="1231830"/>
              <a:ext cx="370824" cy="552521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24" name="Rectangle aux angles arrondis"/>
            <p:cNvSpPr/>
            <p:nvPr/>
          </p:nvSpPr>
          <p:spPr>
            <a:xfrm>
              <a:off x="0" y="1231830"/>
              <a:ext cx="370824" cy="552521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26" name="Exempl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32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82398" y="688411"/>
            <a:ext cx="33274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8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2589" y="1949380"/>
            <a:ext cx="4038601" cy="1028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9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542119" y="1967281"/>
            <a:ext cx="5054601" cy="1041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0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53498" y="4115556"/>
            <a:ext cx="4292601" cy="1003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1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378141" y="4115557"/>
            <a:ext cx="3517901" cy="1003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2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53498" y="6256333"/>
            <a:ext cx="2501901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3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744066" y="6313266"/>
            <a:ext cx="3289301" cy="1003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4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476172" y="6317651"/>
            <a:ext cx="2501901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5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7503759" y="7997644"/>
            <a:ext cx="2501901" cy="1016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1" grpId="9"/>
      <p:bldP build="whole" bldLvl="1" animBg="1" rev="0" advAuto="0" spid="318" grpId="5"/>
      <p:bldP build="whole" bldLvl="1" animBg="1" rev="0" advAuto="0" spid="328" grpId="1"/>
      <p:bldP build="whole" bldLvl="1" animBg="1" rev="0" advAuto="0" spid="335" grpId="13"/>
      <p:bldP build="whole" bldLvl="1" animBg="1" rev="0" advAuto="0" spid="333" grpId="11"/>
      <p:bldP build="whole" bldLvl="1" animBg="1" rev="0" advAuto="0" spid="334" grpId="12"/>
      <p:bldP build="whole" bldLvl="1" animBg="1" rev="0" advAuto="0" spid="332" grpId="10"/>
      <p:bldP build="whole" bldLvl="1" animBg="1" rev="0" advAuto="0" spid="330" grpId="8"/>
      <p:bldP build="whole" bldLvl="1" animBg="1" rev="0" advAuto="0" spid="321" grpId="4"/>
      <p:bldP build="whole" bldLvl="1" animBg="1" rev="0" advAuto="0" spid="329" grpId="2"/>
      <p:bldP build="whole" bldLvl="1" animBg="1" rev="0" advAuto="0" spid="310" grpId="7"/>
      <p:bldP build="whole" bldLvl="1" animBg="1" rev="0" advAuto="0" spid="325" grpId="3"/>
      <p:bldP build="whole" bldLvl="1" animBg="1" rev="0" advAuto="0" spid="314" grpId="6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Exempl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33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25982" y="615950"/>
            <a:ext cx="56134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9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03987" y="1795688"/>
            <a:ext cx="73660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0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715163" y="2825098"/>
            <a:ext cx="42799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1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219080" y="4197288"/>
            <a:ext cx="6032501" cy="1054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2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652024" y="4234693"/>
            <a:ext cx="3733801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3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663141" y="5987149"/>
            <a:ext cx="2717801" cy="1028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4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819953" y="6050454"/>
            <a:ext cx="21082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5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26599" y="7956431"/>
            <a:ext cx="25146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6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3485134" y="7946753"/>
            <a:ext cx="9779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7" name="Image" descr="Image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4655430" y="7943805"/>
            <a:ext cx="749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8" name="Image" descr="Image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6717009" y="7920055"/>
            <a:ext cx="25146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9" name="Image" descr="Image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9561492" y="7853256"/>
            <a:ext cx="13335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0" name="Image" descr="Image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11118457" y="8164406"/>
            <a:ext cx="1028701" cy="317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5" grpId="8"/>
      <p:bldP build="whole" bldLvl="1" animBg="1" rev="0" advAuto="0" spid="347" grpId="10"/>
      <p:bldP build="whole" bldLvl="1" animBg="1" rev="0" advAuto="0" spid="343" grpId="6"/>
      <p:bldP build="whole" bldLvl="1" animBg="1" rev="0" advAuto="0" spid="341" grpId="4"/>
      <p:bldP build="whole" bldLvl="1" animBg="1" rev="0" advAuto="0" spid="339" grpId="2"/>
      <p:bldP build="whole" bldLvl="1" animBg="1" rev="0" advAuto="0" spid="340" grpId="3"/>
      <p:bldP build="whole" bldLvl="1" animBg="1" rev="0" advAuto="0" spid="338" grpId="1"/>
      <p:bldP build="whole" bldLvl="1" animBg="1" rev="0" advAuto="0" spid="346" grpId="9"/>
      <p:bldP build="whole" bldLvl="1" animBg="1" rev="0" advAuto="0" spid="342" grpId="5"/>
      <p:bldP build="whole" bldLvl="1" animBg="1" rev="0" advAuto="0" spid="350" grpId="13"/>
      <p:bldP build="whole" bldLvl="1" animBg="1" rev="0" advAuto="0" spid="344" grpId="7"/>
      <p:bldP build="whole" bldLvl="1" animBg="1" rev="0" advAuto="0" spid="349" grpId="12"/>
      <p:bldP build="whole" bldLvl="1" animBg="1" rev="0" advAuto="0" spid="348" grpId="1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Remarqu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Remarque:</a:t>
            </a:r>
          </a:p>
        </p:txBody>
      </p:sp>
      <p:pic>
        <p:nvPicPr>
          <p:cNvPr id="35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37748" y="838199"/>
            <a:ext cx="4038601" cy="1028701"/>
          </a:xfrm>
          <a:prstGeom prst="rect">
            <a:avLst/>
          </a:prstGeom>
          <a:ln w="12700">
            <a:miter lim="400000"/>
          </a:ln>
        </p:spPr>
      </p:pic>
      <p:sp>
        <p:nvSpPr>
          <p:cNvPr id="354" name="Lors de la résolution d’une quadratique, il y a trois possibilités selon la valeur de"/>
          <p:cNvSpPr txBox="1"/>
          <p:nvPr/>
        </p:nvSpPr>
        <p:spPr>
          <a:xfrm>
            <a:off x="70929" y="2468514"/>
            <a:ext cx="13010109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Lors de la résolution d’une quadratique, il y a trois possibilités selon la valeur de  </a:t>
            </a:r>
          </a:p>
        </p:txBody>
      </p:sp>
      <p:pic>
        <p:nvPicPr>
          <p:cNvPr id="355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9533" y="4016769"/>
            <a:ext cx="1612901" cy="419101"/>
          </a:xfrm>
          <a:prstGeom prst="rect">
            <a:avLst/>
          </a:prstGeom>
          <a:ln w="12700">
            <a:miter lim="400000"/>
          </a:ln>
        </p:spPr>
      </p:pic>
      <p:sp>
        <p:nvSpPr>
          <p:cNvPr id="356" name="qu’on nomme le discriminant."/>
          <p:cNvSpPr txBox="1"/>
          <p:nvPr/>
        </p:nvSpPr>
        <p:spPr>
          <a:xfrm>
            <a:off x="3680283" y="5068943"/>
            <a:ext cx="564423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qu’on nomme le discriminant.</a:t>
            </a:r>
          </a:p>
        </p:txBody>
      </p:sp>
      <p:pic>
        <p:nvPicPr>
          <p:cNvPr id="357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850860" y="6324316"/>
            <a:ext cx="2438401" cy="431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8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549399" y="6324316"/>
            <a:ext cx="2438401" cy="431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9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356783" y="6361428"/>
            <a:ext cx="2438401" cy="4191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7" grpId="6"/>
      <p:bldP build="whole" bldLvl="1" animBg="1" rev="0" advAuto="0" spid="356" grpId="3"/>
      <p:bldP build="whole" bldLvl="1" animBg="1" rev="0" advAuto="0" spid="355" grpId="2"/>
      <p:bldP build="whole" bldLvl="1" animBg="1" rev="0" advAuto="0" spid="359" grpId="5"/>
      <p:bldP build="whole" bldLvl="1" animBg="1" rev="0" advAuto="0" spid="354" grpId="1"/>
      <p:bldP build="whole" bldLvl="1" animBg="1" rev="0" advAuto="0" spid="358" grpId="4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Remarqu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Remarque:</a:t>
            </a:r>
          </a:p>
        </p:txBody>
      </p:sp>
      <p:pic>
        <p:nvPicPr>
          <p:cNvPr id="36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37748" y="838200"/>
            <a:ext cx="4038601" cy="1028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63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35490" y="7748180"/>
            <a:ext cx="2438401" cy="431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4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435490" y="2608029"/>
            <a:ext cx="2438401" cy="431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5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435490" y="4965700"/>
            <a:ext cx="2438401" cy="419101"/>
          </a:xfrm>
          <a:prstGeom prst="rect">
            <a:avLst/>
          </a:prstGeom>
          <a:ln w="12700">
            <a:miter lim="400000"/>
          </a:ln>
        </p:spPr>
      </p:pic>
      <p:sp>
        <p:nvSpPr>
          <p:cNvPr id="366" name="si"/>
          <p:cNvSpPr txBox="1"/>
          <p:nvPr/>
        </p:nvSpPr>
        <p:spPr>
          <a:xfrm>
            <a:off x="544062" y="2512779"/>
            <a:ext cx="38107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si</a:t>
            </a:r>
          </a:p>
        </p:txBody>
      </p:sp>
      <p:sp>
        <p:nvSpPr>
          <p:cNvPr id="367" name="si"/>
          <p:cNvSpPr txBox="1"/>
          <p:nvPr/>
        </p:nvSpPr>
        <p:spPr>
          <a:xfrm>
            <a:off x="544062" y="4876800"/>
            <a:ext cx="38107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si</a:t>
            </a:r>
          </a:p>
        </p:txBody>
      </p:sp>
      <p:sp>
        <p:nvSpPr>
          <p:cNvPr id="368" name="si"/>
          <p:cNvSpPr txBox="1"/>
          <p:nvPr/>
        </p:nvSpPr>
        <p:spPr>
          <a:xfrm>
            <a:off x="544062" y="7652930"/>
            <a:ext cx="38107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si</a:t>
            </a:r>
          </a:p>
        </p:txBody>
      </p:sp>
      <p:grpSp>
        <p:nvGrpSpPr>
          <p:cNvPr id="371" name="Grouper"/>
          <p:cNvGrpSpPr/>
          <p:nvPr/>
        </p:nvGrpSpPr>
        <p:grpSpPr>
          <a:xfrm>
            <a:off x="6071610" y="2567328"/>
            <a:ext cx="4844737" cy="622301"/>
            <a:chOff x="0" y="0"/>
            <a:chExt cx="4844736" cy="622300"/>
          </a:xfrm>
        </p:grpSpPr>
        <p:pic>
          <p:nvPicPr>
            <p:cNvPr id="369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0"/>
              <a:ext cx="2044700" cy="558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70" name="n’existe pas"/>
            <p:cNvSpPr txBox="1"/>
            <p:nvPr/>
          </p:nvSpPr>
          <p:spPr>
            <a:xfrm>
              <a:off x="2652051" y="0"/>
              <a:ext cx="219268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n’existe pas</a:t>
              </a:r>
            </a:p>
          </p:txBody>
        </p:sp>
      </p:grpSp>
      <p:sp>
        <p:nvSpPr>
          <p:cNvPr id="372" name="donc il n’y a pas de solution"/>
          <p:cNvSpPr txBox="1"/>
          <p:nvPr/>
        </p:nvSpPr>
        <p:spPr>
          <a:xfrm>
            <a:off x="5929990" y="3597422"/>
            <a:ext cx="518859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donc il n’y a pas de solution</a:t>
            </a:r>
          </a:p>
        </p:txBody>
      </p:sp>
      <p:pic>
        <p:nvPicPr>
          <p:cNvPr id="373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311269" y="4775752"/>
            <a:ext cx="5168901" cy="1028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4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0916347" y="4851952"/>
            <a:ext cx="1066801" cy="952501"/>
          </a:xfrm>
          <a:prstGeom prst="rect">
            <a:avLst/>
          </a:prstGeom>
          <a:ln w="12700">
            <a:miter lim="400000"/>
          </a:ln>
        </p:spPr>
      </p:pic>
      <p:sp>
        <p:nvSpPr>
          <p:cNvPr id="375" name="donc il n’y a qu’une seule solution"/>
          <p:cNvSpPr txBox="1"/>
          <p:nvPr/>
        </p:nvSpPr>
        <p:spPr>
          <a:xfrm>
            <a:off x="5564897" y="6203094"/>
            <a:ext cx="631753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donc il n’y a qu’une seule solution</a:t>
            </a:r>
          </a:p>
        </p:txBody>
      </p:sp>
      <p:sp>
        <p:nvSpPr>
          <p:cNvPr id="376" name="Il y a deux solutions."/>
          <p:cNvSpPr txBox="1"/>
          <p:nvPr/>
        </p:nvSpPr>
        <p:spPr>
          <a:xfrm>
            <a:off x="5564897" y="7652930"/>
            <a:ext cx="386834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Il y a deux solutions.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2" grpId="2"/>
      <p:bldP build="whole" bldLvl="1" animBg="1" rev="0" advAuto="0" spid="373" grpId="3"/>
      <p:bldP build="whole" bldLvl="1" animBg="1" rev="0" advAuto="0" spid="371" grpId="1"/>
      <p:bldP build="whole" bldLvl="1" animBg="1" rev="0" advAuto="0" spid="374" grpId="4"/>
      <p:bldP build="whole" bldLvl="1" animBg="1" rev="0" advAuto="0" spid="375" grpId="5"/>
      <p:bldP build="whole" bldLvl="1" animBg="1" rev="0" advAuto="0" spid="376" grpId="6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Exempl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37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08883" y="582122"/>
            <a:ext cx="37846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0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75485" y="2442718"/>
            <a:ext cx="5778501" cy="1041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1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264852" y="2414269"/>
            <a:ext cx="4191001" cy="1003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2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430590" y="3914602"/>
            <a:ext cx="13335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3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202747" y="4220570"/>
            <a:ext cx="1028701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384" name="Exemple:"/>
          <p:cNvSpPr/>
          <p:nvPr/>
        </p:nvSpPr>
        <p:spPr>
          <a:xfrm>
            <a:off x="139700" y="5099389"/>
            <a:ext cx="2387601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385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390899" y="5270839"/>
            <a:ext cx="31115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6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629990" y="6571160"/>
            <a:ext cx="48006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7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610687" y="6672342"/>
            <a:ext cx="12573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8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056697" y="6672342"/>
            <a:ext cx="660401" cy="342901"/>
          </a:xfrm>
          <a:prstGeom prst="rect">
            <a:avLst/>
          </a:prstGeom>
          <a:ln w="12700">
            <a:miter lim="400000"/>
          </a:ln>
        </p:spPr>
      </p:pic>
      <p:sp>
        <p:nvSpPr>
          <p:cNvPr id="389" name="Donc pas de solutions"/>
          <p:cNvSpPr txBox="1"/>
          <p:nvPr/>
        </p:nvSpPr>
        <p:spPr>
          <a:xfrm>
            <a:off x="4444776" y="7742381"/>
            <a:ext cx="411524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Donc pas de solutions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85" grpId="6"/>
      <p:bldP build="whole" bldLvl="1" animBg="1" rev="0" advAuto="0" spid="386" grpId="7"/>
      <p:bldP build="whole" bldLvl="1" animBg="1" rev="0" advAuto="0" spid="381" grpId="2"/>
      <p:bldP build="whole" bldLvl="1" animBg="1" rev="0" advAuto="0" spid="383" grpId="4"/>
      <p:bldP build="whole" bldLvl="1" animBg="1" rev="0" advAuto="0" spid="388" grpId="9"/>
      <p:bldP build="whole" bldLvl="1" animBg="1" rev="0" advAuto="0" spid="382" grpId="3"/>
      <p:bldP build="whole" bldLvl="1" animBg="1" rev="0" advAuto="0" spid="384" grpId="5"/>
      <p:bldP build="whole" bldLvl="1" animBg="1" rev="0" advAuto="0" spid="380" grpId="1"/>
      <p:bldP build="whole" bldLvl="1" animBg="1" rev="0" advAuto="0" spid="387" grpId="8"/>
      <p:bldP build="whole" bldLvl="1" animBg="1" rev="0" advAuto="0" spid="389" grpId="1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Faites les exercices suivants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392" name="p. 115 Ex.4.5"/>
          <p:cNvSpPr txBox="1"/>
          <p:nvPr/>
        </p:nvSpPr>
        <p:spPr>
          <a:xfrm>
            <a:off x="5225008" y="4565650"/>
            <a:ext cx="255478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 115 Ex.4.5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Définition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Définition:</a:t>
            </a:r>
          </a:p>
        </p:txBody>
      </p:sp>
      <p:sp>
        <p:nvSpPr>
          <p:cNvPr id="126" name="Une équation est dite quadratique si l’un des côtés de l’équation est un polynôme de degré 2 et l’autre est de degré 2 ou moins."/>
          <p:cNvSpPr txBox="1"/>
          <p:nvPr/>
        </p:nvSpPr>
        <p:spPr>
          <a:xfrm>
            <a:off x="139699" y="1441341"/>
            <a:ext cx="12513173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Une équation est dite quadratique si l’un des côtés de l’équation est un polynôme de degré 2 et l’autre est de degré 2 ou moins.  </a:t>
            </a:r>
          </a:p>
        </p:txBody>
      </p:sp>
      <p:sp>
        <p:nvSpPr>
          <p:cNvPr id="127" name="Exemple:"/>
          <p:cNvSpPr/>
          <p:nvPr/>
        </p:nvSpPr>
        <p:spPr>
          <a:xfrm>
            <a:off x="139700" y="33147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12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56880" y="3488680"/>
            <a:ext cx="33655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353817" y="4632126"/>
            <a:ext cx="2286001" cy="50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0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118445" y="5783808"/>
            <a:ext cx="64135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824261" y="7296695"/>
            <a:ext cx="4013201" cy="508001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sont des équations quadratiques."/>
          <p:cNvSpPr txBox="1"/>
          <p:nvPr/>
        </p:nvSpPr>
        <p:spPr>
          <a:xfrm>
            <a:off x="3477133" y="8307668"/>
            <a:ext cx="605053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sont des équations quadratiques.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9" grpId="4"/>
      <p:bldP build="whole" bldLvl="1" animBg="1" rev="0" advAuto="0" spid="130" grpId="5"/>
      <p:bldP build="whole" bldLvl="1" animBg="1" rev="0" advAuto="0" spid="132" grpId="7"/>
      <p:bldP build="whole" bldLvl="1" animBg="1" rev="0" advAuto="0" spid="131" grpId="6"/>
      <p:bldP build="whole" bldLvl="1" animBg="1" rev="0" advAuto="0" spid="127" grpId="2"/>
      <p:bldP build="whole" bldLvl="1" animBg="1" rev="0" advAuto="0" spid="126" grpId="1"/>
      <p:bldP build="whole" bldLvl="1" animBg="1" rev="0" advAuto="0" spid="128" grpId="3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i on a un polynôme du deuxième degré qu’on a factorisé"/>
          <p:cNvSpPr txBox="1"/>
          <p:nvPr/>
        </p:nvSpPr>
        <p:spPr>
          <a:xfrm>
            <a:off x="1154187" y="678499"/>
            <a:ext cx="10696427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Si on a un polynôme du deuxième degré qu’on a factorisé</a:t>
            </a:r>
          </a:p>
        </p:txBody>
      </p:sp>
      <p:sp>
        <p:nvSpPr>
          <p:cNvPr id="395" name="Alors, chercher à résoudre"/>
          <p:cNvSpPr txBox="1"/>
          <p:nvPr/>
        </p:nvSpPr>
        <p:spPr>
          <a:xfrm>
            <a:off x="3982107" y="3309407"/>
            <a:ext cx="504058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Alors, chercher à résoudre </a:t>
            </a:r>
          </a:p>
        </p:txBody>
      </p:sp>
      <p:pic>
        <p:nvPicPr>
          <p:cNvPr id="39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27765" y="4432299"/>
            <a:ext cx="3276601" cy="444501"/>
          </a:xfrm>
          <a:prstGeom prst="rect">
            <a:avLst/>
          </a:prstGeom>
          <a:ln w="12700">
            <a:miter lim="400000"/>
          </a:ln>
        </p:spPr>
      </p:pic>
      <p:sp>
        <p:nvSpPr>
          <p:cNvPr id="397" name="est équivalent à résoudre"/>
          <p:cNvSpPr txBox="1"/>
          <p:nvPr/>
        </p:nvSpPr>
        <p:spPr>
          <a:xfrm>
            <a:off x="4182467" y="5377392"/>
            <a:ext cx="463986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est équivalent à résoudre</a:t>
            </a:r>
          </a:p>
        </p:txBody>
      </p:sp>
      <p:pic>
        <p:nvPicPr>
          <p:cNvPr id="398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412301" y="6935654"/>
            <a:ext cx="43942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9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200400" y="1852745"/>
            <a:ext cx="6604001" cy="5207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98" grpId="5"/>
      <p:bldP build="whole" bldLvl="1" animBg="1" rev="0" advAuto="0" spid="397" grpId="4"/>
      <p:bldP build="whole" bldLvl="1" animBg="1" rev="0" advAuto="0" spid="395" grpId="2"/>
      <p:bldP build="whole" bldLvl="1" animBg="1" rev="0" advAuto="0" spid="396" grpId="3"/>
      <p:bldP build="whole" bldLvl="1" animBg="1" rev="0" advAuto="0" spid="399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6" name="Grouper"/>
          <p:cNvGrpSpPr/>
          <p:nvPr/>
        </p:nvGrpSpPr>
        <p:grpSpPr>
          <a:xfrm>
            <a:off x="113791" y="510465"/>
            <a:ext cx="12786197" cy="2559981"/>
            <a:chOff x="104811" y="0"/>
            <a:chExt cx="12786196" cy="2559980"/>
          </a:xfrm>
        </p:grpSpPr>
        <p:sp>
          <p:nvSpPr>
            <p:cNvPr id="401" name="Or le produit de plusieurs nombres donne zéro si au moins un de ces nombres est zéro."/>
            <p:cNvSpPr txBox="1"/>
            <p:nvPr/>
          </p:nvSpPr>
          <p:spPr>
            <a:xfrm>
              <a:off x="104811" y="1416980"/>
              <a:ext cx="12786198" cy="1143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Or le produit de plusieurs nombres donne zéro si au moins un de ces nombres est zéro.</a:t>
              </a:r>
            </a:p>
          </p:txBody>
        </p:sp>
        <p:grpSp>
          <p:nvGrpSpPr>
            <p:cNvPr id="405" name="Grouper"/>
            <p:cNvGrpSpPr/>
            <p:nvPr/>
          </p:nvGrpSpPr>
          <p:grpSpPr>
            <a:xfrm>
              <a:off x="4129517" y="0"/>
              <a:ext cx="3633904" cy="469900"/>
              <a:chOff x="88101" y="0"/>
              <a:chExt cx="3633903" cy="469900"/>
            </a:xfrm>
          </p:grpSpPr>
          <p:sp>
            <p:nvSpPr>
              <p:cNvPr id="402" name="Rectangle aux angles arrondis"/>
              <p:cNvSpPr/>
              <p:nvPr/>
            </p:nvSpPr>
            <p:spPr>
              <a:xfrm>
                <a:off x="88101" y="0"/>
                <a:ext cx="421709" cy="469900"/>
              </a:xfrm>
              <a:prstGeom prst="roundRect">
                <a:avLst>
                  <a:gd name="adj" fmla="val 45173"/>
                </a:avLst>
              </a:prstGeom>
              <a:solidFill>
                <a:srgbClr val="0DFCF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3" name="Rectangle aux angles arrondis"/>
              <p:cNvSpPr/>
              <p:nvPr/>
            </p:nvSpPr>
            <p:spPr>
              <a:xfrm>
                <a:off x="610504" y="0"/>
                <a:ext cx="1440531" cy="469900"/>
              </a:xfrm>
              <a:prstGeom prst="roundRect">
                <a:avLst>
                  <a:gd name="adj" fmla="val 40541"/>
                </a:avLst>
              </a:prstGeom>
              <a:solidFill>
                <a:srgbClr val="FFB0B2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4" name="Rectangle aux angles arrondis"/>
              <p:cNvSpPr/>
              <p:nvPr/>
            </p:nvSpPr>
            <p:spPr>
              <a:xfrm>
                <a:off x="2281475" y="0"/>
                <a:ext cx="1440531" cy="469900"/>
              </a:xfrm>
              <a:prstGeom prst="roundRect">
                <a:avLst>
                  <a:gd name="adj" fmla="val 40541"/>
                </a:avLst>
              </a:prstGeom>
              <a:solidFill>
                <a:srgbClr val="CCFCC2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</p:grpSp>
      <p:grpSp>
        <p:nvGrpSpPr>
          <p:cNvPr id="410" name="Grouper"/>
          <p:cNvGrpSpPr/>
          <p:nvPr/>
        </p:nvGrpSpPr>
        <p:grpSpPr>
          <a:xfrm>
            <a:off x="1963201" y="3355364"/>
            <a:ext cx="10001829" cy="622301"/>
            <a:chOff x="0" y="0"/>
            <a:chExt cx="10001828" cy="622300"/>
          </a:xfrm>
        </p:grpSpPr>
        <p:sp>
          <p:nvSpPr>
            <p:cNvPr id="407" name="Mais"/>
            <p:cNvSpPr txBox="1"/>
            <p:nvPr/>
          </p:nvSpPr>
          <p:spPr>
            <a:xfrm>
              <a:off x="0" y="0"/>
              <a:ext cx="1019324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Mais</a:t>
              </a:r>
            </a:p>
          </p:txBody>
        </p:sp>
        <p:pic>
          <p:nvPicPr>
            <p:cNvPr id="408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326151" y="108257"/>
              <a:ext cx="1054101" cy="431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09" name="car sinon ce serait une équation linéaire."/>
            <p:cNvSpPr txBox="1"/>
            <p:nvPr/>
          </p:nvSpPr>
          <p:spPr>
            <a:xfrm>
              <a:off x="2522321" y="0"/>
              <a:ext cx="7479508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car sinon ce serait une équation linéaire.</a:t>
              </a:r>
            </a:p>
          </p:txBody>
        </p:sp>
      </p:grpSp>
      <p:grpSp>
        <p:nvGrpSpPr>
          <p:cNvPr id="413" name="Grouper"/>
          <p:cNvGrpSpPr/>
          <p:nvPr/>
        </p:nvGrpSpPr>
        <p:grpSpPr>
          <a:xfrm>
            <a:off x="6211850" y="4565649"/>
            <a:ext cx="3554450" cy="622301"/>
            <a:chOff x="0" y="0"/>
            <a:chExt cx="3554449" cy="622300"/>
          </a:xfrm>
        </p:grpSpPr>
        <p:sp>
          <p:nvSpPr>
            <p:cNvPr id="411" name="ou"/>
            <p:cNvSpPr txBox="1"/>
            <p:nvPr/>
          </p:nvSpPr>
          <p:spPr>
            <a:xfrm>
              <a:off x="0" y="0"/>
              <a:ext cx="5811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ou</a:t>
              </a:r>
            </a:p>
          </p:txBody>
        </p:sp>
        <p:pic>
          <p:nvPicPr>
            <p:cNvPr id="412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420849" y="228600"/>
              <a:ext cx="2133601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16" name="Grouper"/>
          <p:cNvGrpSpPr/>
          <p:nvPr/>
        </p:nvGrpSpPr>
        <p:grpSpPr>
          <a:xfrm>
            <a:off x="601200" y="4565649"/>
            <a:ext cx="4770900" cy="622301"/>
            <a:chOff x="0" y="0"/>
            <a:chExt cx="4770899" cy="622300"/>
          </a:xfrm>
        </p:grpSpPr>
        <p:sp>
          <p:nvSpPr>
            <p:cNvPr id="414" name="Donc soit"/>
            <p:cNvSpPr txBox="1"/>
            <p:nvPr/>
          </p:nvSpPr>
          <p:spPr>
            <a:xfrm>
              <a:off x="0" y="0"/>
              <a:ext cx="1871663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Donc soit</a:t>
              </a:r>
            </a:p>
          </p:txBody>
        </p:sp>
        <p:pic>
          <p:nvPicPr>
            <p:cNvPr id="415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637299" y="228600"/>
              <a:ext cx="2133601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417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363303" y="510465"/>
            <a:ext cx="4394201" cy="469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22" name="Grouper"/>
          <p:cNvGrpSpPr/>
          <p:nvPr/>
        </p:nvGrpSpPr>
        <p:grpSpPr>
          <a:xfrm>
            <a:off x="601200" y="6297528"/>
            <a:ext cx="8352300" cy="622301"/>
            <a:chOff x="0" y="0"/>
            <a:chExt cx="8352299" cy="622300"/>
          </a:xfrm>
        </p:grpSpPr>
        <p:pic>
          <p:nvPicPr>
            <p:cNvPr id="418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3117071" y="171450"/>
              <a:ext cx="1308101" cy="279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19" name="Image" descr="Image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7031499" y="171450"/>
              <a:ext cx="1320801" cy="279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20" name="c’est-à-dire"/>
            <p:cNvSpPr txBox="1"/>
            <p:nvPr/>
          </p:nvSpPr>
          <p:spPr>
            <a:xfrm>
              <a:off x="0" y="0"/>
              <a:ext cx="212459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c’est-à-dire</a:t>
              </a:r>
            </a:p>
          </p:txBody>
        </p:sp>
        <p:sp>
          <p:nvSpPr>
            <p:cNvPr id="421" name="ou"/>
            <p:cNvSpPr txBox="1"/>
            <p:nvPr/>
          </p:nvSpPr>
          <p:spPr>
            <a:xfrm>
              <a:off x="5610649" y="0"/>
              <a:ext cx="58110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ou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13" grpId="4"/>
      <p:bldP build="whole" bldLvl="1" animBg="1" rev="0" advAuto="0" spid="406" grpId="1"/>
      <p:bldP build="whole" bldLvl="1" animBg="1" rev="0" advAuto="0" spid="416" grpId="3"/>
      <p:bldP build="whole" bldLvl="1" animBg="1" rev="0" advAuto="0" spid="422" grpId="5"/>
      <p:bldP build="whole" bldLvl="1" animBg="1" rev="0" advAuto="0" spid="410" grpId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6" name="Grouper"/>
          <p:cNvGrpSpPr/>
          <p:nvPr/>
        </p:nvGrpSpPr>
        <p:grpSpPr>
          <a:xfrm>
            <a:off x="7577129" y="4539252"/>
            <a:ext cx="2865417" cy="4991086"/>
            <a:chOff x="0" y="0"/>
            <a:chExt cx="2865415" cy="4991085"/>
          </a:xfrm>
        </p:grpSpPr>
        <p:sp>
          <p:nvSpPr>
            <p:cNvPr id="424" name="Rectangle aux angles arrondis"/>
            <p:cNvSpPr/>
            <p:nvPr/>
          </p:nvSpPr>
          <p:spPr>
            <a:xfrm>
              <a:off x="0" y="0"/>
              <a:ext cx="602620" cy="1116449"/>
            </a:xfrm>
            <a:prstGeom prst="roundRect">
              <a:avLst>
                <a:gd name="adj" fmla="val 31612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25" name="Rectangle aux angles arrondis"/>
            <p:cNvSpPr/>
            <p:nvPr/>
          </p:nvSpPr>
          <p:spPr>
            <a:xfrm>
              <a:off x="2147463" y="3874637"/>
              <a:ext cx="717953" cy="1116449"/>
            </a:xfrm>
            <a:prstGeom prst="roundRect">
              <a:avLst>
                <a:gd name="adj" fmla="val 26534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29" name="Grouper"/>
          <p:cNvGrpSpPr/>
          <p:nvPr/>
        </p:nvGrpSpPr>
        <p:grpSpPr>
          <a:xfrm>
            <a:off x="6012544" y="4853936"/>
            <a:ext cx="3885547" cy="3084657"/>
            <a:chOff x="0" y="0"/>
            <a:chExt cx="3885546" cy="3084656"/>
          </a:xfrm>
        </p:grpSpPr>
        <p:sp>
          <p:nvSpPr>
            <p:cNvPr id="427" name="Rectangle aux angles arrondis"/>
            <p:cNvSpPr/>
            <p:nvPr/>
          </p:nvSpPr>
          <p:spPr>
            <a:xfrm>
              <a:off x="0" y="0"/>
              <a:ext cx="397795" cy="507698"/>
            </a:xfrm>
            <a:prstGeom prst="roundRect">
              <a:avLst>
                <a:gd name="adj" fmla="val 47889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28" name="Rectangle aux angles arrondis"/>
            <p:cNvSpPr/>
            <p:nvPr/>
          </p:nvSpPr>
          <p:spPr>
            <a:xfrm>
              <a:off x="3487751" y="2576958"/>
              <a:ext cx="397796" cy="507699"/>
            </a:xfrm>
            <a:prstGeom prst="roundRect">
              <a:avLst>
                <a:gd name="adj" fmla="val 47889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32" name="Grouper"/>
          <p:cNvGrpSpPr/>
          <p:nvPr/>
        </p:nvGrpSpPr>
        <p:grpSpPr>
          <a:xfrm>
            <a:off x="1313472" y="4800600"/>
            <a:ext cx="3819146" cy="531827"/>
            <a:chOff x="0" y="0"/>
            <a:chExt cx="3819144" cy="531826"/>
          </a:xfrm>
        </p:grpSpPr>
        <p:sp>
          <p:nvSpPr>
            <p:cNvPr id="430" name="Rectangle aux angles arrondis"/>
            <p:cNvSpPr/>
            <p:nvPr/>
          </p:nvSpPr>
          <p:spPr>
            <a:xfrm>
              <a:off x="0" y="0"/>
              <a:ext cx="288172" cy="469900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1" name="Rectangle aux angles arrondis"/>
            <p:cNvSpPr/>
            <p:nvPr/>
          </p:nvSpPr>
          <p:spPr>
            <a:xfrm>
              <a:off x="3530973" y="61926"/>
              <a:ext cx="288172" cy="469901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433" name="Exempl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43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98643" y="1529826"/>
            <a:ext cx="3111501" cy="444501"/>
          </a:xfrm>
          <a:prstGeom prst="rect">
            <a:avLst/>
          </a:prstGeom>
          <a:ln w="12700">
            <a:miter lim="400000"/>
          </a:ln>
        </p:spPr>
      </p:pic>
      <p:sp>
        <p:nvSpPr>
          <p:cNvPr id="435" name="On veut résoudre"/>
          <p:cNvSpPr txBox="1"/>
          <p:nvPr/>
        </p:nvSpPr>
        <p:spPr>
          <a:xfrm>
            <a:off x="3307306" y="575966"/>
            <a:ext cx="332095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veut résoudre</a:t>
            </a:r>
          </a:p>
        </p:txBody>
      </p:sp>
      <p:pic>
        <p:nvPicPr>
          <p:cNvPr id="436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848314" y="1567926"/>
            <a:ext cx="32258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7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553432" y="2715278"/>
            <a:ext cx="14351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8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142029" y="2715278"/>
            <a:ext cx="1435101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439" name="Exemple:"/>
          <p:cNvSpPr/>
          <p:nvPr/>
        </p:nvSpPr>
        <p:spPr>
          <a:xfrm>
            <a:off x="119672" y="3111776"/>
            <a:ext cx="2387601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sp>
        <p:nvSpPr>
          <p:cNvPr id="440" name="Inversement, on peut factoriser une quadratique avec cette idée."/>
          <p:cNvSpPr txBox="1"/>
          <p:nvPr/>
        </p:nvSpPr>
        <p:spPr>
          <a:xfrm>
            <a:off x="2325014" y="3220865"/>
            <a:ext cx="10504232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Inversement, on peut factoriser une quadratique avec cette idée.</a:t>
            </a:r>
          </a:p>
        </p:txBody>
      </p:sp>
      <p:pic>
        <p:nvPicPr>
          <p:cNvPr id="441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333500" y="4762500"/>
            <a:ext cx="27305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42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096121" y="5851704"/>
            <a:ext cx="5575301" cy="1054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43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127526" y="5880877"/>
            <a:ext cx="3606801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44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142132" y="7214844"/>
            <a:ext cx="2603501" cy="1028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45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3970832" y="7303744"/>
            <a:ext cx="19939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46" name="Image" descr="Image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7476693" y="7214844"/>
            <a:ext cx="22479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47" name="Image" descr="Image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7476693" y="8472610"/>
            <a:ext cx="2794001" cy="939801"/>
          </a:xfrm>
          <a:prstGeom prst="rect">
            <a:avLst/>
          </a:prstGeom>
          <a:ln w="12700">
            <a:miter lim="400000"/>
          </a:ln>
        </p:spPr>
      </p:pic>
      <p:sp>
        <p:nvSpPr>
          <p:cNvPr id="448" name="et"/>
          <p:cNvSpPr txBox="1"/>
          <p:nvPr/>
        </p:nvSpPr>
        <p:spPr>
          <a:xfrm>
            <a:off x="6834943" y="7932394"/>
            <a:ext cx="44760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et</a:t>
            </a:r>
          </a:p>
        </p:txBody>
      </p:sp>
      <p:pic>
        <p:nvPicPr>
          <p:cNvPr id="449" name="Image" descr="Image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4460888" y="4560451"/>
            <a:ext cx="3898901" cy="1104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47" grpId="13"/>
      <p:bldP build="whole" bldLvl="1" animBg="1" rev="0" advAuto="0" spid="429" grpId="16"/>
      <p:bldP build="whole" bldLvl="1" animBg="1" rev="0" advAuto="0" spid="441" grpId="6"/>
      <p:bldP build="whole" bldLvl="1" animBg="1" rev="0" advAuto="0" spid="426" grpId="17"/>
      <p:bldP build="whole" bldLvl="1" animBg="1" rev="0" advAuto="0" spid="436" grpId="1"/>
      <p:bldP build="whole" bldLvl="1" animBg="1" rev="0" advAuto="0" spid="448" grpId="12"/>
      <p:bldP build="whole" bldLvl="1" animBg="1" rev="0" advAuto="0" spid="440" grpId="5"/>
      <p:bldP build="whole" bldLvl="1" animBg="1" rev="0" advAuto="0" spid="446" grpId="11"/>
      <p:bldP build="whole" bldLvl="1" animBg="1" rev="0" advAuto="0" spid="437" grpId="2"/>
      <p:bldP build="whole" bldLvl="1" animBg="1" rev="0" advAuto="0" spid="445" grpId="10"/>
      <p:bldP build="whole" bldLvl="1" animBg="1" rev="0" advAuto="0" spid="444" grpId="9"/>
      <p:bldP build="whole" bldLvl="1" animBg="1" rev="0" advAuto="0" spid="438" grpId="3"/>
      <p:bldP build="whole" bldLvl="1" animBg="1" rev="0" advAuto="0" spid="449" grpId="14"/>
      <p:bldP build="whole" bldLvl="1" animBg="1" rev="0" advAuto="0" spid="443" grpId="8"/>
      <p:bldP build="whole" bldLvl="1" animBg="1" rev="0" advAuto="0" spid="432" grpId="15"/>
      <p:bldP build="whole" bldLvl="1" animBg="1" rev="0" advAuto="0" spid="439" grpId="4"/>
      <p:bldP build="whole" bldLvl="1" animBg="1" rev="0" advAuto="0" spid="442" grpId="7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Faites les exercices suivants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452" name="p.71 # 3.3"/>
          <p:cNvSpPr txBox="1"/>
          <p:nvPr/>
        </p:nvSpPr>
        <p:spPr>
          <a:xfrm>
            <a:off x="5496470" y="4565650"/>
            <a:ext cx="201186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p.71 # 3.3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Devoir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455" name="p. 139 # 28, 30 à 38"/>
          <p:cNvSpPr txBox="1"/>
          <p:nvPr>
            <p:ph type="body" idx="14"/>
          </p:nvPr>
        </p:nvSpPr>
        <p:spPr>
          <a:xfrm>
            <a:off x="6483622" y="4178300"/>
            <a:ext cx="4169273" cy="622300"/>
          </a:xfrm>
          <a:prstGeom prst="rect">
            <a:avLst/>
          </a:prstGeom>
        </p:spPr>
        <p:txBody>
          <a:bodyPr/>
          <a:lstStyle/>
          <a:p>
            <a:pPr lvl="1" marL="0" indent="34290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p. 139 # 28, 30 à 38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Avant d’essayer de résoudre une équation quadratique quelconque, regardons de plus près l’opération inverse de mettre au carré, c’est-à-dire prendre la racine carrée."/>
          <p:cNvSpPr txBox="1"/>
          <p:nvPr/>
        </p:nvSpPr>
        <p:spPr>
          <a:xfrm>
            <a:off x="-1" y="471049"/>
            <a:ext cx="12710742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Avant d’essayer de résoudre une équation quadratique quelconque, regardons de plus près l’opération inverse de mettre au carré, c’est-à-dire prendre la racine carrée.</a:t>
            </a:r>
          </a:p>
        </p:txBody>
      </p:sp>
      <p:pic>
        <p:nvPicPr>
          <p:cNvPr id="13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21788" y="2558930"/>
            <a:ext cx="12446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805290" y="2588380"/>
            <a:ext cx="41021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091135" y="2689980"/>
            <a:ext cx="685801" cy="317501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Donc si on se pose la question:"/>
          <p:cNvSpPr txBox="1"/>
          <p:nvPr/>
        </p:nvSpPr>
        <p:spPr>
          <a:xfrm>
            <a:off x="3817689" y="3697092"/>
            <a:ext cx="582505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Donc si on se pose la question: </a:t>
            </a:r>
          </a:p>
        </p:txBody>
      </p:sp>
      <p:sp>
        <p:nvSpPr>
          <p:cNvPr id="139" name="Quel nombre mis au carré donne 4?"/>
          <p:cNvSpPr txBox="1"/>
          <p:nvPr/>
        </p:nvSpPr>
        <p:spPr>
          <a:xfrm>
            <a:off x="3122959" y="4565649"/>
            <a:ext cx="675888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Quel nombre mis au carré donne 4?</a:t>
            </a:r>
          </a:p>
        </p:txBody>
      </p:sp>
      <p:sp>
        <p:nvSpPr>
          <p:cNvPr id="140" name="et bien il y a deux réponses"/>
          <p:cNvSpPr txBox="1"/>
          <p:nvPr/>
        </p:nvSpPr>
        <p:spPr>
          <a:xfrm>
            <a:off x="4203452" y="5703594"/>
            <a:ext cx="505353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et bien il y a deux réponses</a:t>
            </a:r>
          </a:p>
        </p:txBody>
      </p:sp>
      <p:pic>
        <p:nvPicPr>
          <p:cNvPr id="141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488524" y="6882538"/>
            <a:ext cx="190501" cy="3175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44" name="Grouper"/>
          <p:cNvGrpSpPr/>
          <p:nvPr/>
        </p:nvGrpSpPr>
        <p:grpSpPr>
          <a:xfrm>
            <a:off x="6278599" y="6730138"/>
            <a:ext cx="1421955" cy="622301"/>
            <a:chOff x="0" y="0"/>
            <a:chExt cx="1421953" cy="622300"/>
          </a:xfrm>
        </p:grpSpPr>
        <p:pic>
          <p:nvPicPr>
            <p:cNvPr id="142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888553" y="152400"/>
              <a:ext cx="533401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43" name="et"/>
            <p:cNvSpPr txBox="1"/>
            <p:nvPr/>
          </p:nvSpPr>
          <p:spPr>
            <a:xfrm>
              <a:off x="0" y="0"/>
              <a:ext cx="44760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et</a:t>
              </a:r>
            </a:p>
          </p:txBody>
        </p:sp>
      </p:grpSp>
      <p:sp>
        <p:nvSpPr>
          <p:cNvPr id="145" name="Mais la racine carrée est la valeur positive."/>
          <p:cNvSpPr txBox="1"/>
          <p:nvPr/>
        </p:nvSpPr>
        <p:spPr>
          <a:xfrm>
            <a:off x="2576574" y="7756683"/>
            <a:ext cx="785165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Mais la racine carrée est la valeur positive.</a:t>
            </a:r>
          </a:p>
        </p:txBody>
      </p:sp>
      <p:pic>
        <p:nvPicPr>
          <p:cNvPr id="146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794434" y="8691791"/>
            <a:ext cx="1397001" cy="469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7" grpId="3"/>
      <p:bldP build="whole" bldLvl="1" animBg="1" rev="0" advAuto="0" spid="138" grpId="4"/>
      <p:bldP build="whole" bldLvl="1" animBg="1" rev="0" advAuto="0" spid="136" grpId="2"/>
      <p:bldP build="whole" bldLvl="1" animBg="1" rev="0" advAuto="0" spid="140" grpId="6"/>
      <p:bldP build="whole" bldLvl="1" animBg="1" rev="0" advAuto="0" spid="144" grpId="8"/>
      <p:bldP build="whole" bldLvl="1" animBg="1" rev="0" advAuto="0" spid="139" grpId="5"/>
      <p:bldP build="whole" bldLvl="1" animBg="1" rev="0" advAuto="0" spid="135" grpId="1"/>
      <p:bldP build="whole" bldLvl="1" animBg="1" rev="0" advAuto="0" spid="145" grpId="9"/>
      <p:bldP build="whole" bldLvl="1" animBg="1" rev="0" advAuto="0" spid="141" grpId="7"/>
      <p:bldP build="whole" bldLvl="1" animBg="1" rev="0" advAuto="0" spid="146" grpId="1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78639" y="1607990"/>
            <a:ext cx="1308101" cy="419101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Pour isoler     dans cette équation, on doit effectuer la même opération de chaque côté de l’équation."/>
          <p:cNvSpPr txBox="1"/>
          <p:nvPr/>
        </p:nvSpPr>
        <p:spPr>
          <a:xfrm>
            <a:off x="881248" y="137502"/>
            <a:ext cx="11214795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Pour isoler     dans cette équation, on doit effectuer la même opération de chaque côté de l’équation.</a:t>
            </a:r>
          </a:p>
        </p:txBody>
      </p:sp>
      <p:pic>
        <p:nvPicPr>
          <p:cNvPr id="150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18519" y="3448075"/>
            <a:ext cx="2044701" cy="546101"/>
          </a:xfrm>
          <a:prstGeom prst="rect">
            <a:avLst/>
          </a:prstGeom>
          <a:ln w="12700">
            <a:miter lim="400000"/>
          </a:ln>
        </p:spPr>
      </p:pic>
      <p:sp>
        <p:nvSpPr>
          <p:cNvPr id="151" name="Et cette opération est la racine carré."/>
          <p:cNvSpPr txBox="1"/>
          <p:nvPr/>
        </p:nvSpPr>
        <p:spPr>
          <a:xfrm>
            <a:off x="2721474" y="2426433"/>
            <a:ext cx="684884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Et cette opération est la racine carré.</a:t>
            </a:r>
          </a:p>
        </p:txBody>
      </p:sp>
      <p:pic>
        <p:nvPicPr>
          <p:cNvPr id="152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408960" y="5140389"/>
            <a:ext cx="1663701" cy="508001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non!"/>
          <p:cNvSpPr txBox="1"/>
          <p:nvPr/>
        </p:nvSpPr>
        <p:spPr>
          <a:xfrm>
            <a:off x="8138231" y="5140389"/>
            <a:ext cx="94297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non!</a:t>
            </a:r>
          </a:p>
        </p:txBody>
      </p:sp>
      <p:pic>
        <p:nvPicPr>
          <p:cNvPr id="154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021244" y="6433501"/>
            <a:ext cx="2006601" cy="495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5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225154" y="7484491"/>
            <a:ext cx="2768601" cy="571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351746" y="6569233"/>
            <a:ext cx="6731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7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334838" y="7643138"/>
            <a:ext cx="6731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527800" y="6974327"/>
            <a:ext cx="1879600" cy="571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9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646533" y="6656827"/>
            <a:ext cx="3695701" cy="1384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0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3135272" y="359947"/>
            <a:ext cx="241301" cy="215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5" grpId="8"/>
      <p:bldP build="whole" bldLvl="1" animBg="1" rev="0" advAuto="0" spid="157" grpId="9"/>
      <p:bldP build="whole" bldLvl="1" animBg="1" rev="0" advAuto="0" spid="159" grpId="11"/>
      <p:bldP build="whole" bldLvl="1" animBg="1" rev="0" advAuto="0" spid="148" grpId="1"/>
      <p:bldP build="whole" bldLvl="1" animBg="1" rev="0" advAuto="0" spid="150" grpId="3"/>
      <p:bldP build="whole" bldLvl="1" animBg="1" rev="0" advAuto="0" spid="158" grpId="10"/>
      <p:bldP build="whole" bldLvl="1" animBg="1" rev="0" advAuto="0" spid="153" grpId="5"/>
      <p:bldP build="whole" bldLvl="1" animBg="1" rev="0" advAuto="0" spid="152" grpId="4"/>
      <p:bldP build="whole" bldLvl="1" animBg="1" rev="0" advAuto="0" spid="151" grpId="2"/>
      <p:bldP build="whole" bldLvl="1" animBg="1" rev="0" advAuto="0" spid="156" grpId="7"/>
      <p:bldP build="whole" bldLvl="1" animBg="1" rev="0" advAuto="0" spid="154" grpId="6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80049" y="813925"/>
            <a:ext cx="2044701" cy="546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3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277474" y="890125"/>
            <a:ext cx="927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4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800225" y="432925"/>
            <a:ext cx="3695701" cy="1384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5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608932" y="2936708"/>
            <a:ext cx="14859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6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294493" y="4129417"/>
            <a:ext cx="1816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7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524749" y="4129417"/>
            <a:ext cx="27940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8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581650" y="7268205"/>
            <a:ext cx="1841501" cy="469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71" name="Grouper"/>
          <p:cNvGrpSpPr/>
          <p:nvPr/>
        </p:nvGrpSpPr>
        <p:grpSpPr>
          <a:xfrm>
            <a:off x="739717" y="2902334"/>
            <a:ext cx="2045735" cy="622301"/>
            <a:chOff x="0" y="0"/>
            <a:chExt cx="2045734" cy="622300"/>
          </a:xfrm>
        </p:grpSpPr>
        <p:pic>
          <p:nvPicPr>
            <p:cNvPr id="169" name="Image" descr="Image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966234" y="127000"/>
              <a:ext cx="1079501" cy="3683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0" name="Si"/>
            <p:cNvSpPr txBox="1"/>
            <p:nvPr/>
          </p:nvSpPr>
          <p:spPr>
            <a:xfrm>
              <a:off x="0" y="0"/>
              <a:ext cx="47617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Si</a:t>
              </a:r>
            </a:p>
          </p:txBody>
        </p:sp>
      </p:grpSp>
      <p:grpSp>
        <p:nvGrpSpPr>
          <p:cNvPr id="174" name="Grouper"/>
          <p:cNvGrpSpPr/>
          <p:nvPr/>
        </p:nvGrpSpPr>
        <p:grpSpPr>
          <a:xfrm>
            <a:off x="739717" y="3977017"/>
            <a:ext cx="2080052" cy="622301"/>
            <a:chOff x="0" y="0"/>
            <a:chExt cx="2080051" cy="622300"/>
          </a:xfrm>
        </p:grpSpPr>
        <p:pic>
          <p:nvPicPr>
            <p:cNvPr id="172" name="Image" descr="Image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1000551" y="184530"/>
              <a:ext cx="1079501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3" name="si"/>
            <p:cNvSpPr txBox="1"/>
            <p:nvPr/>
          </p:nvSpPr>
          <p:spPr>
            <a:xfrm>
              <a:off x="0" y="0"/>
              <a:ext cx="38107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si</a:t>
              </a:r>
            </a:p>
          </p:txBody>
        </p:sp>
      </p:grpSp>
      <p:sp>
        <p:nvSpPr>
          <p:cNvPr id="175" name="Donc"/>
          <p:cNvSpPr txBox="1"/>
          <p:nvPr/>
        </p:nvSpPr>
        <p:spPr>
          <a:xfrm>
            <a:off x="5938043" y="5622611"/>
            <a:ext cx="112871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Donc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6" grpId="6"/>
      <p:bldP build="whole" bldLvl="1" animBg="1" rev="0" advAuto="0" spid="174" grpId="5"/>
      <p:bldP build="whole" bldLvl="1" animBg="1" rev="0" advAuto="0" spid="168" grpId="9"/>
      <p:bldP build="whole" bldLvl="1" animBg="1" rev="0" advAuto="0" spid="163" grpId="1"/>
      <p:bldP build="whole" bldLvl="1" animBg="1" rev="0" advAuto="0" spid="167" grpId="7"/>
      <p:bldP build="whole" bldLvl="1" animBg="1" rev="0" advAuto="0" spid="165" grpId="4"/>
      <p:bldP build="whole" bldLvl="1" animBg="1" rev="0" advAuto="0" spid="175" grpId="8"/>
      <p:bldP build="whole" bldLvl="1" animBg="1" rev="0" advAuto="0" spid="164" grpId="2"/>
      <p:bldP build="whole" bldLvl="1" animBg="1" rev="0" advAuto="0" spid="171" grpId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Exempl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178" name="Exemple:"/>
          <p:cNvSpPr/>
          <p:nvPr/>
        </p:nvSpPr>
        <p:spPr>
          <a:xfrm>
            <a:off x="139700" y="4286479"/>
            <a:ext cx="2387600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17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29904" y="648773"/>
            <a:ext cx="15113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0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489131" y="444500"/>
            <a:ext cx="2311401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1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368904" y="1684185"/>
            <a:ext cx="31877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2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497665" y="3181579"/>
            <a:ext cx="29591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3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422730" y="4576396"/>
            <a:ext cx="35433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4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442126" y="5815622"/>
            <a:ext cx="44704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5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502383" y="6917949"/>
            <a:ext cx="27813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6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502383" y="8212993"/>
            <a:ext cx="2578101" cy="419101"/>
          </a:xfrm>
          <a:prstGeom prst="rect">
            <a:avLst/>
          </a:prstGeom>
          <a:ln w="12700">
            <a:miter lim="400000"/>
          </a:ln>
        </p:spPr>
      </p:pic>
      <p:sp>
        <p:nvSpPr>
          <p:cNvPr id="187" name="impossible"/>
          <p:cNvSpPr txBox="1"/>
          <p:nvPr/>
        </p:nvSpPr>
        <p:spPr>
          <a:xfrm>
            <a:off x="6670231" y="8200293"/>
            <a:ext cx="202480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impossible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1" grpId="2"/>
      <p:bldP build="whole" bldLvl="1" animBg="1" rev="0" advAuto="0" spid="186" grpId="7"/>
      <p:bldP build="whole" bldLvl="1" animBg="1" rev="0" advAuto="0" spid="178" grpId="4"/>
      <p:bldP build="whole" bldLvl="1" animBg="1" rev="0" advAuto="0" spid="187" grpId="8"/>
      <p:bldP build="whole" bldLvl="1" animBg="1" rev="0" advAuto="0" spid="180" grpId="1"/>
      <p:bldP build="whole" bldLvl="1" animBg="1" rev="0" advAuto="0" spid="184" grpId="5"/>
      <p:bldP build="whole" bldLvl="1" animBg="1" rev="0" advAuto="0" spid="182" grpId="3"/>
      <p:bldP build="whole" bldLvl="1" animBg="1" rev="0" advAuto="0" spid="185" grpId="6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Faites les exercices suivants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190" name="p. 119 Ex.4.7"/>
          <p:cNvSpPr txBox="1"/>
          <p:nvPr/>
        </p:nvSpPr>
        <p:spPr>
          <a:xfrm>
            <a:off x="5225008" y="4565650"/>
            <a:ext cx="255478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 119 Ex.4.7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" name="Grouper"/>
          <p:cNvGrpSpPr/>
          <p:nvPr/>
        </p:nvGrpSpPr>
        <p:grpSpPr>
          <a:xfrm>
            <a:off x="8625080" y="1951507"/>
            <a:ext cx="1660448" cy="2915657"/>
            <a:chOff x="0" y="0"/>
            <a:chExt cx="1660446" cy="2915656"/>
          </a:xfrm>
        </p:grpSpPr>
        <p:sp>
          <p:nvSpPr>
            <p:cNvPr id="192" name="Rectangle aux angles arrondis"/>
            <p:cNvSpPr/>
            <p:nvPr/>
          </p:nvSpPr>
          <p:spPr>
            <a:xfrm>
              <a:off x="1005468" y="0"/>
              <a:ext cx="654979" cy="520700"/>
            </a:xfrm>
            <a:prstGeom prst="roundRect">
              <a:avLst>
                <a:gd name="adj" fmla="val 36585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93" name="Rectangle aux angles arrondis"/>
            <p:cNvSpPr/>
            <p:nvPr/>
          </p:nvSpPr>
          <p:spPr>
            <a:xfrm>
              <a:off x="0" y="2394956"/>
              <a:ext cx="654978" cy="520701"/>
            </a:xfrm>
            <a:prstGeom prst="roundRect">
              <a:avLst>
                <a:gd name="adj" fmla="val 36585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97" name="Grouper"/>
          <p:cNvGrpSpPr/>
          <p:nvPr/>
        </p:nvGrpSpPr>
        <p:grpSpPr>
          <a:xfrm>
            <a:off x="6516992" y="1951507"/>
            <a:ext cx="2763067" cy="2868358"/>
            <a:chOff x="0" y="0"/>
            <a:chExt cx="2763065" cy="2868357"/>
          </a:xfrm>
        </p:grpSpPr>
        <p:sp>
          <p:nvSpPr>
            <p:cNvPr id="195" name="Rectangle aux angles arrondis"/>
            <p:cNvSpPr/>
            <p:nvPr/>
          </p:nvSpPr>
          <p:spPr>
            <a:xfrm>
              <a:off x="1869499" y="0"/>
              <a:ext cx="893567" cy="482600"/>
            </a:xfrm>
            <a:prstGeom prst="roundRect">
              <a:avLst>
                <a:gd name="adj" fmla="val 39474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96" name="Rectangle aux angles arrondis"/>
            <p:cNvSpPr/>
            <p:nvPr/>
          </p:nvSpPr>
          <p:spPr>
            <a:xfrm>
              <a:off x="0" y="2385757"/>
              <a:ext cx="893566" cy="482601"/>
            </a:xfrm>
            <a:prstGeom prst="roundRect">
              <a:avLst>
                <a:gd name="adj" fmla="val 39474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00" name="Grouper"/>
          <p:cNvGrpSpPr/>
          <p:nvPr/>
        </p:nvGrpSpPr>
        <p:grpSpPr>
          <a:xfrm>
            <a:off x="3844364" y="1942978"/>
            <a:ext cx="4389412" cy="2876887"/>
            <a:chOff x="0" y="0"/>
            <a:chExt cx="4389411" cy="2876885"/>
          </a:xfrm>
        </p:grpSpPr>
        <p:sp>
          <p:nvSpPr>
            <p:cNvPr id="198" name="Rectangle aux angles arrondis"/>
            <p:cNvSpPr/>
            <p:nvPr/>
          </p:nvSpPr>
          <p:spPr>
            <a:xfrm>
              <a:off x="3119411" y="0"/>
              <a:ext cx="1270001" cy="499658"/>
            </a:xfrm>
            <a:prstGeom prst="roundRect">
              <a:avLst>
                <a:gd name="adj" fmla="val 38126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99" name="Rectangle aux angles arrondis"/>
            <p:cNvSpPr/>
            <p:nvPr/>
          </p:nvSpPr>
          <p:spPr>
            <a:xfrm>
              <a:off x="0" y="2377228"/>
              <a:ext cx="1065264" cy="499658"/>
            </a:xfrm>
            <a:prstGeom prst="roundRect">
              <a:avLst>
                <a:gd name="adj" fmla="val 38126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01" name="Étant donné une équation quadratique à une variable"/>
          <p:cNvSpPr txBox="1"/>
          <p:nvPr/>
        </p:nvSpPr>
        <p:spPr>
          <a:xfrm>
            <a:off x="1529345" y="650022"/>
            <a:ext cx="994611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Étant donné une équation quadratique à une variable</a:t>
            </a:r>
          </a:p>
        </p:txBody>
      </p:sp>
      <p:pic>
        <p:nvPicPr>
          <p:cNvPr id="20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08883" y="1951507"/>
            <a:ext cx="6718301" cy="482601"/>
          </a:xfrm>
          <a:prstGeom prst="rect">
            <a:avLst/>
          </a:prstGeom>
          <a:ln w="12700">
            <a:miter lim="400000"/>
          </a:ln>
        </p:spPr>
      </p:pic>
      <p:sp>
        <p:nvSpPr>
          <p:cNvPr id="203" name="on peut toujours obtenir une équation équivalente de la forme:"/>
          <p:cNvSpPr txBox="1"/>
          <p:nvPr/>
        </p:nvSpPr>
        <p:spPr>
          <a:xfrm>
            <a:off x="697321" y="3212978"/>
            <a:ext cx="1161015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peut toujours obtenir une équation équivalente de la forme:</a:t>
            </a:r>
          </a:p>
        </p:txBody>
      </p:sp>
      <p:pic>
        <p:nvPicPr>
          <p:cNvPr id="204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507241" y="4310283"/>
            <a:ext cx="7531101" cy="482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5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109437" y="5526213"/>
            <a:ext cx="78486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6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620197" y="6705964"/>
            <a:ext cx="3276601" cy="444501"/>
          </a:xfrm>
          <a:prstGeom prst="rect">
            <a:avLst/>
          </a:prstGeom>
          <a:ln w="12700">
            <a:miter lim="400000"/>
          </a:ln>
        </p:spPr>
      </p:pic>
      <p:sp>
        <p:nvSpPr>
          <p:cNvPr id="207" name="Donc savoir résoudre cette forme d’équation nous permet de résoudre n’importe quelle équation quadratique."/>
          <p:cNvSpPr txBox="1"/>
          <p:nvPr/>
        </p:nvSpPr>
        <p:spPr>
          <a:xfrm>
            <a:off x="-1" y="7737849"/>
            <a:ext cx="13048954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Donc savoir résoudre cette forme d’équation nous permet de résoudre n’importe quelle équation quadratique.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4" grpId="3"/>
      <p:bldP build="whole" bldLvl="1" animBg="1" rev="0" advAuto="0" spid="197" grpId="5"/>
      <p:bldP build="whole" bldLvl="1" animBg="1" rev="0" advAuto="0" spid="205" grpId="7"/>
      <p:bldP build="whole" bldLvl="1" animBg="1" rev="0" advAuto="0" spid="207" grpId="9"/>
      <p:bldP build="whole" bldLvl="1" animBg="1" rev="0" advAuto="0" spid="202" grpId="1"/>
      <p:bldP build="whole" bldLvl="1" animBg="1" rev="0" advAuto="0" spid="200" grpId="4"/>
      <p:bldP build="whole" bldLvl="1" animBg="1" rev="0" advAuto="0" spid="203" grpId="2"/>
      <p:bldP build="whole" bldLvl="1" animBg="1" rev="0" advAuto="0" spid="206" grpId="8"/>
      <p:bldP build="whole" bldLvl="1" animBg="1" rev="0" advAuto="0" spid="194" grpId="6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rouper"/>
          <p:cNvGrpSpPr/>
          <p:nvPr/>
        </p:nvGrpSpPr>
        <p:grpSpPr>
          <a:xfrm>
            <a:off x="3694645" y="4250299"/>
            <a:ext cx="6794501" cy="2959101"/>
            <a:chOff x="0" y="0"/>
            <a:chExt cx="6794500" cy="2959100"/>
          </a:xfrm>
        </p:grpSpPr>
        <p:sp>
          <p:nvSpPr>
            <p:cNvPr id="209" name="Rectangle aux angles arrondis"/>
            <p:cNvSpPr/>
            <p:nvPr/>
          </p:nvSpPr>
          <p:spPr>
            <a:xfrm>
              <a:off x="5943600" y="2400300"/>
              <a:ext cx="850900" cy="558800"/>
            </a:xfrm>
            <a:prstGeom prst="roundRect">
              <a:avLst>
                <a:gd name="adj" fmla="val 34091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10" name="Rectangle aux angles arrondis"/>
            <p:cNvSpPr/>
            <p:nvPr/>
          </p:nvSpPr>
          <p:spPr>
            <a:xfrm>
              <a:off x="0" y="0"/>
              <a:ext cx="723900" cy="558800"/>
            </a:xfrm>
            <a:prstGeom prst="roundRect">
              <a:avLst>
                <a:gd name="adj" fmla="val 34091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12" name="et en isolant x."/>
          <p:cNvSpPr txBox="1"/>
          <p:nvPr/>
        </p:nvSpPr>
        <p:spPr>
          <a:xfrm>
            <a:off x="5013287" y="2657718"/>
            <a:ext cx="272422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et en isolant </a:t>
            </a:r>
            <a:r>
              <a:rPr i="1"/>
              <a:t>x.</a:t>
            </a:r>
          </a:p>
        </p:txBody>
      </p:sp>
      <p:pic>
        <p:nvPicPr>
          <p:cNvPr id="213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37100" y="1629018"/>
            <a:ext cx="3276600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4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64345" y="4250299"/>
            <a:ext cx="32766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5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072845" y="4212199"/>
            <a:ext cx="37338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6" name="droppedImage.pdf" descr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072845" y="5240899"/>
            <a:ext cx="3543301" cy="952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7" name="droppedImage.pdf" descr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072845" y="6625199"/>
            <a:ext cx="4203701" cy="1104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20" name="Grouper"/>
          <p:cNvGrpSpPr/>
          <p:nvPr/>
        </p:nvGrpSpPr>
        <p:grpSpPr>
          <a:xfrm>
            <a:off x="1728254" y="6060049"/>
            <a:ext cx="3744392" cy="1143001"/>
            <a:chOff x="0" y="0"/>
            <a:chExt cx="3744391" cy="1143000"/>
          </a:xfrm>
        </p:grpSpPr>
        <p:sp>
          <p:nvSpPr>
            <p:cNvPr id="218" name="Ce terme nous empêche d’isoler"/>
            <p:cNvSpPr txBox="1"/>
            <p:nvPr/>
          </p:nvSpPr>
          <p:spPr>
            <a:xfrm>
              <a:off x="0" y="0"/>
              <a:ext cx="3670300" cy="1143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/>
              <a:r>
                <a:t>Ce terme nous empêche d’isoler </a:t>
              </a:r>
            </a:p>
          </p:txBody>
        </p:sp>
        <p:pic>
          <p:nvPicPr>
            <p:cNvPr id="219" name="droppedImage.pdf" descr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3503091" y="768350"/>
              <a:ext cx="2413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21" name="Commençons par essayer de résoudre"/>
          <p:cNvSpPr txBox="1"/>
          <p:nvPr/>
        </p:nvSpPr>
        <p:spPr>
          <a:xfrm>
            <a:off x="3107004" y="664260"/>
            <a:ext cx="704708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Commençons par essayer de résoudre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5" grpId="4"/>
      <p:bldP build="whole" bldLvl="1" animBg="1" rev="0" advAuto="0" spid="220" grpId="7"/>
      <p:bldP build="whole" bldLvl="1" animBg="1" rev="0" advAuto="0" spid="211" grpId="8"/>
      <p:bldP build="whole" bldLvl="1" animBg="1" rev="0" advAuto="0" spid="217" grpId="6"/>
      <p:bldP build="whole" bldLvl="1" animBg="1" rev="0" advAuto="0" spid="213" grpId="1"/>
      <p:bldP build="whole" bldLvl="1" animBg="1" rev="0" advAuto="0" spid="212" grpId="2"/>
      <p:bldP build="whole" bldLvl="1" animBg="1" rev="0" advAuto="0" spid="216" grpId="5"/>
      <p:bldP build="whole" bldLvl="1" animBg="1" rev="0" advAuto="0" spid="214" grpId="3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