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" name="Shape 1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aux angles arrondis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Rectangle aux angles arrondis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marque: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jourd’hui, nous avons vu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item…"/>
          <p:cNvSpPr txBox="1"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Devoir: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p.  , #"/>
          <p:cNvSpPr txBox="1"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QUIZ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 dernier cours, nous avons vu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item…"/>
          <p:cNvSpPr txBox="1"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jourd’hui, nous allons voir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item…"/>
          <p:cNvSpPr txBox="1"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aites les exercices suivants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aux angles arrondis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héorème: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Preuve: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éfinition: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Exemple: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7" Type="http://schemas.openxmlformats.org/officeDocument/2006/relationships/image" Target="../media/image27.png"/><Relationship Id="rId8" Type="http://schemas.openxmlformats.org/officeDocument/2006/relationships/image" Target="../media/image28.png"/><Relationship Id="rId9" Type="http://schemas.openxmlformats.org/officeDocument/2006/relationships/image" Target="../media/image29.png"/><Relationship Id="rId10" Type="http://schemas.openxmlformats.org/officeDocument/2006/relationships/image" Target="../media/image30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Relationship Id="rId7" Type="http://schemas.openxmlformats.org/officeDocument/2006/relationships/image" Target="../media/image36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42.png"/><Relationship Id="rId8" Type="http://schemas.openxmlformats.org/officeDocument/2006/relationships/image" Target="../media/image43.png"/><Relationship Id="rId9" Type="http://schemas.openxmlformats.org/officeDocument/2006/relationships/image" Target="../media/image44.png"/><Relationship Id="rId10" Type="http://schemas.openxmlformats.org/officeDocument/2006/relationships/image" Target="../media/image45.png"/><Relationship Id="rId11" Type="http://schemas.openxmlformats.org/officeDocument/2006/relationships/image" Target="../media/image46.png"/><Relationship Id="rId12" Type="http://schemas.openxmlformats.org/officeDocument/2006/relationships/image" Target="../media/image47.png"/><Relationship Id="rId13" Type="http://schemas.openxmlformats.org/officeDocument/2006/relationships/image" Target="../media/image48.png"/><Relationship Id="rId14" Type="http://schemas.openxmlformats.org/officeDocument/2006/relationships/image" Target="../media/image49.png"/><Relationship Id="rId15" Type="http://schemas.openxmlformats.org/officeDocument/2006/relationships/image" Target="../media/image50.png"/><Relationship Id="rId16" Type="http://schemas.openxmlformats.org/officeDocument/2006/relationships/image" Target="../media/image51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54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55.png"/><Relationship Id="rId5" Type="http://schemas.openxmlformats.org/officeDocument/2006/relationships/image" Target="../media/image56.png"/><Relationship Id="rId6" Type="http://schemas.openxmlformats.org/officeDocument/2006/relationships/image" Target="../media/image57.png"/><Relationship Id="rId7" Type="http://schemas.openxmlformats.org/officeDocument/2006/relationships/image" Target="../media/image58.png"/><Relationship Id="rId8" Type="http://schemas.openxmlformats.org/officeDocument/2006/relationships/image" Target="../media/image54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6.png"/><Relationship Id="rId3" Type="http://schemas.openxmlformats.org/officeDocument/2006/relationships/image" Target="../media/image57.png"/><Relationship Id="rId4" Type="http://schemas.openxmlformats.org/officeDocument/2006/relationships/image" Target="../media/image58.png"/><Relationship Id="rId5" Type="http://schemas.openxmlformats.org/officeDocument/2006/relationships/image" Target="../media/image54.png"/><Relationship Id="rId6" Type="http://schemas.openxmlformats.org/officeDocument/2006/relationships/image" Target="../media/image59.png"/><Relationship Id="rId7" Type="http://schemas.openxmlformats.org/officeDocument/2006/relationships/image" Target="../media/image60.png"/><Relationship Id="rId8" Type="http://schemas.openxmlformats.org/officeDocument/2006/relationships/image" Target="../media/image61.png"/><Relationship Id="rId9" Type="http://schemas.openxmlformats.org/officeDocument/2006/relationships/image" Target="../media/image62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4.png"/><Relationship Id="rId3" Type="http://schemas.openxmlformats.org/officeDocument/2006/relationships/image" Target="../media/image63.png"/><Relationship Id="rId4" Type="http://schemas.openxmlformats.org/officeDocument/2006/relationships/image" Target="../media/image62.png"/><Relationship Id="rId5" Type="http://schemas.openxmlformats.org/officeDocument/2006/relationships/image" Target="../media/image64.png"/><Relationship Id="rId6" Type="http://schemas.openxmlformats.org/officeDocument/2006/relationships/image" Target="../media/image65.png"/><Relationship Id="rId7" Type="http://schemas.openxmlformats.org/officeDocument/2006/relationships/image" Target="../media/image66.png"/><Relationship Id="rId8" Type="http://schemas.openxmlformats.org/officeDocument/2006/relationships/image" Target="../media/image67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8.png"/><Relationship Id="rId3" Type="http://schemas.openxmlformats.org/officeDocument/2006/relationships/image" Target="../media/image69.png"/><Relationship Id="rId4" Type="http://schemas.openxmlformats.org/officeDocument/2006/relationships/image" Target="../media/image70.png"/><Relationship Id="rId5" Type="http://schemas.openxmlformats.org/officeDocument/2006/relationships/image" Target="../media/image71.png"/><Relationship Id="rId6" Type="http://schemas.openxmlformats.org/officeDocument/2006/relationships/image" Target="../media/image72.png"/><Relationship Id="rId7" Type="http://schemas.openxmlformats.org/officeDocument/2006/relationships/image" Target="../media/image73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74.png"/><Relationship Id="rId5" Type="http://schemas.openxmlformats.org/officeDocument/2006/relationships/image" Target="../media/image75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74.png"/><Relationship Id="rId5" Type="http://schemas.openxmlformats.org/officeDocument/2006/relationships/image" Target="../media/image75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74.png"/><Relationship Id="rId5" Type="http://schemas.openxmlformats.org/officeDocument/2006/relationships/image" Target="../media/image75.png"/><Relationship Id="rId6" Type="http://schemas.openxmlformats.org/officeDocument/2006/relationships/image" Target="../media/image76.png"/><Relationship Id="rId7" Type="http://schemas.openxmlformats.org/officeDocument/2006/relationships/image" Target="../media/image77.png"/><Relationship Id="rId8" Type="http://schemas.openxmlformats.org/officeDocument/2006/relationships/image" Target="../media/image78.png"/><Relationship Id="rId9" Type="http://schemas.openxmlformats.org/officeDocument/2006/relationships/image" Target="../media/image79.png"/><Relationship Id="rId10" Type="http://schemas.openxmlformats.org/officeDocument/2006/relationships/image" Target="../media/image80.png"/><Relationship Id="rId11" Type="http://schemas.openxmlformats.org/officeDocument/2006/relationships/image" Target="../media/image81.png"/><Relationship Id="rId12" Type="http://schemas.openxmlformats.org/officeDocument/2006/relationships/image" Target="../media/image82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4.png"/><Relationship Id="rId3" Type="http://schemas.openxmlformats.org/officeDocument/2006/relationships/image" Target="../media/image75.png"/><Relationship Id="rId4" Type="http://schemas.openxmlformats.org/officeDocument/2006/relationships/image" Target="../media/image78.png"/><Relationship Id="rId5" Type="http://schemas.openxmlformats.org/officeDocument/2006/relationships/image" Target="../media/image79.png"/><Relationship Id="rId6" Type="http://schemas.openxmlformats.org/officeDocument/2006/relationships/image" Target="../media/image80.png"/><Relationship Id="rId7" Type="http://schemas.openxmlformats.org/officeDocument/2006/relationships/image" Target="../media/image81.png"/><Relationship Id="rId8" Type="http://schemas.openxmlformats.org/officeDocument/2006/relationships/image" Target="../media/image82.png"/><Relationship Id="rId9" Type="http://schemas.openxmlformats.org/officeDocument/2006/relationships/image" Target="../media/image83.png"/><Relationship Id="rId10" Type="http://schemas.openxmlformats.org/officeDocument/2006/relationships/image" Target="../media/image84.png"/><Relationship Id="rId11" Type="http://schemas.openxmlformats.org/officeDocument/2006/relationships/image" Target="../media/image85.png"/><Relationship Id="rId12" Type="http://schemas.openxmlformats.org/officeDocument/2006/relationships/image" Target="../media/image86.png"/><Relationship Id="rId13" Type="http://schemas.openxmlformats.org/officeDocument/2006/relationships/image" Target="../media/image87.png"/><Relationship Id="rId14" Type="http://schemas.openxmlformats.org/officeDocument/2006/relationships/image" Target="../media/image88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4.png"/><Relationship Id="rId3" Type="http://schemas.openxmlformats.org/officeDocument/2006/relationships/image" Target="../media/image88.png"/><Relationship Id="rId4" Type="http://schemas.openxmlformats.org/officeDocument/2006/relationships/image" Target="../media/image89.png"/><Relationship Id="rId5" Type="http://schemas.openxmlformats.org/officeDocument/2006/relationships/image" Target="../media/image90.png"/><Relationship Id="rId6" Type="http://schemas.openxmlformats.org/officeDocument/2006/relationships/image" Target="../media/image91.png"/><Relationship Id="rId7" Type="http://schemas.openxmlformats.org/officeDocument/2006/relationships/image" Target="../media/image92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93.png"/><Relationship Id="rId3" Type="http://schemas.openxmlformats.org/officeDocument/2006/relationships/image" Target="../media/image94.png"/><Relationship Id="rId4" Type="http://schemas.openxmlformats.org/officeDocument/2006/relationships/image" Target="../media/image95.png"/><Relationship Id="rId5" Type="http://schemas.openxmlformats.org/officeDocument/2006/relationships/image" Target="../media/image96.png"/><Relationship Id="rId6" Type="http://schemas.openxmlformats.org/officeDocument/2006/relationships/image" Target="../media/image97.png"/><Relationship Id="rId7" Type="http://schemas.openxmlformats.org/officeDocument/2006/relationships/image" Target="../media/image98.png"/><Relationship Id="rId8" Type="http://schemas.openxmlformats.org/officeDocument/2006/relationships/image" Target="../media/image99.png"/><Relationship Id="rId9" Type="http://schemas.openxmlformats.org/officeDocument/2006/relationships/image" Target="../media/image100.png"/><Relationship Id="rId10" Type="http://schemas.openxmlformats.org/officeDocument/2006/relationships/image" Target="../media/image101.png"/><Relationship Id="rId11" Type="http://schemas.openxmlformats.org/officeDocument/2006/relationships/image" Target="../media/image102.pn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2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ours 15"/>
          <p:cNvSpPr/>
          <p:nvPr>
            <p:ph type="body" idx="13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15</a:t>
            </a:r>
          </a:p>
        </p:txBody>
      </p:sp>
      <p:sp>
        <p:nvSpPr>
          <p:cNvPr id="123" name="2.3 Factorisation"/>
          <p:cNvSpPr/>
          <p:nvPr>
            <p:ph type="body" idx="14"/>
          </p:nvPr>
        </p:nvSpPr>
        <p:spPr>
          <a:prstGeom prst="roundRect">
            <a:avLst>
              <a:gd name="adj" fmla="val 3609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2.3 Factorisation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18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46521" y="724772"/>
            <a:ext cx="12319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87597" y="732619"/>
            <a:ext cx="18796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9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192498" y="806220"/>
            <a:ext cx="32131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Exemple:"/>
          <p:cNvSpPr/>
          <p:nvPr/>
        </p:nvSpPr>
        <p:spPr>
          <a:xfrm>
            <a:off x="139700" y="3258549"/>
            <a:ext cx="2387600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191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271574" y="3480354"/>
            <a:ext cx="16891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234119" y="3492939"/>
            <a:ext cx="24638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994980" y="3583457"/>
            <a:ext cx="36703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94" name="Exemple:"/>
          <p:cNvSpPr/>
          <p:nvPr/>
        </p:nvSpPr>
        <p:spPr>
          <a:xfrm>
            <a:off x="139700" y="6072599"/>
            <a:ext cx="2387600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195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312056" y="6232572"/>
            <a:ext cx="12319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773187" y="6201580"/>
            <a:ext cx="2616201" cy="546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696041" y="6196128"/>
            <a:ext cx="3975101" cy="546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4" grpId="8"/>
      <p:bldP build="whole" bldLvl="1" animBg="1" rev="0" advAuto="0" spid="196" grpId="10"/>
      <p:bldP build="whole" bldLvl="1" animBg="1" rev="0" advAuto="0" spid="189" grpId="3"/>
      <p:bldP build="whole" bldLvl="1" animBg="1" rev="0" advAuto="0" spid="187" grpId="1"/>
      <p:bldP build="whole" bldLvl="1" animBg="1" rev="0" advAuto="0" spid="192" grpId="6"/>
      <p:bldP build="whole" bldLvl="1" animBg="1" rev="0" advAuto="0" spid="188" grpId="2"/>
      <p:bldP build="whole" bldLvl="1" animBg="1" rev="0" advAuto="0" spid="195" grpId="9"/>
      <p:bldP build="whole" bldLvl="1" animBg="1" rev="0" advAuto="0" spid="197" grpId="11"/>
      <p:bldP build="whole" bldLvl="1" animBg="1" rev="0" advAuto="0" spid="190" grpId="4"/>
      <p:bldP build="whole" bldLvl="1" animBg="1" rev="0" advAuto="0" spid="191" grpId="5"/>
      <p:bldP build="whole" bldLvl="1" animBg="1" rev="0" advAuto="0" spid="193" grpId="7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200" name="p. 67 Ex. 3.2"/>
          <p:cNvSpPr txBox="1"/>
          <p:nvPr/>
        </p:nvSpPr>
        <p:spPr>
          <a:xfrm>
            <a:off x="5282158" y="4565650"/>
            <a:ext cx="244048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 67 Ex. 3.2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" name="Grouper"/>
          <p:cNvGrpSpPr/>
          <p:nvPr/>
        </p:nvGrpSpPr>
        <p:grpSpPr>
          <a:xfrm>
            <a:off x="5722248" y="4452738"/>
            <a:ext cx="4123539" cy="2849820"/>
            <a:chOff x="0" y="0"/>
            <a:chExt cx="4123538" cy="2849818"/>
          </a:xfrm>
        </p:grpSpPr>
        <p:sp>
          <p:nvSpPr>
            <p:cNvPr id="202" name="Rectangle aux angles arrondis"/>
            <p:cNvSpPr/>
            <p:nvPr/>
          </p:nvSpPr>
          <p:spPr>
            <a:xfrm>
              <a:off x="3406886" y="0"/>
              <a:ext cx="716653" cy="498434"/>
            </a:xfrm>
            <a:prstGeom prst="roundRect">
              <a:avLst>
                <a:gd name="adj" fmla="val 3822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3" name="Rectangle aux angles arrondis"/>
            <p:cNvSpPr/>
            <p:nvPr/>
          </p:nvSpPr>
          <p:spPr>
            <a:xfrm>
              <a:off x="0" y="2351385"/>
              <a:ext cx="1423802" cy="498434"/>
            </a:xfrm>
            <a:prstGeom prst="roundRect">
              <a:avLst>
                <a:gd name="adj" fmla="val 3822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07" name="Grouper"/>
          <p:cNvGrpSpPr/>
          <p:nvPr/>
        </p:nvGrpSpPr>
        <p:grpSpPr>
          <a:xfrm>
            <a:off x="7171449" y="4452738"/>
            <a:ext cx="4425027" cy="2267186"/>
            <a:chOff x="0" y="0"/>
            <a:chExt cx="4425026" cy="2267185"/>
          </a:xfrm>
        </p:grpSpPr>
        <p:sp>
          <p:nvSpPr>
            <p:cNvPr id="205" name="Rectangle aux angles arrondis"/>
            <p:cNvSpPr/>
            <p:nvPr/>
          </p:nvSpPr>
          <p:spPr>
            <a:xfrm>
              <a:off x="0" y="0"/>
              <a:ext cx="1173852" cy="498434"/>
            </a:xfrm>
            <a:prstGeom prst="roundRect">
              <a:avLst>
                <a:gd name="adj" fmla="val 3822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6" name="Rectangle aux angles arrondis"/>
            <p:cNvSpPr/>
            <p:nvPr/>
          </p:nvSpPr>
          <p:spPr>
            <a:xfrm>
              <a:off x="2970576" y="1768752"/>
              <a:ext cx="1454451" cy="498434"/>
            </a:xfrm>
            <a:prstGeom prst="roundRect">
              <a:avLst>
                <a:gd name="adj" fmla="val 3822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10" name="Grouper"/>
          <p:cNvGrpSpPr/>
          <p:nvPr/>
        </p:nvGrpSpPr>
        <p:grpSpPr>
          <a:xfrm>
            <a:off x="3525364" y="4452738"/>
            <a:ext cx="2527085" cy="2267186"/>
            <a:chOff x="0" y="0"/>
            <a:chExt cx="2527083" cy="2267185"/>
          </a:xfrm>
        </p:grpSpPr>
        <p:sp>
          <p:nvSpPr>
            <p:cNvPr id="208" name="Rectangle aux angles arrondis"/>
            <p:cNvSpPr/>
            <p:nvPr/>
          </p:nvSpPr>
          <p:spPr>
            <a:xfrm>
              <a:off x="2285783" y="0"/>
              <a:ext cx="241301" cy="498434"/>
            </a:xfrm>
            <a:prstGeom prst="roundRect">
              <a:avLst>
                <a:gd name="adj" fmla="val 50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9" name="Rectangle aux angles arrondis"/>
            <p:cNvSpPr/>
            <p:nvPr/>
          </p:nvSpPr>
          <p:spPr>
            <a:xfrm>
              <a:off x="0" y="1768752"/>
              <a:ext cx="241300" cy="498434"/>
            </a:xfrm>
            <a:prstGeom prst="roundRect">
              <a:avLst>
                <a:gd name="adj" fmla="val 50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11" name="Produit-somme"/>
          <p:cNvSpPr/>
          <p:nvPr>
            <p:ph type="body" idx="13"/>
          </p:nvPr>
        </p:nvSpPr>
        <p:spPr>
          <a:xfrm>
            <a:off x="3349844" y="178143"/>
            <a:ext cx="6305112" cy="800101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Produit-somme</a:t>
            </a:r>
          </a:p>
        </p:txBody>
      </p:sp>
      <p:pic>
        <p:nvPicPr>
          <p:cNvPr id="21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80011" y="2066794"/>
            <a:ext cx="2705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3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63160" y="2086767"/>
            <a:ext cx="42164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4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63160" y="3269753"/>
            <a:ext cx="39878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20832" y="4416205"/>
            <a:ext cx="4076701" cy="5207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9" name="Grouper"/>
          <p:cNvGrpSpPr/>
          <p:nvPr/>
        </p:nvGrpSpPr>
        <p:grpSpPr>
          <a:xfrm>
            <a:off x="177837" y="5638857"/>
            <a:ext cx="12649126" cy="1663701"/>
            <a:chOff x="0" y="0"/>
            <a:chExt cx="12649125" cy="1663700"/>
          </a:xfrm>
        </p:grpSpPr>
        <p:sp>
          <p:nvSpPr>
            <p:cNvPr id="216" name="Donc si on a un polynôme du deuxième degré dont le coefficient du terme en       est 1, on cherche deux nombres dont la somme est le coefficient de     et le produit est le terme constant."/>
            <p:cNvSpPr txBox="1"/>
            <p:nvPr/>
          </p:nvSpPr>
          <p:spPr>
            <a:xfrm>
              <a:off x="0" y="0"/>
              <a:ext cx="12649126" cy="166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 si on a un polynôme du deuxième degré dont le coefficient du terme en       est 1, on cherche deux nombres dont la somme est le coefficient de     et le produit est le terme constant.</a:t>
              </a:r>
            </a:p>
          </p:txBody>
        </p:sp>
        <p:pic>
          <p:nvPicPr>
            <p:cNvPr id="217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2171975" y="556392"/>
              <a:ext cx="4318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8" name="Image" descr="Image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4328185" y="1263541"/>
              <a:ext cx="2413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7" grpId="6"/>
      <p:bldP build="whole" bldLvl="1" animBg="1" rev="0" advAuto="0" spid="213" grpId="1"/>
      <p:bldP build="whole" bldLvl="1" animBg="1" rev="0" advAuto="0" spid="204" grpId="7"/>
      <p:bldP build="whole" bldLvl="1" animBg="1" rev="0" advAuto="0" spid="219" grpId="4"/>
      <p:bldP build="whole" bldLvl="1" animBg="1" rev="0" advAuto="0" spid="210" grpId="5"/>
      <p:bldP build="whole" bldLvl="1" animBg="1" rev="0" advAuto="0" spid="214" grpId="2"/>
      <p:bldP build="whole" bldLvl="1" animBg="1" rev="0" advAuto="0" spid="215" grpId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22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98887" y="838200"/>
            <a:ext cx="3213101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63209" y="763942"/>
            <a:ext cx="24892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371977" y="1965289"/>
            <a:ext cx="10287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276536" y="2714156"/>
            <a:ext cx="12954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752347" y="2739040"/>
            <a:ext cx="16764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656283" y="2772586"/>
            <a:ext cx="14605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397292" y="2786344"/>
            <a:ext cx="14605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9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595444" y="1965582"/>
            <a:ext cx="1460501" cy="355601"/>
          </a:xfrm>
          <a:prstGeom prst="rect">
            <a:avLst/>
          </a:prstGeom>
          <a:ln w="12700">
            <a:miter lim="400000"/>
          </a:ln>
        </p:spPr>
      </p:pic>
      <p:sp>
        <p:nvSpPr>
          <p:cNvPr id="230" name="Exemple:"/>
          <p:cNvSpPr/>
          <p:nvPr/>
        </p:nvSpPr>
        <p:spPr>
          <a:xfrm>
            <a:off x="139700" y="4784690"/>
            <a:ext cx="2387600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231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590547" y="5102190"/>
            <a:ext cx="3213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2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2946782" y="5081840"/>
            <a:ext cx="24892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3" name="Image" descr="Image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3371977" y="6161512"/>
            <a:ext cx="10160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4" name="Image" descr="Image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3276536" y="6948747"/>
            <a:ext cx="16383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5" name="Image" descr="Image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5155684" y="6921327"/>
            <a:ext cx="21463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6" name="Image" descr="Image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7495037" y="6956128"/>
            <a:ext cx="21844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7" name="Image" descr="Image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4649499" y="6190491"/>
            <a:ext cx="1828801" cy="355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2" grpId="8"/>
      <p:bldP build="whole" bldLvl="1" animBg="1" rev="0" advAuto="0" spid="236" grpId="14"/>
      <p:bldP build="whole" bldLvl="1" animBg="1" rev="0" advAuto="0" spid="226" grpId="4"/>
      <p:bldP build="whole" bldLvl="1" animBg="1" rev="0" advAuto="0" spid="237" grpId="15"/>
      <p:bldP build="whole" bldLvl="1" animBg="1" rev="0" advAuto="0" spid="234" grpId="12"/>
      <p:bldP build="whole" bldLvl="1" animBg="1" rev="0" advAuto="0" spid="229" grpId="7"/>
      <p:bldP build="whole" bldLvl="1" animBg="1" rev="0" advAuto="0" spid="231" grpId="16"/>
      <p:bldP build="whole" bldLvl="1" animBg="1" rev="0" advAuto="0" spid="227" grpId="5"/>
      <p:bldP build="whole" bldLvl="1" animBg="1" rev="0" advAuto="0" spid="232" grpId="10"/>
      <p:bldP build="whole" bldLvl="1" animBg="1" rev="0" advAuto="0" spid="224" grpId="2"/>
      <p:bldP build="whole" bldLvl="1" animBg="1" rev="0" advAuto="0" spid="225" grpId="3"/>
      <p:bldP build="whole" bldLvl="1" animBg="1" rev="0" advAuto="0" spid="228" grpId="6"/>
      <p:bldP build="whole" bldLvl="1" animBg="1" rev="0" advAuto="0" spid="230" grpId="9"/>
      <p:bldP build="whole" bldLvl="1" animBg="1" rev="0" advAuto="0" spid="223" grpId="1"/>
      <p:bldP build="whole" bldLvl="1" animBg="1" rev="0" advAuto="0" spid="233" grpId="11"/>
      <p:bldP build="whole" bldLvl="1" animBg="1" rev="0" advAuto="0" spid="235" grpId="1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Lorsque nous aurons la formule quadratique, nous aurons une autre méthode de factorisation."/>
          <p:cNvSpPr txBox="1"/>
          <p:nvPr/>
        </p:nvSpPr>
        <p:spPr>
          <a:xfrm>
            <a:off x="226305" y="3079170"/>
            <a:ext cx="12676585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Lorsque nous aurons la formule quadratique, nous aurons une autre méthode de factorisation.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242" name="p.75 Ex. 3.5"/>
          <p:cNvSpPr txBox="1"/>
          <p:nvPr/>
        </p:nvSpPr>
        <p:spPr>
          <a:xfrm>
            <a:off x="5339308" y="4565650"/>
            <a:ext cx="232618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p.75 Ex. 3.5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Carré"/>
          <p:cNvSpPr/>
          <p:nvPr/>
        </p:nvSpPr>
        <p:spPr>
          <a:xfrm>
            <a:off x="6134889" y="3435729"/>
            <a:ext cx="3623118" cy="3619501"/>
          </a:xfrm>
          <a:prstGeom prst="rect">
            <a:avLst/>
          </a:prstGeom>
          <a:solidFill>
            <a:srgbClr val="6995D7">
              <a:alpha val="49754"/>
            </a:srgbClr>
          </a:solidFill>
          <a:ln w="25400">
            <a:solidFill>
              <a:srgbClr val="000000">
                <a:alpha val="49754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45" name="Figure"/>
          <p:cNvSpPr/>
          <p:nvPr/>
        </p:nvSpPr>
        <p:spPr>
          <a:xfrm>
            <a:off x="3721013" y="3434616"/>
            <a:ext cx="2432657" cy="4735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5254"/>
                </a:moveTo>
                <a:lnTo>
                  <a:pt x="21567" y="0"/>
                </a:lnTo>
                <a:lnTo>
                  <a:pt x="21600" y="16477"/>
                </a:lnTo>
                <a:lnTo>
                  <a:pt x="15" y="21600"/>
                </a:lnTo>
                <a:lnTo>
                  <a:pt x="0" y="5254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46" name="Figure"/>
          <p:cNvSpPr/>
          <p:nvPr/>
        </p:nvSpPr>
        <p:spPr>
          <a:xfrm>
            <a:off x="6002850" y="5551530"/>
            <a:ext cx="2150003" cy="3580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368" y="657"/>
                </a:moveTo>
                <a:lnTo>
                  <a:pt x="0" y="20227"/>
                </a:lnTo>
                <a:lnTo>
                  <a:pt x="13522" y="21600"/>
                </a:lnTo>
                <a:lnTo>
                  <a:pt x="21600" y="0"/>
                </a:lnTo>
                <a:lnTo>
                  <a:pt x="8368" y="657"/>
                </a:lnTo>
                <a:close/>
              </a:path>
            </a:pathLst>
          </a:custGeom>
          <a:solidFill>
            <a:srgbClr val="FF2600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47" name="Figure"/>
          <p:cNvSpPr/>
          <p:nvPr/>
        </p:nvSpPr>
        <p:spPr>
          <a:xfrm>
            <a:off x="3727584" y="3435738"/>
            <a:ext cx="6045485" cy="1154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420"/>
                </a:moveTo>
                <a:lnTo>
                  <a:pt x="8700" y="0"/>
                </a:lnTo>
                <a:lnTo>
                  <a:pt x="21600" y="210"/>
                </a:lnTo>
                <a:lnTo>
                  <a:pt x="12875" y="21600"/>
                </a:lnTo>
                <a:lnTo>
                  <a:pt x="0" y="2142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48" name="Figure"/>
          <p:cNvSpPr/>
          <p:nvPr/>
        </p:nvSpPr>
        <p:spPr>
          <a:xfrm>
            <a:off x="7333102" y="3445293"/>
            <a:ext cx="2432663" cy="47598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5215"/>
                </a:moveTo>
                <a:lnTo>
                  <a:pt x="21600" y="0"/>
                </a:lnTo>
                <a:lnTo>
                  <a:pt x="21566" y="16482"/>
                </a:lnTo>
                <a:lnTo>
                  <a:pt x="135" y="21600"/>
                </a:lnTo>
                <a:lnTo>
                  <a:pt x="0" y="5215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49" name="Carré"/>
          <p:cNvSpPr/>
          <p:nvPr/>
        </p:nvSpPr>
        <p:spPr>
          <a:xfrm>
            <a:off x="3711469" y="4576292"/>
            <a:ext cx="3623118" cy="3619501"/>
          </a:xfrm>
          <a:prstGeom prst="rect">
            <a:avLst/>
          </a:prstGeom>
          <a:solidFill>
            <a:srgbClr val="0096FF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253" name="Grouper"/>
          <p:cNvGrpSpPr/>
          <p:nvPr/>
        </p:nvGrpSpPr>
        <p:grpSpPr>
          <a:xfrm>
            <a:off x="5960993" y="4222218"/>
            <a:ext cx="2192356" cy="1687387"/>
            <a:chOff x="0" y="0"/>
            <a:chExt cx="2192354" cy="1687385"/>
          </a:xfrm>
        </p:grpSpPr>
        <p:sp>
          <p:nvSpPr>
            <p:cNvPr id="250" name="Figure"/>
            <p:cNvSpPr/>
            <p:nvPr/>
          </p:nvSpPr>
          <p:spPr>
            <a:xfrm>
              <a:off x="1341181" y="1131"/>
              <a:ext cx="851174" cy="1684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205" y="16880"/>
                  </a:lnTo>
                  <a:lnTo>
                    <a:pt x="21600" y="0"/>
                  </a:lnTo>
                  <a:lnTo>
                    <a:pt x="200" y="4546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1" name="Figure"/>
            <p:cNvSpPr/>
            <p:nvPr/>
          </p:nvSpPr>
          <p:spPr>
            <a:xfrm>
              <a:off x="19988" y="0"/>
              <a:ext cx="2148613" cy="346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8383" y="0"/>
                  </a:lnTo>
                  <a:lnTo>
                    <a:pt x="21600" y="42"/>
                  </a:lnTo>
                  <a:lnTo>
                    <a:pt x="13359" y="20922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2" name="Carré"/>
            <p:cNvSpPr/>
            <p:nvPr/>
          </p:nvSpPr>
          <p:spPr>
            <a:xfrm>
              <a:off x="0" y="349011"/>
              <a:ext cx="1331157" cy="1338375"/>
            </a:xfrm>
            <a:prstGeom prst="rect">
              <a:avLst/>
            </a:pr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58" name="Grouper"/>
          <p:cNvGrpSpPr/>
          <p:nvPr/>
        </p:nvGrpSpPr>
        <p:grpSpPr>
          <a:xfrm>
            <a:off x="3712987" y="3454034"/>
            <a:ext cx="6014302" cy="2455571"/>
            <a:chOff x="0" y="0"/>
            <a:chExt cx="6014300" cy="2455569"/>
          </a:xfrm>
        </p:grpSpPr>
        <p:sp>
          <p:nvSpPr>
            <p:cNvPr id="254" name="Ligne"/>
            <p:cNvSpPr/>
            <p:nvPr/>
          </p:nvSpPr>
          <p:spPr>
            <a:xfrm>
              <a:off x="0" y="2455569"/>
              <a:ext cx="362008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5" name="Ligne"/>
            <p:cNvSpPr/>
            <p:nvPr/>
          </p:nvSpPr>
          <p:spPr>
            <a:xfrm>
              <a:off x="694109" y="766278"/>
              <a:ext cx="3750923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6" name="Ligne"/>
            <p:cNvSpPr/>
            <p:nvPr/>
          </p:nvSpPr>
          <p:spPr>
            <a:xfrm flipV="1">
              <a:off x="3659529" y="1334867"/>
              <a:ext cx="2354772" cy="1098049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7" name="Ligne"/>
            <p:cNvSpPr/>
            <p:nvPr/>
          </p:nvSpPr>
          <p:spPr>
            <a:xfrm flipV="1">
              <a:off x="2296702" y="0"/>
              <a:ext cx="2354773" cy="109804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25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43493" y="8379063"/>
            <a:ext cx="241301" cy="215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26190" y="6081242"/>
            <a:ext cx="228601" cy="304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1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1228" y="3823869"/>
            <a:ext cx="1422401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62" name="Différence de cubes"/>
          <p:cNvSpPr/>
          <p:nvPr/>
        </p:nvSpPr>
        <p:spPr>
          <a:xfrm>
            <a:off x="3349844" y="178143"/>
            <a:ext cx="6305112" cy="800101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Différence de cubes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0" grpId="2"/>
      <p:bldP build="whole" bldLvl="1" animBg="1" rev="0" advAuto="0" spid="258" grpId="3"/>
      <p:bldP build="whole" bldLvl="1" animBg="1" rev="0" advAuto="0" spid="25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Carré"/>
          <p:cNvSpPr/>
          <p:nvPr/>
        </p:nvSpPr>
        <p:spPr>
          <a:xfrm>
            <a:off x="6134889" y="3435729"/>
            <a:ext cx="3623118" cy="3619501"/>
          </a:xfrm>
          <a:prstGeom prst="rect">
            <a:avLst/>
          </a:prstGeom>
          <a:solidFill>
            <a:srgbClr val="6995D7">
              <a:alpha val="49754"/>
            </a:srgbClr>
          </a:solidFill>
          <a:ln w="25400">
            <a:solidFill>
              <a:srgbClr val="000000">
                <a:alpha val="49754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65" name="Figure"/>
          <p:cNvSpPr/>
          <p:nvPr/>
        </p:nvSpPr>
        <p:spPr>
          <a:xfrm>
            <a:off x="3721013" y="3434616"/>
            <a:ext cx="2432657" cy="4735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5254"/>
                </a:moveTo>
                <a:lnTo>
                  <a:pt x="21567" y="0"/>
                </a:lnTo>
                <a:lnTo>
                  <a:pt x="21600" y="16477"/>
                </a:lnTo>
                <a:lnTo>
                  <a:pt x="15" y="21600"/>
                </a:lnTo>
                <a:lnTo>
                  <a:pt x="0" y="5254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66" name="Figure"/>
          <p:cNvSpPr/>
          <p:nvPr/>
        </p:nvSpPr>
        <p:spPr>
          <a:xfrm>
            <a:off x="6002850" y="5551530"/>
            <a:ext cx="2150003" cy="3580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368" y="657"/>
                </a:moveTo>
                <a:lnTo>
                  <a:pt x="0" y="20227"/>
                </a:lnTo>
                <a:lnTo>
                  <a:pt x="13522" y="21600"/>
                </a:lnTo>
                <a:lnTo>
                  <a:pt x="21600" y="0"/>
                </a:lnTo>
                <a:lnTo>
                  <a:pt x="8368" y="657"/>
                </a:lnTo>
                <a:close/>
              </a:path>
            </a:pathLst>
          </a:custGeom>
          <a:solidFill>
            <a:srgbClr val="FF2600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67" name="Figure"/>
          <p:cNvSpPr/>
          <p:nvPr/>
        </p:nvSpPr>
        <p:spPr>
          <a:xfrm>
            <a:off x="3727584" y="3435738"/>
            <a:ext cx="6045485" cy="1154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420"/>
                </a:moveTo>
                <a:lnTo>
                  <a:pt x="8700" y="0"/>
                </a:lnTo>
                <a:lnTo>
                  <a:pt x="21600" y="210"/>
                </a:lnTo>
                <a:lnTo>
                  <a:pt x="12875" y="21600"/>
                </a:lnTo>
                <a:lnTo>
                  <a:pt x="0" y="2142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68" name="Figure"/>
          <p:cNvSpPr/>
          <p:nvPr/>
        </p:nvSpPr>
        <p:spPr>
          <a:xfrm>
            <a:off x="7333102" y="3445293"/>
            <a:ext cx="2432663" cy="47598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5215"/>
                </a:moveTo>
                <a:lnTo>
                  <a:pt x="21600" y="0"/>
                </a:lnTo>
                <a:lnTo>
                  <a:pt x="21566" y="16482"/>
                </a:lnTo>
                <a:lnTo>
                  <a:pt x="135" y="21600"/>
                </a:lnTo>
                <a:lnTo>
                  <a:pt x="0" y="5215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69" name="Carré"/>
          <p:cNvSpPr/>
          <p:nvPr/>
        </p:nvSpPr>
        <p:spPr>
          <a:xfrm>
            <a:off x="3711469" y="4576292"/>
            <a:ext cx="3623118" cy="3619501"/>
          </a:xfrm>
          <a:prstGeom prst="rect">
            <a:avLst/>
          </a:prstGeom>
          <a:solidFill>
            <a:srgbClr val="0096FF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70" name="Ligne"/>
          <p:cNvSpPr/>
          <p:nvPr/>
        </p:nvSpPr>
        <p:spPr>
          <a:xfrm>
            <a:off x="3712987" y="5909604"/>
            <a:ext cx="3620082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71" name="Ligne"/>
          <p:cNvSpPr/>
          <p:nvPr/>
        </p:nvSpPr>
        <p:spPr>
          <a:xfrm>
            <a:off x="4509501" y="4220313"/>
            <a:ext cx="3648519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72" name="Ligne"/>
          <p:cNvSpPr/>
          <p:nvPr/>
        </p:nvSpPr>
        <p:spPr>
          <a:xfrm flipV="1">
            <a:off x="7372517" y="4788902"/>
            <a:ext cx="2354772" cy="1098049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73" name="Carré"/>
          <p:cNvSpPr/>
          <p:nvPr/>
        </p:nvSpPr>
        <p:spPr>
          <a:xfrm>
            <a:off x="6839145" y="4207613"/>
            <a:ext cx="1331157" cy="1338375"/>
          </a:xfrm>
          <a:prstGeom prst="rect">
            <a:avLst/>
          </a:prstGeom>
          <a:solidFill>
            <a:srgbClr val="FF2600">
              <a:alpha val="54771"/>
            </a:srgbClr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74" name="Figure"/>
          <p:cNvSpPr/>
          <p:nvPr/>
        </p:nvSpPr>
        <p:spPr>
          <a:xfrm>
            <a:off x="7330393" y="4215712"/>
            <a:ext cx="851174" cy="16841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205" y="16880"/>
                </a:lnTo>
                <a:lnTo>
                  <a:pt x="21600" y="0"/>
                </a:lnTo>
                <a:lnTo>
                  <a:pt x="200" y="4546"/>
                </a:lnTo>
                <a:lnTo>
                  <a:pt x="0" y="21600"/>
                </a:lnTo>
                <a:close/>
              </a:path>
            </a:pathLst>
          </a:custGeom>
          <a:solidFill>
            <a:srgbClr val="FF2600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75" name="Figure"/>
          <p:cNvSpPr/>
          <p:nvPr/>
        </p:nvSpPr>
        <p:spPr>
          <a:xfrm>
            <a:off x="6006865" y="4223733"/>
            <a:ext cx="834226" cy="16500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4824"/>
                </a:moveTo>
                <a:lnTo>
                  <a:pt x="21600" y="0"/>
                </a:lnTo>
                <a:lnTo>
                  <a:pt x="21451" y="17728"/>
                </a:lnTo>
                <a:lnTo>
                  <a:pt x="146" y="21600"/>
                </a:lnTo>
                <a:lnTo>
                  <a:pt x="0" y="4824"/>
                </a:lnTo>
                <a:close/>
              </a:path>
            </a:pathLst>
          </a:custGeom>
          <a:solidFill>
            <a:srgbClr val="FF2600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76" name="Figure"/>
          <p:cNvSpPr/>
          <p:nvPr/>
        </p:nvSpPr>
        <p:spPr>
          <a:xfrm>
            <a:off x="6009200" y="4214581"/>
            <a:ext cx="2148614" cy="3468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8383" y="0"/>
                </a:lnTo>
                <a:lnTo>
                  <a:pt x="21600" y="42"/>
                </a:lnTo>
                <a:lnTo>
                  <a:pt x="13359" y="20922"/>
                </a:lnTo>
                <a:lnTo>
                  <a:pt x="0" y="21600"/>
                </a:lnTo>
                <a:close/>
              </a:path>
            </a:pathLst>
          </a:custGeom>
          <a:solidFill>
            <a:srgbClr val="FF2600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77" name="Carré"/>
          <p:cNvSpPr/>
          <p:nvPr/>
        </p:nvSpPr>
        <p:spPr>
          <a:xfrm>
            <a:off x="5989212" y="4563592"/>
            <a:ext cx="1331157" cy="1338375"/>
          </a:xfrm>
          <a:prstGeom prst="rect">
            <a:avLst/>
          </a:prstGeom>
          <a:solidFill>
            <a:srgbClr val="FF2600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78" name="Ligne"/>
          <p:cNvSpPr/>
          <p:nvPr/>
        </p:nvSpPr>
        <p:spPr>
          <a:xfrm flipV="1">
            <a:off x="6009690" y="3454034"/>
            <a:ext cx="2354772" cy="1098049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27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43493" y="8379063"/>
            <a:ext cx="241301" cy="215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075507" y="3957100"/>
            <a:ext cx="228601" cy="304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1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96866" y="5691026"/>
            <a:ext cx="1041401" cy="304801"/>
          </a:xfrm>
          <a:prstGeom prst="rect">
            <a:avLst/>
          </a:prstGeom>
          <a:ln w="12700">
            <a:miter lim="400000"/>
          </a:ln>
        </p:spPr>
      </p:pic>
      <p:sp>
        <p:nvSpPr>
          <p:cNvPr id="282" name="Figure"/>
          <p:cNvSpPr/>
          <p:nvPr/>
        </p:nvSpPr>
        <p:spPr>
          <a:xfrm>
            <a:off x="3712049" y="4586675"/>
            <a:ext cx="2294621" cy="13194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93"/>
                </a:moveTo>
                <a:lnTo>
                  <a:pt x="21600" y="0"/>
                </a:lnTo>
                <a:lnTo>
                  <a:pt x="21562" y="21469"/>
                </a:lnTo>
                <a:lnTo>
                  <a:pt x="23" y="21600"/>
                </a:lnTo>
                <a:lnTo>
                  <a:pt x="0" y="93"/>
                </a:lnTo>
                <a:close/>
              </a:path>
            </a:pathLst>
          </a:custGeom>
          <a:solidFill>
            <a:srgbClr val="008F00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83" name="Figure"/>
          <p:cNvSpPr/>
          <p:nvPr/>
        </p:nvSpPr>
        <p:spPr>
          <a:xfrm>
            <a:off x="3724664" y="4229773"/>
            <a:ext cx="3042063" cy="356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363" y="0"/>
                </a:moveTo>
                <a:lnTo>
                  <a:pt x="21600" y="202"/>
                </a:lnTo>
                <a:lnTo>
                  <a:pt x="16188" y="21477"/>
                </a:lnTo>
                <a:lnTo>
                  <a:pt x="0" y="21600"/>
                </a:lnTo>
                <a:lnTo>
                  <a:pt x="5363" y="0"/>
                </a:lnTo>
                <a:close/>
              </a:path>
            </a:pathLst>
          </a:custGeom>
          <a:solidFill>
            <a:srgbClr val="008F00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84" name="Figure"/>
          <p:cNvSpPr/>
          <p:nvPr/>
        </p:nvSpPr>
        <p:spPr>
          <a:xfrm>
            <a:off x="8187461" y="3453118"/>
            <a:ext cx="1594757" cy="20485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7907"/>
                </a:moveTo>
                <a:lnTo>
                  <a:pt x="16" y="21600"/>
                </a:lnTo>
                <a:lnTo>
                  <a:pt x="21419" y="13905"/>
                </a:lnTo>
                <a:lnTo>
                  <a:pt x="21600" y="0"/>
                </a:lnTo>
                <a:lnTo>
                  <a:pt x="0" y="7907"/>
                </a:lnTo>
                <a:close/>
              </a:path>
            </a:pathLst>
          </a:custGeom>
          <a:solidFill>
            <a:srgbClr val="FF9300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85" name="Figure"/>
          <p:cNvSpPr/>
          <p:nvPr/>
        </p:nvSpPr>
        <p:spPr>
          <a:xfrm>
            <a:off x="6783644" y="3440733"/>
            <a:ext cx="3004159" cy="7662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217" y="494"/>
                </a:moveTo>
                <a:lnTo>
                  <a:pt x="21600" y="0"/>
                </a:lnTo>
                <a:lnTo>
                  <a:pt x="10011" y="21600"/>
                </a:lnTo>
                <a:lnTo>
                  <a:pt x="0" y="21374"/>
                </a:lnTo>
                <a:lnTo>
                  <a:pt x="11217" y="494"/>
                </a:lnTo>
                <a:close/>
              </a:path>
            </a:pathLst>
          </a:custGeom>
          <a:solidFill>
            <a:srgbClr val="FF9300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86" name="Figure"/>
          <p:cNvSpPr/>
          <p:nvPr/>
        </p:nvSpPr>
        <p:spPr>
          <a:xfrm>
            <a:off x="4533396" y="3436287"/>
            <a:ext cx="3824751" cy="793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059" y="0"/>
                </a:moveTo>
                <a:lnTo>
                  <a:pt x="21600" y="21"/>
                </a:lnTo>
                <a:lnTo>
                  <a:pt x="12599" y="21600"/>
                </a:lnTo>
                <a:lnTo>
                  <a:pt x="0" y="21283"/>
                </a:lnTo>
                <a:lnTo>
                  <a:pt x="9059" y="0"/>
                </a:lnTo>
                <a:close/>
              </a:path>
            </a:pathLst>
          </a:custGeom>
          <a:solidFill>
            <a:srgbClr val="9437FF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28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43638" y="7832682"/>
            <a:ext cx="241301" cy="215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0" name="Grouper"/>
          <p:cNvGrpSpPr/>
          <p:nvPr/>
        </p:nvGrpSpPr>
        <p:grpSpPr>
          <a:xfrm>
            <a:off x="2333489" y="1026878"/>
            <a:ext cx="2823345" cy="549629"/>
            <a:chOff x="0" y="0"/>
            <a:chExt cx="2823344" cy="549628"/>
          </a:xfrm>
        </p:grpSpPr>
        <p:sp>
          <p:nvSpPr>
            <p:cNvPr id="288" name="Rectangle"/>
            <p:cNvSpPr/>
            <p:nvPr/>
          </p:nvSpPr>
          <p:spPr>
            <a:xfrm>
              <a:off x="0" y="32798"/>
              <a:ext cx="557645" cy="516831"/>
            </a:xfrm>
            <a:prstGeom prst="rect">
              <a:avLst/>
            </a:prstGeom>
            <a:solidFill>
              <a:srgbClr val="0096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89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994544" y="0"/>
              <a:ext cx="1828801" cy="520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91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28033" y="5033126"/>
            <a:ext cx="228601" cy="304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2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54790" y="2972147"/>
            <a:ext cx="1041401" cy="304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5" name="Grouper"/>
          <p:cNvGrpSpPr/>
          <p:nvPr/>
        </p:nvGrpSpPr>
        <p:grpSpPr>
          <a:xfrm>
            <a:off x="2333489" y="1867410"/>
            <a:ext cx="2697582" cy="520701"/>
            <a:chOff x="0" y="0"/>
            <a:chExt cx="2697581" cy="520700"/>
          </a:xfrm>
        </p:grpSpPr>
        <p:sp>
          <p:nvSpPr>
            <p:cNvPr id="293" name="Rectangle"/>
            <p:cNvSpPr/>
            <p:nvPr/>
          </p:nvSpPr>
          <p:spPr>
            <a:xfrm>
              <a:off x="0" y="3869"/>
              <a:ext cx="557645" cy="516831"/>
            </a:xfrm>
            <a:prstGeom prst="rect">
              <a:avLst/>
            </a:prstGeom>
            <a:solidFill>
              <a:srgbClr val="008F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94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894181" y="0"/>
              <a:ext cx="1803401" cy="520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96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15433" y="3442524"/>
            <a:ext cx="1041401" cy="304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9" name="Grouper"/>
          <p:cNvGrpSpPr/>
          <p:nvPr/>
        </p:nvGrpSpPr>
        <p:grpSpPr>
          <a:xfrm>
            <a:off x="5976512" y="1871280"/>
            <a:ext cx="3013965" cy="520701"/>
            <a:chOff x="0" y="0"/>
            <a:chExt cx="3013963" cy="520700"/>
          </a:xfrm>
        </p:grpSpPr>
        <p:sp>
          <p:nvSpPr>
            <p:cNvPr id="297" name="Rectangle"/>
            <p:cNvSpPr/>
            <p:nvPr/>
          </p:nvSpPr>
          <p:spPr>
            <a:xfrm>
              <a:off x="0" y="0"/>
              <a:ext cx="557645" cy="516831"/>
            </a:xfrm>
            <a:prstGeom prst="rect">
              <a:avLst/>
            </a:prstGeom>
            <a:solidFill>
              <a:srgbClr val="FF93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98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210563" y="0"/>
              <a:ext cx="1803401" cy="520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02" name="Grouper"/>
          <p:cNvGrpSpPr/>
          <p:nvPr/>
        </p:nvGrpSpPr>
        <p:grpSpPr>
          <a:xfrm>
            <a:off x="5976512" y="1026878"/>
            <a:ext cx="3147256" cy="549629"/>
            <a:chOff x="0" y="0"/>
            <a:chExt cx="3147255" cy="549628"/>
          </a:xfrm>
        </p:grpSpPr>
        <p:sp>
          <p:nvSpPr>
            <p:cNvPr id="300" name="Rectangle"/>
            <p:cNvSpPr/>
            <p:nvPr/>
          </p:nvSpPr>
          <p:spPr>
            <a:xfrm>
              <a:off x="0" y="32798"/>
              <a:ext cx="557645" cy="516831"/>
            </a:xfrm>
            <a:prstGeom prst="rect">
              <a:avLst/>
            </a:prstGeom>
            <a:solidFill>
              <a:srgbClr val="9437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301" name="Image" descr="Image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343855" y="0"/>
              <a:ext cx="1803401" cy="520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03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61228" y="3823869"/>
            <a:ext cx="14224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26190" y="6081242"/>
            <a:ext cx="228601" cy="304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5" grpId="7"/>
      <p:bldP build="whole" bldLvl="1" animBg="1" rev="0" advAuto="0" spid="302" grpId="8"/>
      <p:bldP build="whole" bldLvl="1" animBg="1" rev="0" advAuto="0" spid="292" grpId="5"/>
      <p:bldP build="whole" bldLvl="1" animBg="1" rev="0" advAuto="0" spid="299" grpId="9"/>
      <p:bldP build="whole" bldLvl="1" animBg="1" rev="0" advAuto="0" spid="291" grpId="3"/>
      <p:bldP build="whole" bldLvl="1" animBg="1" rev="0" advAuto="0" spid="281" grpId="1"/>
      <p:bldP build="whole" bldLvl="1" animBg="1" rev="0" advAuto="0" spid="296" grpId="4"/>
      <p:bldP build="whole" bldLvl="1" animBg="1" rev="0" advAuto="0" spid="280" grpId="2"/>
      <p:bldP build="whole" bldLvl="1" animBg="1" rev="0" advAuto="0" spid="290" grpId="6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Rectangle"/>
          <p:cNvSpPr/>
          <p:nvPr/>
        </p:nvSpPr>
        <p:spPr>
          <a:xfrm>
            <a:off x="2333489" y="1059676"/>
            <a:ext cx="557646" cy="516831"/>
          </a:xfrm>
          <a:prstGeom prst="rect">
            <a:avLst/>
          </a:prstGeom>
          <a:solidFill>
            <a:srgbClr val="0096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30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28033" y="1026878"/>
            <a:ext cx="1828801" cy="520701"/>
          </a:xfrm>
          <a:prstGeom prst="rect">
            <a:avLst/>
          </a:prstGeom>
          <a:ln w="12700">
            <a:miter lim="400000"/>
          </a:ln>
        </p:spPr>
      </p:pic>
      <p:sp>
        <p:nvSpPr>
          <p:cNvPr id="308" name="Rectangle"/>
          <p:cNvSpPr/>
          <p:nvPr/>
        </p:nvSpPr>
        <p:spPr>
          <a:xfrm>
            <a:off x="2333489" y="1871280"/>
            <a:ext cx="557646" cy="516831"/>
          </a:xfrm>
          <a:prstGeom prst="rect">
            <a:avLst/>
          </a:prstGeom>
          <a:solidFill>
            <a:srgbClr val="008F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309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227670" y="1867410"/>
            <a:ext cx="1803401" cy="520701"/>
          </a:xfrm>
          <a:prstGeom prst="rect">
            <a:avLst/>
          </a:prstGeom>
          <a:ln w="12700">
            <a:miter lim="400000"/>
          </a:ln>
        </p:spPr>
      </p:pic>
      <p:sp>
        <p:nvSpPr>
          <p:cNvPr id="310" name="Rectangle"/>
          <p:cNvSpPr/>
          <p:nvPr/>
        </p:nvSpPr>
        <p:spPr>
          <a:xfrm>
            <a:off x="5976512" y="1059676"/>
            <a:ext cx="557646" cy="516831"/>
          </a:xfrm>
          <a:prstGeom prst="rect">
            <a:avLst/>
          </a:prstGeom>
          <a:solidFill>
            <a:srgbClr val="9437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11" name="Rectangle"/>
          <p:cNvSpPr/>
          <p:nvPr/>
        </p:nvSpPr>
        <p:spPr>
          <a:xfrm>
            <a:off x="5976512" y="1871280"/>
            <a:ext cx="557646" cy="516831"/>
          </a:xfrm>
          <a:prstGeom prst="rect">
            <a:avLst/>
          </a:prstGeom>
          <a:solidFill>
            <a:srgbClr val="FF93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31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187076" y="1871280"/>
            <a:ext cx="18034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3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20367" y="1026878"/>
            <a:ext cx="18034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4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1228" y="3823869"/>
            <a:ext cx="14224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5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333489" y="3823869"/>
            <a:ext cx="73533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6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333489" y="4876800"/>
            <a:ext cx="6083301" cy="520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291167" y="5929730"/>
            <a:ext cx="59309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291167" y="6982660"/>
            <a:ext cx="4711701" cy="520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8" grpId="4"/>
      <p:bldP build="whole" bldLvl="1" animBg="1" rev="0" advAuto="0" spid="317" grpId="3"/>
      <p:bldP build="whole" bldLvl="1" animBg="1" rev="0" advAuto="0" spid="315" grpId="1"/>
      <p:bldP build="whole" bldLvl="1" animBg="1" rev="0" advAuto="0" spid="316" grpId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70690" y="408572"/>
            <a:ext cx="14224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1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35300" y="6722497"/>
            <a:ext cx="1892300" cy="5080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24" name="Grouper"/>
          <p:cNvGrpSpPr/>
          <p:nvPr/>
        </p:nvGrpSpPr>
        <p:grpSpPr>
          <a:xfrm>
            <a:off x="4400076" y="5447334"/>
            <a:ext cx="3417176" cy="933888"/>
            <a:chOff x="0" y="84531"/>
            <a:chExt cx="3417175" cy="933887"/>
          </a:xfrm>
        </p:grpSpPr>
        <p:sp>
          <p:nvSpPr>
            <p:cNvPr id="322" name="Ligne"/>
            <p:cNvSpPr/>
            <p:nvPr/>
          </p:nvSpPr>
          <p:spPr>
            <a:xfrm flipV="1">
              <a:off x="0" y="84531"/>
              <a:ext cx="709455" cy="933889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3" name="Ligne"/>
            <p:cNvSpPr/>
            <p:nvPr/>
          </p:nvSpPr>
          <p:spPr>
            <a:xfrm flipV="1">
              <a:off x="2707720" y="84531"/>
              <a:ext cx="709456" cy="933889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27" name="Grouper"/>
          <p:cNvGrpSpPr/>
          <p:nvPr/>
        </p:nvGrpSpPr>
        <p:grpSpPr>
          <a:xfrm>
            <a:off x="5645250" y="5503336"/>
            <a:ext cx="3354774" cy="933889"/>
            <a:chOff x="0" y="0"/>
            <a:chExt cx="3354772" cy="933887"/>
          </a:xfrm>
        </p:grpSpPr>
        <p:sp>
          <p:nvSpPr>
            <p:cNvPr id="325" name="Ligne"/>
            <p:cNvSpPr/>
            <p:nvPr/>
          </p:nvSpPr>
          <p:spPr>
            <a:xfrm flipV="1">
              <a:off x="0" y="-1"/>
              <a:ext cx="709455" cy="933889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6" name="Ligne"/>
            <p:cNvSpPr/>
            <p:nvPr/>
          </p:nvSpPr>
          <p:spPr>
            <a:xfrm flipV="1">
              <a:off x="2645318" y="-1"/>
              <a:ext cx="709455" cy="933889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28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46550" y="408572"/>
            <a:ext cx="4711700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9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30312" y="2378561"/>
            <a:ext cx="42164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0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01494" y="3369906"/>
            <a:ext cx="72644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1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988794" y="4500827"/>
            <a:ext cx="72771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2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035300" y="5618012"/>
            <a:ext cx="6934200" cy="508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9" grpId="1"/>
      <p:bldP build="whole" bldLvl="1" animBg="1" rev="0" advAuto="0" spid="327" grpId="6"/>
      <p:bldP build="whole" bldLvl="1" animBg="1" rev="0" advAuto="0" spid="332" grpId="4"/>
      <p:bldP build="whole" bldLvl="1" animBg="1" rev="0" advAuto="0" spid="324" grpId="5"/>
      <p:bldP build="whole" bldLvl="1" animBg="1" rev="0" advAuto="0" spid="330" grpId="2"/>
      <p:bldP build="whole" bldLvl="1" animBg="1" rev="0" advAuto="0" spid="321" grpId="7"/>
      <p:bldP build="whole" bldLvl="1" animBg="1" rev="0" advAuto="0" spid="331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20896" y="1230734"/>
            <a:ext cx="44196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91910" y="2279904"/>
            <a:ext cx="78232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791910" y="3584845"/>
            <a:ext cx="74168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791910" y="5036441"/>
            <a:ext cx="4902201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Comment faire le chemin inverse?"/>
          <p:cNvSpPr txBox="1"/>
          <p:nvPr/>
        </p:nvSpPr>
        <p:spPr>
          <a:xfrm>
            <a:off x="3630697" y="6874426"/>
            <a:ext cx="637021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Comment faire le chemin inverse?</a:t>
            </a:r>
          </a:p>
        </p:txBody>
      </p:sp>
      <p:sp>
        <p:nvSpPr>
          <p:cNvPr id="130" name="Ligne"/>
          <p:cNvSpPr/>
          <p:nvPr/>
        </p:nvSpPr>
        <p:spPr>
          <a:xfrm flipH="1" flipV="1">
            <a:off x="5367489" y="2554049"/>
            <a:ext cx="460615" cy="2058821"/>
          </a:xfrm>
          <a:prstGeom prst="line">
            <a:avLst/>
          </a:prstGeom>
          <a:ln w="254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xit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xit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6" grpId="1"/>
      <p:bldP build="whole" bldLvl="1" animBg="1" rev="0" advAuto="0" spid="129" grpId="4"/>
      <p:bldP build="whole" bldLvl="1" animBg="1" rev="0" advAuto="0" spid="127" grpId="6"/>
      <p:bldP build="whole" bldLvl="1" animBg="1" rev="0" advAuto="0" spid="126" grpId="5"/>
      <p:bldP build="whole" bldLvl="1" animBg="1" rev="0" advAuto="0" spid="130" grpId="7"/>
      <p:bldP build="whole" bldLvl="1" animBg="1" rev="0" advAuto="0" spid="128" grpId="3"/>
      <p:bldP build="whole" bldLvl="1" animBg="1" rev="0" advAuto="0" spid="127" grpId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33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00327" y="654865"/>
            <a:ext cx="12319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11799" y="674125"/>
            <a:ext cx="18796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7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70971" y="674125"/>
            <a:ext cx="4470401" cy="520701"/>
          </a:xfrm>
          <a:prstGeom prst="rect">
            <a:avLst/>
          </a:prstGeom>
          <a:ln w="12700">
            <a:miter lim="400000"/>
          </a:ln>
        </p:spPr>
      </p:pic>
      <p:sp>
        <p:nvSpPr>
          <p:cNvPr id="338" name="Exemple:"/>
          <p:cNvSpPr/>
          <p:nvPr/>
        </p:nvSpPr>
        <p:spPr>
          <a:xfrm>
            <a:off x="139700" y="3610736"/>
            <a:ext cx="2387600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339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945329" y="3815572"/>
            <a:ext cx="14224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0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661396" y="3877990"/>
            <a:ext cx="18796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1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834663" y="3877436"/>
            <a:ext cx="4470401" cy="520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1" grpId="6"/>
      <p:bldP build="whole" bldLvl="1" animBg="1" rev="0" advAuto="0" spid="339" grpId="4"/>
      <p:bldP build="whole" bldLvl="1" animBg="1" rev="0" advAuto="0" spid="340" grpId="5"/>
      <p:bldP build="whole" bldLvl="1" animBg="1" rev="0" advAuto="0" spid="338" grpId="3"/>
      <p:bldP build="whole" bldLvl="1" animBg="1" rev="0" advAuto="0" spid="337" grpId="2"/>
      <p:bldP build="whole" bldLvl="1" animBg="1" rev="0" advAuto="0" spid="336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Ligne"/>
          <p:cNvSpPr/>
          <p:nvPr/>
        </p:nvSpPr>
        <p:spPr>
          <a:xfrm>
            <a:off x="5399490" y="7393602"/>
            <a:ext cx="4977291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44" name="Ligne"/>
          <p:cNvSpPr/>
          <p:nvPr/>
        </p:nvSpPr>
        <p:spPr>
          <a:xfrm flipV="1">
            <a:off x="5546127" y="2577403"/>
            <a:ext cx="1" cy="482890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45" name="Figure"/>
          <p:cNvSpPr/>
          <p:nvPr/>
        </p:nvSpPr>
        <p:spPr>
          <a:xfrm>
            <a:off x="2139318" y="4241499"/>
            <a:ext cx="6045485" cy="1154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420"/>
                </a:moveTo>
                <a:lnTo>
                  <a:pt x="8700" y="0"/>
                </a:lnTo>
                <a:lnTo>
                  <a:pt x="21600" y="210"/>
                </a:lnTo>
                <a:lnTo>
                  <a:pt x="12875" y="21600"/>
                </a:lnTo>
                <a:lnTo>
                  <a:pt x="0" y="2142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46" name="Figure"/>
          <p:cNvSpPr/>
          <p:nvPr/>
        </p:nvSpPr>
        <p:spPr>
          <a:xfrm>
            <a:off x="5744835" y="4251054"/>
            <a:ext cx="2432663" cy="4759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5215"/>
                </a:moveTo>
                <a:lnTo>
                  <a:pt x="21600" y="0"/>
                </a:lnTo>
                <a:lnTo>
                  <a:pt x="21566" y="16482"/>
                </a:lnTo>
                <a:lnTo>
                  <a:pt x="135" y="21600"/>
                </a:lnTo>
                <a:lnTo>
                  <a:pt x="0" y="5215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47" name="Carré"/>
          <p:cNvSpPr/>
          <p:nvPr/>
        </p:nvSpPr>
        <p:spPr>
          <a:xfrm>
            <a:off x="2123202" y="5382053"/>
            <a:ext cx="3623118" cy="3619501"/>
          </a:xfrm>
          <a:prstGeom prst="rect">
            <a:avLst/>
          </a:prstGeom>
          <a:solidFill>
            <a:srgbClr val="0096FF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351" name="Grouper"/>
          <p:cNvGrpSpPr/>
          <p:nvPr/>
        </p:nvGrpSpPr>
        <p:grpSpPr>
          <a:xfrm>
            <a:off x="8184426" y="2568334"/>
            <a:ext cx="2192356" cy="1687386"/>
            <a:chOff x="0" y="0"/>
            <a:chExt cx="2192354" cy="1687385"/>
          </a:xfrm>
        </p:grpSpPr>
        <p:sp>
          <p:nvSpPr>
            <p:cNvPr id="348" name="Figure"/>
            <p:cNvSpPr/>
            <p:nvPr/>
          </p:nvSpPr>
          <p:spPr>
            <a:xfrm>
              <a:off x="1341181" y="1131"/>
              <a:ext cx="851174" cy="1684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205" y="16880"/>
                  </a:lnTo>
                  <a:lnTo>
                    <a:pt x="21600" y="0"/>
                  </a:lnTo>
                  <a:lnTo>
                    <a:pt x="200" y="4546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49" name="Figure"/>
            <p:cNvSpPr/>
            <p:nvPr/>
          </p:nvSpPr>
          <p:spPr>
            <a:xfrm>
              <a:off x="19988" y="0"/>
              <a:ext cx="2148613" cy="346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8383" y="0"/>
                  </a:lnTo>
                  <a:lnTo>
                    <a:pt x="21600" y="42"/>
                  </a:lnTo>
                  <a:lnTo>
                    <a:pt x="13359" y="20922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50" name="Carré"/>
            <p:cNvSpPr/>
            <p:nvPr/>
          </p:nvSpPr>
          <p:spPr>
            <a:xfrm>
              <a:off x="0" y="349011"/>
              <a:ext cx="1331157" cy="1338375"/>
            </a:xfrm>
            <a:prstGeom prst="rect">
              <a:avLst/>
            </a:pr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5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44513" y="9207534"/>
            <a:ext cx="241301" cy="215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3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654954" y="1952173"/>
            <a:ext cx="228601" cy="304801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omme de cubes"/>
          <p:cNvSpPr/>
          <p:nvPr/>
        </p:nvSpPr>
        <p:spPr>
          <a:xfrm>
            <a:off x="3349844" y="178143"/>
            <a:ext cx="6305112" cy="800101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Somme de cubes</a:t>
            </a:r>
          </a:p>
        </p:txBody>
      </p:sp>
      <p:sp>
        <p:nvSpPr>
          <p:cNvPr id="355" name="Ligne"/>
          <p:cNvSpPr/>
          <p:nvPr/>
        </p:nvSpPr>
        <p:spPr>
          <a:xfrm flipV="1">
            <a:off x="6971923" y="2573270"/>
            <a:ext cx="3399491" cy="1585210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356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46560" y="5819951"/>
            <a:ext cx="14224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7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15060" y="3764874"/>
            <a:ext cx="1536701" cy="520701"/>
          </a:xfrm>
          <a:prstGeom prst="rect">
            <a:avLst/>
          </a:prstGeom>
          <a:ln w="12700">
            <a:miter lim="400000"/>
          </a:ln>
        </p:spPr>
      </p:pic>
      <p:sp>
        <p:nvSpPr>
          <p:cNvPr id="358" name="Ligne"/>
          <p:cNvSpPr/>
          <p:nvPr/>
        </p:nvSpPr>
        <p:spPr>
          <a:xfrm>
            <a:off x="2123202" y="9018162"/>
            <a:ext cx="4977291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59" name="Ligne"/>
          <p:cNvSpPr/>
          <p:nvPr/>
        </p:nvSpPr>
        <p:spPr>
          <a:xfrm flipV="1">
            <a:off x="7105859" y="7421444"/>
            <a:ext cx="3399491" cy="1585209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60" name="Ligne"/>
          <p:cNvSpPr/>
          <p:nvPr/>
        </p:nvSpPr>
        <p:spPr>
          <a:xfrm flipV="1">
            <a:off x="10414880" y="2606434"/>
            <a:ext cx="1" cy="482890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61" name="Ligne"/>
          <p:cNvSpPr/>
          <p:nvPr/>
        </p:nvSpPr>
        <p:spPr>
          <a:xfrm flipV="1">
            <a:off x="2123202" y="4144589"/>
            <a:ext cx="1" cy="482890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62" name="Ligne"/>
          <p:cNvSpPr/>
          <p:nvPr/>
        </p:nvSpPr>
        <p:spPr>
          <a:xfrm flipV="1">
            <a:off x="2128569" y="2567144"/>
            <a:ext cx="3399491" cy="1585209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63" name="Ligne"/>
          <p:cNvSpPr/>
          <p:nvPr/>
        </p:nvSpPr>
        <p:spPr>
          <a:xfrm>
            <a:off x="2135902" y="4163862"/>
            <a:ext cx="4977291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64" name="Ligne"/>
          <p:cNvSpPr/>
          <p:nvPr/>
        </p:nvSpPr>
        <p:spPr>
          <a:xfrm>
            <a:off x="5533426" y="2568334"/>
            <a:ext cx="4856055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65" name="Ligne"/>
          <p:cNvSpPr/>
          <p:nvPr/>
        </p:nvSpPr>
        <p:spPr>
          <a:xfrm flipV="1">
            <a:off x="7100492" y="4163863"/>
            <a:ext cx="1" cy="482890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8" grpId="13"/>
      <p:bldP build="whole" bldLvl="1" animBg="1" rev="0" advAuto="0" spid="365" grpId="10"/>
      <p:bldP build="whole" bldLvl="1" animBg="1" rev="0" advAuto="0" spid="362" grpId="4"/>
      <p:bldP build="whole" bldLvl="1" animBg="1" rev="0" advAuto="0" spid="363" grpId="6"/>
      <p:bldP build="whole" bldLvl="1" animBg="1" rev="0" advAuto="0" spid="357" grpId="14"/>
      <p:bldP build="whole" bldLvl="1" animBg="1" rev="0" advAuto="0" spid="353" grpId="2"/>
      <p:bldP build="whole" bldLvl="1" animBg="1" rev="0" advAuto="0" spid="360" grpId="8"/>
      <p:bldP build="whole" bldLvl="1" animBg="1" rev="0" advAuto="0" spid="361" grpId="9"/>
      <p:bldP build="whole" bldLvl="1" animBg="1" rev="0" advAuto="0" spid="359" grpId="12"/>
      <p:bldP build="whole" bldLvl="1" animBg="1" rev="0" advAuto="0" spid="351" grpId="1"/>
      <p:bldP build="whole" bldLvl="1" animBg="1" rev="0" advAuto="0" spid="355" grpId="5"/>
      <p:bldP build="whole" bldLvl="1" animBg="1" rev="0" advAuto="0" spid="343" grpId="11"/>
      <p:bldP build="whole" bldLvl="1" animBg="1" rev="0" advAuto="0" spid="364" grpId="3"/>
      <p:bldP build="whole" bldLvl="1" animBg="1" rev="0" advAuto="0" spid="344" grpId="7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Ligne"/>
          <p:cNvSpPr/>
          <p:nvPr/>
        </p:nvSpPr>
        <p:spPr>
          <a:xfrm>
            <a:off x="8552386" y="4319906"/>
            <a:ext cx="3392218" cy="24275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10" h="20924" fill="norm" stroke="1" extrusionOk="0">
                <a:moveTo>
                  <a:pt x="18629" y="20924"/>
                </a:moveTo>
                <a:cubicBezTo>
                  <a:pt x="20689" y="18159"/>
                  <a:pt x="21600" y="14252"/>
                  <a:pt x="21229" y="10446"/>
                </a:cubicBezTo>
                <a:cubicBezTo>
                  <a:pt x="20909" y="7164"/>
                  <a:pt x="19557" y="4235"/>
                  <a:pt x="17577" y="2341"/>
                </a:cubicBezTo>
                <a:cubicBezTo>
                  <a:pt x="14423" y="-676"/>
                  <a:pt x="10845" y="-631"/>
                  <a:pt x="7498" y="1640"/>
                </a:cubicBezTo>
                <a:cubicBezTo>
                  <a:pt x="4985" y="3345"/>
                  <a:pt x="2724" y="6389"/>
                  <a:pt x="0" y="7438"/>
                </a:cubicBezTo>
              </a:path>
            </a:pathLst>
          </a:custGeom>
          <a:ln w="25400">
            <a:solidFill>
              <a:srgbClr val="535353"/>
            </a:solidFill>
            <a:miter lim="400000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68" name="Ligne"/>
          <p:cNvSpPr/>
          <p:nvPr/>
        </p:nvSpPr>
        <p:spPr>
          <a:xfrm flipV="1">
            <a:off x="9121452" y="2577403"/>
            <a:ext cx="1" cy="4828900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69" name="Ligne"/>
          <p:cNvSpPr/>
          <p:nvPr/>
        </p:nvSpPr>
        <p:spPr>
          <a:xfrm>
            <a:off x="5533427" y="3796535"/>
            <a:ext cx="4977291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70" name="Ligne"/>
          <p:cNvSpPr/>
          <p:nvPr/>
        </p:nvSpPr>
        <p:spPr>
          <a:xfrm>
            <a:off x="5399490" y="7393602"/>
            <a:ext cx="4977291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71" name="Ligne"/>
          <p:cNvSpPr/>
          <p:nvPr/>
        </p:nvSpPr>
        <p:spPr>
          <a:xfrm flipV="1">
            <a:off x="5546127" y="2577403"/>
            <a:ext cx="1" cy="482890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72" name="Carré"/>
          <p:cNvSpPr/>
          <p:nvPr/>
        </p:nvSpPr>
        <p:spPr>
          <a:xfrm>
            <a:off x="4535908" y="4264201"/>
            <a:ext cx="3623119" cy="3619501"/>
          </a:xfrm>
          <a:prstGeom prst="rect">
            <a:avLst/>
          </a:prstGeom>
          <a:solidFill>
            <a:srgbClr val="6995D7">
              <a:alpha val="49754"/>
            </a:srgbClr>
          </a:solidFill>
          <a:ln w="25400">
            <a:solidFill>
              <a:srgbClr val="000000">
                <a:alpha val="49754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73" name="Figure"/>
          <p:cNvSpPr/>
          <p:nvPr/>
        </p:nvSpPr>
        <p:spPr>
          <a:xfrm>
            <a:off x="2122032" y="4263087"/>
            <a:ext cx="2432658" cy="47352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5254"/>
                </a:moveTo>
                <a:lnTo>
                  <a:pt x="21567" y="0"/>
                </a:lnTo>
                <a:lnTo>
                  <a:pt x="21600" y="16477"/>
                </a:lnTo>
                <a:lnTo>
                  <a:pt x="15" y="21600"/>
                </a:lnTo>
                <a:lnTo>
                  <a:pt x="0" y="5254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74" name="Figure"/>
          <p:cNvSpPr/>
          <p:nvPr/>
        </p:nvSpPr>
        <p:spPr>
          <a:xfrm>
            <a:off x="4403869" y="6380002"/>
            <a:ext cx="2150004" cy="3580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368" y="657"/>
                </a:moveTo>
                <a:lnTo>
                  <a:pt x="0" y="20227"/>
                </a:lnTo>
                <a:lnTo>
                  <a:pt x="13522" y="21600"/>
                </a:lnTo>
                <a:lnTo>
                  <a:pt x="21600" y="0"/>
                </a:lnTo>
                <a:lnTo>
                  <a:pt x="8368" y="657"/>
                </a:lnTo>
                <a:close/>
              </a:path>
            </a:pathLst>
          </a:custGeom>
          <a:solidFill>
            <a:srgbClr val="FF2600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75" name="Figure"/>
          <p:cNvSpPr/>
          <p:nvPr/>
        </p:nvSpPr>
        <p:spPr>
          <a:xfrm>
            <a:off x="2128604" y="4264210"/>
            <a:ext cx="6045485" cy="1154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420"/>
                </a:moveTo>
                <a:lnTo>
                  <a:pt x="8700" y="0"/>
                </a:lnTo>
                <a:lnTo>
                  <a:pt x="21600" y="210"/>
                </a:lnTo>
                <a:lnTo>
                  <a:pt x="12875" y="21600"/>
                </a:lnTo>
                <a:lnTo>
                  <a:pt x="0" y="2142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76" name="Figure"/>
          <p:cNvSpPr/>
          <p:nvPr/>
        </p:nvSpPr>
        <p:spPr>
          <a:xfrm>
            <a:off x="5734121" y="4273765"/>
            <a:ext cx="2432664" cy="4759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5215"/>
                </a:moveTo>
                <a:lnTo>
                  <a:pt x="21600" y="0"/>
                </a:lnTo>
                <a:lnTo>
                  <a:pt x="21566" y="16482"/>
                </a:lnTo>
                <a:lnTo>
                  <a:pt x="135" y="21600"/>
                </a:lnTo>
                <a:lnTo>
                  <a:pt x="0" y="5215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77" name="Carré"/>
          <p:cNvSpPr/>
          <p:nvPr/>
        </p:nvSpPr>
        <p:spPr>
          <a:xfrm>
            <a:off x="2112488" y="5404764"/>
            <a:ext cx="3623119" cy="3619501"/>
          </a:xfrm>
          <a:prstGeom prst="rect">
            <a:avLst/>
          </a:prstGeom>
          <a:solidFill>
            <a:srgbClr val="0096FF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381" name="Grouper"/>
          <p:cNvGrpSpPr/>
          <p:nvPr/>
        </p:nvGrpSpPr>
        <p:grpSpPr>
          <a:xfrm>
            <a:off x="8209826" y="2555634"/>
            <a:ext cx="2192356" cy="1687386"/>
            <a:chOff x="0" y="0"/>
            <a:chExt cx="2192354" cy="1687385"/>
          </a:xfrm>
        </p:grpSpPr>
        <p:sp>
          <p:nvSpPr>
            <p:cNvPr id="378" name="Figure"/>
            <p:cNvSpPr/>
            <p:nvPr/>
          </p:nvSpPr>
          <p:spPr>
            <a:xfrm>
              <a:off x="1341181" y="1131"/>
              <a:ext cx="851174" cy="1684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205" y="16880"/>
                  </a:lnTo>
                  <a:lnTo>
                    <a:pt x="21600" y="0"/>
                  </a:lnTo>
                  <a:lnTo>
                    <a:pt x="200" y="4546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9" name="Figure"/>
            <p:cNvSpPr/>
            <p:nvPr/>
          </p:nvSpPr>
          <p:spPr>
            <a:xfrm>
              <a:off x="19988" y="0"/>
              <a:ext cx="2148613" cy="346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8383" y="0"/>
                  </a:lnTo>
                  <a:lnTo>
                    <a:pt x="21600" y="42"/>
                  </a:lnTo>
                  <a:lnTo>
                    <a:pt x="13359" y="20922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80" name="Carré"/>
            <p:cNvSpPr/>
            <p:nvPr/>
          </p:nvSpPr>
          <p:spPr>
            <a:xfrm>
              <a:off x="0" y="349011"/>
              <a:ext cx="1331157" cy="1338375"/>
            </a:xfrm>
            <a:prstGeom prst="rect">
              <a:avLst/>
            </a:pr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82" name="Ligne"/>
          <p:cNvSpPr/>
          <p:nvPr/>
        </p:nvSpPr>
        <p:spPr>
          <a:xfrm>
            <a:off x="2123202" y="9018162"/>
            <a:ext cx="4977291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83" name="Ligne"/>
          <p:cNvSpPr/>
          <p:nvPr/>
        </p:nvSpPr>
        <p:spPr>
          <a:xfrm flipV="1">
            <a:off x="7105859" y="7421444"/>
            <a:ext cx="3399491" cy="1585209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84" name="Ligne"/>
          <p:cNvSpPr/>
          <p:nvPr/>
        </p:nvSpPr>
        <p:spPr>
          <a:xfrm flipV="1">
            <a:off x="10414880" y="2606434"/>
            <a:ext cx="1" cy="482890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38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44513" y="9207534"/>
            <a:ext cx="241301" cy="215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654954" y="1952173"/>
            <a:ext cx="228601" cy="304801"/>
          </a:xfrm>
          <a:prstGeom prst="rect">
            <a:avLst/>
          </a:prstGeom>
          <a:ln w="12700">
            <a:miter lim="400000"/>
          </a:ln>
        </p:spPr>
      </p:pic>
      <p:sp>
        <p:nvSpPr>
          <p:cNvPr id="387" name="Somme de cube"/>
          <p:cNvSpPr/>
          <p:nvPr/>
        </p:nvSpPr>
        <p:spPr>
          <a:xfrm>
            <a:off x="3349844" y="178143"/>
            <a:ext cx="6305112" cy="800101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Somme de cube</a:t>
            </a:r>
          </a:p>
        </p:txBody>
      </p:sp>
      <p:sp>
        <p:nvSpPr>
          <p:cNvPr id="388" name="Ligne"/>
          <p:cNvSpPr/>
          <p:nvPr/>
        </p:nvSpPr>
        <p:spPr>
          <a:xfrm flipV="1">
            <a:off x="2123202" y="4144589"/>
            <a:ext cx="1" cy="482890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89" name="Ligne"/>
          <p:cNvSpPr/>
          <p:nvPr/>
        </p:nvSpPr>
        <p:spPr>
          <a:xfrm flipV="1">
            <a:off x="2128569" y="2567144"/>
            <a:ext cx="3399491" cy="1585209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90" name="Ligne"/>
          <p:cNvSpPr/>
          <p:nvPr/>
        </p:nvSpPr>
        <p:spPr>
          <a:xfrm>
            <a:off x="2135902" y="4163862"/>
            <a:ext cx="4977291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91" name="Ligne"/>
          <p:cNvSpPr/>
          <p:nvPr/>
        </p:nvSpPr>
        <p:spPr>
          <a:xfrm>
            <a:off x="5533426" y="2568334"/>
            <a:ext cx="4856056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92" name="Ligne"/>
          <p:cNvSpPr/>
          <p:nvPr/>
        </p:nvSpPr>
        <p:spPr>
          <a:xfrm flipV="1">
            <a:off x="7100492" y="4163863"/>
            <a:ext cx="1" cy="482890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93" name="Ligne"/>
          <p:cNvSpPr/>
          <p:nvPr/>
        </p:nvSpPr>
        <p:spPr>
          <a:xfrm flipV="1">
            <a:off x="6971923" y="2573270"/>
            <a:ext cx="3399491" cy="1585210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94" name="Ligne"/>
          <p:cNvSpPr/>
          <p:nvPr/>
        </p:nvSpPr>
        <p:spPr>
          <a:xfrm>
            <a:off x="2135902" y="5443649"/>
            <a:ext cx="4977291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95" name="Ligne"/>
          <p:cNvSpPr/>
          <p:nvPr/>
        </p:nvSpPr>
        <p:spPr>
          <a:xfrm>
            <a:off x="4677664" y="2922961"/>
            <a:ext cx="4977291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96" name="Ligne"/>
          <p:cNvSpPr/>
          <p:nvPr/>
        </p:nvSpPr>
        <p:spPr>
          <a:xfrm flipV="1">
            <a:off x="5691194" y="2547870"/>
            <a:ext cx="3399491" cy="1585210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97" name="Ligne"/>
          <p:cNvSpPr/>
          <p:nvPr/>
        </p:nvSpPr>
        <p:spPr>
          <a:xfrm flipV="1">
            <a:off x="7118559" y="3859631"/>
            <a:ext cx="3399491" cy="1585209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98" name="Ligne"/>
          <p:cNvSpPr/>
          <p:nvPr/>
        </p:nvSpPr>
        <p:spPr>
          <a:xfrm flipV="1">
            <a:off x="5734087" y="4201963"/>
            <a:ext cx="1" cy="482890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399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46560" y="5819951"/>
            <a:ext cx="14224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0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15060" y="3764874"/>
            <a:ext cx="1536701" cy="520701"/>
          </a:xfrm>
          <a:prstGeom prst="rect">
            <a:avLst/>
          </a:prstGeom>
          <a:ln w="12700">
            <a:miter lim="400000"/>
          </a:ln>
        </p:spPr>
      </p:pic>
      <p:sp>
        <p:nvSpPr>
          <p:cNvPr id="401" name="Ligne"/>
          <p:cNvSpPr/>
          <p:nvPr/>
        </p:nvSpPr>
        <p:spPr>
          <a:xfrm flipV="1">
            <a:off x="2153969" y="3795345"/>
            <a:ext cx="3399491" cy="1585210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02" name="Ligne"/>
          <p:cNvSpPr/>
          <p:nvPr/>
        </p:nvSpPr>
        <p:spPr>
          <a:xfrm flipV="1">
            <a:off x="5715573" y="7456855"/>
            <a:ext cx="3399491" cy="1585209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03" name="Rectangle"/>
          <p:cNvSpPr/>
          <p:nvPr/>
        </p:nvSpPr>
        <p:spPr>
          <a:xfrm>
            <a:off x="11244263" y="6918504"/>
            <a:ext cx="557646" cy="516831"/>
          </a:xfrm>
          <a:prstGeom prst="rect">
            <a:avLst/>
          </a:prstGeom>
          <a:solidFill>
            <a:srgbClr val="9411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Ligne"/>
          <p:cNvSpPr/>
          <p:nvPr/>
        </p:nvSpPr>
        <p:spPr>
          <a:xfrm>
            <a:off x="8552386" y="4319906"/>
            <a:ext cx="3392218" cy="24275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10" h="20924" fill="norm" stroke="1" extrusionOk="0">
                <a:moveTo>
                  <a:pt x="18629" y="20924"/>
                </a:moveTo>
                <a:cubicBezTo>
                  <a:pt x="20689" y="18159"/>
                  <a:pt x="21600" y="14252"/>
                  <a:pt x="21229" y="10446"/>
                </a:cubicBezTo>
                <a:cubicBezTo>
                  <a:pt x="20909" y="7164"/>
                  <a:pt x="19557" y="4235"/>
                  <a:pt x="17577" y="2341"/>
                </a:cubicBezTo>
                <a:cubicBezTo>
                  <a:pt x="14423" y="-676"/>
                  <a:pt x="10845" y="-631"/>
                  <a:pt x="7498" y="1640"/>
                </a:cubicBezTo>
                <a:cubicBezTo>
                  <a:pt x="4985" y="3345"/>
                  <a:pt x="2724" y="6389"/>
                  <a:pt x="0" y="7438"/>
                </a:cubicBezTo>
              </a:path>
            </a:pathLst>
          </a:custGeom>
          <a:ln w="25400">
            <a:solidFill>
              <a:srgbClr val="535353"/>
            </a:solidFill>
            <a:miter lim="400000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06" name="Ligne"/>
          <p:cNvSpPr/>
          <p:nvPr/>
        </p:nvSpPr>
        <p:spPr>
          <a:xfrm>
            <a:off x="5399490" y="7393602"/>
            <a:ext cx="4977291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07" name="Ligne"/>
          <p:cNvSpPr/>
          <p:nvPr/>
        </p:nvSpPr>
        <p:spPr>
          <a:xfrm flipV="1">
            <a:off x="5546127" y="2577403"/>
            <a:ext cx="1" cy="482890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08" name="Carré"/>
          <p:cNvSpPr/>
          <p:nvPr/>
        </p:nvSpPr>
        <p:spPr>
          <a:xfrm>
            <a:off x="4535908" y="4264201"/>
            <a:ext cx="3623119" cy="3619501"/>
          </a:xfrm>
          <a:prstGeom prst="rect">
            <a:avLst/>
          </a:prstGeom>
          <a:solidFill>
            <a:srgbClr val="6995D7">
              <a:alpha val="49754"/>
            </a:srgbClr>
          </a:solidFill>
          <a:ln w="25400">
            <a:solidFill>
              <a:srgbClr val="000000">
                <a:alpha val="49754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09" name="Figure"/>
          <p:cNvSpPr/>
          <p:nvPr/>
        </p:nvSpPr>
        <p:spPr>
          <a:xfrm>
            <a:off x="2122032" y="4263087"/>
            <a:ext cx="2432658" cy="47352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5254"/>
                </a:moveTo>
                <a:lnTo>
                  <a:pt x="21567" y="0"/>
                </a:lnTo>
                <a:lnTo>
                  <a:pt x="21600" y="16477"/>
                </a:lnTo>
                <a:lnTo>
                  <a:pt x="15" y="21600"/>
                </a:lnTo>
                <a:lnTo>
                  <a:pt x="0" y="5254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10" name="Figure"/>
          <p:cNvSpPr/>
          <p:nvPr/>
        </p:nvSpPr>
        <p:spPr>
          <a:xfrm>
            <a:off x="4403869" y="6380002"/>
            <a:ext cx="2150004" cy="3580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368" y="657"/>
                </a:moveTo>
                <a:lnTo>
                  <a:pt x="0" y="20227"/>
                </a:lnTo>
                <a:lnTo>
                  <a:pt x="13522" y="21600"/>
                </a:lnTo>
                <a:lnTo>
                  <a:pt x="21600" y="0"/>
                </a:lnTo>
                <a:lnTo>
                  <a:pt x="8368" y="657"/>
                </a:lnTo>
                <a:close/>
              </a:path>
            </a:pathLst>
          </a:custGeom>
          <a:solidFill>
            <a:srgbClr val="FF2600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11" name="Figure"/>
          <p:cNvSpPr/>
          <p:nvPr/>
        </p:nvSpPr>
        <p:spPr>
          <a:xfrm>
            <a:off x="2128604" y="4264210"/>
            <a:ext cx="6045485" cy="1154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420"/>
                </a:moveTo>
                <a:lnTo>
                  <a:pt x="8700" y="0"/>
                </a:lnTo>
                <a:lnTo>
                  <a:pt x="21600" y="210"/>
                </a:lnTo>
                <a:lnTo>
                  <a:pt x="12875" y="21600"/>
                </a:lnTo>
                <a:lnTo>
                  <a:pt x="0" y="2142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12" name="Figure"/>
          <p:cNvSpPr/>
          <p:nvPr/>
        </p:nvSpPr>
        <p:spPr>
          <a:xfrm>
            <a:off x="5734121" y="4273765"/>
            <a:ext cx="2432664" cy="4759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5215"/>
                </a:moveTo>
                <a:lnTo>
                  <a:pt x="21600" y="0"/>
                </a:lnTo>
                <a:lnTo>
                  <a:pt x="21566" y="16482"/>
                </a:lnTo>
                <a:lnTo>
                  <a:pt x="135" y="21600"/>
                </a:lnTo>
                <a:lnTo>
                  <a:pt x="0" y="5215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13" name="Carré"/>
          <p:cNvSpPr/>
          <p:nvPr/>
        </p:nvSpPr>
        <p:spPr>
          <a:xfrm>
            <a:off x="2112488" y="5404764"/>
            <a:ext cx="3623119" cy="3619501"/>
          </a:xfrm>
          <a:prstGeom prst="rect">
            <a:avLst/>
          </a:prstGeom>
          <a:solidFill>
            <a:srgbClr val="0096FF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417" name="Grouper"/>
          <p:cNvGrpSpPr/>
          <p:nvPr/>
        </p:nvGrpSpPr>
        <p:grpSpPr>
          <a:xfrm>
            <a:off x="8209826" y="2555634"/>
            <a:ext cx="2192356" cy="1687386"/>
            <a:chOff x="0" y="0"/>
            <a:chExt cx="2192354" cy="1687385"/>
          </a:xfrm>
        </p:grpSpPr>
        <p:sp>
          <p:nvSpPr>
            <p:cNvPr id="414" name="Figure"/>
            <p:cNvSpPr/>
            <p:nvPr/>
          </p:nvSpPr>
          <p:spPr>
            <a:xfrm>
              <a:off x="1341181" y="1131"/>
              <a:ext cx="851174" cy="1684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205" y="16880"/>
                  </a:lnTo>
                  <a:lnTo>
                    <a:pt x="21600" y="0"/>
                  </a:lnTo>
                  <a:lnTo>
                    <a:pt x="200" y="4546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15" name="Figure"/>
            <p:cNvSpPr/>
            <p:nvPr/>
          </p:nvSpPr>
          <p:spPr>
            <a:xfrm>
              <a:off x="19988" y="0"/>
              <a:ext cx="2148613" cy="346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8383" y="0"/>
                  </a:lnTo>
                  <a:lnTo>
                    <a:pt x="21600" y="42"/>
                  </a:lnTo>
                  <a:lnTo>
                    <a:pt x="13359" y="20922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16" name="Carré"/>
            <p:cNvSpPr/>
            <p:nvPr/>
          </p:nvSpPr>
          <p:spPr>
            <a:xfrm>
              <a:off x="0" y="349011"/>
              <a:ext cx="1331157" cy="1338375"/>
            </a:xfrm>
            <a:prstGeom prst="rect">
              <a:avLst/>
            </a:pr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18" name="Ligne"/>
          <p:cNvSpPr/>
          <p:nvPr/>
        </p:nvSpPr>
        <p:spPr>
          <a:xfrm>
            <a:off x="2123202" y="9018162"/>
            <a:ext cx="4977291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19" name="Ligne"/>
          <p:cNvSpPr/>
          <p:nvPr/>
        </p:nvSpPr>
        <p:spPr>
          <a:xfrm flipV="1">
            <a:off x="7105859" y="7421444"/>
            <a:ext cx="3399491" cy="1585209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20" name="Ligne"/>
          <p:cNvSpPr/>
          <p:nvPr/>
        </p:nvSpPr>
        <p:spPr>
          <a:xfrm flipV="1">
            <a:off x="10414880" y="2606434"/>
            <a:ext cx="1" cy="482890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42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44513" y="9207534"/>
            <a:ext cx="241301" cy="215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654954" y="1995953"/>
            <a:ext cx="228601" cy="304801"/>
          </a:xfrm>
          <a:prstGeom prst="rect">
            <a:avLst/>
          </a:prstGeom>
          <a:ln w="12700">
            <a:miter lim="400000"/>
          </a:ln>
        </p:spPr>
      </p:pic>
      <p:sp>
        <p:nvSpPr>
          <p:cNvPr id="423" name="Ligne"/>
          <p:cNvSpPr/>
          <p:nvPr/>
        </p:nvSpPr>
        <p:spPr>
          <a:xfrm flipV="1">
            <a:off x="2123202" y="4144589"/>
            <a:ext cx="1" cy="482890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24" name="Ligne"/>
          <p:cNvSpPr/>
          <p:nvPr/>
        </p:nvSpPr>
        <p:spPr>
          <a:xfrm flipV="1">
            <a:off x="2128569" y="2567144"/>
            <a:ext cx="3399491" cy="1585209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25" name="Ligne"/>
          <p:cNvSpPr/>
          <p:nvPr/>
        </p:nvSpPr>
        <p:spPr>
          <a:xfrm>
            <a:off x="2135902" y="4163862"/>
            <a:ext cx="4977291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26" name="Ligne"/>
          <p:cNvSpPr/>
          <p:nvPr/>
        </p:nvSpPr>
        <p:spPr>
          <a:xfrm>
            <a:off x="5533426" y="2568334"/>
            <a:ext cx="4856056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27" name="Ligne"/>
          <p:cNvSpPr/>
          <p:nvPr/>
        </p:nvSpPr>
        <p:spPr>
          <a:xfrm flipV="1">
            <a:off x="7100492" y="4163863"/>
            <a:ext cx="1" cy="482890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28" name="Ligne"/>
          <p:cNvSpPr/>
          <p:nvPr/>
        </p:nvSpPr>
        <p:spPr>
          <a:xfrm flipV="1">
            <a:off x="6971923" y="2573270"/>
            <a:ext cx="3399491" cy="1585210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29" name="Ligne"/>
          <p:cNvSpPr/>
          <p:nvPr/>
        </p:nvSpPr>
        <p:spPr>
          <a:xfrm>
            <a:off x="2135902" y="5443649"/>
            <a:ext cx="4977291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30" name="Ligne"/>
          <p:cNvSpPr/>
          <p:nvPr/>
        </p:nvSpPr>
        <p:spPr>
          <a:xfrm>
            <a:off x="4677664" y="2922961"/>
            <a:ext cx="4977291" cy="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31" name="Ligne"/>
          <p:cNvSpPr/>
          <p:nvPr/>
        </p:nvSpPr>
        <p:spPr>
          <a:xfrm flipV="1">
            <a:off x="5691194" y="2547870"/>
            <a:ext cx="3399491" cy="1585210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32" name="Ligne"/>
          <p:cNvSpPr/>
          <p:nvPr/>
        </p:nvSpPr>
        <p:spPr>
          <a:xfrm flipV="1">
            <a:off x="7118559" y="3859631"/>
            <a:ext cx="3399491" cy="1585209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33" name="Ligne"/>
          <p:cNvSpPr/>
          <p:nvPr/>
        </p:nvSpPr>
        <p:spPr>
          <a:xfrm flipV="1">
            <a:off x="5734087" y="4201963"/>
            <a:ext cx="1" cy="4828901"/>
          </a:xfrm>
          <a:prstGeom prst="line">
            <a:avLst/>
          </a:prstGeom>
          <a:ln w="25400">
            <a:solidFill>
              <a:srgbClr val="535353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34" name="Figure"/>
          <p:cNvSpPr/>
          <p:nvPr/>
        </p:nvSpPr>
        <p:spPr>
          <a:xfrm>
            <a:off x="5748367" y="5446720"/>
            <a:ext cx="1357995" cy="3584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2" y="46"/>
                </a:moveTo>
                <a:lnTo>
                  <a:pt x="21600" y="0"/>
                </a:lnTo>
                <a:lnTo>
                  <a:pt x="21533" y="21600"/>
                </a:lnTo>
                <a:lnTo>
                  <a:pt x="0" y="21566"/>
                </a:lnTo>
                <a:lnTo>
                  <a:pt x="92" y="46"/>
                </a:lnTo>
                <a:close/>
              </a:path>
            </a:pathLst>
          </a:custGeom>
          <a:solidFill>
            <a:srgbClr val="008F00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35" name="Figure"/>
          <p:cNvSpPr/>
          <p:nvPr/>
        </p:nvSpPr>
        <p:spPr>
          <a:xfrm>
            <a:off x="7106175" y="3862762"/>
            <a:ext cx="3321155" cy="51389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538" y="0"/>
                </a:moveTo>
                <a:lnTo>
                  <a:pt x="181" y="6633"/>
                </a:lnTo>
                <a:lnTo>
                  <a:pt x="0" y="21600"/>
                </a:lnTo>
                <a:lnTo>
                  <a:pt x="21600" y="15026"/>
                </a:lnTo>
                <a:lnTo>
                  <a:pt x="21538" y="0"/>
                </a:lnTo>
                <a:close/>
              </a:path>
            </a:pathLst>
          </a:custGeom>
          <a:solidFill>
            <a:srgbClr val="008F00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36" name="Figure"/>
          <p:cNvSpPr/>
          <p:nvPr/>
        </p:nvSpPr>
        <p:spPr>
          <a:xfrm>
            <a:off x="7126577" y="2942315"/>
            <a:ext cx="2455940" cy="24678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217"/>
                </a:moveTo>
                <a:lnTo>
                  <a:pt x="86" y="21600"/>
                </a:lnTo>
                <a:lnTo>
                  <a:pt x="21379" y="11614"/>
                </a:lnTo>
                <a:lnTo>
                  <a:pt x="21600" y="0"/>
                </a:lnTo>
                <a:lnTo>
                  <a:pt x="0" y="10217"/>
                </a:lnTo>
                <a:close/>
              </a:path>
            </a:pathLst>
          </a:custGeom>
          <a:solidFill>
            <a:srgbClr val="D783FF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37" name="Figure"/>
          <p:cNvSpPr/>
          <p:nvPr/>
        </p:nvSpPr>
        <p:spPr>
          <a:xfrm>
            <a:off x="5744107" y="2915684"/>
            <a:ext cx="3858365" cy="1232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676" y="0"/>
                </a:moveTo>
                <a:lnTo>
                  <a:pt x="21600" y="122"/>
                </a:lnTo>
                <a:lnTo>
                  <a:pt x="7401" y="21600"/>
                </a:lnTo>
                <a:lnTo>
                  <a:pt x="0" y="21555"/>
                </a:lnTo>
                <a:lnTo>
                  <a:pt x="13676" y="0"/>
                </a:lnTo>
                <a:close/>
              </a:path>
            </a:pathLst>
          </a:custGeom>
          <a:solidFill>
            <a:srgbClr val="D783FF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38" name="Figure"/>
          <p:cNvSpPr/>
          <p:nvPr/>
        </p:nvSpPr>
        <p:spPr>
          <a:xfrm>
            <a:off x="5761690" y="4156130"/>
            <a:ext cx="1378221" cy="12994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2" y="21163"/>
                </a:moveTo>
                <a:lnTo>
                  <a:pt x="21600" y="21600"/>
                </a:lnTo>
                <a:lnTo>
                  <a:pt x="21443" y="0"/>
                </a:lnTo>
                <a:lnTo>
                  <a:pt x="0" y="108"/>
                </a:lnTo>
                <a:lnTo>
                  <a:pt x="132" y="21163"/>
                </a:lnTo>
                <a:close/>
              </a:path>
            </a:pathLst>
          </a:custGeom>
          <a:solidFill>
            <a:srgbClr val="D783FF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39" name="Figure"/>
          <p:cNvSpPr/>
          <p:nvPr/>
        </p:nvSpPr>
        <p:spPr>
          <a:xfrm>
            <a:off x="2128874" y="4142998"/>
            <a:ext cx="3619663" cy="12805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" y="634"/>
                </a:moveTo>
                <a:lnTo>
                  <a:pt x="21542" y="0"/>
                </a:lnTo>
                <a:lnTo>
                  <a:pt x="21600" y="21600"/>
                </a:lnTo>
                <a:lnTo>
                  <a:pt x="0" y="21131"/>
                </a:lnTo>
                <a:lnTo>
                  <a:pt x="1" y="634"/>
                </a:lnTo>
                <a:close/>
              </a:path>
            </a:pathLst>
          </a:custGeom>
          <a:solidFill>
            <a:srgbClr val="FF9300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40" name="Figure"/>
          <p:cNvSpPr/>
          <p:nvPr/>
        </p:nvSpPr>
        <p:spPr>
          <a:xfrm>
            <a:off x="2148186" y="2925394"/>
            <a:ext cx="6001914" cy="1237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246" y="192"/>
                </a:moveTo>
                <a:lnTo>
                  <a:pt x="21600" y="0"/>
                </a:lnTo>
                <a:lnTo>
                  <a:pt x="12936" y="21427"/>
                </a:lnTo>
                <a:lnTo>
                  <a:pt x="0" y="21600"/>
                </a:lnTo>
                <a:lnTo>
                  <a:pt x="9246" y="192"/>
                </a:lnTo>
                <a:close/>
              </a:path>
            </a:pathLst>
          </a:custGeom>
          <a:solidFill>
            <a:srgbClr val="FF9300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41" name="Figure"/>
          <p:cNvSpPr/>
          <p:nvPr/>
        </p:nvSpPr>
        <p:spPr>
          <a:xfrm>
            <a:off x="4726113" y="2549621"/>
            <a:ext cx="4271264" cy="381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154" y="0"/>
                </a:moveTo>
                <a:lnTo>
                  <a:pt x="0" y="20338"/>
                </a:lnTo>
                <a:lnTo>
                  <a:pt x="17228" y="21600"/>
                </a:lnTo>
                <a:lnTo>
                  <a:pt x="21600" y="1091"/>
                </a:lnTo>
                <a:lnTo>
                  <a:pt x="4154" y="0"/>
                </a:lnTo>
                <a:close/>
              </a:path>
            </a:pathLst>
          </a:custGeom>
          <a:solidFill>
            <a:srgbClr val="FFFC79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442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46560" y="5819951"/>
            <a:ext cx="14224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3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15060" y="3764874"/>
            <a:ext cx="15367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4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526796" y="8091868"/>
            <a:ext cx="1041401" cy="368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5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718821" y="5604051"/>
            <a:ext cx="241301" cy="215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6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087792" y="2084853"/>
            <a:ext cx="241301" cy="215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49" name="Grouper"/>
          <p:cNvGrpSpPr/>
          <p:nvPr/>
        </p:nvGrpSpPr>
        <p:grpSpPr>
          <a:xfrm>
            <a:off x="1130733" y="540799"/>
            <a:ext cx="2859370" cy="516831"/>
            <a:chOff x="0" y="0"/>
            <a:chExt cx="2859369" cy="516830"/>
          </a:xfrm>
        </p:grpSpPr>
        <p:sp>
          <p:nvSpPr>
            <p:cNvPr id="447" name="Rectangle"/>
            <p:cNvSpPr/>
            <p:nvPr/>
          </p:nvSpPr>
          <p:spPr>
            <a:xfrm>
              <a:off x="0" y="0"/>
              <a:ext cx="557645" cy="516831"/>
            </a:xfrm>
            <a:prstGeom prst="rect">
              <a:avLst/>
            </a:prstGeom>
            <a:solidFill>
              <a:srgbClr val="008F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48" name="Image" descr="Image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992469" y="46930"/>
              <a:ext cx="18669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52" name="Grouper"/>
          <p:cNvGrpSpPr/>
          <p:nvPr/>
        </p:nvGrpSpPr>
        <p:grpSpPr>
          <a:xfrm>
            <a:off x="1130733" y="1426934"/>
            <a:ext cx="1815591" cy="569020"/>
            <a:chOff x="0" y="0"/>
            <a:chExt cx="1815590" cy="569018"/>
          </a:xfrm>
        </p:grpSpPr>
        <p:sp>
          <p:nvSpPr>
            <p:cNvPr id="450" name="Rectangle"/>
            <p:cNvSpPr/>
            <p:nvPr/>
          </p:nvSpPr>
          <p:spPr>
            <a:xfrm>
              <a:off x="0" y="52188"/>
              <a:ext cx="557645" cy="516831"/>
            </a:xfrm>
            <a:prstGeom prst="rect">
              <a:avLst/>
            </a:prstGeom>
            <a:solidFill>
              <a:srgbClr val="D783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51" name="Image" descr="Image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155190" y="0"/>
              <a:ext cx="660401" cy="50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55" name="Grouper"/>
          <p:cNvGrpSpPr/>
          <p:nvPr/>
        </p:nvGrpSpPr>
        <p:grpSpPr>
          <a:xfrm>
            <a:off x="4420930" y="540799"/>
            <a:ext cx="1604836" cy="582138"/>
            <a:chOff x="0" y="0"/>
            <a:chExt cx="1604834" cy="582137"/>
          </a:xfrm>
        </p:grpSpPr>
        <p:sp>
          <p:nvSpPr>
            <p:cNvPr id="453" name="Rectangle"/>
            <p:cNvSpPr/>
            <p:nvPr/>
          </p:nvSpPr>
          <p:spPr>
            <a:xfrm>
              <a:off x="0" y="65307"/>
              <a:ext cx="557645" cy="516831"/>
            </a:xfrm>
            <a:prstGeom prst="rect">
              <a:avLst/>
            </a:prstGeom>
            <a:solidFill>
              <a:srgbClr val="FF93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54" name="Image" descr="Image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919034" y="0"/>
              <a:ext cx="685801" cy="50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58" name="Grouper"/>
          <p:cNvGrpSpPr/>
          <p:nvPr/>
        </p:nvGrpSpPr>
        <p:grpSpPr>
          <a:xfrm>
            <a:off x="4420930" y="1483538"/>
            <a:ext cx="1579436" cy="577723"/>
            <a:chOff x="0" y="0"/>
            <a:chExt cx="1579434" cy="577722"/>
          </a:xfrm>
        </p:grpSpPr>
        <p:sp>
          <p:nvSpPr>
            <p:cNvPr id="456" name="Rectangle"/>
            <p:cNvSpPr/>
            <p:nvPr/>
          </p:nvSpPr>
          <p:spPr>
            <a:xfrm>
              <a:off x="0" y="60892"/>
              <a:ext cx="557645" cy="516831"/>
            </a:xfrm>
            <a:prstGeom prst="rect">
              <a:avLst/>
            </a:prstGeom>
            <a:solidFill>
              <a:srgbClr val="FFFC79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57" name="Image" descr="Image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919034" y="0"/>
              <a:ext cx="660401" cy="50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459" name="Rectangle"/>
          <p:cNvSpPr/>
          <p:nvPr/>
        </p:nvSpPr>
        <p:spPr>
          <a:xfrm>
            <a:off x="11244263" y="6918504"/>
            <a:ext cx="557646" cy="516831"/>
          </a:xfrm>
          <a:prstGeom prst="rect">
            <a:avLst/>
          </a:prstGeom>
          <a:solidFill>
            <a:srgbClr val="9411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462" name="Grouper"/>
          <p:cNvGrpSpPr/>
          <p:nvPr/>
        </p:nvGrpSpPr>
        <p:grpSpPr>
          <a:xfrm>
            <a:off x="7208442" y="564863"/>
            <a:ext cx="1629268" cy="558074"/>
            <a:chOff x="0" y="0"/>
            <a:chExt cx="1629267" cy="558073"/>
          </a:xfrm>
        </p:grpSpPr>
        <p:sp>
          <p:nvSpPr>
            <p:cNvPr id="460" name="Rectangle"/>
            <p:cNvSpPr/>
            <p:nvPr/>
          </p:nvSpPr>
          <p:spPr>
            <a:xfrm>
              <a:off x="0" y="41243"/>
              <a:ext cx="557645" cy="516831"/>
            </a:xfrm>
            <a:prstGeom prst="rect">
              <a:avLst/>
            </a:prstGeom>
            <a:solidFill>
              <a:srgbClr val="9411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61" name="Image" descr="Image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943467" y="0"/>
              <a:ext cx="685801" cy="50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76" name="Grouper"/>
          <p:cNvGrpSpPr/>
          <p:nvPr/>
        </p:nvGrpSpPr>
        <p:grpSpPr>
          <a:xfrm>
            <a:off x="2181502" y="2606434"/>
            <a:ext cx="8233379" cy="6365064"/>
            <a:chOff x="0" y="0"/>
            <a:chExt cx="8233378" cy="6365063"/>
          </a:xfrm>
        </p:grpSpPr>
        <p:sp>
          <p:nvSpPr>
            <p:cNvPr id="463" name="Ligne"/>
            <p:cNvSpPr/>
            <p:nvPr/>
          </p:nvSpPr>
          <p:spPr>
            <a:xfrm>
              <a:off x="2404945" y="1649852"/>
              <a:ext cx="3597980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475" name="Grouper"/>
            <p:cNvGrpSpPr/>
            <p:nvPr/>
          </p:nvGrpSpPr>
          <p:grpSpPr>
            <a:xfrm>
              <a:off x="0" y="-1"/>
              <a:ext cx="8233379" cy="6365065"/>
              <a:chOff x="0" y="0"/>
              <a:chExt cx="8233378" cy="6365063"/>
            </a:xfrm>
          </p:grpSpPr>
          <p:sp>
            <p:nvSpPr>
              <p:cNvPr id="464" name="Ligne"/>
              <p:cNvSpPr/>
              <p:nvPr/>
            </p:nvSpPr>
            <p:spPr>
              <a:xfrm>
                <a:off x="2430345" y="5271684"/>
                <a:ext cx="3597980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ysDot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5" name="Ligne"/>
              <p:cNvSpPr/>
              <p:nvPr/>
            </p:nvSpPr>
            <p:spPr>
              <a:xfrm flipV="1">
                <a:off x="2354406" y="1645067"/>
                <a:ext cx="1" cy="3644900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ysDot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6" name="Ligne"/>
              <p:cNvSpPr/>
              <p:nvPr/>
            </p:nvSpPr>
            <p:spPr>
              <a:xfrm flipV="1">
                <a:off x="3351925" y="-1"/>
                <a:ext cx="1" cy="4879676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ysDot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7" name="Ligne"/>
              <p:cNvSpPr/>
              <p:nvPr/>
            </p:nvSpPr>
            <p:spPr>
              <a:xfrm flipV="1">
                <a:off x="6952649" y="1158440"/>
                <a:ext cx="1" cy="364490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ysDot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8" name="Ligne"/>
              <p:cNvSpPr/>
              <p:nvPr/>
            </p:nvSpPr>
            <p:spPr>
              <a:xfrm flipV="1">
                <a:off x="6048773" y="1595529"/>
                <a:ext cx="1" cy="3644900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ysDot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9" name="Ligne"/>
              <p:cNvSpPr/>
              <p:nvPr/>
            </p:nvSpPr>
            <p:spPr>
              <a:xfrm>
                <a:off x="3377325" y="4841599"/>
                <a:ext cx="4856054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ysDot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0" name="Ligne"/>
              <p:cNvSpPr/>
              <p:nvPr/>
            </p:nvSpPr>
            <p:spPr>
              <a:xfrm>
                <a:off x="3367369" y="1222074"/>
                <a:ext cx="3597981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ysDot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1" name="Ligne"/>
              <p:cNvSpPr/>
              <p:nvPr/>
            </p:nvSpPr>
            <p:spPr>
              <a:xfrm flipV="1">
                <a:off x="-1" y="4850163"/>
                <a:ext cx="3331727" cy="151490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ysDot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2" name="Ligne"/>
              <p:cNvSpPr/>
              <p:nvPr/>
            </p:nvSpPr>
            <p:spPr>
              <a:xfrm flipV="1">
                <a:off x="5995097" y="4889634"/>
                <a:ext cx="921852" cy="383023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ysDot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3" name="Ligne"/>
              <p:cNvSpPr/>
              <p:nvPr/>
            </p:nvSpPr>
            <p:spPr>
              <a:xfrm flipV="1">
                <a:off x="2415515" y="1267802"/>
                <a:ext cx="921852" cy="383022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ysDot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4" name="Ligne"/>
              <p:cNvSpPr/>
              <p:nvPr/>
            </p:nvSpPr>
            <p:spPr>
              <a:xfrm flipV="1">
                <a:off x="6002842" y="1246502"/>
                <a:ext cx="921852" cy="383023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ysDot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2" grpId="6"/>
      <p:bldP build="whole" bldLvl="1" animBg="1" rev="0" advAuto="0" spid="449" grpId="1"/>
      <p:bldP build="whole" bldLvl="1" animBg="1" rev="0" advAuto="0" spid="458" grpId="4"/>
      <p:bldP build="whole" bldLvl="1" animBg="1" rev="0" advAuto="0" spid="476" grpId="5"/>
      <p:bldP build="whole" bldLvl="1" animBg="1" rev="0" advAuto="0" spid="455" grpId="3"/>
      <p:bldP build="whole" bldLvl="1" animBg="1" rev="0" advAuto="0" spid="452" grpId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rouper"/>
          <p:cNvGrpSpPr/>
          <p:nvPr/>
        </p:nvGrpSpPr>
        <p:grpSpPr>
          <a:xfrm>
            <a:off x="5141768" y="5807251"/>
            <a:ext cx="2833256" cy="1464213"/>
            <a:chOff x="0" y="0"/>
            <a:chExt cx="2833254" cy="1464211"/>
          </a:xfrm>
        </p:grpSpPr>
        <p:sp>
          <p:nvSpPr>
            <p:cNvPr id="478" name="Rectangle aux angles arrondis"/>
            <p:cNvSpPr/>
            <p:nvPr/>
          </p:nvSpPr>
          <p:spPr>
            <a:xfrm>
              <a:off x="61922" y="0"/>
              <a:ext cx="1644148" cy="520700"/>
            </a:xfrm>
            <a:prstGeom prst="roundRect">
              <a:avLst>
                <a:gd name="adj" fmla="val 3658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9" name="Rectangle aux angles arrondis"/>
            <p:cNvSpPr/>
            <p:nvPr/>
          </p:nvSpPr>
          <p:spPr>
            <a:xfrm>
              <a:off x="0" y="943511"/>
              <a:ext cx="2833255" cy="520701"/>
            </a:xfrm>
            <a:prstGeom prst="roundRect">
              <a:avLst>
                <a:gd name="adj" fmla="val 3658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85" name="Grouper"/>
          <p:cNvGrpSpPr/>
          <p:nvPr/>
        </p:nvGrpSpPr>
        <p:grpSpPr>
          <a:xfrm>
            <a:off x="5141768" y="4803890"/>
            <a:ext cx="6485291" cy="1524062"/>
            <a:chOff x="0" y="0"/>
            <a:chExt cx="6485289" cy="1524060"/>
          </a:xfrm>
        </p:grpSpPr>
        <p:sp>
          <p:nvSpPr>
            <p:cNvPr id="481" name="Rectangle aux angles arrondis"/>
            <p:cNvSpPr/>
            <p:nvPr/>
          </p:nvSpPr>
          <p:spPr>
            <a:xfrm>
              <a:off x="0" y="25399"/>
              <a:ext cx="1132993" cy="520701"/>
            </a:xfrm>
            <a:prstGeom prst="roundRect">
              <a:avLst>
                <a:gd name="adj" fmla="val 3658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2" name="Rectangle aux angles arrondis"/>
            <p:cNvSpPr/>
            <p:nvPr/>
          </p:nvSpPr>
          <p:spPr>
            <a:xfrm>
              <a:off x="2695679" y="25399"/>
              <a:ext cx="1132994" cy="520701"/>
            </a:xfrm>
            <a:prstGeom prst="roundRect">
              <a:avLst>
                <a:gd name="adj" fmla="val 3658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3" name="Rectangle aux angles arrondis"/>
            <p:cNvSpPr/>
            <p:nvPr/>
          </p:nvSpPr>
          <p:spPr>
            <a:xfrm>
              <a:off x="5352296" y="0"/>
              <a:ext cx="1132994" cy="520700"/>
            </a:xfrm>
            <a:prstGeom prst="roundRect">
              <a:avLst>
                <a:gd name="adj" fmla="val 3658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4" name="Rectangle aux angles arrondis"/>
            <p:cNvSpPr/>
            <p:nvPr/>
          </p:nvSpPr>
          <p:spPr>
            <a:xfrm>
              <a:off x="4317977" y="1003360"/>
              <a:ext cx="1132993" cy="520701"/>
            </a:xfrm>
            <a:prstGeom prst="roundRect">
              <a:avLst>
                <a:gd name="adj" fmla="val 3658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86" name="Rectangle aux angles arrondis"/>
          <p:cNvSpPr/>
          <p:nvPr/>
        </p:nvSpPr>
        <p:spPr>
          <a:xfrm>
            <a:off x="5047865" y="2603022"/>
            <a:ext cx="2092074" cy="520701"/>
          </a:xfrm>
          <a:prstGeom prst="roundRect">
            <a:avLst>
              <a:gd name="adj" fmla="val 36585"/>
            </a:avLst>
          </a:prstGeom>
          <a:solidFill>
            <a:srgbClr val="CCFCC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87" name="Rectangle aux angles arrondis"/>
          <p:cNvSpPr/>
          <p:nvPr/>
        </p:nvSpPr>
        <p:spPr>
          <a:xfrm>
            <a:off x="7596902" y="2564922"/>
            <a:ext cx="807043" cy="520701"/>
          </a:xfrm>
          <a:prstGeom prst="roundRect">
            <a:avLst>
              <a:gd name="adj" fmla="val 36585"/>
            </a:avLst>
          </a:prstGeom>
          <a:solidFill>
            <a:srgbClr val="EECD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88" name="Rectangle aux angles arrondis"/>
          <p:cNvSpPr/>
          <p:nvPr/>
        </p:nvSpPr>
        <p:spPr>
          <a:xfrm>
            <a:off x="8860908" y="2577622"/>
            <a:ext cx="807044" cy="520701"/>
          </a:xfrm>
          <a:prstGeom prst="roundRect">
            <a:avLst>
              <a:gd name="adj" fmla="val 36585"/>
            </a:avLst>
          </a:prstGeom>
          <a:solidFill>
            <a:srgbClr val="FFC64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89" name="Rectangle aux angles arrondis"/>
          <p:cNvSpPr/>
          <p:nvPr/>
        </p:nvSpPr>
        <p:spPr>
          <a:xfrm>
            <a:off x="10124914" y="2577622"/>
            <a:ext cx="935648" cy="520701"/>
          </a:xfrm>
          <a:prstGeom prst="roundRect">
            <a:avLst>
              <a:gd name="adj" fmla="val 36585"/>
            </a:avLst>
          </a:prstGeom>
          <a:solidFill>
            <a:srgbClr val="FFFC79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90" name="Rectangle aux angles arrondis"/>
          <p:cNvSpPr/>
          <p:nvPr/>
        </p:nvSpPr>
        <p:spPr>
          <a:xfrm>
            <a:off x="11375726" y="2577622"/>
            <a:ext cx="841262" cy="520701"/>
          </a:xfrm>
          <a:prstGeom prst="roundRect">
            <a:avLst>
              <a:gd name="adj" fmla="val 36585"/>
            </a:avLst>
          </a:prstGeom>
          <a:solidFill>
            <a:srgbClr val="FFB0B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49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6560" y="5819951"/>
            <a:ext cx="14224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5060" y="3764874"/>
            <a:ext cx="1536701" cy="520701"/>
          </a:xfrm>
          <a:prstGeom prst="rect">
            <a:avLst/>
          </a:prstGeom>
          <a:ln w="12700">
            <a:miter lim="400000"/>
          </a:ln>
        </p:spPr>
      </p:pic>
      <p:sp>
        <p:nvSpPr>
          <p:cNvPr id="493" name="Rectangle"/>
          <p:cNvSpPr/>
          <p:nvPr/>
        </p:nvSpPr>
        <p:spPr>
          <a:xfrm>
            <a:off x="1130733" y="540799"/>
            <a:ext cx="557646" cy="516831"/>
          </a:xfrm>
          <a:prstGeom prst="rect">
            <a:avLst/>
          </a:prstGeom>
          <a:solidFill>
            <a:srgbClr val="008F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494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123202" y="587729"/>
            <a:ext cx="18669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495" name="Rectangle"/>
          <p:cNvSpPr/>
          <p:nvPr/>
        </p:nvSpPr>
        <p:spPr>
          <a:xfrm>
            <a:off x="1130733" y="1479123"/>
            <a:ext cx="557646" cy="516831"/>
          </a:xfrm>
          <a:prstGeom prst="rect">
            <a:avLst/>
          </a:prstGeom>
          <a:solidFill>
            <a:srgbClr val="D783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496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285923" y="1426934"/>
            <a:ext cx="660401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497" name="Rectangle"/>
          <p:cNvSpPr/>
          <p:nvPr/>
        </p:nvSpPr>
        <p:spPr>
          <a:xfrm>
            <a:off x="4420930" y="606106"/>
            <a:ext cx="557646" cy="516831"/>
          </a:xfrm>
          <a:prstGeom prst="rect">
            <a:avLst/>
          </a:prstGeom>
          <a:solidFill>
            <a:srgbClr val="FF93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498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339965" y="540799"/>
            <a:ext cx="685801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499" name="Rectangle"/>
          <p:cNvSpPr/>
          <p:nvPr/>
        </p:nvSpPr>
        <p:spPr>
          <a:xfrm>
            <a:off x="4420930" y="1544430"/>
            <a:ext cx="557646" cy="516831"/>
          </a:xfrm>
          <a:prstGeom prst="rect">
            <a:avLst/>
          </a:prstGeom>
          <a:solidFill>
            <a:srgbClr val="FFFC79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500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339965" y="1483538"/>
            <a:ext cx="660401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501" name="Rectangle"/>
          <p:cNvSpPr/>
          <p:nvPr/>
        </p:nvSpPr>
        <p:spPr>
          <a:xfrm>
            <a:off x="7208442" y="606106"/>
            <a:ext cx="557646" cy="516831"/>
          </a:xfrm>
          <a:prstGeom prst="rect">
            <a:avLst/>
          </a:prstGeom>
          <a:solidFill>
            <a:srgbClr val="9411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502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151909" y="564863"/>
            <a:ext cx="6858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3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056652" y="2577622"/>
            <a:ext cx="90805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4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4522977" y="3684406"/>
            <a:ext cx="74803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5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551459" y="4791190"/>
            <a:ext cx="72009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6" name="Image" descr="Image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551459" y="5807251"/>
            <a:ext cx="61468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7" name="Image" descr="Image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4519257" y="6750763"/>
            <a:ext cx="72771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8" name="Image" descr="Image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4580311" y="7771909"/>
            <a:ext cx="4711701" cy="520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5" grpId="9"/>
      <p:bldP build="whole" bldLvl="1" animBg="1" rev="0" advAuto="0" spid="506" grpId="8"/>
      <p:bldP build="whole" bldLvl="1" animBg="1" rev="0" advAuto="0" spid="505" grpId="7"/>
      <p:bldP build="whole" bldLvl="1" animBg="1" rev="0" advAuto="0" spid="486" grpId="1"/>
      <p:bldP build="whole" bldLvl="1" animBg="1" rev="0" advAuto="0" spid="488" grpId="3"/>
      <p:bldP build="whole" bldLvl="1" animBg="1" rev="0" advAuto="0" spid="508" grpId="12"/>
      <p:bldP build="whole" bldLvl="1" animBg="1" rev="0" advAuto="0" spid="487" grpId="2"/>
      <p:bldP build="whole" bldLvl="1" animBg="1" rev="0" advAuto="0" spid="489" grpId="4"/>
      <p:bldP build="whole" bldLvl="1" animBg="1" rev="0" advAuto="0" spid="504" grpId="6"/>
      <p:bldP build="whole" bldLvl="1" animBg="1" rev="0" advAuto="0" spid="480" grpId="11"/>
      <p:bldP build="whole" bldLvl="1" animBg="1" rev="0" advAuto="0" spid="507" grpId="10"/>
      <p:bldP build="whole" bldLvl="1" animBg="1" rev="0" advAuto="0" spid="490" grpId="5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64070" y="341499"/>
            <a:ext cx="14224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1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89035" y="335149"/>
            <a:ext cx="47117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2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91802" y="2246581"/>
            <a:ext cx="42164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3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299783" y="3177999"/>
            <a:ext cx="72644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4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299783" y="4368800"/>
            <a:ext cx="6934201" cy="50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5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386626" y="5391576"/>
            <a:ext cx="1892301" cy="508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5" grpId="4"/>
      <p:bldP build="whole" bldLvl="1" animBg="1" rev="0" advAuto="0" spid="514" grpId="3"/>
      <p:bldP build="whole" bldLvl="1" animBg="1" rev="0" advAuto="0" spid="513" grpId="2"/>
      <p:bldP build="whole" bldLvl="1" animBg="1" rev="0" advAuto="0" spid="512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51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03099" y="699304"/>
            <a:ext cx="16764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9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495093" y="611434"/>
            <a:ext cx="24638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0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25394" y="1796897"/>
            <a:ext cx="62738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1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25394" y="2982360"/>
            <a:ext cx="4927601" cy="520701"/>
          </a:xfrm>
          <a:prstGeom prst="rect">
            <a:avLst/>
          </a:prstGeom>
          <a:ln w="12700">
            <a:miter lim="400000"/>
          </a:ln>
        </p:spPr>
      </p:pic>
      <p:sp>
        <p:nvSpPr>
          <p:cNvPr id="522" name="Exemple:"/>
          <p:cNvSpPr/>
          <p:nvPr/>
        </p:nvSpPr>
        <p:spPr>
          <a:xfrm>
            <a:off x="139700" y="4067474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523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11277" y="4265659"/>
            <a:ext cx="21336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4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267769" y="4265659"/>
            <a:ext cx="30607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5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267769" y="5353287"/>
            <a:ext cx="73279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6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267769" y="6410211"/>
            <a:ext cx="58293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7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267769" y="7467134"/>
            <a:ext cx="58293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8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5267769" y="8524058"/>
            <a:ext cx="5562601" cy="520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24" grpId="7"/>
      <p:bldP build="whole" bldLvl="1" animBg="1" rev="0" advAuto="0" spid="520" grpId="3"/>
      <p:bldP build="whole" bldLvl="1" animBg="1" rev="0" advAuto="0" spid="518" grpId="1"/>
      <p:bldP build="whole" bldLvl="1" animBg="1" rev="0" advAuto="0" spid="522" grpId="5"/>
      <p:bldP build="whole" bldLvl="1" animBg="1" rev="0" advAuto="0" spid="528" grpId="11"/>
      <p:bldP build="whole" bldLvl="1" animBg="1" rev="0" advAuto="0" spid="519" grpId="2"/>
      <p:bldP build="whole" bldLvl="1" animBg="1" rev="0" advAuto="0" spid="523" grpId="6"/>
      <p:bldP build="whole" bldLvl="1" animBg="1" rev="0" advAuto="0" spid="521" grpId="4"/>
      <p:bldP build="whole" bldLvl="1" animBg="1" rev="0" advAuto="0" spid="527" grpId="10"/>
      <p:bldP build="whole" bldLvl="1" animBg="1" rev="0" advAuto="0" spid="525" grpId="8"/>
      <p:bldP build="whole" bldLvl="1" animBg="1" rev="0" advAuto="0" spid="526" grpId="9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531" name="p. 80 Ex. 3.7"/>
          <p:cNvSpPr txBox="1"/>
          <p:nvPr/>
        </p:nvSpPr>
        <p:spPr>
          <a:xfrm>
            <a:off x="5282158" y="4565650"/>
            <a:ext cx="244048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 80 Ex. 3.7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Devoir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534" name="p.90 # 1, 2, 5, 7, 8 et 9"/>
          <p:cNvSpPr txBox="1"/>
          <p:nvPr>
            <p:ph type="body" idx="14"/>
          </p:nvPr>
        </p:nvSpPr>
        <p:spPr>
          <a:xfrm>
            <a:off x="6388100" y="4184650"/>
            <a:ext cx="4631160" cy="622301"/>
          </a:xfrm>
          <a:prstGeom prst="rect">
            <a:avLst/>
          </a:prstGeom>
        </p:spPr>
        <p:txBody>
          <a:bodyPr/>
          <a:lstStyle/>
          <a:p>
            <a:pPr lvl="1" marL="0" indent="34290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p.90 # 1, 2, 5, 7, 8 et 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Avec les nombres entiers, il s’avère souvent utile de les factoriser en nombre premier pour aider à simplifier une expression."/>
          <p:cNvSpPr txBox="1"/>
          <p:nvPr/>
        </p:nvSpPr>
        <p:spPr>
          <a:xfrm>
            <a:off x="285439" y="1866084"/>
            <a:ext cx="1243392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Avec les nombres entiers, il s’avère souvent utile de les factoriser en nombre premier pour aider à simplifier une expression.</a:t>
            </a:r>
          </a:p>
        </p:txBody>
      </p:sp>
      <p:sp>
        <p:nvSpPr>
          <p:cNvPr id="133" name="Dans la même veine, factoriser un polynôme en facteur de degré plus petit aide grandement lors de simplification."/>
          <p:cNvSpPr txBox="1"/>
          <p:nvPr/>
        </p:nvSpPr>
        <p:spPr>
          <a:xfrm>
            <a:off x="62309" y="4722706"/>
            <a:ext cx="1288018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Dans la même veine, factoriser un polynôme en facteur de degré plus petit aide grandement lors de simplification.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Mise en évidence simple"/>
          <p:cNvSpPr/>
          <p:nvPr>
            <p:ph type="body" idx="13"/>
          </p:nvPr>
        </p:nvSpPr>
        <p:spPr>
          <a:xfrm>
            <a:off x="3349844" y="178143"/>
            <a:ext cx="6305112" cy="800101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Mise en évidence simple</a:t>
            </a:r>
          </a:p>
        </p:txBody>
      </p:sp>
      <p:sp>
        <p:nvSpPr>
          <p:cNvPr id="136" name="Pour faire une mise en évidence, on doit regarder si tous les termes du polynôme ont des facteurs en commun."/>
          <p:cNvSpPr txBox="1"/>
          <p:nvPr/>
        </p:nvSpPr>
        <p:spPr>
          <a:xfrm>
            <a:off x="4291" y="1918260"/>
            <a:ext cx="1300051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faire une mise en évidence, on doit regarder si tous les termes du polynôme ont des facteurs en commun. </a:t>
            </a:r>
          </a:p>
        </p:txBody>
      </p:sp>
      <p:sp>
        <p:nvSpPr>
          <p:cNvPr id="137" name="Exemple:"/>
          <p:cNvSpPr/>
          <p:nvPr/>
        </p:nvSpPr>
        <p:spPr>
          <a:xfrm>
            <a:off x="361446" y="4089400"/>
            <a:ext cx="2387601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13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49844" y="6666634"/>
            <a:ext cx="34163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053868" y="6694925"/>
            <a:ext cx="3759201" cy="520701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Exemple:"/>
          <p:cNvSpPr/>
          <p:nvPr/>
        </p:nvSpPr>
        <p:spPr>
          <a:xfrm>
            <a:off x="361446" y="6428225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141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397734" y="4203056"/>
            <a:ext cx="18923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508844" y="4203056"/>
            <a:ext cx="2514601" cy="520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2" grpId="4"/>
      <p:bldP build="whole" bldLvl="1" animBg="1" rev="0" advAuto="0" spid="137" grpId="2"/>
      <p:bldP build="whole" bldLvl="1" animBg="1" rev="0" advAuto="0" spid="141" grpId="3"/>
      <p:bldP build="whole" bldLvl="1" animBg="1" rev="0" advAuto="0" spid="136" grpId="1"/>
      <p:bldP build="whole" bldLvl="1" animBg="1" rev="0" advAuto="0" spid="138" grpId="6"/>
      <p:bldP build="whole" bldLvl="1" animBg="1" rev="0" advAuto="0" spid="139" grpId="7"/>
      <p:bldP build="whole" bldLvl="1" animBg="1" rev="0" advAuto="0" spid="140" grpId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145" name="p.63 ex 3.1"/>
          <p:cNvSpPr txBox="1"/>
          <p:nvPr/>
        </p:nvSpPr>
        <p:spPr>
          <a:xfrm>
            <a:off x="5441553" y="4565650"/>
            <a:ext cx="212169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p.63 ex 3.1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Mise en évidence double"/>
          <p:cNvSpPr/>
          <p:nvPr>
            <p:ph type="body" idx="13"/>
          </p:nvPr>
        </p:nvSpPr>
        <p:spPr>
          <a:xfrm>
            <a:off x="3349844" y="178143"/>
            <a:ext cx="6305112" cy="800101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Mise en évidence double</a:t>
            </a:r>
          </a:p>
        </p:txBody>
      </p:sp>
      <p:sp>
        <p:nvSpPr>
          <p:cNvPr id="148" name="Dans certains cas particuliers, il arrive que lorsqu’on met des termes en évidence, des facteurs mis en commun soient les mêmes."/>
          <p:cNvSpPr txBox="1"/>
          <p:nvPr/>
        </p:nvSpPr>
        <p:spPr>
          <a:xfrm>
            <a:off x="71101" y="2544369"/>
            <a:ext cx="1268261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Dans certains cas particuliers, il arrive que lorsqu’on met des termes en évidence, des facteurs mis en commun soient les mêmes. </a:t>
            </a:r>
          </a:p>
        </p:txBody>
      </p:sp>
      <p:sp>
        <p:nvSpPr>
          <p:cNvPr id="149" name="Exemple:"/>
          <p:cNvSpPr/>
          <p:nvPr/>
        </p:nvSpPr>
        <p:spPr>
          <a:xfrm>
            <a:off x="635369" y="5009875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15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77590" y="5124539"/>
            <a:ext cx="42037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77293" y="6096000"/>
            <a:ext cx="4927601" cy="520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877293" y="7143660"/>
            <a:ext cx="3644901" cy="520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2" grpId="5"/>
      <p:bldP build="whole" bldLvl="1" animBg="1" rev="0" advAuto="0" spid="150" grpId="3"/>
      <p:bldP build="whole" bldLvl="1" animBg="1" rev="0" advAuto="0" spid="149" grpId="2"/>
      <p:bldP build="whole" bldLvl="1" animBg="1" rev="0" advAuto="0" spid="148" grpId="1"/>
      <p:bldP build="whole" bldLvl="1" animBg="1" rev="0" advAuto="0" spid="151" grpId="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98577" y="2072354"/>
            <a:ext cx="37465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16425" y="3062164"/>
            <a:ext cx="42164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916425" y="4051974"/>
            <a:ext cx="53594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94935" y="5144162"/>
            <a:ext cx="3886201" cy="520701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Exemple:"/>
          <p:cNvSpPr/>
          <p:nvPr/>
        </p:nvSpPr>
        <p:spPr>
          <a:xfrm>
            <a:off x="674501" y="1901980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4" grpId="1"/>
      <p:bldP build="whole" bldLvl="1" animBg="1" rev="0" advAuto="0" spid="155" grpId="2"/>
      <p:bldP build="whole" bldLvl="1" animBg="1" rev="0" advAuto="0" spid="156" grpId="3"/>
      <p:bldP build="whole" bldLvl="1" animBg="1" rev="0" advAuto="0" spid="157" grpId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161" name="p.64 ex. 3.2"/>
          <p:cNvSpPr txBox="1"/>
          <p:nvPr/>
        </p:nvSpPr>
        <p:spPr>
          <a:xfrm>
            <a:off x="5339308" y="3535179"/>
            <a:ext cx="223599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p.64 ex. 3.2</a:t>
            </a:r>
          </a:p>
        </p:txBody>
      </p:sp>
      <p:sp>
        <p:nvSpPr>
          <p:cNvPr id="162" name="et"/>
          <p:cNvSpPr txBox="1"/>
          <p:nvPr/>
        </p:nvSpPr>
        <p:spPr>
          <a:xfrm>
            <a:off x="6316398" y="4431771"/>
            <a:ext cx="56190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 </a:t>
            </a:r>
          </a:p>
        </p:txBody>
      </p:sp>
      <p:sp>
        <p:nvSpPr>
          <p:cNvPr id="163" name="p.65 Ex. 3.1"/>
          <p:cNvSpPr txBox="1"/>
          <p:nvPr/>
        </p:nvSpPr>
        <p:spPr>
          <a:xfrm>
            <a:off x="5339308" y="5328363"/>
            <a:ext cx="232618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p.65 Ex. 3.1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arré"/>
          <p:cNvSpPr/>
          <p:nvPr/>
        </p:nvSpPr>
        <p:spPr>
          <a:xfrm>
            <a:off x="1831385" y="2924362"/>
            <a:ext cx="5660304" cy="5661068"/>
          </a:xfrm>
          <a:prstGeom prst="rect">
            <a:avLst/>
          </a:prstGeom>
          <a:solidFill>
            <a:srgbClr val="0096FF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66" name="Rectangle"/>
          <p:cNvSpPr/>
          <p:nvPr/>
        </p:nvSpPr>
        <p:spPr>
          <a:xfrm>
            <a:off x="1831385" y="2924362"/>
            <a:ext cx="3644659" cy="2020130"/>
          </a:xfrm>
          <a:prstGeom prst="rect">
            <a:avLst/>
          </a:prstGeom>
          <a:solidFill>
            <a:srgbClr val="0096FF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67" name="Rectangle"/>
          <p:cNvSpPr/>
          <p:nvPr/>
        </p:nvSpPr>
        <p:spPr>
          <a:xfrm>
            <a:off x="1831385" y="4944490"/>
            <a:ext cx="5660304" cy="3640940"/>
          </a:xfrm>
          <a:prstGeom prst="rect">
            <a:avLst/>
          </a:prstGeom>
          <a:solidFill>
            <a:srgbClr val="0096FF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16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39499" y="1411228"/>
            <a:ext cx="1422401" cy="5080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2" name="Grouper"/>
          <p:cNvGrpSpPr/>
          <p:nvPr/>
        </p:nvGrpSpPr>
        <p:grpSpPr>
          <a:xfrm>
            <a:off x="5476043" y="2924362"/>
            <a:ext cx="2503404" cy="2539415"/>
            <a:chOff x="0" y="0"/>
            <a:chExt cx="2503403" cy="2539413"/>
          </a:xfrm>
        </p:grpSpPr>
        <p:sp>
          <p:nvSpPr>
            <p:cNvPr id="169" name="Carré"/>
            <p:cNvSpPr/>
            <p:nvPr/>
          </p:nvSpPr>
          <p:spPr>
            <a:xfrm>
              <a:off x="0" y="0"/>
              <a:ext cx="2015645" cy="2020129"/>
            </a:xfrm>
            <a:prstGeom prst="rect">
              <a:avLst/>
            </a:pr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70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274803" y="1003491"/>
              <a:ext cx="228601" cy="304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1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820290" y="2234613"/>
              <a:ext cx="228601" cy="304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73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661536" y="2440858"/>
            <a:ext cx="241301" cy="215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50101" y="5883672"/>
            <a:ext cx="241301" cy="215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8" name="Grouper"/>
          <p:cNvGrpSpPr/>
          <p:nvPr/>
        </p:nvGrpSpPr>
        <p:grpSpPr>
          <a:xfrm>
            <a:off x="7713766" y="5007455"/>
            <a:ext cx="1041401" cy="3577975"/>
            <a:chOff x="0" y="0"/>
            <a:chExt cx="1041400" cy="3577973"/>
          </a:xfrm>
        </p:grpSpPr>
        <p:pic>
          <p:nvPicPr>
            <p:cNvPr id="175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1636586"/>
              <a:ext cx="1041400" cy="304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6" name="Ligne"/>
            <p:cNvSpPr/>
            <p:nvPr/>
          </p:nvSpPr>
          <p:spPr>
            <a:xfrm flipV="1">
              <a:off x="494802" y="-1"/>
              <a:ext cx="1" cy="149488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ysDot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7" name="Ligne"/>
            <p:cNvSpPr/>
            <p:nvPr/>
          </p:nvSpPr>
          <p:spPr>
            <a:xfrm flipV="1">
              <a:off x="494802" y="2083093"/>
              <a:ext cx="1" cy="149488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ysDot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82" name="Grouper"/>
          <p:cNvGrpSpPr/>
          <p:nvPr/>
        </p:nvGrpSpPr>
        <p:grpSpPr>
          <a:xfrm>
            <a:off x="1818685" y="8959085"/>
            <a:ext cx="7705831" cy="368301"/>
            <a:chOff x="0" y="0"/>
            <a:chExt cx="7705830" cy="368300"/>
          </a:xfrm>
        </p:grpSpPr>
        <p:pic>
          <p:nvPicPr>
            <p:cNvPr id="179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332215" y="0"/>
              <a:ext cx="1041401" cy="368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80" name="Ligne"/>
            <p:cNvSpPr/>
            <p:nvPr/>
          </p:nvSpPr>
          <p:spPr>
            <a:xfrm>
              <a:off x="4734369" y="184150"/>
              <a:ext cx="2971461" cy="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ysDot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1" name="Ligne"/>
            <p:cNvSpPr/>
            <p:nvPr/>
          </p:nvSpPr>
          <p:spPr>
            <a:xfrm>
              <a:off x="0" y="184150"/>
              <a:ext cx="2971461" cy="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ysDot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183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273315" y="1491574"/>
            <a:ext cx="32512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Différence de carrés"/>
          <p:cNvSpPr/>
          <p:nvPr/>
        </p:nvSpPr>
        <p:spPr>
          <a:xfrm>
            <a:off x="3349844" y="178143"/>
            <a:ext cx="6305112" cy="800101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Différence de carrés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xit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path" nodeType="clickEffect" presetSubtype="0" presetID="-1" grpId="9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435222 0.000857" origin="layout" pathEditMode="relative">
                                      <p:cBhvr>
                                        <p:cTn id="34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mph" nodeType="clickEffect" presetSubtype="0" presetID="8" grpId="10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8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path" nodeType="clickEffect" presetSubtype="0" presetID="-1" grpId="11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435222 0.000857 L 0.372788 0.290013" origin="layout" pathEditMode="relative">
                                      <p:cBhvr>
                                        <p:cTn id="42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path" nodeType="withEffect" presetSubtype="0" presetID="-1" grpId="1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177059 -0.001912" origin="layout" pathEditMode="relative">
                                      <p:cBhvr>
                                        <p:cTn id="45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path" nodeType="clickEffect" presetSubtype="0" presetID="-1" grpId="13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156658 -0.001045" origin="layout" pathEditMode="relative">
                                      <p:cBhvr>
                                        <p:cTn id="49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path" nodeType="withEffect" presetSubtype="0" presetID="-1" grpId="14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-0.002142 0.199076" origin="layout" pathEditMode="relative">
                                      <p:cBhvr>
                                        <p:cTn id="52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2" grpId="4"/>
      <p:bldP build="whole" bldLvl="1" animBg="1" rev="0" advAuto="0" spid="178" grpId="8"/>
      <p:bldP build="whole" bldLvl="1" animBg="1" rev="0" advAuto="0" spid="183" grpId="16"/>
      <p:bldP build="whole" bldLvl="1" animBg="1" rev="0" advAuto="0" spid="173" grpId="2"/>
      <p:bldP build="whole" bldLvl="1" animBg="1" rev="0" advAuto="0" spid="165" grpId="7"/>
      <p:bldP build="whole" bldLvl="1" animBg="1" rev="0" advAuto="0" spid="166" grpId="10"/>
      <p:bldP build="whole" bldLvl="1" animBg="1" rev="0" advAuto="0" spid="182" grpId="15"/>
      <p:bldP build="whole" bldLvl="1" animBg="1" rev="0" advAuto="0" spid="174" grpId="3"/>
      <p:bldP build="whole" bldLvl="1" animBg="1" rev="0" advAuto="0" spid="167" grpId="6"/>
      <p:bldP build="whole" bldLvl="1" animBg="1" rev="0" advAuto="0" spid="166" grpId="5"/>
      <p:bldP build="whole" bldLvl="1" animBg="1" rev="0" advAuto="0" spid="165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