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70.png"/><Relationship Id="rId5" Type="http://schemas.openxmlformats.org/officeDocument/2006/relationships/image" Target="../media/image71.png"/><Relationship Id="rId6" Type="http://schemas.openxmlformats.org/officeDocument/2006/relationships/image" Target="../media/image72.png"/><Relationship Id="rId7" Type="http://schemas.openxmlformats.org/officeDocument/2006/relationships/image" Target="../media/image73.png"/><Relationship Id="rId8" Type="http://schemas.openxmlformats.org/officeDocument/2006/relationships/image" Target="../media/image74.png"/><Relationship Id="rId9" Type="http://schemas.openxmlformats.org/officeDocument/2006/relationships/image" Target="../media/image75.png"/><Relationship Id="rId10" Type="http://schemas.openxmlformats.org/officeDocument/2006/relationships/image" Target="../media/image76.png"/><Relationship Id="rId11" Type="http://schemas.openxmlformats.org/officeDocument/2006/relationships/image" Target="../media/image7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4.png"/><Relationship Id="rId3" Type="http://schemas.openxmlformats.org/officeDocument/2006/relationships/image" Target="../media/image77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81.png"/><Relationship Id="rId8" Type="http://schemas.openxmlformats.org/officeDocument/2006/relationships/image" Target="../media/image8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2.png"/><Relationship Id="rId3" Type="http://schemas.openxmlformats.org/officeDocument/2006/relationships/image" Target="../media/image8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8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Relationship Id="rId8" Type="http://schemas.openxmlformats.org/officeDocument/2006/relationships/image" Target="../media/image91.png"/><Relationship Id="rId9" Type="http://schemas.openxmlformats.org/officeDocument/2006/relationships/image" Target="../media/image92.png"/><Relationship Id="rId10" Type="http://schemas.openxmlformats.org/officeDocument/2006/relationships/image" Target="../media/image93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3.png"/><Relationship Id="rId10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7.png"/><Relationship Id="rId12" Type="http://schemas.openxmlformats.org/officeDocument/2006/relationships/image" Target="../media/image28.png"/><Relationship Id="rId13" Type="http://schemas.openxmlformats.org/officeDocument/2006/relationships/image" Target="../media/image29.png"/><Relationship Id="rId14" Type="http://schemas.openxmlformats.org/officeDocument/2006/relationships/image" Target="../media/image30.png"/><Relationship Id="rId15" Type="http://schemas.openxmlformats.org/officeDocument/2006/relationships/image" Target="../media/image31.png"/><Relationship Id="rId16" Type="http://schemas.openxmlformats.org/officeDocument/2006/relationships/image" Target="../media/image32.png"/><Relationship Id="rId17" Type="http://schemas.openxmlformats.org/officeDocument/2006/relationships/image" Target="../media/image33.png"/><Relationship Id="rId18" Type="http://schemas.openxmlformats.org/officeDocument/2006/relationships/image" Target="../media/image3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Relationship Id="rId13" Type="http://schemas.openxmlformats.org/officeDocument/2006/relationships/image" Target="../media/image46.png"/><Relationship Id="rId14" Type="http://schemas.openxmlformats.org/officeDocument/2006/relationships/image" Target="../media/image47.png"/><Relationship Id="rId15" Type="http://schemas.openxmlformats.org/officeDocument/2006/relationships/image" Target="../media/image48.png"/><Relationship Id="rId16" Type="http://schemas.openxmlformats.org/officeDocument/2006/relationships/image" Target="../media/image49.png"/><Relationship Id="rId17" Type="http://schemas.openxmlformats.org/officeDocument/2006/relationships/image" Target="../media/image50.png"/><Relationship Id="rId18" Type="http://schemas.openxmlformats.org/officeDocument/2006/relationships/image" Target="../media/image5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8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8</a:t>
            </a:r>
          </a:p>
        </p:txBody>
      </p:sp>
      <p:sp>
        <p:nvSpPr>
          <p:cNvPr id="123" name="1.8 Identités trigonométriques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1.8 Identités trigonométriques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" name="Grouper"/>
          <p:cNvGrpSpPr/>
          <p:nvPr/>
        </p:nvGrpSpPr>
        <p:grpSpPr>
          <a:xfrm>
            <a:off x="1222226" y="6037857"/>
            <a:ext cx="7115517" cy="1369078"/>
            <a:chOff x="0" y="0"/>
            <a:chExt cx="7115516" cy="1369077"/>
          </a:xfrm>
        </p:grpSpPr>
        <p:sp>
          <p:nvSpPr>
            <p:cNvPr id="366" name="Rectangle aux angles arrondis"/>
            <p:cNvSpPr/>
            <p:nvPr/>
          </p:nvSpPr>
          <p:spPr>
            <a:xfrm>
              <a:off x="0" y="0"/>
              <a:ext cx="1270000" cy="466130"/>
            </a:xfrm>
            <a:prstGeom prst="roundRect">
              <a:avLst>
                <a:gd name="adj" fmla="val 4086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7" name="Rectangle aux angles arrondis"/>
            <p:cNvSpPr/>
            <p:nvPr/>
          </p:nvSpPr>
          <p:spPr>
            <a:xfrm>
              <a:off x="4243089" y="811944"/>
              <a:ext cx="2872428" cy="557134"/>
            </a:xfrm>
            <a:prstGeom prst="roundRect">
              <a:avLst>
                <a:gd name="adj" fmla="val 3419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1" name="Grouper"/>
          <p:cNvGrpSpPr/>
          <p:nvPr/>
        </p:nvGrpSpPr>
        <p:grpSpPr>
          <a:xfrm>
            <a:off x="1222226" y="4145805"/>
            <a:ext cx="6630691" cy="1134072"/>
            <a:chOff x="0" y="0"/>
            <a:chExt cx="6630689" cy="1134070"/>
          </a:xfrm>
        </p:grpSpPr>
        <p:sp>
          <p:nvSpPr>
            <p:cNvPr id="369" name="Rectangle aux angles arrondis"/>
            <p:cNvSpPr/>
            <p:nvPr/>
          </p:nvSpPr>
          <p:spPr>
            <a:xfrm>
              <a:off x="0" y="0"/>
              <a:ext cx="1270000" cy="466130"/>
            </a:xfrm>
            <a:prstGeom prst="roundRect">
              <a:avLst>
                <a:gd name="adj" fmla="val 4086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0" name="Rectangle aux angles arrondis"/>
            <p:cNvSpPr/>
            <p:nvPr/>
          </p:nvSpPr>
          <p:spPr>
            <a:xfrm>
              <a:off x="4243089" y="667940"/>
              <a:ext cx="2387601" cy="466131"/>
            </a:xfrm>
            <a:prstGeom prst="roundRect">
              <a:avLst>
                <a:gd name="adj" fmla="val 40868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4" name="Grouper"/>
          <p:cNvGrpSpPr/>
          <p:nvPr/>
        </p:nvGrpSpPr>
        <p:grpSpPr>
          <a:xfrm>
            <a:off x="3977552" y="2109838"/>
            <a:ext cx="970785" cy="4402218"/>
            <a:chOff x="-153256" y="-1030999"/>
            <a:chExt cx="970784" cy="4402217"/>
          </a:xfrm>
        </p:grpSpPr>
        <p:sp>
          <p:nvSpPr>
            <p:cNvPr id="372" name="Rectangle aux angles arrondis"/>
            <p:cNvSpPr/>
            <p:nvPr/>
          </p:nvSpPr>
          <p:spPr>
            <a:xfrm>
              <a:off x="423813" y="2854387"/>
              <a:ext cx="393715" cy="516832"/>
            </a:xfrm>
            <a:prstGeom prst="roundRect">
              <a:avLst>
                <a:gd name="adj" fmla="val 483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3" name="Rectangle aux angles arrondis"/>
            <p:cNvSpPr/>
            <p:nvPr/>
          </p:nvSpPr>
          <p:spPr>
            <a:xfrm>
              <a:off x="-153257" y="-1031000"/>
              <a:ext cx="458155" cy="516832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7" name="Grouper"/>
          <p:cNvGrpSpPr/>
          <p:nvPr/>
        </p:nvGrpSpPr>
        <p:grpSpPr>
          <a:xfrm>
            <a:off x="3144735" y="2135379"/>
            <a:ext cx="1092791" cy="4353212"/>
            <a:chOff x="-153256" y="-1017066"/>
            <a:chExt cx="1092790" cy="4353211"/>
          </a:xfrm>
        </p:grpSpPr>
        <p:sp>
          <p:nvSpPr>
            <p:cNvPr id="375" name="Rectangle aux angles arrondis"/>
            <p:cNvSpPr/>
            <p:nvPr/>
          </p:nvSpPr>
          <p:spPr>
            <a:xfrm>
              <a:off x="480389" y="2866244"/>
              <a:ext cx="459145" cy="469901"/>
            </a:xfrm>
            <a:prstGeom prst="roundRect">
              <a:avLst>
                <a:gd name="adj" fmla="val 4149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6" name="Rectangle aux angles arrondis"/>
            <p:cNvSpPr/>
            <p:nvPr/>
          </p:nvSpPr>
          <p:spPr>
            <a:xfrm>
              <a:off x="-153257" y="-1017067"/>
              <a:ext cx="480391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0" name="Grouper"/>
          <p:cNvGrpSpPr/>
          <p:nvPr/>
        </p:nvGrpSpPr>
        <p:grpSpPr>
          <a:xfrm>
            <a:off x="6811484" y="2097138"/>
            <a:ext cx="788117" cy="4414918"/>
            <a:chOff x="-31" y="-1057631"/>
            <a:chExt cx="788116" cy="4414917"/>
          </a:xfrm>
        </p:grpSpPr>
        <p:sp>
          <p:nvSpPr>
            <p:cNvPr id="378" name="Rectangle aux angles arrondis"/>
            <p:cNvSpPr/>
            <p:nvPr/>
          </p:nvSpPr>
          <p:spPr>
            <a:xfrm>
              <a:off x="407322" y="2840455"/>
              <a:ext cx="380763" cy="51683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9" name="Rectangle aux angles arrondis"/>
            <p:cNvSpPr/>
            <p:nvPr/>
          </p:nvSpPr>
          <p:spPr>
            <a:xfrm>
              <a:off x="-32" y="-1057632"/>
              <a:ext cx="458155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3" name="Grouper"/>
          <p:cNvGrpSpPr/>
          <p:nvPr/>
        </p:nvGrpSpPr>
        <p:grpSpPr>
          <a:xfrm>
            <a:off x="5698740" y="2135379"/>
            <a:ext cx="879070" cy="4325347"/>
            <a:chOff x="0" y="-1030999"/>
            <a:chExt cx="879069" cy="4325346"/>
          </a:xfrm>
        </p:grpSpPr>
        <p:sp>
          <p:nvSpPr>
            <p:cNvPr id="381" name="Rectangle aux angles arrondis"/>
            <p:cNvSpPr/>
            <p:nvPr/>
          </p:nvSpPr>
          <p:spPr>
            <a:xfrm>
              <a:off x="480389" y="2824447"/>
              <a:ext cx="398681" cy="469901"/>
            </a:xfrm>
            <a:prstGeom prst="roundRect">
              <a:avLst>
                <a:gd name="adj" fmla="val 477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2" name="Rectangle aux angles arrondis"/>
            <p:cNvSpPr/>
            <p:nvPr/>
          </p:nvSpPr>
          <p:spPr>
            <a:xfrm>
              <a:off x="0" y="-1031000"/>
              <a:ext cx="480390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6" name="Grouper"/>
          <p:cNvGrpSpPr/>
          <p:nvPr/>
        </p:nvGrpSpPr>
        <p:grpSpPr>
          <a:xfrm>
            <a:off x="9310179" y="2097014"/>
            <a:ext cx="662523" cy="4390750"/>
            <a:chOff x="313295" y="-1044931"/>
            <a:chExt cx="662522" cy="4390749"/>
          </a:xfrm>
        </p:grpSpPr>
        <p:sp>
          <p:nvSpPr>
            <p:cNvPr id="384" name="Rectangle aux angles arrondis"/>
            <p:cNvSpPr/>
            <p:nvPr/>
          </p:nvSpPr>
          <p:spPr>
            <a:xfrm>
              <a:off x="567082" y="2828987"/>
              <a:ext cx="408736" cy="516832"/>
            </a:xfrm>
            <a:prstGeom prst="roundRect">
              <a:avLst>
                <a:gd name="adj" fmla="val 4660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5" name="Rectangle aux angles arrondis"/>
            <p:cNvSpPr/>
            <p:nvPr/>
          </p:nvSpPr>
          <p:spPr>
            <a:xfrm>
              <a:off x="313295" y="-1044932"/>
              <a:ext cx="458156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9" name="Grouper"/>
          <p:cNvGrpSpPr/>
          <p:nvPr/>
        </p:nvGrpSpPr>
        <p:grpSpPr>
          <a:xfrm>
            <a:off x="8270328" y="2122555"/>
            <a:ext cx="698954" cy="4339279"/>
            <a:chOff x="30062" y="-1030999"/>
            <a:chExt cx="698952" cy="4339278"/>
          </a:xfrm>
        </p:grpSpPr>
        <p:sp>
          <p:nvSpPr>
            <p:cNvPr id="387" name="Rectangle aux angles arrondis"/>
            <p:cNvSpPr/>
            <p:nvPr/>
          </p:nvSpPr>
          <p:spPr>
            <a:xfrm>
              <a:off x="342689" y="2838379"/>
              <a:ext cx="386327" cy="469901"/>
            </a:xfrm>
            <a:prstGeom prst="roundRect">
              <a:avLst>
                <a:gd name="adj" fmla="val 4931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8" name="Rectangle aux angles arrondis"/>
            <p:cNvSpPr/>
            <p:nvPr/>
          </p:nvSpPr>
          <p:spPr>
            <a:xfrm>
              <a:off x="30062" y="-1031000"/>
              <a:ext cx="480391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2" name="Grouper"/>
          <p:cNvGrpSpPr/>
          <p:nvPr/>
        </p:nvGrpSpPr>
        <p:grpSpPr>
          <a:xfrm>
            <a:off x="4003848" y="1258391"/>
            <a:ext cx="817529" cy="3371219"/>
            <a:chOff x="0" y="0"/>
            <a:chExt cx="817527" cy="3371218"/>
          </a:xfrm>
        </p:grpSpPr>
        <p:sp>
          <p:nvSpPr>
            <p:cNvPr id="390" name="Rectangle aux angles arrondis"/>
            <p:cNvSpPr/>
            <p:nvPr/>
          </p:nvSpPr>
          <p:spPr>
            <a:xfrm>
              <a:off x="423813" y="2854387"/>
              <a:ext cx="393715" cy="516832"/>
            </a:xfrm>
            <a:prstGeom prst="roundRect">
              <a:avLst>
                <a:gd name="adj" fmla="val 4838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1" name="Rectangle aux angles arrondis"/>
            <p:cNvSpPr/>
            <p:nvPr/>
          </p:nvSpPr>
          <p:spPr>
            <a:xfrm>
              <a:off x="0" y="0"/>
              <a:ext cx="458155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5" name="Grouper"/>
          <p:cNvGrpSpPr/>
          <p:nvPr/>
        </p:nvGrpSpPr>
        <p:grpSpPr>
          <a:xfrm>
            <a:off x="3171031" y="1270000"/>
            <a:ext cx="939535" cy="3336145"/>
            <a:chOff x="0" y="0"/>
            <a:chExt cx="939533" cy="3336144"/>
          </a:xfrm>
        </p:grpSpPr>
        <p:sp>
          <p:nvSpPr>
            <p:cNvPr id="393" name="Rectangle aux angles arrondis"/>
            <p:cNvSpPr/>
            <p:nvPr/>
          </p:nvSpPr>
          <p:spPr>
            <a:xfrm>
              <a:off x="480389" y="2866244"/>
              <a:ext cx="459145" cy="469901"/>
            </a:xfrm>
            <a:prstGeom prst="roundRect">
              <a:avLst>
                <a:gd name="adj" fmla="val 4149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4" name="Rectangle aux angles arrondis"/>
            <p:cNvSpPr/>
            <p:nvPr/>
          </p:nvSpPr>
          <p:spPr>
            <a:xfrm>
              <a:off x="0" y="0"/>
              <a:ext cx="48039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8" name="Grouper"/>
          <p:cNvGrpSpPr/>
          <p:nvPr/>
        </p:nvGrpSpPr>
        <p:grpSpPr>
          <a:xfrm>
            <a:off x="6735316" y="1258391"/>
            <a:ext cx="788085" cy="3357287"/>
            <a:chOff x="0" y="0"/>
            <a:chExt cx="788084" cy="3357285"/>
          </a:xfrm>
        </p:grpSpPr>
        <p:sp>
          <p:nvSpPr>
            <p:cNvPr id="396" name="Rectangle aux angles arrondis"/>
            <p:cNvSpPr/>
            <p:nvPr/>
          </p:nvSpPr>
          <p:spPr>
            <a:xfrm>
              <a:off x="407322" y="2840455"/>
              <a:ext cx="380763" cy="51683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7" name="Rectangle aux angles arrondis"/>
            <p:cNvSpPr/>
            <p:nvPr/>
          </p:nvSpPr>
          <p:spPr>
            <a:xfrm>
              <a:off x="0" y="0"/>
              <a:ext cx="458155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1" name="Grouper"/>
          <p:cNvGrpSpPr/>
          <p:nvPr/>
        </p:nvGrpSpPr>
        <p:grpSpPr>
          <a:xfrm>
            <a:off x="5622540" y="1270000"/>
            <a:ext cx="879070" cy="3294348"/>
            <a:chOff x="0" y="0"/>
            <a:chExt cx="879069" cy="3294347"/>
          </a:xfrm>
        </p:grpSpPr>
        <p:sp>
          <p:nvSpPr>
            <p:cNvPr id="399" name="Rectangle aux angles arrondis"/>
            <p:cNvSpPr/>
            <p:nvPr/>
          </p:nvSpPr>
          <p:spPr>
            <a:xfrm>
              <a:off x="480389" y="2824447"/>
              <a:ext cx="398681" cy="469901"/>
            </a:xfrm>
            <a:prstGeom prst="roundRect">
              <a:avLst>
                <a:gd name="adj" fmla="val 4778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0" name="Rectangle aux angles arrondis"/>
            <p:cNvSpPr/>
            <p:nvPr/>
          </p:nvSpPr>
          <p:spPr>
            <a:xfrm>
              <a:off x="0" y="0"/>
              <a:ext cx="48039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4" name="Grouper"/>
          <p:cNvGrpSpPr/>
          <p:nvPr/>
        </p:nvGrpSpPr>
        <p:grpSpPr>
          <a:xfrm>
            <a:off x="9284779" y="1245567"/>
            <a:ext cx="687923" cy="3345819"/>
            <a:chOff x="287895" y="0"/>
            <a:chExt cx="687922" cy="3345818"/>
          </a:xfrm>
        </p:grpSpPr>
        <p:sp>
          <p:nvSpPr>
            <p:cNvPr id="402" name="Rectangle aux angles arrondis"/>
            <p:cNvSpPr/>
            <p:nvPr/>
          </p:nvSpPr>
          <p:spPr>
            <a:xfrm>
              <a:off x="567082" y="2828987"/>
              <a:ext cx="408736" cy="516832"/>
            </a:xfrm>
            <a:prstGeom prst="roundRect">
              <a:avLst>
                <a:gd name="adj" fmla="val 4660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3" name="Rectangle aux angles arrondis"/>
            <p:cNvSpPr/>
            <p:nvPr/>
          </p:nvSpPr>
          <p:spPr>
            <a:xfrm>
              <a:off x="287895" y="0"/>
              <a:ext cx="458156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7" name="Grouper"/>
          <p:cNvGrpSpPr/>
          <p:nvPr/>
        </p:nvGrpSpPr>
        <p:grpSpPr>
          <a:xfrm>
            <a:off x="8164066" y="1257175"/>
            <a:ext cx="729016" cy="3308281"/>
            <a:chOff x="0" y="0"/>
            <a:chExt cx="729015" cy="3308279"/>
          </a:xfrm>
        </p:grpSpPr>
        <p:sp>
          <p:nvSpPr>
            <p:cNvPr id="405" name="Rectangle aux angles arrondis"/>
            <p:cNvSpPr/>
            <p:nvPr/>
          </p:nvSpPr>
          <p:spPr>
            <a:xfrm>
              <a:off x="342689" y="2838379"/>
              <a:ext cx="386327" cy="469901"/>
            </a:xfrm>
            <a:prstGeom prst="roundRect">
              <a:avLst>
                <a:gd name="adj" fmla="val 4931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6" name="Rectangle aux angles arrondis"/>
            <p:cNvSpPr/>
            <p:nvPr/>
          </p:nvSpPr>
          <p:spPr>
            <a:xfrm>
              <a:off x="0" y="0"/>
              <a:ext cx="48039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08" name="De ces deux identités"/>
          <p:cNvSpPr txBox="1"/>
          <p:nvPr/>
        </p:nvSpPr>
        <p:spPr>
          <a:xfrm>
            <a:off x="4323481" y="260349"/>
            <a:ext cx="39768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ces deux identités</a:t>
            </a:r>
          </a:p>
        </p:txBody>
      </p:sp>
      <p:pic>
        <p:nvPicPr>
          <p:cNvPr id="40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92226" y="1270000"/>
            <a:ext cx="71374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54126" y="2127250"/>
            <a:ext cx="7175501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on peut aussi déduire."/>
          <p:cNvSpPr txBox="1"/>
          <p:nvPr/>
        </p:nvSpPr>
        <p:spPr>
          <a:xfrm>
            <a:off x="4451139" y="2984499"/>
            <a:ext cx="410252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aussi déduire.</a:t>
            </a:r>
          </a:p>
        </p:txBody>
      </p:sp>
      <p:pic>
        <p:nvPicPr>
          <p:cNvPr id="41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5768" y="4145805"/>
            <a:ext cx="1066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555626" y="4143920"/>
            <a:ext cx="2336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09021" y="4154140"/>
            <a:ext cx="46990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5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123408" y="4826446"/>
            <a:ext cx="26035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69206" y="6037857"/>
            <a:ext cx="11176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7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123408" y="6037857"/>
            <a:ext cx="46990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611536" y="6015632"/>
            <a:ext cx="238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090666" y="6897885"/>
            <a:ext cx="31877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5" grpId="11"/>
      <p:bldP build="whole" bldLvl="1" animBg="1" rev="0" advAuto="0" spid="398" grpId="8"/>
      <p:bldP build="whole" bldLvl="1" animBg="1" rev="0" advAuto="0" spid="374" grpId="16"/>
      <p:bldP build="whole" bldLvl="1" animBg="1" rev="0" advAuto="0" spid="407" grpId="9"/>
      <p:bldP build="whole" bldLvl="1" animBg="1" rev="0" advAuto="0" spid="395" grpId="4"/>
      <p:bldP build="whole" bldLvl="1" animBg="1" rev="0" advAuto="0" spid="411" grpId="1"/>
      <p:bldP build="whole" bldLvl="1" animBg="1" rev="0" advAuto="0" spid="412" grpId="2"/>
      <p:bldP build="whole" bldLvl="1" animBg="1" rev="0" advAuto="0" spid="419" grpId="22"/>
      <p:bldP build="whole" bldLvl="1" animBg="1" rev="0" advAuto="0" spid="383" grpId="18"/>
      <p:bldP build="whole" bldLvl="1" animBg="1" rev="0" advAuto="0" spid="418" grpId="14"/>
      <p:bldP build="whole" bldLvl="1" animBg="1" rev="0" advAuto="0" spid="401" grpId="7"/>
      <p:bldP build="whole" bldLvl="1" animBg="1" rev="0" advAuto="0" spid="377" grpId="15"/>
      <p:bldP build="whole" bldLvl="1" animBg="1" rev="0" advAuto="0" spid="368" grpId="23"/>
      <p:bldP build="whole" bldLvl="1" animBg="1" rev="0" advAuto="0" spid="371" grpId="12"/>
      <p:bldP build="whole" bldLvl="1" animBg="1" rev="0" advAuto="0" spid="413" grpId="3"/>
      <p:bldP build="whole" bldLvl="1" animBg="1" rev="0" advAuto="0" spid="414" grpId="6"/>
      <p:bldP build="whole" bldLvl="1" animBg="1" rev="0" advAuto="0" spid="386" grpId="21"/>
      <p:bldP build="whole" bldLvl="1" animBg="1" rev="0" advAuto="0" spid="389" grpId="20"/>
      <p:bldP build="whole" bldLvl="1" animBg="1" rev="0" advAuto="0" spid="392" grpId="5"/>
      <p:bldP build="whole" bldLvl="1" animBg="1" rev="0" advAuto="0" spid="404" grpId="10"/>
      <p:bldP build="whole" bldLvl="1" animBg="1" rev="0" advAuto="0" spid="416" grpId="13"/>
      <p:bldP build="whole" bldLvl="1" animBg="1" rev="0" advAuto="0" spid="417" grpId="17"/>
      <p:bldP build="whole" bldLvl="1" animBg="1" rev="0" advAuto="0" spid="380" grpId="19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93519" y="1812370"/>
            <a:ext cx="11176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27379" y="1736170"/>
            <a:ext cx="31877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84479" y="673041"/>
            <a:ext cx="3530601" cy="444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6" name="Grouper"/>
          <p:cNvGrpSpPr/>
          <p:nvPr/>
        </p:nvGrpSpPr>
        <p:grpSpPr>
          <a:xfrm>
            <a:off x="2834607" y="1313647"/>
            <a:ext cx="6742907" cy="1472953"/>
            <a:chOff x="0" y="0"/>
            <a:chExt cx="6742906" cy="1472951"/>
          </a:xfrm>
        </p:grpSpPr>
        <p:sp>
          <p:nvSpPr>
            <p:cNvPr id="424" name="Ligne"/>
            <p:cNvSpPr/>
            <p:nvPr/>
          </p:nvSpPr>
          <p:spPr>
            <a:xfrm>
              <a:off x="926306" y="1472951"/>
              <a:ext cx="581660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25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048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2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21771" y="3152418"/>
            <a:ext cx="3911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93519" y="4731465"/>
            <a:ext cx="36957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922216" y="6818510"/>
            <a:ext cx="40005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8" grpId="3"/>
      <p:bldP build="whole" bldLvl="1" animBg="1" rev="0" advAuto="0" spid="427" grpId="2"/>
      <p:bldP build="whole" bldLvl="1" animBg="1" rev="0" advAuto="0" spid="426" grpId="1"/>
      <p:bldP build="whole" bldLvl="1" animBg="1" rev="0" advAuto="0" spid="429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" name="Grouper"/>
          <p:cNvGrpSpPr/>
          <p:nvPr/>
        </p:nvGrpSpPr>
        <p:grpSpPr>
          <a:xfrm>
            <a:off x="4722316" y="2933104"/>
            <a:ext cx="4647009" cy="2660502"/>
            <a:chOff x="0" y="0"/>
            <a:chExt cx="4647007" cy="2660501"/>
          </a:xfrm>
        </p:grpSpPr>
        <p:sp>
          <p:nvSpPr>
            <p:cNvPr id="431" name="Rectangle aux angles arrondis"/>
            <p:cNvSpPr/>
            <p:nvPr/>
          </p:nvSpPr>
          <p:spPr>
            <a:xfrm>
              <a:off x="0" y="1758801"/>
              <a:ext cx="407889" cy="901701"/>
            </a:xfrm>
            <a:prstGeom prst="roundRect">
              <a:avLst>
                <a:gd name="adj" fmla="val 4670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2" name="Rectangle aux angles arrondis"/>
            <p:cNvSpPr/>
            <p:nvPr/>
          </p:nvSpPr>
          <p:spPr>
            <a:xfrm>
              <a:off x="1193800" y="0"/>
              <a:ext cx="407889" cy="901700"/>
            </a:xfrm>
            <a:prstGeom prst="roundRect">
              <a:avLst>
                <a:gd name="adj" fmla="val 4670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3" name="Rectangle aux angles arrondis"/>
            <p:cNvSpPr/>
            <p:nvPr/>
          </p:nvSpPr>
          <p:spPr>
            <a:xfrm>
              <a:off x="4239119" y="1576337"/>
              <a:ext cx="407889" cy="647968"/>
            </a:xfrm>
            <a:prstGeom prst="roundRect">
              <a:avLst>
                <a:gd name="adj" fmla="val 4670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8" name="Grouper"/>
          <p:cNvGrpSpPr/>
          <p:nvPr/>
        </p:nvGrpSpPr>
        <p:grpSpPr>
          <a:xfrm>
            <a:off x="4404072" y="887610"/>
            <a:ext cx="3549700" cy="2839245"/>
            <a:chOff x="0" y="0"/>
            <a:chExt cx="3549699" cy="2839243"/>
          </a:xfrm>
        </p:grpSpPr>
        <p:sp>
          <p:nvSpPr>
            <p:cNvPr id="435" name="Rectangle aux angles arrondis"/>
            <p:cNvSpPr/>
            <p:nvPr/>
          </p:nvSpPr>
          <p:spPr>
            <a:xfrm>
              <a:off x="649932" y="2153443"/>
              <a:ext cx="407889" cy="685801"/>
            </a:xfrm>
            <a:prstGeom prst="roundRect">
              <a:avLst>
                <a:gd name="adj" fmla="val 467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6" name="Rectangle aux angles arrondis"/>
            <p:cNvSpPr/>
            <p:nvPr/>
          </p:nvSpPr>
          <p:spPr>
            <a:xfrm>
              <a:off x="0" y="301625"/>
              <a:ext cx="407889" cy="501650"/>
            </a:xfrm>
            <a:prstGeom prst="roundRect">
              <a:avLst>
                <a:gd name="adj" fmla="val 467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7" name="Rectangle aux angles arrondis"/>
            <p:cNvSpPr/>
            <p:nvPr/>
          </p:nvSpPr>
          <p:spPr>
            <a:xfrm>
              <a:off x="3141811" y="0"/>
              <a:ext cx="407889" cy="501650"/>
            </a:xfrm>
            <a:prstGeom prst="roundRect">
              <a:avLst>
                <a:gd name="adj" fmla="val 467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3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07916" y="836810"/>
            <a:ext cx="4000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0204" y="2964854"/>
            <a:ext cx="1181101" cy="838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71033" y="4325292"/>
            <a:ext cx="40513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807916" y="4717305"/>
            <a:ext cx="1549401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71033" y="6219130"/>
            <a:ext cx="27940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0" grpId="1"/>
      <p:bldP build="whole" bldLvl="1" animBg="1" rev="0" advAuto="0" spid="441" grpId="4"/>
      <p:bldP build="whole" bldLvl="1" animBg="1" rev="0" advAuto="0" spid="443" grpId="6"/>
      <p:bldP build="whole" bldLvl="1" animBg="1" rev="0" advAuto="0" spid="442" grpId="3"/>
      <p:bldP build="whole" bldLvl="1" animBg="1" rev="0" advAuto="0" spid="438" grpId="2"/>
      <p:bldP build="whole" bldLvl="1" animBg="1" rev="0" advAuto="0" spid="434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7" name="Grouper"/>
          <p:cNvGrpSpPr/>
          <p:nvPr/>
        </p:nvGrpSpPr>
        <p:grpSpPr>
          <a:xfrm>
            <a:off x="5787514" y="4218699"/>
            <a:ext cx="1227921" cy="2326287"/>
            <a:chOff x="407322" y="1030999"/>
            <a:chExt cx="1227920" cy="2326286"/>
          </a:xfrm>
        </p:grpSpPr>
        <p:sp>
          <p:nvSpPr>
            <p:cNvPr id="445" name="Rectangle aux angles arrondis"/>
            <p:cNvSpPr/>
            <p:nvPr/>
          </p:nvSpPr>
          <p:spPr>
            <a:xfrm>
              <a:off x="407322" y="1030999"/>
              <a:ext cx="1227922" cy="506817"/>
            </a:xfrm>
            <a:prstGeom prst="roundRect">
              <a:avLst>
                <a:gd name="adj" fmla="val 3758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6" name="Rectangle aux angles arrondis"/>
            <p:cNvSpPr/>
            <p:nvPr/>
          </p:nvSpPr>
          <p:spPr>
            <a:xfrm>
              <a:off x="407322" y="2585426"/>
              <a:ext cx="756612" cy="771860"/>
            </a:xfrm>
            <a:prstGeom prst="roundRect">
              <a:avLst>
                <a:gd name="adj" fmla="val 25178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48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1633" y="627905"/>
            <a:ext cx="1549401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49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74233" y="373905"/>
            <a:ext cx="27940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Exemple:"/>
          <p:cNvSpPr/>
          <p:nvPr/>
        </p:nvSpPr>
        <p:spPr>
          <a:xfrm>
            <a:off x="101600" y="23368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451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91792" y="2540942"/>
            <a:ext cx="1016001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2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168130" y="2420788"/>
            <a:ext cx="30099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91942" y="4174480"/>
            <a:ext cx="2832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4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06267" y="5690840"/>
            <a:ext cx="24130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55668" y="5769173"/>
            <a:ext cx="24765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903910" y="7343576"/>
            <a:ext cx="2425701" cy="1371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7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98208" y="7544891"/>
            <a:ext cx="2374901" cy="1092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5" grpId="7"/>
      <p:bldP build="whole" bldLvl="1" animBg="1" rev="0" advAuto="0" spid="454" grpId="5"/>
      <p:bldP build="whole" bldLvl="1" animBg="1" rev="0" advAuto="0" spid="457" grpId="9"/>
      <p:bldP build="whole" bldLvl="1" animBg="1" rev="0" advAuto="0" spid="453" grpId="4"/>
      <p:bldP build="whole" bldLvl="1" animBg="1" rev="0" advAuto="0" spid="452" grpId="3"/>
      <p:bldP build="whole" bldLvl="1" animBg="1" rev="0" advAuto="0" spid="447" grpId="6"/>
      <p:bldP build="whole" bldLvl="1" animBg="1" rev="0" advAuto="0" spid="451" grpId="2"/>
      <p:bldP build="whole" bldLvl="1" animBg="1" rev="0" advAuto="0" spid="450" grpId="1"/>
      <p:bldP build="whole" bldLvl="1" animBg="1" rev="0" advAuto="0" spid="456" grpId="8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grpSp>
        <p:nvGrpSpPr>
          <p:cNvPr id="462" name="Grouper"/>
          <p:cNvGrpSpPr/>
          <p:nvPr/>
        </p:nvGrpSpPr>
        <p:grpSpPr>
          <a:xfrm>
            <a:off x="3087729" y="2362533"/>
            <a:ext cx="5661875" cy="952501"/>
            <a:chOff x="0" y="0"/>
            <a:chExt cx="5661874" cy="952500"/>
          </a:xfrm>
        </p:grpSpPr>
        <p:sp>
          <p:nvSpPr>
            <p:cNvPr id="460" name="Trouver l’identité pour"/>
            <p:cNvSpPr txBox="1"/>
            <p:nvPr/>
          </p:nvSpPr>
          <p:spPr>
            <a:xfrm>
              <a:off x="0" y="165099"/>
              <a:ext cx="44068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Trouver l’identité pour </a:t>
              </a:r>
            </a:p>
          </p:txBody>
        </p:sp>
        <p:pic>
          <p:nvPicPr>
            <p:cNvPr id="461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747474" y="0"/>
              <a:ext cx="9144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63" name="# 51 à 56"/>
          <p:cNvSpPr txBox="1"/>
          <p:nvPr/>
        </p:nvSpPr>
        <p:spPr>
          <a:xfrm>
            <a:off x="5557080" y="4565650"/>
            <a:ext cx="18906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51 à 56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66" name="#49 à 56"/>
          <p:cNvSpPr txBox="1"/>
          <p:nvPr/>
        </p:nvSpPr>
        <p:spPr>
          <a:xfrm>
            <a:off x="6661102" y="4254499"/>
            <a:ext cx="17763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#49 à 56</a:t>
            </a:r>
          </a:p>
        </p:txBody>
      </p:sp>
      <p:sp>
        <p:nvSpPr>
          <p:cNvPr id="467" name="p. 466 # 38"/>
          <p:cNvSpPr txBox="1"/>
          <p:nvPr/>
        </p:nvSpPr>
        <p:spPr>
          <a:xfrm>
            <a:off x="6388100" y="5376606"/>
            <a:ext cx="22404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466 # 38</a:t>
            </a:r>
          </a:p>
        </p:txBody>
      </p:sp>
      <p:sp>
        <p:nvSpPr>
          <p:cNvPr id="468" name="et"/>
          <p:cNvSpPr txBox="1"/>
          <p:nvPr/>
        </p:nvSpPr>
        <p:spPr>
          <a:xfrm>
            <a:off x="7325471" y="4754306"/>
            <a:ext cx="4476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er"/>
          <p:cNvGrpSpPr/>
          <p:nvPr/>
        </p:nvGrpSpPr>
        <p:grpSpPr>
          <a:xfrm>
            <a:off x="1871106" y="1375713"/>
            <a:ext cx="10905120" cy="8280524"/>
            <a:chOff x="0" y="0"/>
            <a:chExt cx="10905118" cy="8280522"/>
          </a:xfrm>
        </p:grpSpPr>
        <p:sp>
          <p:nvSpPr>
            <p:cNvPr id="125" name="Cercle"/>
            <p:cNvSpPr/>
            <p:nvPr/>
          </p:nvSpPr>
          <p:spPr>
            <a:xfrm>
              <a:off x="2218293" y="1215086"/>
              <a:ext cx="6350001" cy="6350001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28" name="Grouper"/>
            <p:cNvGrpSpPr/>
            <p:nvPr/>
          </p:nvGrpSpPr>
          <p:grpSpPr>
            <a:xfrm>
              <a:off x="-1" y="0"/>
              <a:ext cx="10905120" cy="8280523"/>
              <a:chOff x="0" y="0"/>
              <a:chExt cx="10905118" cy="8280522"/>
            </a:xfrm>
          </p:grpSpPr>
          <p:sp>
            <p:nvSpPr>
              <p:cNvPr id="126" name="Ligne"/>
              <p:cNvSpPr/>
              <p:nvPr/>
            </p:nvSpPr>
            <p:spPr>
              <a:xfrm>
                <a:off x="-1" y="4381664"/>
                <a:ext cx="10905120" cy="2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27" name="Ligne"/>
              <p:cNvSpPr/>
              <p:nvPr/>
            </p:nvSpPr>
            <p:spPr>
              <a:xfrm flipV="1">
                <a:off x="5393194" y="0"/>
                <a:ext cx="2" cy="8280523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130" name="Ligne"/>
          <p:cNvSpPr/>
          <p:nvPr/>
        </p:nvSpPr>
        <p:spPr>
          <a:xfrm flipH="1" flipV="1">
            <a:off x="10447851" y="1943097"/>
            <a:ext cx="32" cy="7421039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1" name="Pourquoi les mathématiciens utilisent-ils le terme «tangente» et…"/>
          <p:cNvSpPr txBox="1"/>
          <p:nvPr/>
        </p:nvSpPr>
        <p:spPr>
          <a:xfrm>
            <a:off x="2108" y="-19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Pourquoi les mathématiciens utilisent-ils le terme «tangente» et </a:t>
            </a:r>
          </a:p>
          <a:p>
            <a:pPr/>
            <a:r>
              <a:t>«sécante» pour désigner deux concepts différent?</a:t>
            </a:r>
          </a:p>
        </p:txBody>
      </p:sp>
      <p:sp>
        <p:nvSpPr>
          <p:cNvPr id="132" name="Ligne"/>
          <p:cNvSpPr/>
          <p:nvPr/>
        </p:nvSpPr>
        <p:spPr>
          <a:xfrm flipV="1">
            <a:off x="7292005" y="3840399"/>
            <a:ext cx="2467858" cy="1914267"/>
          </a:xfrm>
          <a:prstGeom prst="line">
            <a:avLst/>
          </a:prstGeom>
          <a:ln w="25400">
            <a:solidFill>
              <a:srgbClr val="FF401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33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91800" y="4419600"/>
            <a:ext cx="203200" cy="215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6" name="Grouper"/>
          <p:cNvGrpSpPr/>
          <p:nvPr/>
        </p:nvGrpSpPr>
        <p:grpSpPr>
          <a:xfrm>
            <a:off x="8864600" y="3839596"/>
            <a:ext cx="927100" cy="1930476"/>
            <a:chOff x="0" y="0"/>
            <a:chExt cx="927099" cy="1930474"/>
          </a:xfrm>
        </p:grpSpPr>
        <p:sp>
          <p:nvSpPr>
            <p:cNvPr id="134" name="Ligne"/>
            <p:cNvSpPr/>
            <p:nvPr/>
          </p:nvSpPr>
          <p:spPr>
            <a:xfrm flipV="1">
              <a:off x="927098" y="0"/>
              <a:ext cx="2" cy="1930475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35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961003"/>
              <a:ext cx="8382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9" name="Grouper"/>
          <p:cNvGrpSpPr/>
          <p:nvPr/>
        </p:nvGrpSpPr>
        <p:grpSpPr>
          <a:xfrm>
            <a:off x="7266385" y="5753136"/>
            <a:ext cx="2521083" cy="444464"/>
            <a:chOff x="0" y="15031"/>
            <a:chExt cx="2521081" cy="444463"/>
          </a:xfrm>
        </p:grpSpPr>
        <p:sp>
          <p:nvSpPr>
            <p:cNvPr id="137" name="Ligne"/>
            <p:cNvSpPr/>
            <p:nvPr/>
          </p:nvSpPr>
          <p:spPr>
            <a:xfrm>
              <a:off x="0" y="15031"/>
              <a:ext cx="2521082" cy="4198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38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88614" y="116595"/>
              <a:ext cx="8890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0" name="Ligne"/>
          <p:cNvSpPr/>
          <p:nvPr/>
        </p:nvSpPr>
        <p:spPr>
          <a:xfrm flipV="1">
            <a:off x="3868899" y="2133600"/>
            <a:ext cx="8086036" cy="6275810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41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5600" y="1663700"/>
            <a:ext cx="1866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489200" y="1968500"/>
            <a:ext cx="14097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985500" y="4292600"/>
            <a:ext cx="14097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4800" y="3302000"/>
            <a:ext cx="19812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14600" y="35941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775700" y="3873500"/>
            <a:ext cx="3175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On a gratis que"/>
          <p:cNvSpPr txBox="1"/>
          <p:nvPr/>
        </p:nvSpPr>
        <p:spPr>
          <a:xfrm>
            <a:off x="227148" y="5791200"/>
            <a:ext cx="296622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gratis que</a:t>
            </a:r>
          </a:p>
        </p:txBody>
      </p:sp>
      <p:pic>
        <p:nvPicPr>
          <p:cNvPr id="148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04800" y="6819900"/>
            <a:ext cx="36322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2" name="Grouper"/>
          <p:cNvGrpSpPr/>
          <p:nvPr/>
        </p:nvGrpSpPr>
        <p:grpSpPr>
          <a:xfrm>
            <a:off x="7277100" y="3318933"/>
            <a:ext cx="3175000" cy="2459567"/>
            <a:chOff x="0" y="0"/>
            <a:chExt cx="3175000" cy="2459566"/>
          </a:xfrm>
        </p:grpSpPr>
        <p:sp>
          <p:nvSpPr>
            <p:cNvPr id="149" name="Ligne"/>
            <p:cNvSpPr/>
            <p:nvPr/>
          </p:nvSpPr>
          <p:spPr>
            <a:xfrm flipV="1">
              <a:off x="0" y="0"/>
              <a:ext cx="3167192" cy="2459567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gne"/>
            <p:cNvSpPr/>
            <p:nvPr/>
          </p:nvSpPr>
          <p:spPr>
            <a:xfrm flipH="1">
              <a:off x="3175000" y="8466"/>
              <a:ext cx="1" cy="2413001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gne"/>
            <p:cNvSpPr/>
            <p:nvPr/>
          </p:nvSpPr>
          <p:spPr>
            <a:xfrm flipV="1">
              <a:off x="27899" y="2448427"/>
              <a:ext cx="3123259" cy="2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153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327900" y="3784600"/>
            <a:ext cx="1346200" cy="342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2"/>
      <p:bldP build="whole" bldLvl="1" animBg="1" rev="0" advAuto="0" spid="140" grpId="6"/>
      <p:bldP build="whole" bldLvl="1" animBg="1" rev="0" advAuto="0" spid="148" grpId="17"/>
      <p:bldP build="whole" bldLvl="1" animBg="1" rev="0" advAuto="0" spid="136" grpId="3"/>
      <p:bldP build="whole" bldLvl="1" animBg="1" rev="0" advAuto="0" spid="146" grpId="12"/>
      <p:bldP build="whole" bldLvl="1" animBg="1" rev="0" advAuto="0" spid="139" grpId="4"/>
      <p:bldP build="whole" bldLvl="1" animBg="1" rev="0" advAuto="0" spid="133" grpId="8"/>
      <p:bldP build="whole" bldLvl="1" animBg="1" rev="0" advAuto="0" spid="142" grpId="10"/>
      <p:bldP build="whole" bldLvl="1" animBg="1" rev="0" advAuto="0" spid="129" grpId="1"/>
      <p:bldP build="whole" bldLvl="1" animBg="1" rev="0" advAuto="0" spid="153" grpId="15"/>
      <p:bldP build="whole" bldLvl="1" animBg="1" rev="0" advAuto="0" spid="152" grpId="7"/>
      <p:bldP build="whole" bldLvl="1" animBg="1" rev="0" advAuto="0" spid="143" grpId="11"/>
      <p:bldP build="whole" bldLvl="1" animBg="1" rev="0" advAuto="0" spid="130" grpId="5"/>
      <p:bldP build="whole" bldLvl="1" animBg="1" rev="0" advAuto="0" spid="145" grpId="14"/>
      <p:bldP build="whole" bldLvl="1" animBg="1" rev="0" advAuto="0" spid="144" grpId="13"/>
      <p:bldP build="whole" bldLvl="1" animBg="1" rev="0" advAuto="0" spid="147" grpId="16"/>
      <p:bldP build="whole" bldLvl="1" animBg="1" rev="0" advAuto="0" spid="141" grpId="9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Grouper"/>
          <p:cNvGrpSpPr/>
          <p:nvPr/>
        </p:nvGrpSpPr>
        <p:grpSpPr>
          <a:xfrm>
            <a:off x="1871106" y="1375713"/>
            <a:ext cx="10905120" cy="8280524"/>
            <a:chOff x="0" y="0"/>
            <a:chExt cx="10905118" cy="8280522"/>
          </a:xfrm>
        </p:grpSpPr>
        <p:sp>
          <p:nvSpPr>
            <p:cNvPr id="155" name="Cercle"/>
            <p:cNvSpPr/>
            <p:nvPr/>
          </p:nvSpPr>
          <p:spPr>
            <a:xfrm>
              <a:off x="2218293" y="1215086"/>
              <a:ext cx="6350001" cy="6350001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158" name="Grouper"/>
            <p:cNvGrpSpPr/>
            <p:nvPr/>
          </p:nvGrpSpPr>
          <p:grpSpPr>
            <a:xfrm>
              <a:off x="-1" y="0"/>
              <a:ext cx="10905120" cy="8280523"/>
              <a:chOff x="0" y="0"/>
              <a:chExt cx="10905118" cy="8280522"/>
            </a:xfrm>
          </p:grpSpPr>
          <p:sp>
            <p:nvSpPr>
              <p:cNvPr id="156" name="Ligne"/>
              <p:cNvSpPr/>
              <p:nvPr/>
            </p:nvSpPr>
            <p:spPr>
              <a:xfrm>
                <a:off x="-1" y="4381664"/>
                <a:ext cx="10905120" cy="2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57" name="Ligne"/>
              <p:cNvSpPr/>
              <p:nvPr/>
            </p:nvSpPr>
            <p:spPr>
              <a:xfrm flipV="1">
                <a:off x="5393194" y="0"/>
                <a:ext cx="2" cy="8280523"/>
              </a:xfrm>
              <a:prstGeom prst="line">
                <a:avLst/>
              </a:prstGeom>
              <a:noFill/>
              <a:ln w="12700" cap="flat">
                <a:solidFill>
                  <a:srgbClr val="535353"/>
                </a:solidFill>
                <a:prstDash val="solid"/>
                <a:miter lim="400000"/>
                <a:tail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sp>
        <p:nvSpPr>
          <p:cNvPr id="160" name="Ligne"/>
          <p:cNvSpPr/>
          <p:nvPr/>
        </p:nvSpPr>
        <p:spPr>
          <a:xfrm flipV="1">
            <a:off x="7292005" y="3840399"/>
            <a:ext cx="2467858" cy="1914267"/>
          </a:xfrm>
          <a:prstGeom prst="line">
            <a:avLst/>
          </a:prstGeom>
          <a:ln w="25400">
            <a:solidFill>
              <a:srgbClr val="FF401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1" name="Ligne"/>
          <p:cNvSpPr/>
          <p:nvPr/>
        </p:nvSpPr>
        <p:spPr>
          <a:xfrm flipV="1">
            <a:off x="3868899" y="2133600"/>
            <a:ext cx="8086036" cy="6275810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2" name="Ligne"/>
          <p:cNvSpPr/>
          <p:nvPr/>
        </p:nvSpPr>
        <p:spPr>
          <a:xfrm flipV="1">
            <a:off x="4578362" y="2580203"/>
            <a:ext cx="7421039" cy="33"/>
          </a:xfrm>
          <a:prstGeom prst="line">
            <a:avLst/>
          </a:prstGeom>
          <a:ln w="254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167" name="Grouper"/>
          <p:cNvGrpSpPr/>
          <p:nvPr/>
        </p:nvGrpSpPr>
        <p:grpSpPr>
          <a:xfrm>
            <a:off x="7277100" y="2573866"/>
            <a:ext cx="4052870" cy="3180017"/>
            <a:chOff x="0" y="0"/>
            <a:chExt cx="4052869" cy="3180016"/>
          </a:xfrm>
        </p:grpSpPr>
        <p:sp>
          <p:nvSpPr>
            <p:cNvPr id="163" name="Ligne"/>
            <p:cNvSpPr/>
            <p:nvPr/>
          </p:nvSpPr>
          <p:spPr>
            <a:xfrm>
              <a:off x="0" y="4233"/>
              <a:ext cx="4051300" cy="4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166" name="Grouper"/>
            <p:cNvGrpSpPr/>
            <p:nvPr/>
          </p:nvGrpSpPr>
          <p:grpSpPr>
            <a:xfrm>
              <a:off x="3399" y="-1"/>
              <a:ext cx="4049471" cy="3180018"/>
              <a:chOff x="0" y="0"/>
              <a:chExt cx="4049469" cy="3180016"/>
            </a:xfrm>
          </p:grpSpPr>
          <p:sp>
            <p:nvSpPr>
              <p:cNvPr id="164" name="Ligne"/>
              <p:cNvSpPr/>
              <p:nvPr/>
            </p:nvSpPr>
            <p:spPr>
              <a:xfrm flipV="1">
                <a:off x="0" y="38926"/>
                <a:ext cx="4049470" cy="3141091"/>
              </a:xfrm>
              <a:prstGeom prst="line">
                <a:avLst/>
              </a:prstGeom>
              <a:noFill/>
              <a:ln w="25400" cap="flat">
                <a:solidFill>
                  <a:srgbClr val="0061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165" name="Ligne"/>
              <p:cNvSpPr/>
              <p:nvPr/>
            </p:nvSpPr>
            <p:spPr>
              <a:xfrm flipH="1" flipV="1">
                <a:off x="757" y="-1"/>
                <a:ext cx="2193" cy="3172886"/>
              </a:xfrm>
              <a:prstGeom prst="line">
                <a:avLst/>
              </a:prstGeom>
              <a:noFill/>
              <a:ln w="25400" cap="flat">
                <a:solidFill>
                  <a:srgbClr val="0061FF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pic>
        <p:nvPicPr>
          <p:cNvPr id="168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1000" y="1993900"/>
            <a:ext cx="152400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299700" y="3594100"/>
            <a:ext cx="2032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5200" y="533400"/>
            <a:ext cx="1866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90600" y="2578100"/>
            <a:ext cx="18161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86100" y="28702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86100" y="838200"/>
            <a:ext cx="13589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617200" y="3517900"/>
            <a:ext cx="13462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13900" y="1943100"/>
            <a:ext cx="13589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On a par Pythagore"/>
          <p:cNvSpPr txBox="1"/>
          <p:nvPr/>
        </p:nvSpPr>
        <p:spPr>
          <a:xfrm>
            <a:off x="2108" y="5143500"/>
            <a:ext cx="38989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a par Pythagore</a:t>
            </a:r>
          </a:p>
        </p:txBody>
      </p:sp>
      <p:pic>
        <p:nvPicPr>
          <p:cNvPr id="177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17500" y="6375400"/>
            <a:ext cx="3581400" cy="444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0" name="Grouper"/>
          <p:cNvGrpSpPr/>
          <p:nvPr/>
        </p:nvGrpSpPr>
        <p:grpSpPr>
          <a:xfrm>
            <a:off x="7277100" y="5768131"/>
            <a:ext cx="2521082" cy="444465"/>
            <a:chOff x="0" y="15031"/>
            <a:chExt cx="2521081" cy="444463"/>
          </a:xfrm>
        </p:grpSpPr>
        <p:sp>
          <p:nvSpPr>
            <p:cNvPr id="178" name="Ligne"/>
            <p:cNvSpPr/>
            <p:nvPr/>
          </p:nvSpPr>
          <p:spPr>
            <a:xfrm>
              <a:off x="0" y="15031"/>
              <a:ext cx="2521082" cy="4198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79" name="droppedImage.pdf" descr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988614" y="116595"/>
              <a:ext cx="8890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3" name="Grouper"/>
          <p:cNvGrpSpPr/>
          <p:nvPr/>
        </p:nvGrpSpPr>
        <p:grpSpPr>
          <a:xfrm>
            <a:off x="8851900" y="3860800"/>
            <a:ext cx="927100" cy="1930475"/>
            <a:chOff x="0" y="0"/>
            <a:chExt cx="927099" cy="1930474"/>
          </a:xfrm>
        </p:grpSpPr>
        <p:sp>
          <p:nvSpPr>
            <p:cNvPr id="181" name="Ligne"/>
            <p:cNvSpPr/>
            <p:nvPr/>
          </p:nvSpPr>
          <p:spPr>
            <a:xfrm flipV="1">
              <a:off x="927098" y="0"/>
              <a:ext cx="2" cy="1930475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82" name="droppedImage.pdf" descr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0" y="961003"/>
              <a:ext cx="838200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path" nodeType="clickEffect" presetSubtype="0" presetID="-1" grpId="3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002853 -0.200204" origin="layout" pathEditMode="relative">
                                      <p:cBhvr>
                                        <p:cTn id="14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path" nodeType="click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193437 -0.003476" origin="layout" pathEditMode="relative">
                                      <p:cBhvr>
                                        <p:cTn id="1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1"/>
      <p:bldP build="whole" bldLvl="1" animBg="1" rev="0" advAuto="0" spid="168" grpId="5"/>
      <p:bldP build="whole" bldLvl="1" animBg="1" rev="0" advAuto="0" spid="174" grpId="12"/>
      <p:bldP build="whole" bldLvl="1" animBg="1" rev="0" advAuto="0" spid="171" grpId="10"/>
      <p:bldP build="whole" bldLvl="1" animBg="1" rev="0" advAuto="0" spid="176" grpId="13"/>
      <p:bldP build="whole" bldLvl="1" animBg="1" rev="0" advAuto="0" spid="175" grpId="8"/>
      <p:bldP build="whole" bldLvl="1" animBg="1" rev="0" advAuto="0" spid="169" grpId="9"/>
      <p:bldP build="whole" bldLvl="1" animBg="1" rev="0" advAuto="0" spid="173" grpId="7"/>
      <p:bldP build="whole" bldLvl="1" animBg="1" rev="0" advAuto="0" spid="170" grpId="6"/>
      <p:bldP build="whole" bldLvl="1" animBg="1" rev="0" advAuto="0" spid="172" grpId="11"/>
      <p:bldP build="whole" bldLvl="1" animBg="1" rev="0" advAuto="0" spid="177" grpId="14"/>
      <p:bldP build="whole" bldLvl="1" animBg="1" rev="0" advAuto="0" spid="16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er"/>
          <p:cNvGrpSpPr/>
          <p:nvPr/>
        </p:nvGrpSpPr>
        <p:grpSpPr>
          <a:xfrm>
            <a:off x="3441700" y="2628900"/>
            <a:ext cx="1651000" cy="1181100"/>
            <a:chOff x="0" y="0"/>
            <a:chExt cx="1651000" cy="1181100"/>
          </a:xfrm>
        </p:grpSpPr>
        <p:sp>
          <p:nvSpPr>
            <p:cNvPr id="185" name="Rectangle aux angles arrondis"/>
            <p:cNvSpPr/>
            <p:nvPr/>
          </p:nvSpPr>
          <p:spPr>
            <a:xfrm>
              <a:off x="0" y="63500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6" name="Rectangle aux angles arrondis"/>
            <p:cNvSpPr/>
            <p:nvPr/>
          </p:nvSpPr>
          <p:spPr>
            <a:xfrm>
              <a:off x="838200" y="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0" name="Grouper"/>
          <p:cNvGrpSpPr/>
          <p:nvPr/>
        </p:nvGrpSpPr>
        <p:grpSpPr>
          <a:xfrm>
            <a:off x="977900" y="1346200"/>
            <a:ext cx="1651000" cy="1181100"/>
            <a:chOff x="0" y="0"/>
            <a:chExt cx="1651000" cy="1181100"/>
          </a:xfrm>
        </p:grpSpPr>
        <p:sp>
          <p:nvSpPr>
            <p:cNvPr id="188" name="Rectangle aux angles arrondis"/>
            <p:cNvSpPr/>
            <p:nvPr/>
          </p:nvSpPr>
          <p:spPr>
            <a:xfrm>
              <a:off x="0" y="63500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9" name="Rectangle aux angles arrondis"/>
            <p:cNvSpPr/>
            <p:nvPr/>
          </p:nvSpPr>
          <p:spPr>
            <a:xfrm>
              <a:off x="838200" y="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1" name="Rectangle aux angles arrondis"/>
          <p:cNvSpPr/>
          <p:nvPr/>
        </p:nvSpPr>
        <p:spPr>
          <a:xfrm rot="15366000">
            <a:off x="9537699" y="5511800"/>
            <a:ext cx="2400301" cy="139700"/>
          </a:xfrm>
          <a:prstGeom prst="roundRect">
            <a:avLst>
              <a:gd name="adj" fmla="val 50000"/>
            </a:avLst>
          </a:prstGeom>
          <a:solidFill>
            <a:srgbClr val="D357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2" name="Rectangle aux angles arrondis"/>
          <p:cNvSpPr/>
          <p:nvPr/>
        </p:nvSpPr>
        <p:spPr>
          <a:xfrm rot="16200000">
            <a:off x="9194800" y="5524500"/>
            <a:ext cx="2400300" cy="139700"/>
          </a:xfrm>
          <a:prstGeom prst="roundRect">
            <a:avLst>
              <a:gd name="adj" fmla="val 50000"/>
            </a:avLst>
          </a:prstGeom>
          <a:solidFill>
            <a:srgbClr val="00C7FC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3" name="Rectangle aux angles arrondis"/>
          <p:cNvSpPr/>
          <p:nvPr/>
        </p:nvSpPr>
        <p:spPr>
          <a:xfrm rot="20766000">
            <a:off x="2185566" y="7787692"/>
            <a:ext cx="9029701" cy="190501"/>
          </a:xfrm>
          <a:prstGeom prst="roundRect">
            <a:avLst>
              <a:gd name="adj" fmla="val 50000"/>
            </a:avLst>
          </a:prstGeom>
          <a:solidFill>
            <a:srgbClr val="D357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194" name="Rectangle aux angles arrondis"/>
          <p:cNvSpPr/>
          <p:nvPr/>
        </p:nvSpPr>
        <p:spPr>
          <a:xfrm rot="19847999">
            <a:off x="1719343" y="6565833"/>
            <a:ext cx="9296401" cy="177801"/>
          </a:xfrm>
          <a:prstGeom prst="roundRect">
            <a:avLst>
              <a:gd name="adj" fmla="val 50000"/>
            </a:avLst>
          </a:prstGeom>
          <a:solidFill>
            <a:srgbClr val="00C7FC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98" name="Grouper"/>
          <p:cNvGrpSpPr/>
          <p:nvPr/>
        </p:nvGrpSpPr>
        <p:grpSpPr>
          <a:xfrm>
            <a:off x="10502900" y="215900"/>
            <a:ext cx="863600" cy="8733373"/>
            <a:chOff x="0" y="0"/>
            <a:chExt cx="863600" cy="8733372"/>
          </a:xfrm>
        </p:grpSpPr>
        <p:sp>
          <p:nvSpPr>
            <p:cNvPr id="195" name="Rectangle aux angles arrondis"/>
            <p:cNvSpPr/>
            <p:nvPr/>
          </p:nvSpPr>
          <p:spPr>
            <a:xfrm rot="16200000">
              <a:off x="-509213" y="7552272"/>
              <a:ext cx="2146301" cy="215901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6" name="Rectangle aux angles arrondis"/>
            <p:cNvSpPr/>
            <p:nvPr/>
          </p:nvSpPr>
          <p:spPr>
            <a:xfrm>
              <a:off x="0" y="0"/>
              <a:ext cx="863600" cy="546100"/>
            </a:xfrm>
            <a:prstGeom prst="roundRect">
              <a:avLst>
                <a:gd name="adj" fmla="val 3488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7" name="Rectangle aux angles arrondis"/>
            <p:cNvSpPr/>
            <p:nvPr/>
          </p:nvSpPr>
          <p:spPr>
            <a:xfrm>
              <a:off x="0" y="673100"/>
              <a:ext cx="863600" cy="520700"/>
            </a:xfrm>
            <a:prstGeom prst="roundRect">
              <a:avLst>
                <a:gd name="adj" fmla="val 36585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3" name="Grouper"/>
          <p:cNvGrpSpPr/>
          <p:nvPr/>
        </p:nvGrpSpPr>
        <p:grpSpPr>
          <a:xfrm>
            <a:off x="2297958" y="3478187"/>
            <a:ext cx="9788952" cy="5477429"/>
            <a:chOff x="0" y="0"/>
            <a:chExt cx="9788950" cy="5477427"/>
          </a:xfrm>
        </p:grpSpPr>
        <p:sp>
          <p:nvSpPr>
            <p:cNvPr id="199" name="Ligne"/>
            <p:cNvSpPr/>
            <p:nvPr/>
          </p:nvSpPr>
          <p:spPr>
            <a:xfrm flipV="1">
              <a:off x="13441" y="0"/>
              <a:ext cx="9772806" cy="5462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gne"/>
            <p:cNvSpPr/>
            <p:nvPr/>
          </p:nvSpPr>
          <p:spPr>
            <a:xfrm>
              <a:off x="-1" y="5477427"/>
              <a:ext cx="97889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gne"/>
            <p:cNvSpPr/>
            <p:nvPr/>
          </p:nvSpPr>
          <p:spPr>
            <a:xfrm flipV="1">
              <a:off x="26141" y="3074643"/>
              <a:ext cx="9725156" cy="2400670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gne"/>
            <p:cNvSpPr/>
            <p:nvPr/>
          </p:nvSpPr>
          <p:spPr>
            <a:xfrm flipH="1" flipV="1">
              <a:off x="8116120" y="903308"/>
              <a:ext cx="1" cy="4569780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04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65600" y="8610600"/>
            <a:ext cx="266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5600" y="7937500"/>
            <a:ext cx="266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9" name="Grouper"/>
          <p:cNvGrpSpPr/>
          <p:nvPr/>
        </p:nvGrpSpPr>
        <p:grpSpPr>
          <a:xfrm>
            <a:off x="1828800" y="3949700"/>
            <a:ext cx="8572500" cy="5486400"/>
            <a:chOff x="0" y="0"/>
            <a:chExt cx="8572500" cy="5486400"/>
          </a:xfrm>
        </p:grpSpPr>
        <p:pic>
          <p:nvPicPr>
            <p:cNvPr id="206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4813300"/>
              <a:ext cx="3302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7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229600" y="5156200"/>
              <a:ext cx="3429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8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051800" y="0"/>
              <a:ext cx="3429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10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150600" y="6210300"/>
            <a:ext cx="355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715500" y="6540500"/>
            <a:ext cx="342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998200" y="9105900"/>
            <a:ext cx="3302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Ligne"/>
          <p:cNvSpPr/>
          <p:nvPr/>
        </p:nvSpPr>
        <p:spPr>
          <a:xfrm flipH="1" flipV="1">
            <a:off x="10428979" y="4393359"/>
            <a:ext cx="600173" cy="2425182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4" name="Ligne"/>
          <p:cNvSpPr/>
          <p:nvPr/>
        </p:nvSpPr>
        <p:spPr>
          <a:xfrm>
            <a:off x="10396797" y="6807199"/>
            <a:ext cx="598000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5" name="Ligne"/>
          <p:cNvSpPr/>
          <p:nvPr/>
        </p:nvSpPr>
        <p:spPr>
          <a:xfrm>
            <a:off x="11023599" y="6832599"/>
            <a:ext cx="1" cy="2120748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16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08000" y="495300"/>
            <a:ext cx="19939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717800" y="241300"/>
            <a:ext cx="12573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216400" y="254000"/>
            <a:ext cx="25400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035800" y="254000"/>
            <a:ext cx="2641600" cy="965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2" name="Grouper"/>
          <p:cNvGrpSpPr/>
          <p:nvPr/>
        </p:nvGrpSpPr>
        <p:grpSpPr>
          <a:xfrm>
            <a:off x="10481733" y="4711700"/>
            <a:ext cx="1240367" cy="903462"/>
            <a:chOff x="0" y="0"/>
            <a:chExt cx="1240366" cy="903461"/>
          </a:xfrm>
        </p:grpSpPr>
        <p:pic>
          <p:nvPicPr>
            <p:cNvPr id="220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73666" y="0"/>
              <a:ext cx="2667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1" name="Ligne"/>
            <p:cNvSpPr/>
            <p:nvPr/>
          </p:nvSpPr>
          <p:spPr>
            <a:xfrm>
              <a:off x="0" y="347133"/>
              <a:ext cx="948267" cy="55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6" fill="norm" stroke="1" extrusionOk="0">
                  <a:moveTo>
                    <a:pt x="21600" y="617"/>
                  </a:moveTo>
                  <a:cubicBezTo>
                    <a:pt x="21600" y="617"/>
                    <a:pt x="14031" y="19502"/>
                    <a:pt x="11764" y="20211"/>
                  </a:cubicBezTo>
                  <a:cubicBezTo>
                    <a:pt x="7329" y="21600"/>
                    <a:pt x="0" y="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223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033000" y="317500"/>
            <a:ext cx="26543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482600" y="1435100"/>
            <a:ext cx="35052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330700" y="1422400"/>
            <a:ext cx="3771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droppedImage.pdf" descr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419100" y="2730500"/>
            <a:ext cx="46609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droppedImage.pdf" descr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30200" y="4318000"/>
            <a:ext cx="4965700" cy="41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7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Class="exit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xit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Class="exit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1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4" grpId="9"/>
      <p:bldP build="whole" bldLvl="1" animBg="1" rev="0" advAuto="0" spid="218" grpId="13"/>
      <p:bldP build="whole" bldLvl="1" animBg="1" rev="0" advAuto="0" spid="211" grpId="10"/>
      <p:bldP build="whole" bldLvl="1" animBg="1" rev="0" advAuto="0" spid="212" grpId="12"/>
      <p:bldP build="whole" bldLvl="1" animBg="1" rev="0" advAuto="0" spid="219" grpId="14"/>
      <p:bldP build="whole" bldLvl="1" animBg="1" rev="0" advAuto="0" spid="198" grpId="16"/>
      <p:bldP build="whole" bldLvl="1" animBg="1" rev="0" advAuto="0" spid="213" grpId="6"/>
      <p:bldP build="whole" bldLvl="1" animBg="1" rev="0" advAuto="0" spid="225" grpId="21"/>
      <p:bldP build="whole" bldLvl="1" animBg="1" rev="0" advAuto="0" spid="198" grpId="23"/>
      <p:bldP build="whole" bldLvl="1" animBg="1" rev="0" advAuto="0" spid="227" grpId="29"/>
      <p:bldP build="whole" bldLvl="1" animBg="1" rev="0" advAuto="0" spid="224" grpId="19"/>
      <p:bldP build="whole" bldLvl="1" animBg="1" rev="0" advAuto="0" spid="187" grpId="28"/>
      <p:bldP build="whole" bldLvl="1" animBg="1" rev="0" advAuto="0" spid="215" grpId="11"/>
      <p:bldP build="whole" bldLvl="1" animBg="1" rev="0" advAuto="0" spid="192" grpId="25"/>
      <p:bldP build="whole" bldLvl="1" animBg="1" rev="0" advAuto="0" spid="205" grpId="3"/>
      <p:bldP build="whole" bldLvl="1" animBg="1" rev="0" advAuto="0" spid="209" grpId="4"/>
      <p:bldP build="whole" bldLvl="1" animBg="1" rev="0" advAuto="0" spid="190" grpId="20"/>
      <p:bldP build="whole" bldLvl="1" animBg="1" rev="0" advAuto="0" spid="193" grpId="18"/>
      <p:bldP build="whole" bldLvl="1" animBg="1" rev="0" advAuto="0" spid="194" grpId="17"/>
      <p:bldP build="whole" bldLvl="1" animBg="1" rev="0" advAuto="0" spid="191" grpId="26"/>
      <p:bldP build="whole" bldLvl="1" animBg="1" rev="0" advAuto="0" spid="190" grpId="24"/>
      <p:bldP build="whole" bldLvl="1" animBg="1" rev="0" advAuto="0" spid="203" grpId="1"/>
      <p:bldP build="whole" bldLvl="1" animBg="1" rev="0" advAuto="0" spid="217" grpId="5"/>
      <p:bldP build="whole" bldLvl="1" animBg="1" rev="0" advAuto="0" spid="193" grpId="22"/>
      <p:bldP build="whole" bldLvl="1" animBg="1" rev="0" advAuto="0" spid="226" grpId="27"/>
      <p:bldP build="whole" bldLvl="1" animBg="1" rev="0" advAuto="0" spid="204" grpId="2"/>
      <p:bldP build="whole" bldLvl="1" animBg="1" rev="0" advAuto="0" spid="210" grpId="7"/>
      <p:bldP build="whole" bldLvl="1" animBg="1" rev="0" advAuto="0" spid="222" grpId="8"/>
      <p:bldP build="whole" bldLvl="1" animBg="1" rev="0" advAuto="0" spid="223" grpId="1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aux angles arrondis"/>
          <p:cNvSpPr/>
          <p:nvPr/>
        </p:nvSpPr>
        <p:spPr>
          <a:xfrm>
            <a:off x="9966636" y="3600834"/>
            <a:ext cx="466762" cy="863601"/>
          </a:xfrm>
          <a:prstGeom prst="roundRect">
            <a:avLst>
              <a:gd name="adj" fmla="val 40813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0" name="Rectangle aux angles arrondis"/>
          <p:cNvSpPr/>
          <p:nvPr/>
        </p:nvSpPr>
        <p:spPr>
          <a:xfrm>
            <a:off x="8346754" y="3600834"/>
            <a:ext cx="415600" cy="863601"/>
          </a:xfrm>
          <a:prstGeom prst="roundRect">
            <a:avLst>
              <a:gd name="adj" fmla="val 45837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33" name="Grouper"/>
          <p:cNvGrpSpPr/>
          <p:nvPr/>
        </p:nvGrpSpPr>
        <p:grpSpPr>
          <a:xfrm>
            <a:off x="6166943" y="2123059"/>
            <a:ext cx="5720315" cy="2328676"/>
            <a:chOff x="0" y="0"/>
            <a:chExt cx="5720314" cy="2328674"/>
          </a:xfrm>
        </p:grpSpPr>
        <p:sp>
          <p:nvSpPr>
            <p:cNvPr id="231" name="Rectangle aux angles arrondis"/>
            <p:cNvSpPr/>
            <p:nvPr/>
          </p:nvSpPr>
          <p:spPr>
            <a:xfrm>
              <a:off x="5253553" y="0"/>
              <a:ext cx="466762" cy="863600"/>
            </a:xfrm>
            <a:prstGeom prst="roundRect">
              <a:avLst>
                <a:gd name="adj" fmla="val 4081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2" name="Rectangle aux angles arrondis"/>
            <p:cNvSpPr/>
            <p:nvPr/>
          </p:nvSpPr>
          <p:spPr>
            <a:xfrm>
              <a:off x="0" y="1465074"/>
              <a:ext cx="466761" cy="863601"/>
            </a:xfrm>
            <a:prstGeom prst="roundRect">
              <a:avLst>
                <a:gd name="adj" fmla="val 4081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6" name="Grouper"/>
          <p:cNvGrpSpPr/>
          <p:nvPr/>
        </p:nvGrpSpPr>
        <p:grpSpPr>
          <a:xfrm>
            <a:off x="4538847" y="2123059"/>
            <a:ext cx="6386350" cy="2354076"/>
            <a:chOff x="0" y="0"/>
            <a:chExt cx="6386349" cy="2354074"/>
          </a:xfrm>
        </p:grpSpPr>
        <p:sp>
          <p:nvSpPr>
            <p:cNvPr id="234" name="Rectangle aux angles arrondis"/>
            <p:cNvSpPr/>
            <p:nvPr/>
          </p:nvSpPr>
          <p:spPr>
            <a:xfrm>
              <a:off x="5970750" y="0"/>
              <a:ext cx="415600" cy="863600"/>
            </a:xfrm>
            <a:prstGeom prst="roundRect">
              <a:avLst>
                <a:gd name="adj" fmla="val 458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5" name="Rectangle aux angles arrondis"/>
            <p:cNvSpPr/>
            <p:nvPr/>
          </p:nvSpPr>
          <p:spPr>
            <a:xfrm>
              <a:off x="0" y="1490474"/>
              <a:ext cx="415599" cy="863601"/>
            </a:xfrm>
            <a:prstGeom prst="roundRect">
              <a:avLst>
                <a:gd name="adj" fmla="val 458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37" name="Exemple:"/>
          <p:cNvSpPr/>
          <p:nvPr>
            <p:ph type="body" idx="13"/>
          </p:nvPr>
        </p:nvSpPr>
        <p:spPr>
          <a:xfrm>
            <a:off x="203701" y="1971998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38" name="On est maintenant en mesure de trouver des rapports trigonométrique d’angle qui ne sont pas remarquables."/>
          <p:cNvSpPr txBox="1"/>
          <p:nvPr/>
        </p:nvSpPr>
        <p:spPr>
          <a:xfrm>
            <a:off x="1589410" y="353185"/>
            <a:ext cx="1011398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est maintenant en mesure de trouver des rapports trigonométrique d’angle qui ne sont pas remarquables.</a:t>
            </a:r>
          </a:p>
        </p:txBody>
      </p:sp>
      <p:pic>
        <p:nvPicPr>
          <p:cNvPr id="23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1380" y="1971998"/>
            <a:ext cx="18161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95253" y="1971998"/>
            <a:ext cx="34544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59896" y="2123059"/>
            <a:ext cx="28956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52796" y="3613534"/>
            <a:ext cx="74549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71380" y="5104008"/>
            <a:ext cx="45720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52796" y="6594483"/>
            <a:ext cx="35687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11546" y="8147119"/>
            <a:ext cx="28702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32696" y="6594483"/>
            <a:ext cx="34544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6" grpId="6"/>
      <p:bldP build="whole" bldLvl="1" animBg="1" rev="0" advAuto="0" spid="233" grpId="7"/>
      <p:bldP build="whole" bldLvl="1" animBg="1" rev="0" advAuto="0" spid="242" grpId="5"/>
      <p:bldP build="whole" bldLvl="1" animBg="1" rev="0" advAuto="0" spid="243" grpId="10"/>
      <p:bldP build="whole" bldLvl="1" animBg="1" rev="0" advAuto="0" spid="239" grpId="2"/>
      <p:bldP build="whole" bldLvl="1" animBg="1" rev="0" advAuto="0" spid="229" grpId="9"/>
      <p:bldP build="whole" bldLvl="1" animBg="1" rev="0" advAuto="0" spid="240" grpId="3"/>
      <p:bldP build="whole" bldLvl="1" animBg="1" rev="0" advAuto="0" spid="237" grpId="1"/>
      <p:bldP build="whole" bldLvl="1" animBg="1" rev="0" advAuto="0" spid="246" grpId="12"/>
      <p:bldP build="whole" bldLvl="1" animBg="1" rev="0" advAuto="0" spid="245" grpId="13"/>
      <p:bldP build="whole" bldLvl="1" animBg="1" rev="0" advAuto="0" spid="244" grpId="11"/>
      <p:bldP build="whole" bldLvl="1" animBg="1" rev="0" advAuto="0" spid="230" grpId="8"/>
      <p:bldP build="whole" bldLvl="1" animBg="1" rev="0" advAuto="0" spid="241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rouper"/>
          <p:cNvGrpSpPr/>
          <p:nvPr/>
        </p:nvGrpSpPr>
        <p:grpSpPr>
          <a:xfrm>
            <a:off x="3873500" y="3378200"/>
            <a:ext cx="1651000" cy="1181100"/>
            <a:chOff x="0" y="0"/>
            <a:chExt cx="1651000" cy="1181100"/>
          </a:xfrm>
        </p:grpSpPr>
        <p:sp>
          <p:nvSpPr>
            <p:cNvPr id="248" name="Rectangle aux angles arrondis"/>
            <p:cNvSpPr/>
            <p:nvPr/>
          </p:nvSpPr>
          <p:spPr>
            <a:xfrm>
              <a:off x="0" y="63500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9" name="Rectangle aux angles arrondis"/>
            <p:cNvSpPr/>
            <p:nvPr/>
          </p:nvSpPr>
          <p:spPr>
            <a:xfrm>
              <a:off x="838200" y="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3" name="Grouper"/>
          <p:cNvGrpSpPr/>
          <p:nvPr/>
        </p:nvGrpSpPr>
        <p:grpSpPr>
          <a:xfrm>
            <a:off x="1346200" y="1765300"/>
            <a:ext cx="1651000" cy="1181100"/>
            <a:chOff x="0" y="0"/>
            <a:chExt cx="1651000" cy="1181100"/>
          </a:xfrm>
        </p:grpSpPr>
        <p:sp>
          <p:nvSpPr>
            <p:cNvPr id="251" name="Rectangle aux angles arrondis"/>
            <p:cNvSpPr/>
            <p:nvPr/>
          </p:nvSpPr>
          <p:spPr>
            <a:xfrm>
              <a:off x="0" y="63500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2" name="Rectangle aux angles arrondis"/>
            <p:cNvSpPr/>
            <p:nvPr/>
          </p:nvSpPr>
          <p:spPr>
            <a:xfrm>
              <a:off x="838200" y="0"/>
              <a:ext cx="812800" cy="546100"/>
            </a:xfrm>
            <a:prstGeom prst="roundRect">
              <a:avLst>
                <a:gd name="adj" fmla="val 34884"/>
              </a:avLst>
            </a:prstGeom>
            <a:solidFill>
              <a:srgbClr val="E392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7" name="Grouper"/>
          <p:cNvGrpSpPr/>
          <p:nvPr/>
        </p:nvGrpSpPr>
        <p:grpSpPr>
          <a:xfrm>
            <a:off x="2322887" y="215900"/>
            <a:ext cx="9043613" cy="8860373"/>
            <a:chOff x="0" y="0"/>
            <a:chExt cx="9043612" cy="8860372"/>
          </a:xfrm>
        </p:grpSpPr>
        <p:sp>
          <p:nvSpPr>
            <p:cNvPr id="254" name="Rectangle aux angles arrondis"/>
            <p:cNvSpPr/>
            <p:nvPr/>
          </p:nvSpPr>
          <p:spPr>
            <a:xfrm>
              <a:off x="0" y="8682572"/>
              <a:ext cx="8737600" cy="177801"/>
            </a:xfrm>
            <a:prstGeom prst="roundRect">
              <a:avLst>
                <a:gd name="adj" fmla="val 50000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5" name="Rectangle aux angles arrondis"/>
            <p:cNvSpPr/>
            <p:nvPr/>
          </p:nvSpPr>
          <p:spPr>
            <a:xfrm>
              <a:off x="8180012" y="0"/>
              <a:ext cx="863601" cy="546100"/>
            </a:xfrm>
            <a:prstGeom prst="roundRect">
              <a:avLst>
                <a:gd name="adj" fmla="val 34884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6" name="Rectangle aux angles arrondis"/>
            <p:cNvSpPr/>
            <p:nvPr/>
          </p:nvSpPr>
          <p:spPr>
            <a:xfrm>
              <a:off x="8180012" y="673100"/>
              <a:ext cx="863601" cy="520700"/>
            </a:xfrm>
            <a:prstGeom prst="roundRect">
              <a:avLst>
                <a:gd name="adj" fmla="val 36585"/>
              </a:avLst>
            </a:prstGeom>
            <a:solidFill>
              <a:srgbClr val="00C7FC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58" name="Rectangle aux angles arrondis"/>
          <p:cNvSpPr/>
          <p:nvPr/>
        </p:nvSpPr>
        <p:spPr>
          <a:xfrm rot="15366000">
            <a:off x="9537699" y="5511800"/>
            <a:ext cx="2400301" cy="139700"/>
          </a:xfrm>
          <a:prstGeom prst="roundRect">
            <a:avLst>
              <a:gd name="adj" fmla="val 50000"/>
            </a:avLst>
          </a:prstGeom>
          <a:solidFill>
            <a:srgbClr val="D357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59" name="Rectangle aux angles arrondis"/>
          <p:cNvSpPr/>
          <p:nvPr/>
        </p:nvSpPr>
        <p:spPr>
          <a:xfrm>
            <a:off x="10325100" y="6743700"/>
            <a:ext cx="736600" cy="152400"/>
          </a:xfrm>
          <a:prstGeom prst="roundRect">
            <a:avLst>
              <a:gd name="adj" fmla="val 50000"/>
            </a:avLst>
          </a:prstGeom>
          <a:solidFill>
            <a:srgbClr val="00C7FC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0" name="Rectangle aux angles arrondis"/>
          <p:cNvSpPr/>
          <p:nvPr/>
        </p:nvSpPr>
        <p:spPr>
          <a:xfrm rot="20766000">
            <a:off x="2185566" y="7787692"/>
            <a:ext cx="9029701" cy="190501"/>
          </a:xfrm>
          <a:prstGeom prst="roundRect">
            <a:avLst>
              <a:gd name="adj" fmla="val 50000"/>
            </a:avLst>
          </a:prstGeom>
          <a:solidFill>
            <a:srgbClr val="D357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61" name="Rectangle aux angles arrondis"/>
          <p:cNvSpPr/>
          <p:nvPr/>
        </p:nvSpPr>
        <p:spPr>
          <a:xfrm rot="19847999">
            <a:off x="1719343" y="6565833"/>
            <a:ext cx="9296401" cy="177801"/>
          </a:xfrm>
          <a:prstGeom prst="roundRect">
            <a:avLst>
              <a:gd name="adj" fmla="val 50000"/>
            </a:avLst>
          </a:prstGeom>
          <a:solidFill>
            <a:srgbClr val="00C7FC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66" name="Grouper"/>
          <p:cNvGrpSpPr/>
          <p:nvPr/>
        </p:nvGrpSpPr>
        <p:grpSpPr>
          <a:xfrm>
            <a:off x="2297958" y="3478187"/>
            <a:ext cx="9788952" cy="5477429"/>
            <a:chOff x="0" y="0"/>
            <a:chExt cx="9788950" cy="5477427"/>
          </a:xfrm>
        </p:grpSpPr>
        <p:sp>
          <p:nvSpPr>
            <p:cNvPr id="262" name="Ligne"/>
            <p:cNvSpPr/>
            <p:nvPr/>
          </p:nvSpPr>
          <p:spPr>
            <a:xfrm flipV="1">
              <a:off x="13441" y="0"/>
              <a:ext cx="9772806" cy="546261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gne"/>
            <p:cNvSpPr/>
            <p:nvPr/>
          </p:nvSpPr>
          <p:spPr>
            <a:xfrm>
              <a:off x="-1" y="5477427"/>
              <a:ext cx="978895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gne"/>
            <p:cNvSpPr/>
            <p:nvPr/>
          </p:nvSpPr>
          <p:spPr>
            <a:xfrm flipV="1">
              <a:off x="26141" y="3074643"/>
              <a:ext cx="9725156" cy="2400670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gne"/>
            <p:cNvSpPr/>
            <p:nvPr/>
          </p:nvSpPr>
          <p:spPr>
            <a:xfrm flipH="1" flipV="1">
              <a:off x="8116120" y="903308"/>
              <a:ext cx="1" cy="4569780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6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65600" y="8610600"/>
            <a:ext cx="266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65600" y="7937500"/>
            <a:ext cx="266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2" name="Grouper"/>
          <p:cNvGrpSpPr/>
          <p:nvPr/>
        </p:nvGrpSpPr>
        <p:grpSpPr>
          <a:xfrm>
            <a:off x="1828800" y="3949700"/>
            <a:ext cx="8572500" cy="5486400"/>
            <a:chOff x="0" y="0"/>
            <a:chExt cx="8572500" cy="5486400"/>
          </a:xfrm>
        </p:grpSpPr>
        <p:pic>
          <p:nvPicPr>
            <p:cNvPr id="269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4813300"/>
              <a:ext cx="3302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0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229600" y="5156200"/>
              <a:ext cx="3429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1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051800" y="0"/>
              <a:ext cx="3429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73" name="droppedImage.pdf" descr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150600" y="6210300"/>
            <a:ext cx="355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715500" y="6540500"/>
            <a:ext cx="342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998200" y="9105900"/>
            <a:ext cx="3302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276" name="Ligne"/>
          <p:cNvSpPr/>
          <p:nvPr/>
        </p:nvSpPr>
        <p:spPr>
          <a:xfrm flipH="1" flipV="1">
            <a:off x="10428979" y="4393359"/>
            <a:ext cx="600173" cy="2425182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7" name="Ligne"/>
          <p:cNvSpPr/>
          <p:nvPr/>
        </p:nvSpPr>
        <p:spPr>
          <a:xfrm>
            <a:off x="10396797" y="6807199"/>
            <a:ext cx="598000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8" name="Ligne"/>
          <p:cNvSpPr/>
          <p:nvPr/>
        </p:nvSpPr>
        <p:spPr>
          <a:xfrm>
            <a:off x="11023599" y="6832599"/>
            <a:ext cx="1" cy="2120748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281" name="Grouper"/>
          <p:cNvGrpSpPr/>
          <p:nvPr/>
        </p:nvGrpSpPr>
        <p:grpSpPr>
          <a:xfrm>
            <a:off x="10481733" y="4711700"/>
            <a:ext cx="1240367" cy="903462"/>
            <a:chOff x="0" y="0"/>
            <a:chExt cx="1240366" cy="903461"/>
          </a:xfrm>
        </p:grpSpPr>
        <p:pic>
          <p:nvPicPr>
            <p:cNvPr id="279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73666" y="0"/>
              <a:ext cx="2667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0" name="Ligne"/>
            <p:cNvSpPr/>
            <p:nvPr/>
          </p:nvSpPr>
          <p:spPr>
            <a:xfrm>
              <a:off x="0" y="347133"/>
              <a:ext cx="948267" cy="556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6" fill="norm" stroke="1" extrusionOk="0">
                  <a:moveTo>
                    <a:pt x="21600" y="617"/>
                  </a:moveTo>
                  <a:cubicBezTo>
                    <a:pt x="21600" y="617"/>
                    <a:pt x="14031" y="19502"/>
                    <a:pt x="11764" y="20211"/>
                  </a:cubicBezTo>
                  <a:cubicBezTo>
                    <a:pt x="7329" y="21600"/>
                    <a:pt x="0" y="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282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6600" y="622300"/>
            <a:ext cx="2044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droppedImage.pdf" descr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959100" y="342900"/>
            <a:ext cx="12319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droppedImage.pdf" descr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572000" y="368300"/>
            <a:ext cx="25019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 descr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340600" y="330200"/>
            <a:ext cx="26162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droppedImage.pdf" descr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109200" y="317500"/>
            <a:ext cx="26416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droppedImage.pdf" descr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838200" y="1854200"/>
            <a:ext cx="3517900" cy="97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droppedImage.pdf" descr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648200" y="1930400"/>
            <a:ext cx="3860800" cy="952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droppedImage.pdf" descr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12800" y="3467100"/>
            <a:ext cx="4711700" cy="965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droppedImage.pdf" descr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87400" y="5194300"/>
            <a:ext cx="4965700" cy="419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8" grpId="15"/>
      <p:bldP build="whole" bldLvl="1" animBg="1" rev="0" advAuto="0" spid="289" grpId="16"/>
      <p:bldP build="whole" bldLvl="1" animBg="1" rev="0" advAuto="0" spid="285" grpId="3"/>
      <p:bldP build="whole" bldLvl="1" animBg="1" rev="0" advAuto="0" spid="257" grpId="12"/>
      <p:bldP build="whole" bldLvl="1" animBg="1" rev="0" advAuto="0" spid="284" grpId="2"/>
      <p:bldP build="whole" bldLvl="1" animBg="1" rev="0" advAuto="0" spid="253" grpId="9"/>
      <p:bldP build="whole" bldLvl="1" animBg="1" rev="0" advAuto="0" spid="283" grpId="1"/>
      <p:bldP build="whole" bldLvl="1" animBg="1" rev="0" advAuto="0" spid="253" grpId="11"/>
      <p:bldP build="whole" bldLvl="1" animBg="1" rev="0" advAuto="0" spid="250" grpId="17"/>
      <p:bldP build="whole" bldLvl="1" animBg="1" rev="0" advAuto="0" spid="290" grpId="18"/>
      <p:bldP build="whole" bldLvl="1" animBg="1" rev="0" advAuto="0" spid="261" grpId="6"/>
      <p:bldP build="whole" bldLvl="1" animBg="1" rev="0" advAuto="0" spid="287" grpId="8"/>
      <p:bldP build="whole" bldLvl="1" animBg="1" rev="0" advAuto="0" spid="260" grpId="7"/>
      <p:bldP build="whole" bldLvl="1" animBg="1" rev="0" advAuto="0" spid="288" grpId="10"/>
      <p:bldP build="whole" bldLvl="1" animBg="1" rev="0" advAuto="0" spid="286" grpId="4"/>
      <p:bldP build="whole" bldLvl="1" animBg="1" rev="0" advAuto="0" spid="257" grpId="5"/>
      <p:bldP build="whole" bldLvl="1" animBg="1" rev="0" advAuto="0" spid="260" grpId="13"/>
      <p:bldP build="whole" bldLvl="1" animBg="1" rev="0" advAuto="0" spid="259" grpId="1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93" name="# 49 et 50"/>
          <p:cNvSpPr txBox="1"/>
          <p:nvPr/>
        </p:nvSpPr>
        <p:spPr>
          <a:xfrm>
            <a:off x="5497586" y="4565650"/>
            <a:ext cx="20096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49 et 50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Grouper"/>
          <p:cNvGrpSpPr/>
          <p:nvPr/>
        </p:nvGrpSpPr>
        <p:grpSpPr>
          <a:xfrm>
            <a:off x="4003848" y="2126059"/>
            <a:ext cx="1945047" cy="4945583"/>
            <a:chOff x="0" y="0"/>
            <a:chExt cx="1945046" cy="4945581"/>
          </a:xfrm>
        </p:grpSpPr>
        <p:sp>
          <p:nvSpPr>
            <p:cNvPr id="295" name="Rectangle aux angles arrondis"/>
            <p:cNvSpPr/>
            <p:nvPr/>
          </p:nvSpPr>
          <p:spPr>
            <a:xfrm>
              <a:off x="1249770" y="4428751"/>
              <a:ext cx="695277" cy="516831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6" name="Rectangle aux angles arrondis"/>
            <p:cNvSpPr/>
            <p:nvPr/>
          </p:nvSpPr>
          <p:spPr>
            <a:xfrm>
              <a:off x="0" y="0"/>
              <a:ext cx="458155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0" name="Grouper"/>
          <p:cNvGrpSpPr/>
          <p:nvPr/>
        </p:nvGrpSpPr>
        <p:grpSpPr>
          <a:xfrm>
            <a:off x="3171031" y="2137667"/>
            <a:ext cx="1511028" cy="4938374"/>
            <a:chOff x="0" y="0"/>
            <a:chExt cx="1511026" cy="4938372"/>
          </a:xfrm>
        </p:grpSpPr>
        <p:sp>
          <p:nvSpPr>
            <p:cNvPr id="298" name="Rectangle aux angles arrondis"/>
            <p:cNvSpPr/>
            <p:nvPr/>
          </p:nvSpPr>
          <p:spPr>
            <a:xfrm>
              <a:off x="955716" y="4468472"/>
              <a:ext cx="555311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9" name="Rectangle aux angles arrondis"/>
            <p:cNvSpPr/>
            <p:nvPr/>
          </p:nvSpPr>
          <p:spPr>
            <a:xfrm>
              <a:off x="0" y="0"/>
              <a:ext cx="48039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3" name="Grouper"/>
          <p:cNvGrpSpPr/>
          <p:nvPr/>
        </p:nvGrpSpPr>
        <p:grpSpPr>
          <a:xfrm>
            <a:off x="7255978" y="2136587"/>
            <a:ext cx="1465640" cy="5787817"/>
            <a:chOff x="0" y="-1699755"/>
            <a:chExt cx="1465639" cy="5787815"/>
          </a:xfrm>
        </p:grpSpPr>
        <p:sp>
          <p:nvSpPr>
            <p:cNvPr id="301" name="Rectangle aux angles arrondis"/>
            <p:cNvSpPr/>
            <p:nvPr/>
          </p:nvSpPr>
          <p:spPr>
            <a:xfrm>
              <a:off x="0" y="3618160"/>
              <a:ext cx="447661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Rectangle aux angles arrondis"/>
            <p:cNvSpPr/>
            <p:nvPr/>
          </p:nvSpPr>
          <p:spPr>
            <a:xfrm>
              <a:off x="1017978" y="-1699756"/>
              <a:ext cx="447662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6" name="Grouper"/>
          <p:cNvGrpSpPr/>
          <p:nvPr/>
        </p:nvGrpSpPr>
        <p:grpSpPr>
          <a:xfrm>
            <a:off x="8399022" y="2099006"/>
            <a:ext cx="1351924" cy="5852832"/>
            <a:chOff x="0" y="-1741552"/>
            <a:chExt cx="1351922" cy="5852830"/>
          </a:xfrm>
        </p:grpSpPr>
        <p:sp>
          <p:nvSpPr>
            <p:cNvPr id="304" name="Rectangle aux angles arrondis"/>
            <p:cNvSpPr/>
            <p:nvPr/>
          </p:nvSpPr>
          <p:spPr>
            <a:xfrm>
              <a:off x="0" y="3594447"/>
              <a:ext cx="695276" cy="516831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Rectangle aux angles arrondis"/>
            <p:cNvSpPr/>
            <p:nvPr/>
          </p:nvSpPr>
          <p:spPr>
            <a:xfrm>
              <a:off x="904261" y="-1741553"/>
              <a:ext cx="447662" cy="516831"/>
            </a:xfrm>
            <a:prstGeom prst="roundRect">
              <a:avLst>
                <a:gd name="adj" fmla="val 4255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9" name="Grouper"/>
          <p:cNvGrpSpPr/>
          <p:nvPr/>
        </p:nvGrpSpPr>
        <p:grpSpPr>
          <a:xfrm>
            <a:off x="5225886" y="2099006"/>
            <a:ext cx="2062141" cy="5838693"/>
            <a:chOff x="0" y="-1741552"/>
            <a:chExt cx="2062139" cy="5838691"/>
          </a:xfrm>
        </p:grpSpPr>
        <p:sp>
          <p:nvSpPr>
            <p:cNvPr id="307" name="Rectangle aux angles arrondis"/>
            <p:cNvSpPr/>
            <p:nvPr/>
          </p:nvSpPr>
          <p:spPr>
            <a:xfrm>
              <a:off x="0" y="3580308"/>
              <a:ext cx="695276" cy="516832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8" name="Rectangle aux angles arrondis"/>
            <p:cNvSpPr/>
            <p:nvPr/>
          </p:nvSpPr>
          <p:spPr>
            <a:xfrm>
              <a:off x="1614478" y="-1741553"/>
              <a:ext cx="447662" cy="516831"/>
            </a:xfrm>
            <a:prstGeom prst="roundRect">
              <a:avLst>
                <a:gd name="adj" fmla="val 4255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2" name="Grouper"/>
          <p:cNvGrpSpPr/>
          <p:nvPr/>
        </p:nvGrpSpPr>
        <p:grpSpPr>
          <a:xfrm>
            <a:off x="4051936" y="2150088"/>
            <a:ext cx="2161808" cy="5787611"/>
            <a:chOff x="0" y="-1713687"/>
            <a:chExt cx="2161806" cy="5787609"/>
          </a:xfrm>
        </p:grpSpPr>
        <p:sp>
          <p:nvSpPr>
            <p:cNvPr id="310" name="Rectangle aux angles arrondis"/>
            <p:cNvSpPr/>
            <p:nvPr/>
          </p:nvSpPr>
          <p:spPr>
            <a:xfrm>
              <a:off x="0" y="3604021"/>
              <a:ext cx="447661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1" name="Rectangle aux angles arrondis"/>
            <p:cNvSpPr/>
            <p:nvPr/>
          </p:nvSpPr>
          <p:spPr>
            <a:xfrm>
              <a:off x="1714145" y="-1713688"/>
              <a:ext cx="447662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5" name="Grouper"/>
          <p:cNvGrpSpPr/>
          <p:nvPr/>
        </p:nvGrpSpPr>
        <p:grpSpPr>
          <a:xfrm>
            <a:off x="9046691" y="1281608"/>
            <a:ext cx="671492" cy="4088062"/>
            <a:chOff x="0" y="0"/>
            <a:chExt cx="671491" cy="4088060"/>
          </a:xfrm>
        </p:grpSpPr>
        <p:sp>
          <p:nvSpPr>
            <p:cNvPr id="313" name="Rectangle aux angles arrondis"/>
            <p:cNvSpPr/>
            <p:nvPr/>
          </p:nvSpPr>
          <p:spPr>
            <a:xfrm>
              <a:off x="0" y="3618160"/>
              <a:ext cx="447661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4" name="Rectangle aux angles arrondis"/>
            <p:cNvSpPr/>
            <p:nvPr/>
          </p:nvSpPr>
          <p:spPr>
            <a:xfrm>
              <a:off x="223830" y="0"/>
              <a:ext cx="447662" cy="469900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8" name="Grouper"/>
          <p:cNvGrpSpPr/>
          <p:nvPr/>
        </p:nvGrpSpPr>
        <p:grpSpPr>
          <a:xfrm>
            <a:off x="7517655" y="1258391"/>
            <a:ext cx="1142937" cy="4111279"/>
            <a:chOff x="0" y="0"/>
            <a:chExt cx="1142936" cy="4111277"/>
          </a:xfrm>
        </p:grpSpPr>
        <p:sp>
          <p:nvSpPr>
            <p:cNvPr id="316" name="Rectangle aux angles arrondis"/>
            <p:cNvSpPr/>
            <p:nvPr/>
          </p:nvSpPr>
          <p:spPr>
            <a:xfrm>
              <a:off x="0" y="3594447"/>
              <a:ext cx="695276" cy="516831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7" name="Rectangle aux angles arrondis"/>
            <p:cNvSpPr/>
            <p:nvPr/>
          </p:nvSpPr>
          <p:spPr>
            <a:xfrm>
              <a:off x="695275" y="0"/>
              <a:ext cx="447662" cy="516831"/>
            </a:xfrm>
            <a:prstGeom prst="roundRect">
              <a:avLst>
                <a:gd name="adj" fmla="val 4255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1" name="Grouper"/>
          <p:cNvGrpSpPr/>
          <p:nvPr/>
        </p:nvGrpSpPr>
        <p:grpSpPr>
          <a:xfrm>
            <a:off x="5406876" y="1258391"/>
            <a:ext cx="1825289" cy="4097140"/>
            <a:chOff x="0" y="0"/>
            <a:chExt cx="1825288" cy="4097139"/>
          </a:xfrm>
        </p:grpSpPr>
        <p:sp>
          <p:nvSpPr>
            <p:cNvPr id="319" name="Rectangle aux angles arrondis"/>
            <p:cNvSpPr/>
            <p:nvPr/>
          </p:nvSpPr>
          <p:spPr>
            <a:xfrm>
              <a:off x="0" y="3580308"/>
              <a:ext cx="695276" cy="516832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0" name="Rectangle aux angles arrondis"/>
            <p:cNvSpPr/>
            <p:nvPr/>
          </p:nvSpPr>
          <p:spPr>
            <a:xfrm>
              <a:off x="1377627" y="0"/>
              <a:ext cx="447662" cy="516831"/>
            </a:xfrm>
            <a:prstGeom prst="roundRect">
              <a:avLst>
                <a:gd name="adj" fmla="val 42555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4" name="Grouper"/>
          <p:cNvGrpSpPr/>
          <p:nvPr/>
        </p:nvGrpSpPr>
        <p:grpSpPr>
          <a:xfrm>
            <a:off x="4232925" y="1281608"/>
            <a:ext cx="1869227" cy="4073923"/>
            <a:chOff x="0" y="0"/>
            <a:chExt cx="1869225" cy="4073921"/>
          </a:xfrm>
        </p:grpSpPr>
        <p:sp>
          <p:nvSpPr>
            <p:cNvPr id="322" name="Rectangle aux angles arrondis"/>
            <p:cNvSpPr/>
            <p:nvPr/>
          </p:nvSpPr>
          <p:spPr>
            <a:xfrm>
              <a:off x="0" y="3604021"/>
              <a:ext cx="447661" cy="469901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Rectangle aux angles arrondis"/>
            <p:cNvSpPr/>
            <p:nvPr/>
          </p:nvSpPr>
          <p:spPr>
            <a:xfrm>
              <a:off x="1421565" y="0"/>
              <a:ext cx="447661" cy="469900"/>
            </a:xfrm>
            <a:prstGeom prst="roundRect">
              <a:avLst>
                <a:gd name="adj" fmla="val 4255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27" name="Grouper"/>
          <p:cNvGrpSpPr/>
          <p:nvPr/>
        </p:nvGrpSpPr>
        <p:grpSpPr>
          <a:xfrm>
            <a:off x="4003848" y="1258391"/>
            <a:ext cx="2098304" cy="3217963"/>
            <a:chOff x="0" y="0"/>
            <a:chExt cx="2098302" cy="3217961"/>
          </a:xfrm>
        </p:grpSpPr>
        <p:sp>
          <p:nvSpPr>
            <p:cNvPr id="325" name="Rectangle aux angles arrondis"/>
            <p:cNvSpPr/>
            <p:nvPr/>
          </p:nvSpPr>
          <p:spPr>
            <a:xfrm>
              <a:off x="1403027" y="2701131"/>
              <a:ext cx="695276" cy="516831"/>
            </a:xfrm>
            <a:prstGeom prst="roundRect">
              <a:avLst>
                <a:gd name="adj" fmla="val 3685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6" name="Rectangle aux angles arrondis"/>
            <p:cNvSpPr/>
            <p:nvPr/>
          </p:nvSpPr>
          <p:spPr>
            <a:xfrm>
              <a:off x="0" y="0"/>
              <a:ext cx="458155" cy="516831"/>
            </a:xfrm>
            <a:prstGeom prst="roundRect">
              <a:avLst>
                <a:gd name="adj" fmla="val 4158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0" name="Grouper"/>
          <p:cNvGrpSpPr/>
          <p:nvPr/>
        </p:nvGrpSpPr>
        <p:grpSpPr>
          <a:xfrm>
            <a:off x="3171031" y="1270000"/>
            <a:ext cx="1761811" cy="3182888"/>
            <a:chOff x="0" y="0"/>
            <a:chExt cx="1761810" cy="3182887"/>
          </a:xfrm>
        </p:grpSpPr>
        <p:sp>
          <p:nvSpPr>
            <p:cNvPr id="328" name="Rectangle aux angles arrondis"/>
            <p:cNvSpPr/>
            <p:nvPr/>
          </p:nvSpPr>
          <p:spPr>
            <a:xfrm>
              <a:off x="1206500" y="2712987"/>
              <a:ext cx="555311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9" name="Rectangle aux angles arrondis"/>
            <p:cNvSpPr/>
            <p:nvPr/>
          </p:nvSpPr>
          <p:spPr>
            <a:xfrm>
              <a:off x="0" y="0"/>
              <a:ext cx="480390" cy="469900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31" name="De ces deux identités"/>
          <p:cNvSpPr txBox="1"/>
          <p:nvPr/>
        </p:nvSpPr>
        <p:spPr>
          <a:xfrm>
            <a:off x="4323481" y="260349"/>
            <a:ext cx="39768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ces deux identités</a:t>
            </a:r>
          </a:p>
        </p:txBody>
      </p:sp>
      <p:pic>
        <p:nvPicPr>
          <p:cNvPr id="33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92226" y="1270000"/>
            <a:ext cx="71374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54126" y="2127250"/>
            <a:ext cx="7175501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on peut en déduire d’autre."/>
          <p:cNvSpPr txBox="1"/>
          <p:nvPr/>
        </p:nvSpPr>
        <p:spPr>
          <a:xfrm>
            <a:off x="3958108" y="2984499"/>
            <a:ext cx="50885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en déduire d’autre.</a:t>
            </a:r>
          </a:p>
        </p:txBody>
      </p:sp>
      <p:pic>
        <p:nvPicPr>
          <p:cNvPr id="335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5801" y="3934519"/>
            <a:ext cx="1993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240186" y="3982987"/>
            <a:ext cx="3175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206750" y="4876800"/>
            <a:ext cx="621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71031" y="5698926"/>
            <a:ext cx="49530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45678" y="6557019"/>
            <a:ext cx="2044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995810" y="6587430"/>
            <a:ext cx="3225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009701" y="7454503"/>
            <a:ext cx="6184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016150" y="8321575"/>
            <a:ext cx="49530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5" grpId="10"/>
      <p:bldP build="whole" bldLvl="1" animBg="1" rev="0" advAuto="0" spid="306" grpId="20"/>
      <p:bldP build="whole" bldLvl="1" animBg="1" rev="0" advAuto="0" spid="341" grpId="16"/>
      <p:bldP build="whole" bldLvl="1" animBg="1" rev="0" advAuto="0" spid="300" grpId="14"/>
      <p:bldP build="whole" bldLvl="1" animBg="1" rev="0" advAuto="0" spid="340" grpId="13"/>
      <p:bldP build="whole" bldLvl="1" animBg="1" rev="0" advAuto="0" spid="334" grpId="1"/>
      <p:bldP build="whole" bldLvl="1" animBg="1" rev="0" advAuto="0" spid="324" grpId="7"/>
      <p:bldP build="whole" bldLvl="1" animBg="1" rev="0" advAuto="0" spid="318" grpId="9"/>
      <p:bldP build="whole" bldLvl="1" animBg="1" rev="0" advAuto="0" spid="321" grpId="8"/>
      <p:bldP build="whole" bldLvl="1" animBg="1" rev="0" advAuto="0" spid="335" grpId="2"/>
      <p:bldP build="whole" bldLvl="1" animBg="1" rev="0" advAuto="0" spid="309" grpId="18"/>
      <p:bldP build="whole" bldLvl="1" animBg="1" rev="0" advAuto="0" spid="337" grpId="6"/>
      <p:bldP build="whole" bldLvl="1" animBg="1" rev="0" advAuto="0" spid="327" grpId="5"/>
      <p:bldP build="whole" bldLvl="1" animBg="1" rev="0" advAuto="0" spid="303" grpId="19"/>
      <p:bldP build="whole" bldLvl="1" animBg="1" rev="0" advAuto="0" spid="338" grpId="11"/>
      <p:bldP build="whole" bldLvl="1" animBg="1" rev="0" advAuto="0" spid="312" grpId="17"/>
      <p:bldP build="whole" bldLvl="1" animBg="1" rev="0" advAuto="0" spid="339" grpId="12"/>
      <p:bldP build="whole" bldLvl="1" animBg="1" rev="0" advAuto="0" spid="297" grpId="15"/>
      <p:bldP build="whole" bldLvl="1" animBg="1" rev="0" advAuto="0" spid="330" grpId="4"/>
      <p:bldP build="whole" bldLvl="1" animBg="1" rev="0" advAuto="0" spid="336" grpId="3"/>
      <p:bldP build="whole" bldLvl="1" animBg="1" rev="0" advAuto="0" spid="342" grpId="2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" name="Grouper"/>
          <p:cNvGrpSpPr/>
          <p:nvPr/>
        </p:nvGrpSpPr>
        <p:grpSpPr>
          <a:xfrm>
            <a:off x="8568294" y="3323191"/>
            <a:ext cx="3318924" cy="2543468"/>
            <a:chOff x="0" y="2284916"/>
            <a:chExt cx="3318923" cy="2543466"/>
          </a:xfrm>
        </p:grpSpPr>
        <p:sp>
          <p:nvSpPr>
            <p:cNvPr id="344" name="Rectangle aux angles arrondis"/>
            <p:cNvSpPr/>
            <p:nvPr/>
          </p:nvSpPr>
          <p:spPr>
            <a:xfrm>
              <a:off x="0" y="3618160"/>
              <a:ext cx="534848" cy="1210224"/>
            </a:xfrm>
            <a:prstGeom prst="roundRect">
              <a:avLst>
                <a:gd name="adj" fmla="val 3561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5" name="Rectangle aux angles arrondis"/>
            <p:cNvSpPr/>
            <p:nvPr/>
          </p:nvSpPr>
          <p:spPr>
            <a:xfrm>
              <a:off x="1592690" y="2284916"/>
              <a:ext cx="1726234" cy="956611"/>
            </a:xfrm>
            <a:prstGeom prst="roundRect">
              <a:avLst>
                <a:gd name="adj" fmla="val 1991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9" name="Grouper"/>
          <p:cNvGrpSpPr/>
          <p:nvPr/>
        </p:nvGrpSpPr>
        <p:grpSpPr>
          <a:xfrm>
            <a:off x="7288063" y="3323191"/>
            <a:ext cx="2848788" cy="2517649"/>
            <a:chOff x="0" y="2284916"/>
            <a:chExt cx="2848786" cy="2517648"/>
          </a:xfrm>
        </p:grpSpPr>
        <p:sp>
          <p:nvSpPr>
            <p:cNvPr id="347" name="Rectangle aux angles arrondis"/>
            <p:cNvSpPr/>
            <p:nvPr/>
          </p:nvSpPr>
          <p:spPr>
            <a:xfrm>
              <a:off x="0" y="3594447"/>
              <a:ext cx="782245" cy="1208119"/>
            </a:xfrm>
            <a:prstGeom prst="roundRect">
              <a:avLst>
                <a:gd name="adj" fmla="val 2435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8" name="Rectangle aux angles arrondis"/>
            <p:cNvSpPr/>
            <p:nvPr/>
          </p:nvSpPr>
          <p:spPr>
            <a:xfrm>
              <a:off x="1252572" y="2284916"/>
              <a:ext cx="1596215" cy="989990"/>
            </a:xfrm>
            <a:prstGeom prst="roundRect">
              <a:avLst>
                <a:gd name="adj" fmla="val 1924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2" name="Grouper"/>
          <p:cNvGrpSpPr/>
          <p:nvPr/>
        </p:nvGrpSpPr>
        <p:grpSpPr>
          <a:xfrm>
            <a:off x="4747506" y="3319677"/>
            <a:ext cx="1608896" cy="2516898"/>
            <a:chOff x="-109172" y="2270984"/>
            <a:chExt cx="1608895" cy="2516897"/>
          </a:xfrm>
        </p:grpSpPr>
        <p:sp>
          <p:nvSpPr>
            <p:cNvPr id="350" name="Rectangle aux angles arrondis"/>
            <p:cNvSpPr/>
            <p:nvPr/>
          </p:nvSpPr>
          <p:spPr>
            <a:xfrm>
              <a:off x="-48111" y="3580308"/>
              <a:ext cx="743387" cy="1207575"/>
            </a:xfrm>
            <a:prstGeom prst="roundRect">
              <a:avLst>
                <a:gd name="adj" fmla="val 2562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1" name="Rectangle aux angles arrondis"/>
            <p:cNvSpPr/>
            <p:nvPr/>
          </p:nvSpPr>
          <p:spPr>
            <a:xfrm>
              <a:off x="-109173" y="2270984"/>
              <a:ext cx="1608896" cy="1001473"/>
            </a:xfrm>
            <a:prstGeom prst="roundRect">
              <a:avLst>
                <a:gd name="adj" fmla="val 1902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5" name="Grouper"/>
          <p:cNvGrpSpPr/>
          <p:nvPr/>
        </p:nvGrpSpPr>
        <p:grpSpPr>
          <a:xfrm>
            <a:off x="6041524" y="3319677"/>
            <a:ext cx="1952875" cy="2485627"/>
            <a:chOff x="1135873" y="0"/>
            <a:chExt cx="1952874" cy="2485625"/>
          </a:xfrm>
        </p:grpSpPr>
        <p:sp>
          <p:nvSpPr>
            <p:cNvPr id="353" name="Rectangle aux angles arrondis"/>
            <p:cNvSpPr/>
            <p:nvPr/>
          </p:nvSpPr>
          <p:spPr>
            <a:xfrm>
              <a:off x="1135873" y="1360902"/>
              <a:ext cx="759508" cy="1124724"/>
            </a:xfrm>
            <a:prstGeom prst="roundRect">
              <a:avLst>
                <a:gd name="adj" fmla="val 2508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4" name="Rectangle aux angles arrondis"/>
            <p:cNvSpPr/>
            <p:nvPr/>
          </p:nvSpPr>
          <p:spPr>
            <a:xfrm>
              <a:off x="1421565" y="0"/>
              <a:ext cx="1667183" cy="959494"/>
            </a:xfrm>
            <a:prstGeom prst="roundRect">
              <a:avLst>
                <a:gd name="adj" fmla="val 1985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5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5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2825" y="635942"/>
            <a:ext cx="1143001" cy="825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95638" y="485824"/>
            <a:ext cx="34544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392463" y="2035472"/>
            <a:ext cx="28956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18446" y="3391644"/>
            <a:ext cx="74549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32039" y="4745632"/>
            <a:ext cx="45720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48013" y="6293098"/>
            <a:ext cx="35687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305155" y="6243389"/>
            <a:ext cx="34544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334222" y="7849542"/>
            <a:ext cx="28702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9" grpId="2"/>
      <p:bldP build="whole" bldLvl="1" animBg="1" rev="0" advAuto="0" spid="362" grpId="9"/>
      <p:bldP build="whole" bldLvl="1" animBg="1" rev="0" advAuto="0" spid="358" grpId="1"/>
      <p:bldP build="whole" bldLvl="1" animBg="1" rev="0" advAuto="0" spid="349" grpId="7"/>
      <p:bldP build="whole" bldLvl="1" animBg="1" rev="0" advAuto="0" spid="360" grpId="3"/>
      <p:bldP build="whole" bldLvl="1" animBg="1" rev="0" advAuto="0" spid="363" grpId="10"/>
      <p:bldP build="whole" bldLvl="1" animBg="1" rev="0" advAuto="0" spid="364" grpId="11"/>
      <p:bldP build="whole" bldLvl="1" animBg="1" rev="0" advAuto="0" spid="355" grpId="6"/>
      <p:bldP build="whole" bldLvl="1" animBg="1" rev="0" advAuto="0" spid="346" grpId="8"/>
      <p:bldP build="whole" bldLvl="1" animBg="1" rev="0" advAuto="0" spid="352" grpId="5"/>
      <p:bldP build="whole" bldLvl="1" animBg="1" rev="0" advAuto="0" spid="361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