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" name="Shape 1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aux angles arrondis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Rectangle aux angles arrondis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marque: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jourd’hui, nous avons vu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item…"/>
          <p:cNvSpPr txBox="1"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Devoir: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p.  , #"/>
          <p:cNvSpPr txBox="1"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QUIZ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 dernier cours, nous avons vu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item…"/>
          <p:cNvSpPr txBox="1"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jourd’hui, nous allons voir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item…"/>
          <p:cNvSpPr txBox="1"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aites les exercices suivants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aux angles arrondis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héorème: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Preuve: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éfinition: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Exemple: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4.png"/><Relationship Id="rId3" Type="http://schemas.openxmlformats.org/officeDocument/2006/relationships/image" Target="../media/image105.png"/><Relationship Id="rId4" Type="http://schemas.openxmlformats.org/officeDocument/2006/relationships/image" Target="../media/image106.png"/><Relationship Id="rId5" Type="http://schemas.openxmlformats.org/officeDocument/2006/relationships/image" Target="../media/image107.png"/><Relationship Id="rId6" Type="http://schemas.openxmlformats.org/officeDocument/2006/relationships/image" Target="../media/image108.png"/><Relationship Id="rId7" Type="http://schemas.openxmlformats.org/officeDocument/2006/relationships/image" Target="../media/image109.png"/><Relationship Id="rId8" Type="http://schemas.openxmlformats.org/officeDocument/2006/relationships/image" Target="../media/image110.png"/><Relationship Id="rId9" Type="http://schemas.openxmlformats.org/officeDocument/2006/relationships/image" Target="../media/image111.png"/><Relationship Id="rId10" Type="http://schemas.openxmlformats.org/officeDocument/2006/relationships/image" Target="../media/image112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6.png"/><Relationship Id="rId3" Type="http://schemas.openxmlformats.org/officeDocument/2006/relationships/image" Target="../media/image107.png"/><Relationship Id="rId4" Type="http://schemas.openxmlformats.org/officeDocument/2006/relationships/image" Target="../media/image108.png"/><Relationship Id="rId5" Type="http://schemas.openxmlformats.org/officeDocument/2006/relationships/image" Target="../media/image109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3.png"/><Relationship Id="rId3" Type="http://schemas.openxmlformats.org/officeDocument/2006/relationships/image" Target="../media/image114.png"/><Relationship Id="rId4" Type="http://schemas.openxmlformats.org/officeDocument/2006/relationships/image" Target="../media/image115.png"/><Relationship Id="rId5" Type="http://schemas.openxmlformats.org/officeDocument/2006/relationships/image" Target="../media/image116.png"/><Relationship Id="rId6" Type="http://schemas.openxmlformats.org/officeDocument/2006/relationships/image" Target="../media/image117.png"/><Relationship Id="rId7" Type="http://schemas.openxmlformats.org/officeDocument/2006/relationships/image" Target="../media/image118.png"/><Relationship Id="rId8" Type="http://schemas.openxmlformats.org/officeDocument/2006/relationships/image" Target="../media/image119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0.png"/><Relationship Id="rId3" Type="http://schemas.openxmlformats.org/officeDocument/2006/relationships/image" Target="../media/image121.png"/><Relationship Id="rId4" Type="http://schemas.openxmlformats.org/officeDocument/2006/relationships/image" Target="../media/image122.png"/><Relationship Id="rId5" Type="http://schemas.openxmlformats.org/officeDocument/2006/relationships/image" Target="../media/image123.png"/><Relationship Id="rId6" Type="http://schemas.openxmlformats.org/officeDocument/2006/relationships/image" Target="../media/image124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Relationship Id="rId22" Type="http://schemas.openxmlformats.org/officeDocument/2006/relationships/image" Target="../media/image21.png"/><Relationship Id="rId23" Type="http://schemas.openxmlformats.org/officeDocument/2006/relationships/image" Target="../media/image22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Relationship Id="rId7" Type="http://schemas.openxmlformats.org/officeDocument/2006/relationships/image" Target="../media/image28.png"/><Relationship Id="rId8" Type="http://schemas.openxmlformats.org/officeDocument/2006/relationships/image" Target="../media/image29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image" Target="../media/image36.png"/><Relationship Id="rId5" Type="http://schemas.openxmlformats.org/officeDocument/2006/relationships/image" Target="../media/image37.png"/><Relationship Id="rId6" Type="http://schemas.openxmlformats.org/officeDocument/2006/relationships/image" Target="../media/image38.png"/><Relationship Id="rId7" Type="http://schemas.openxmlformats.org/officeDocument/2006/relationships/image" Target="../media/image39.png"/><Relationship Id="rId8" Type="http://schemas.openxmlformats.org/officeDocument/2006/relationships/image" Target="../media/image40.png"/><Relationship Id="rId9" Type="http://schemas.openxmlformats.org/officeDocument/2006/relationships/image" Target="../media/image41.png"/><Relationship Id="rId10" Type="http://schemas.openxmlformats.org/officeDocument/2006/relationships/image" Target="../media/image42.png"/><Relationship Id="rId11" Type="http://schemas.openxmlformats.org/officeDocument/2006/relationships/image" Target="../media/image43.png"/><Relationship Id="rId12" Type="http://schemas.openxmlformats.org/officeDocument/2006/relationships/image" Target="../media/image44.png"/><Relationship Id="rId13" Type="http://schemas.openxmlformats.org/officeDocument/2006/relationships/image" Target="../media/image45.png"/><Relationship Id="rId14" Type="http://schemas.openxmlformats.org/officeDocument/2006/relationships/image" Target="../media/image46.png"/><Relationship Id="rId15" Type="http://schemas.openxmlformats.org/officeDocument/2006/relationships/image" Target="../media/image47.png"/><Relationship Id="rId16" Type="http://schemas.openxmlformats.org/officeDocument/2006/relationships/image" Target="../media/image48.png"/><Relationship Id="rId17" Type="http://schemas.openxmlformats.org/officeDocument/2006/relationships/image" Target="../media/image49.png"/><Relationship Id="rId18" Type="http://schemas.openxmlformats.org/officeDocument/2006/relationships/image" Target="../media/image50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51.png"/><Relationship Id="rId3" Type="http://schemas.openxmlformats.org/officeDocument/2006/relationships/image" Target="../media/image52.png"/><Relationship Id="rId4" Type="http://schemas.openxmlformats.org/officeDocument/2006/relationships/image" Target="../media/image53.png"/><Relationship Id="rId5" Type="http://schemas.openxmlformats.org/officeDocument/2006/relationships/image" Target="../media/image54.png"/><Relationship Id="rId6" Type="http://schemas.openxmlformats.org/officeDocument/2006/relationships/image" Target="../media/image55.png"/><Relationship Id="rId7" Type="http://schemas.openxmlformats.org/officeDocument/2006/relationships/image" Target="../media/image56.png"/><Relationship Id="rId8" Type="http://schemas.openxmlformats.org/officeDocument/2006/relationships/image" Target="../media/image57.png"/><Relationship Id="rId9" Type="http://schemas.openxmlformats.org/officeDocument/2006/relationships/image" Target="../media/image58.png"/><Relationship Id="rId10" Type="http://schemas.openxmlformats.org/officeDocument/2006/relationships/image" Target="../media/image59.png"/><Relationship Id="rId11" Type="http://schemas.openxmlformats.org/officeDocument/2006/relationships/image" Target="../media/image60.png"/><Relationship Id="rId12" Type="http://schemas.openxmlformats.org/officeDocument/2006/relationships/image" Target="../media/image61.png"/><Relationship Id="rId13" Type="http://schemas.openxmlformats.org/officeDocument/2006/relationships/image" Target="../media/image62.png"/><Relationship Id="rId14" Type="http://schemas.openxmlformats.org/officeDocument/2006/relationships/image" Target="../media/image63.png"/><Relationship Id="rId15" Type="http://schemas.openxmlformats.org/officeDocument/2006/relationships/image" Target="../media/image64.png"/><Relationship Id="rId16" Type="http://schemas.openxmlformats.org/officeDocument/2006/relationships/image" Target="../media/image65.png"/><Relationship Id="rId17" Type="http://schemas.openxmlformats.org/officeDocument/2006/relationships/image" Target="../media/image66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67.png"/><Relationship Id="rId3" Type="http://schemas.openxmlformats.org/officeDocument/2006/relationships/image" Target="../media/image68.png"/><Relationship Id="rId4" Type="http://schemas.openxmlformats.org/officeDocument/2006/relationships/image" Target="../media/image69.png"/><Relationship Id="rId5" Type="http://schemas.openxmlformats.org/officeDocument/2006/relationships/image" Target="../media/image70.png"/><Relationship Id="rId6" Type="http://schemas.openxmlformats.org/officeDocument/2006/relationships/image" Target="../media/image71.png"/><Relationship Id="rId7" Type="http://schemas.openxmlformats.org/officeDocument/2006/relationships/image" Target="../media/image72.png"/><Relationship Id="rId8" Type="http://schemas.openxmlformats.org/officeDocument/2006/relationships/image" Target="../media/image73.png"/><Relationship Id="rId9" Type="http://schemas.openxmlformats.org/officeDocument/2006/relationships/image" Target="../media/image74.png"/><Relationship Id="rId10" Type="http://schemas.openxmlformats.org/officeDocument/2006/relationships/image" Target="../media/image75.png"/><Relationship Id="rId11" Type="http://schemas.openxmlformats.org/officeDocument/2006/relationships/image" Target="../media/image76.png"/><Relationship Id="rId12" Type="http://schemas.openxmlformats.org/officeDocument/2006/relationships/image" Target="../media/image77.png"/><Relationship Id="rId13" Type="http://schemas.openxmlformats.org/officeDocument/2006/relationships/image" Target="../media/image78.png"/><Relationship Id="rId14" Type="http://schemas.openxmlformats.org/officeDocument/2006/relationships/image" Target="../media/image79.png"/><Relationship Id="rId15" Type="http://schemas.openxmlformats.org/officeDocument/2006/relationships/image" Target="../media/image80.png"/><Relationship Id="rId16" Type="http://schemas.openxmlformats.org/officeDocument/2006/relationships/image" Target="../media/image81.png"/><Relationship Id="rId17" Type="http://schemas.openxmlformats.org/officeDocument/2006/relationships/image" Target="../media/image82.png"/><Relationship Id="rId18" Type="http://schemas.openxmlformats.org/officeDocument/2006/relationships/image" Target="../media/image83.png"/><Relationship Id="rId19" Type="http://schemas.openxmlformats.org/officeDocument/2006/relationships/image" Target="../media/image84.png"/><Relationship Id="rId20" Type="http://schemas.openxmlformats.org/officeDocument/2006/relationships/image" Target="../media/image85.png"/><Relationship Id="rId21" Type="http://schemas.openxmlformats.org/officeDocument/2006/relationships/image" Target="../media/image86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87.png"/><Relationship Id="rId3" Type="http://schemas.openxmlformats.org/officeDocument/2006/relationships/image" Target="../media/image88.png"/><Relationship Id="rId4" Type="http://schemas.openxmlformats.org/officeDocument/2006/relationships/image" Target="../media/image89.png"/><Relationship Id="rId5" Type="http://schemas.openxmlformats.org/officeDocument/2006/relationships/image" Target="../media/image90.png"/><Relationship Id="rId6" Type="http://schemas.openxmlformats.org/officeDocument/2006/relationships/image" Target="../media/image91.png"/><Relationship Id="rId7" Type="http://schemas.openxmlformats.org/officeDocument/2006/relationships/image" Target="../media/image92.png"/><Relationship Id="rId8" Type="http://schemas.openxmlformats.org/officeDocument/2006/relationships/image" Target="../media/image93.png"/><Relationship Id="rId9" Type="http://schemas.openxmlformats.org/officeDocument/2006/relationships/image" Target="../media/image94.png"/><Relationship Id="rId10" Type="http://schemas.openxmlformats.org/officeDocument/2006/relationships/image" Target="../media/image95.png"/><Relationship Id="rId11" Type="http://schemas.openxmlformats.org/officeDocument/2006/relationships/image" Target="../media/image96.png"/><Relationship Id="rId12" Type="http://schemas.openxmlformats.org/officeDocument/2006/relationships/image" Target="../media/image97.png"/><Relationship Id="rId13" Type="http://schemas.openxmlformats.org/officeDocument/2006/relationships/image" Target="../media/image98.png"/><Relationship Id="rId14" Type="http://schemas.openxmlformats.org/officeDocument/2006/relationships/image" Target="../media/image99.png"/><Relationship Id="rId15" Type="http://schemas.openxmlformats.org/officeDocument/2006/relationships/image" Target="../media/image100.png"/><Relationship Id="rId16" Type="http://schemas.openxmlformats.org/officeDocument/2006/relationships/image" Target="../media/image101.png"/><Relationship Id="rId17" Type="http://schemas.openxmlformats.org/officeDocument/2006/relationships/image" Target="../media/image102.png"/><Relationship Id="rId18" Type="http://schemas.openxmlformats.org/officeDocument/2006/relationships/image" Target="../media/image10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ours 4"/>
          <p:cNvSpPr/>
          <p:nvPr>
            <p:ph type="body" idx="13"/>
          </p:nvPr>
        </p:nvSpPr>
        <p:spPr>
          <a:xfrm>
            <a:off x="4889500" y="6807200"/>
            <a:ext cx="3225800" cy="1270000"/>
          </a:xfrm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4</a:t>
            </a:r>
          </a:p>
        </p:txBody>
      </p:sp>
      <p:sp>
        <p:nvSpPr>
          <p:cNvPr id="123" name="1.4 Logarithmes"/>
          <p:cNvSpPr/>
          <p:nvPr>
            <p:ph type="body" idx="14"/>
          </p:nvPr>
        </p:nvSpPr>
        <p:spPr>
          <a:xfrm>
            <a:off x="2103937" y="1968500"/>
            <a:ext cx="8796926" cy="2908300"/>
          </a:xfrm>
          <a:prstGeom prst="roundRect">
            <a:avLst>
              <a:gd name="adj" fmla="val 3609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1.4 Logarithmes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4" name="Grouper"/>
          <p:cNvGrpSpPr/>
          <p:nvPr/>
        </p:nvGrpSpPr>
        <p:grpSpPr>
          <a:xfrm>
            <a:off x="5197907" y="5627147"/>
            <a:ext cx="3733452" cy="1922964"/>
            <a:chOff x="0" y="0"/>
            <a:chExt cx="3733450" cy="1922962"/>
          </a:xfrm>
        </p:grpSpPr>
        <p:sp>
          <p:nvSpPr>
            <p:cNvPr id="391" name="Rectangle aux angles arrondis"/>
            <p:cNvSpPr/>
            <p:nvPr/>
          </p:nvSpPr>
          <p:spPr>
            <a:xfrm>
              <a:off x="3478731" y="1478462"/>
              <a:ext cx="254720" cy="444501"/>
            </a:xfrm>
            <a:prstGeom prst="roundRect">
              <a:avLst>
                <a:gd name="adj" fmla="val 50000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2" name="Rectangle aux angles arrondis"/>
            <p:cNvSpPr/>
            <p:nvPr/>
          </p:nvSpPr>
          <p:spPr>
            <a:xfrm>
              <a:off x="0" y="0"/>
              <a:ext cx="254720" cy="353947"/>
            </a:xfrm>
            <a:prstGeom prst="roundRect">
              <a:avLst>
                <a:gd name="adj" fmla="val 50000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3" name="Rectangle aux angles arrondis"/>
            <p:cNvSpPr/>
            <p:nvPr/>
          </p:nvSpPr>
          <p:spPr>
            <a:xfrm>
              <a:off x="0" y="626357"/>
              <a:ext cx="254720" cy="353947"/>
            </a:xfrm>
            <a:prstGeom prst="roundRect">
              <a:avLst>
                <a:gd name="adj" fmla="val 50000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97" name="Grouper"/>
          <p:cNvGrpSpPr/>
          <p:nvPr/>
        </p:nvGrpSpPr>
        <p:grpSpPr>
          <a:xfrm>
            <a:off x="5219700" y="4404692"/>
            <a:ext cx="3797518" cy="610070"/>
            <a:chOff x="0" y="0"/>
            <a:chExt cx="3797517" cy="610069"/>
          </a:xfrm>
        </p:grpSpPr>
        <p:sp>
          <p:nvSpPr>
            <p:cNvPr id="395" name="Rectangle aux angles arrondis"/>
            <p:cNvSpPr/>
            <p:nvPr/>
          </p:nvSpPr>
          <p:spPr>
            <a:xfrm>
              <a:off x="0" y="0"/>
              <a:ext cx="1270000" cy="559039"/>
            </a:xfrm>
            <a:prstGeom prst="roundRect">
              <a:avLst>
                <a:gd name="adj" fmla="val 34076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6" name="Rectangle aux angles arrondis"/>
            <p:cNvSpPr/>
            <p:nvPr/>
          </p:nvSpPr>
          <p:spPr>
            <a:xfrm>
              <a:off x="2527517" y="51030"/>
              <a:ext cx="1270001" cy="559040"/>
            </a:xfrm>
            <a:prstGeom prst="roundRect">
              <a:avLst>
                <a:gd name="adj" fmla="val 34076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98" name="Formule de changement de base"/>
          <p:cNvSpPr/>
          <p:nvPr>
            <p:ph type="body" idx="13"/>
          </p:nvPr>
        </p:nvSpPr>
        <p:spPr>
          <a:xfrm>
            <a:off x="3060700" y="243743"/>
            <a:ext cx="7629512" cy="800101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Formule de changement de base</a:t>
            </a:r>
          </a:p>
        </p:txBody>
      </p:sp>
      <p:sp>
        <p:nvSpPr>
          <p:cNvPr id="399" name="La dernière propriété que l’on vient de voir peut être modifiée légèrement comme suit:"/>
          <p:cNvSpPr txBox="1"/>
          <p:nvPr/>
        </p:nvSpPr>
        <p:spPr>
          <a:xfrm>
            <a:off x="710604" y="1332590"/>
            <a:ext cx="1158359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dernière propriété que l’on vient de voir peut être modifiée légèrement comme suit: </a:t>
            </a:r>
          </a:p>
        </p:txBody>
      </p:sp>
      <p:pic>
        <p:nvPicPr>
          <p:cNvPr id="400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35199" y="2878684"/>
            <a:ext cx="43688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1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35199" y="3871292"/>
            <a:ext cx="4546601" cy="1066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2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878723" y="5447694"/>
            <a:ext cx="2832101" cy="1066801"/>
          </a:xfrm>
          <a:prstGeom prst="rect">
            <a:avLst/>
          </a:prstGeom>
          <a:ln w="12700">
            <a:miter lim="400000"/>
          </a:ln>
        </p:spPr>
      </p:pic>
      <p:sp>
        <p:nvSpPr>
          <p:cNvPr id="403" name="Cette égalité a la particularité que le nombre c n’apparait que d’un côté."/>
          <p:cNvSpPr txBox="1"/>
          <p:nvPr/>
        </p:nvSpPr>
        <p:spPr>
          <a:xfrm>
            <a:off x="274054" y="6994893"/>
            <a:ext cx="1245669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Cette égalité a la particularité que le nombre c n’apparait que d’un côté.</a:t>
            </a:r>
          </a:p>
        </p:txBody>
      </p:sp>
      <p:pic>
        <p:nvPicPr>
          <p:cNvPr id="404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121617" y="5444130"/>
            <a:ext cx="1625601" cy="1066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5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129378" y="5445793"/>
            <a:ext cx="1435101" cy="1041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6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946639" y="5490243"/>
            <a:ext cx="1219201" cy="952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09" name="Grouper"/>
          <p:cNvGrpSpPr/>
          <p:nvPr/>
        </p:nvGrpSpPr>
        <p:grpSpPr>
          <a:xfrm>
            <a:off x="4439800" y="3851715"/>
            <a:ext cx="2051054" cy="1025666"/>
            <a:chOff x="0" y="0"/>
            <a:chExt cx="2051052" cy="1025665"/>
          </a:xfrm>
        </p:grpSpPr>
        <p:sp>
          <p:nvSpPr>
            <p:cNvPr id="407" name="Ligne"/>
            <p:cNvSpPr/>
            <p:nvPr/>
          </p:nvSpPr>
          <p:spPr>
            <a:xfrm flipV="1">
              <a:off x="-1" y="-1"/>
              <a:ext cx="1267908" cy="335308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08" name="Ligne"/>
            <p:cNvSpPr/>
            <p:nvPr/>
          </p:nvSpPr>
          <p:spPr>
            <a:xfrm flipV="1">
              <a:off x="783146" y="690358"/>
              <a:ext cx="1267908" cy="335308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410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658978" y="8686760"/>
            <a:ext cx="12954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1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240128" y="8375610"/>
            <a:ext cx="1854201" cy="1066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2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380078" y="8439110"/>
            <a:ext cx="749301" cy="939801"/>
          </a:xfrm>
          <a:prstGeom prst="rect">
            <a:avLst/>
          </a:prstGeom>
          <a:ln w="12700">
            <a:miter lim="400000"/>
          </a:ln>
        </p:spPr>
      </p:pic>
      <p:sp>
        <p:nvSpPr>
          <p:cNvPr id="413" name="Exemple:"/>
          <p:cNvSpPr/>
          <p:nvPr/>
        </p:nvSpPr>
        <p:spPr>
          <a:xfrm>
            <a:off x="572878" y="8515310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0" grpId="11"/>
      <p:bldP build="whole" bldLvl="1" animBg="1" rev="0" advAuto="0" spid="405" grpId="8"/>
      <p:bldP build="whole" bldLvl="1" animBg="1" rev="0" advAuto="0" spid="397" grpId="2"/>
      <p:bldP build="whole" bldLvl="1" animBg="1" rev="0" advAuto="0" spid="406" grpId="9"/>
      <p:bldP build="whole" bldLvl="1" animBg="1" rev="0" advAuto="0" spid="401" grpId="1"/>
      <p:bldP build="whole" bldLvl="1" animBg="1" rev="0" advAuto="0" spid="413" grpId="10"/>
      <p:bldP build="whole" bldLvl="1" animBg="1" rev="0" advAuto="0" spid="402" grpId="3"/>
      <p:bldP build="whole" bldLvl="1" animBg="1" rev="0" advAuto="0" spid="412" grpId="13"/>
      <p:bldP build="whole" bldLvl="1" animBg="1" rev="0" advAuto="0" spid="411" grpId="12"/>
      <p:bldP build="whole" bldLvl="1" animBg="1" rev="0" advAuto="0" spid="394" grpId="6"/>
      <p:bldP build="whole" bldLvl="1" animBg="1" rev="0" advAuto="0" spid="404" grpId="7"/>
      <p:bldP build="whole" bldLvl="1" animBg="1" rev="0" advAuto="0" spid="403" grpId="5"/>
      <p:bldP build="whole" bldLvl="1" animBg="1" rev="0" advAuto="0" spid="409" grpId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Formule de changement de base"/>
          <p:cNvSpPr/>
          <p:nvPr>
            <p:ph type="body" idx="13"/>
          </p:nvPr>
        </p:nvSpPr>
        <p:spPr>
          <a:xfrm>
            <a:off x="3060700" y="243743"/>
            <a:ext cx="7629512" cy="800101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Formule de changement de base</a:t>
            </a:r>
          </a:p>
        </p:txBody>
      </p:sp>
      <p:pic>
        <p:nvPicPr>
          <p:cNvPr id="416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58075" y="1546996"/>
            <a:ext cx="2832101" cy="1066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7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00969" y="1543432"/>
            <a:ext cx="1625601" cy="1066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8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908730" y="1545095"/>
            <a:ext cx="1435101" cy="1041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9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725991" y="1589545"/>
            <a:ext cx="1219201" cy="952501"/>
          </a:xfrm>
          <a:prstGeom prst="rect">
            <a:avLst/>
          </a:prstGeom>
          <a:ln w="12700">
            <a:miter lim="400000"/>
          </a:ln>
        </p:spPr>
      </p:pic>
      <p:sp>
        <p:nvSpPr>
          <p:cNvPr id="420" name="Dans les faits on n’est pratiquement jamais en mesure d’évaluer un logarithme à la main."/>
          <p:cNvSpPr txBox="1"/>
          <p:nvPr/>
        </p:nvSpPr>
        <p:spPr>
          <a:xfrm>
            <a:off x="292583" y="3111484"/>
            <a:ext cx="12419634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Dans les faits on n’est pratiquement jamais en mesure d’évaluer un logarithme à la main. </a:t>
            </a:r>
          </a:p>
        </p:txBody>
      </p:sp>
      <p:sp>
        <p:nvSpPr>
          <p:cNvPr id="421" name="À l’époque on utilisait des tables, mais de nos jours on utilise une calculatrice."/>
          <p:cNvSpPr txBox="1"/>
          <p:nvPr/>
        </p:nvSpPr>
        <p:spPr>
          <a:xfrm>
            <a:off x="481446" y="4509772"/>
            <a:ext cx="1204190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À l’époque on utilisait des tables, mais de nos jours on utilise une calculatrice.</a:t>
            </a:r>
          </a:p>
        </p:txBody>
      </p:sp>
      <p:sp>
        <p:nvSpPr>
          <p:cNvPr id="422" name="Par contre les calculatrices ne donnent que les logarithmes en base 10 ou e."/>
          <p:cNvSpPr txBox="1"/>
          <p:nvPr/>
        </p:nvSpPr>
        <p:spPr>
          <a:xfrm>
            <a:off x="35632" y="5908059"/>
            <a:ext cx="12933537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Par contre les calculatrices ne donnent que les logarithmes en base 10 ou </a:t>
            </a:r>
            <a:r>
              <a:rPr i="1"/>
              <a:t>e.</a:t>
            </a:r>
          </a:p>
        </p:txBody>
      </p:sp>
      <p:sp>
        <p:nvSpPr>
          <p:cNvPr id="423" name="La formule de changement de base nous permet donc d’évaluer avec la calculatrice n’importe quel logarithme dans n’importe quelle base."/>
          <p:cNvSpPr txBox="1"/>
          <p:nvPr/>
        </p:nvSpPr>
        <p:spPr>
          <a:xfrm>
            <a:off x="168014" y="7576049"/>
            <a:ext cx="12801155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formule de changement de base nous permet donc d’évaluer avec la calculatrice n’importe quel logarithme dans n’importe quelle base.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1" grpId="2"/>
      <p:bldP build="whole" bldLvl="1" animBg="1" rev="0" advAuto="0" spid="422" grpId="3"/>
      <p:bldP build="whole" bldLvl="1" animBg="1" rev="0" advAuto="0" spid="420" grpId="1"/>
      <p:bldP build="whole" bldLvl="1" animBg="1" rev="0" advAuto="0" spid="423" grpId="4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er"/>
          <p:cNvGrpSpPr/>
          <p:nvPr/>
        </p:nvGrpSpPr>
        <p:grpSpPr>
          <a:xfrm>
            <a:off x="6566731" y="5815247"/>
            <a:ext cx="2040336" cy="1716818"/>
            <a:chOff x="0" y="0"/>
            <a:chExt cx="2040334" cy="1716817"/>
          </a:xfrm>
        </p:grpSpPr>
        <p:sp>
          <p:nvSpPr>
            <p:cNvPr id="425" name="Rectangle aux angles arrondis"/>
            <p:cNvSpPr/>
            <p:nvPr/>
          </p:nvSpPr>
          <p:spPr>
            <a:xfrm>
              <a:off x="553443" y="0"/>
              <a:ext cx="514203" cy="515402"/>
            </a:xfrm>
            <a:prstGeom prst="roundRect">
              <a:avLst>
                <a:gd name="adj" fmla="val 37048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6" name="Rectangle aux angles arrondis"/>
            <p:cNvSpPr/>
            <p:nvPr/>
          </p:nvSpPr>
          <p:spPr>
            <a:xfrm>
              <a:off x="1526133" y="0"/>
              <a:ext cx="514202" cy="515402"/>
            </a:xfrm>
            <a:prstGeom prst="roundRect">
              <a:avLst>
                <a:gd name="adj" fmla="val 37048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7" name="Rectangle aux angles arrondis"/>
            <p:cNvSpPr/>
            <p:nvPr/>
          </p:nvSpPr>
          <p:spPr>
            <a:xfrm>
              <a:off x="0" y="1201415"/>
              <a:ext cx="514202" cy="515403"/>
            </a:xfrm>
            <a:prstGeom prst="roundRect">
              <a:avLst>
                <a:gd name="adj" fmla="val 37048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8" name="Rectangle aux angles arrondis"/>
            <p:cNvSpPr/>
            <p:nvPr/>
          </p:nvSpPr>
          <p:spPr>
            <a:xfrm>
              <a:off x="972689" y="1201415"/>
              <a:ext cx="514202" cy="515403"/>
            </a:xfrm>
            <a:prstGeom prst="roundRect">
              <a:avLst>
                <a:gd name="adj" fmla="val 37048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34" name="Grouper"/>
          <p:cNvGrpSpPr/>
          <p:nvPr/>
        </p:nvGrpSpPr>
        <p:grpSpPr>
          <a:xfrm>
            <a:off x="3496346" y="4937281"/>
            <a:ext cx="3623830" cy="2423346"/>
            <a:chOff x="0" y="0"/>
            <a:chExt cx="3623828" cy="2423344"/>
          </a:xfrm>
        </p:grpSpPr>
        <p:sp>
          <p:nvSpPr>
            <p:cNvPr id="430" name="Rectangle aux angles arrondis"/>
            <p:cNvSpPr/>
            <p:nvPr/>
          </p:nvSpPr>
          <p:spPr>
            <a:xfrm>
              <a:off x="0" y="0"/>
              <a:ext cx="1270000" cy="523719"/>
            </a:xfrm>
            <a:prstGeom prst="roundRect">
              <a:avLst>
                <a:gd name="adj" fmla="val 3637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1" name="Rectangle aux angles arrondis"/>
            <p:cNvSpPr/>
            <p:nvPr/>
          </p:nvSpPr>
          <p:spPr>
            <a:xfrm>
              <a:off x="1621817" y="14208"/>
              <a:ext cx="353034" cy="523719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2" name="Rectangle aux angles arrondis"/>
            <p:cNvSpPr/>
            <p:nvPr/>
          </p:nvSpPr>
          <p:spPr>
            <a:xfrm>
              <a:off x="1507517" y="2052461"/>
              <a:ext cx="948992" cy="370884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3" name="Rectangle aux angles arrondis"/>
            <p:cNvSpPr/>
            <p:nvPr/>
          </p:nvSpPr>
          <p:spPr>
            <a:xfrm>
              <a:off x="3328479" y="2052461"/>
              <a:ext cx="295350" cy="370884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35" name="Que vaut"/>
          <p:cNvSpPr txBox="1"/>
          <p:nvPr/>
        </p:nvSpPr>
        <p:spPr>
          <a:xfrm>
            <a:off x="4439929" y="682149"/>
            <a:ext cx="183393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 vaut</a:t>
            </a:r>
          </a:p>
        </p:txBody>
      </p:sp>
      <p:pic>
        <p:nvPicPr>
          <p:cNvPr id="436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24826" y="777399"/>
            <a:ext cx="1104901" cy="431801"/>
          </a:xfrm>
          <a:prstGeom prst="rect">
            <a:avLst/>
          </a:prstGeom>
          <a:ln w="12700">
            <a:miter lim="400000"/>
          </a:ln>
        </p:spPr>
      </p:pic>
      <p:sp>
        <p:nvSpPr>
          <p:cNvPr id="437" name="?"/>
          <p:cNvSpPr txBox="1"/>
          <p:nvPr/>
        </p:nvSpPr>
        <p:spPr>
          <a:xfrm>
            <a:off x="8273616" y="777399"/>
            <a:ext cx="2953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?</a:t>
            </a:r>
          </a:p>
        </p:txBody>
      </p:sp>
      <p:grpSp>
        <p:nvGrpSpPr>
          <p:cNvPr id="440" name="Grouper"/>
          <p:cNvGrpSpPr/>
          <p:nvPr/>
        </p:nvGrpSpPr>
        <p:grpSpPr>
          <a:xfrm>
            <a:off x="1040556" y="1788720"/>
            <a:ext cx="10923688" cy="1870111"/>
            <a:chOff x="0" y="0"/>
            <a:chExt cx="10923686" cy="1870110"/>
          </a:xfrm>
        </p:grpSpPr>
        <p:sp>
          <p:nvSpPr>
            <p:cNvPr id="438" name="Cette question semble difficile, car on a tendance à vouloir commencer par évaluer"/>
            <p:cNvSpPr txBox="1"/>
            <p:nvPr/>
          </p:nvSpPr>
          <p:spPr>
            <a:xfrm>
              <a:off x="0" y="0"/>
              <a:ext cx="10923687" cy="1143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Cette question semble difficile, car on a tendance à vouloir commencer par évaluer</a:t>
              </a:r>
            </a:p>
          </p:txBody>
        </p:sp>
        <p:pic>
          <p:nvPicPr>
            <p:cNvPr id="439" name="pasted-image.pdf" descr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108618" y="1425610"/>
              <a:ext cx="1092201" cy="444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441" name="Mais on ne peut pas faire ça sans la calculatrice!"/>
          <p:cNvSpPr txBox="1"/>
          <p:nvPr/>
        </p:nvSpPr>
        <p:spPr>
          <a:xfrm>
            <a:off x="2060438" y="4062334"/>
            <a:ext cx="888392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Mais on ne peut pas faire ça sans la calculatrice!</a:t>
            </a:r>
          </a:p>
        </p:txBody>
      </p:sp>
      <p:pic>
        <p:nvPicPr>
          <p:cNvPr id="442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547959" y="4991100"/>
            <a:ext cx="1930401" cy="444500"/>
          </a:xfrm>
          <a:prstGeom prst="rect">
            <a:avLst/>
          </a:prstGeom>
          <a:ln w="12700">
            <a:miter lim="400000"/>
          </a:ln>
        </p:spPr>
      </p:pic>
      <p:sp>
        <p:nvSpPr>
          <p:cNvPr id="443" name="qu’on ne connait pas"/>
          <p:cNvSpPr txBox="1"/>
          <p:nvPr/>
        </p:nvSpPr>
        <p:spPr>
          <a:xfrm>
            <a:off x="5789404" y="4876799"/>
            <a:ext cx="405318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qu’on ne connait pas </a:t>
            </a:r>
          </a:p>
        </p:txBody>
      </p:sp>
      <p:grpSp>
        <p:nvGrpSpPr>
          <p:cNvPr id="446" name="Grouper"/>
          <p:cNvGrpSpPr/>
          <p:nvPr/>
        </p:nvGrpSpPr>
        <p:grpSpPr>
          <a:xfrm>
            <a:off x="3863890" y="5815247"/>
            <a:ext cx="4570569" cy="622301"/>
            <a:chOff x="0" y="0"/>
            <a:chExt cx="4570567" cy="622300"/>
          </a:xfrm>
        </p:grpSpPr>
        <p:pic>
          <p:nvPicPr>
            <p:cNvPr id="444" name="pasted-image.pdf" descr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3300567" y="120650"/>
              <a:ext cx="1270001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45" name="mais on sait que"/>
            <p:cNvSpPr txBox="1"/>
            <p:nvPr/>
          </p:nvSpPr>
          <p:spPr>
            <a:xfrm>
              <a:off x="0" y="-1"/>
              <a:ext cx="306734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mais on sait que</a:t>
              </a:r>
            </a:p>
          </p:txBody>
        </p:sp>
      </p:grpSp>
      <p:pic>
        <p:nvPicPr>
          <p:cNvPr id="447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804446" y="7058464"/>
            <a:ext cx="1104901" cy="431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8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128582" y="7134664"/>
            <a:ext cx="8763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9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243926" y="7195525"/>
            <a:ext cx="685801" cy="330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9" grpId="9"/>
      <p:bldP build="whole" bldLvl="1" animBg="1" rev="0" advAuto="0" spid="429" grpId="10"/>
      <p:bldP build="whole" bldLvl="1" animBg="1" rev="0" advAuto="0" spid="447" grpId="6"/>
      <p:bldP build="whole" bldLvl="1" animBg="1" rev="0" advAuto="0" spid="434" grpId="8"/>
      <p:bldP build="whole" bldLvl="1" animBg="1" rev="0" advAuto="0" spid="442" grpId="3"/>
      <p:bldP build="whole" bldLvl="1" animBg="1" rev="0" advAuto="0" spid="440" grpId="1"/>
      <p:bldP build="whole" bldLvl="1" animBg="1" rev="0" advAuto="0" spid="443" grpId="4"/>
      <p:bldP build="whole" bldLvl="1" animBg="1" rev="0" advAuto="0" spid="446" grpId="5"/>
      <p:bldP build="whole" bldLvl="1" animBg="1" rev="0" advAuto="0" spid="441" grpId="2"/>
      <p:bldP build="whole" bldLvl="1" animBg="1" rev="0" advAuto="0" spid="448" grpId="7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3" name="Grouper"/>
          <p:cNvGrpSpPr/>
          <p:nvPr/>
        </p:nvGrpSpPr>
        <p:grpSpPr>
          <a:xfrm>
            <a:off x="5653143" y="7510498"/>
            <a:ext cx="3002995" cy="495319"/>
            <a:chOff x="0" y="0"/>
            <a:chExt cx="3002993" cy="495318"/>
          </a:xfrm>
        </p:grpSpPr>
        <p:sp>
          <p:nvSpPr>
            <p:cNvPr id="451" name="Rectangle aux angles arrondis"/>
            <p:cNvSpPr/>
            <p:nvPr/>
          </p:nvSpPr>
          <p:spPr>
            <a:xfrm>
              <a:off x="2542379" y="42950"/>
              <a:ext cx="460615" cy="452369"/>
            </a:xfrm>
            <a:prstGeom prst="roundRect">
              <a:avLst>
                <a:gd name="adj" fmla="val 42112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2" name="Rectangle aux angles arrondis"/>
            <p:cNvSpPr/>
            <p:nvPr/>
          </p:nvSpPr>
          <p:spPr>
            <a:xfrm>
              <a:off x="0" y="0"/>
              <a:ext cx="1312859" cy="495319"/>
            </a:xfrm>
            <a:prstGeom prst="roundRect">
              <a:avLst>
                <a:gd name="adj" fmla="val 38460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57" name="Grouper"/>
          <p:cNvGrpSpPr/>
          <p:nvPr/>
        </p:nvGrpSpPr>
        <p:grpSpPr>
          <a:xfrm>
            <a:off x="3342686" y="6870106"/>
            <a:ext cx="2310458" cy="1064314"/>
            <a:chOff x="0" y="0"/>
            <a:chExt cx="2310457" cy="1064313"/>
          </a:xfrm>
        </p:grpSpPr>
        <p:sp>
          <p:nvSpPr>
            <p:cNvPr id="454" name="Rectangle aux angles arrondis"/>
            <p:cNvSpPr/>
            <p:nvPr/>
          </p:nvSpPr>
          <p:spPr>
            <a:xfrm>
              <a:off x="1328456" y="454742"/>
              <a:ext cx="226221" cy="452369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5" name="Rectangle aux angles arrondis"/>
            <p:cNvSpPr/>
            <p:nvPr/>
          </p:nvSpPr>
          <p:spPr>
            <a:xfrm>
              <a:off x="2084236" y="611944"/>
              <a:ext cx="226222" cy="452370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7" name="Ligne de connexion"/>
            <p:cNvSpPr/>
            <p:nvPr/>
          </p:nvSpPr>
          <p:spPr>
            <a:xfrm>
              <a:off x="0" y="-1"/>
              <a:ext cx="1327307" cy="864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57" h="16834" fill="norm" stroke="1" extrusionOk="0">
                  <a:moveTo>
                    <a:pt x="970" y="16834"/>
                  </a:moveTo>
                  <a:cubicBezTo>
                    <a:pt x="-2543" y="-1256"/>
                    <a:pt x="3486" y="-4766"/>
                    <a:pt x="19057" y="6305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</p:grpSp>
      <p:sp>
        <p:nvSpPr>
          <p:cNvPr id="458" name="En général on a"/>
          <p:cNvSpPr txBox="1"/>
          <p:nvPr/>
        </p:nvSpPr>
        <p:spPr>
          <a:xfrm>
            <a:off x="4935463" y="507665"/>
            <a:ext cx="313387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En général on a </a:t>
            </a:r>
          </a:p>
        </p:txBody>
      </p:sp>
      <p:pic>
        <p:nvPicPr>
          <p:cNvPr id="459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8023" y="1505668"/>
            <a:ext cx="19431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460" name="En fait, cette propriété illustre le fait que le logarithme est l’inverse de l’exponentiation."/>
          <p:cNvSpPr txBox="1"/>
          <p:nvPr/>
        </p:nvSpPr>
        <p:spPr>
          <a:xfrm>
            <a:off x="0" y="2512237"/>
            <a:ext cx="1288196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En fait, cette propriété illustre le fait que le logarithme est l’inverse de l’exponentiation.</a:t>
            </a:r>
          </a:p>
        </p:txBody>
      </p:sp>
      <p:sp>
        <p:nvSpPr>
          <p:cNvPr id="461" name="Dans le même ordre d’idée, on a aussi"/>
          <p:cNvSpPr txBox="1"/>
          <p:nvPr/>
        </p:nvSpPr>
        <p:spPr>
          <a:xfrm>
            <a:off x="2910210" y="3983690"/>
            <a:ext cx="718438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Dans le même ordre d’idée, on a aussi </a:t>
            </a:r>
          </a:p>
        </p:txBody>
      </p:sp>
      <p:pic>
        <p:nvPicPr>
          <p:cNvPr id="462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38023" y="4876800"/>
            <a:ext cx="2095501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3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559418" y="7459715"/>
            <a:ext cx="3302001" cy="533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4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089250" y="7604219"/>
            <a:ext cx="14097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5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784981" y="7632665"/>
            <a:ext cx="6604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466" name="mais ça se déduit bien des propriétés."/>
          <p:cNvSpPr txBox="1"/>
          <p:nvPr/>
        </p:nvSpPr>
        <p:spPr>
          <a:xfrm>
            <a:off x="2994012" y="5808210"/>
            <a:ext cx="689394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mais ça se déduit bien des propriétés.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2" grpId="4"/>
      <p:bldP build="whole" bldLvl="1" animBg="1" rev="0" advAuto="0" spid="465" grpId="10"/>
      <p:bldP build="whole" bldLvl="1" animBg="1" rev="0" advAuto="0" spid="459" grpId="1"/>
      <p:bldP build="whole" bldLvl="1" animBg="1" rev="0" advAuto="0" spid="463" grpId="6"/>
      <p:bldP build="whole" bldLvl="1" animBg="1" rev="0" advAuto="0" spid="460" grpId="2"/>
      <p:bldP build="whole" bldLvl="1" animBg="1" rev="0" advAuto="0" spid="464" grpId="8"/>
      <p:bldP build="whole" bldLvl="1" animBg="1" rev="0" advAuto="0" spid="453" grpId="9"/>
      <p:bldP build="whole" bldLvl="1" animBg="1" rev="0" advAuto="0" spid="461" grpId="3"/>
      <p:bldP build="whole" bldLvl="1" animBg="1" rev="0" advAuto="0" spid="457" grpId="7"/>
      <p:bldP build="whole" bldLvl="1" animBg="1" rev="0" advAuto="0" spid="466" grpId="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470" name="#26 à 29."/>
          <p:cNvSpPr txBox="1"/>
          <p:nvPr/>
        </p:nvSpPr>
        <p:spPr>
          <a:xfrm>
            <a:off x="5557080" y="4565649"/>
            <a:ext cx="189064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#26 à 29.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Devoir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473" name="#23 à 29"/>
          <p:cNvSpPr txBox="1"/>
          <p:nvPr>
            <p:ph type="body" idx="14"/>
          </p:nvPr>
        </p:nvSpPr>
        <p:spPr>
          <a:xfrm>
            <a:off x="6706158" y="4178300"/>
            <a:ext cx="2505001" cy="622300"/>
          </a:xfrm>
          <a:prstGeom prst="rect">
            <a:avLst/>
          </a:prstGeom>
        </p:spPr>
        <p:txBody>
          <a:bodyPr/>
          <a:lstStyle/>
          <a:p>
            <a:pPr lvl="1" marL="0" indent="34290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#23 à 29</a:t>
            </a:r>
          </a:p>
        </p:txBody>
      </p:sp>
      <p:sp>
        <p:nvSpPr>
          <p:cNvPr id="474" name="p379 # 1 à 3"/>
          <p:cNvSpPr txBox="1"/>
          <p:nvPr/>
        </p:nvSpPr>
        <p:spPr>
          <a:xfrm>
            <a:off x="6210248" y="5698110"/>
            <a:ext cx="247173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p379 # 1 à 3</a:t>
            </a:r>
          </a:p>
        </p:txBody>
      </p:sp>
      <p:sp>
        <p:nvSpPr>
          <p:cNvPr id="475" name="p388 # 3"/>
          <p:cNvSpPr txBox="1"/>
          <p:nvPr/>
        </p:nvSpPr>
        <p:spPr>
          <a:xfrm>
            <a:off x="6210248" y="6784556"/>
            <a:ext cx="180022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p388 # 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Ligne"/>
          <p:cNvSpPr/>
          <p:nvPr/>
        </p:nvSpPr>
        <p:spPr>
          <a:xfrm flipV="1">
            <a:off x="-38076" y="6630320"/>
            <a:ext cx="13004801" cy="1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26" name="Ligne"/>
          <p:cNvSpPr/>
          <p:nvPr/>
        </p:nvSpPr>
        <p:spPr>
          <a:xfrm flipH="1" flipV="1">
            <a:off x="4748675" y="6429870"/>
            <a:ext cx="1" cy="397376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127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0574" y="7043259"/>
            <a:ext cx="2032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Ligne"/>
          <p:cNvSpPr/>
          <p:nvPr/>
        </p:nvSpPr>
        <p:spPr>
          <a:xfrm flipH="1" flipV="1">
            <a:off x="54945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129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35274" y="7043259"/>
            <a:ext cx="1524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Ligne"/>
          <p:cNvSpPr/>
          <p:nvPr/>
        </p:nvSpPr>
        <p:spPr>
          <a:xfrm flipH="1" flipV="1">
            <a:off x="39959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131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33774" y="7043259"/>
            <a:ext cx="2032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Ligne"/>
          <p:cNvSpPr/>
          <p:nvPr/>
        </p:nvSpPr>
        <p:spPr>
          <a:xfrm flipH="1" flipV="1">
            <a:off x="62438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133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95774" y="7030559"/>
            <a:ext cx="2032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Ligne"/>
          <p:cNvSpPr/>
          <p:nvPr/>
        </p:nvSpPr>
        <p:spPr>
          <a:xfrm flipH="1" flipV="1">
            <a:off x="69931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5" name="Ligne"/>
          <p:cNvSpPr/>
          <p:nvPr/>
        </p:nvSpPr>
        <p:spPr>
          <a:xfrm flipH="1" flipV="1">
            <a:off x="32466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6" name="Ligne"/>
          <p:cNvSpPr/>
          <p:nvPr/>
        </p:nvSpPr>
        <p:spPr>
          <a:xfrm flipH="1" flipV="1">
            <a:off x="24973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7" name="Ligne"/>
          <p:cNvSpPr/>
          <p:nvPr/>
        </p:nvSpPr>
        <p:spPr>
          <a:xfrm flipH="1" flipV="1">
            <a:off x="77424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8" name="Ligne"/>
          <p:cNvSpPr/>
          <p:nvPr/>
        </p:nvSpPr>
        <p:spPr>
          <a:xfrm flipH="1" flipV="1">
            <a:off x="84917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9" name="Ligne"/>
          <p:cNvSpPr/>
          <p:nvPr/>
        </p:nvSpPr>
        <p:spPr>
          <a:xfrm flipH="1" flipV="1">
            <a:off x="92156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0" name="Ligne"/>
          <p:cNvSpPr/>
          <p:nvPr/>
        </p:nvSpPr>
        <p:spPr>
          <a:xfrm flipH="1" flipV="1">
            <a:off x="2494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1" name="Ligne"/>
          <p:cNvSpPr/>
          <p:nvPr/>
        </p:nvSpPr>
        <p:spPr>
          <a:xfrm flipH="1" flipV="1">
            <a:off x="9987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2" name="Ligne"/>
          <p:cNvSpPr/>
          <p:nvPr/>
        </p:nvSpPr>
        <p:spPr>
          <a:xfrm flipH="1" flipV="1">
            <a:off x="17480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143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106974" y="7043259"/>
            <a:ext cx="2159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913424" y="7043259"/>
            <a:ext cx="1905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630974" y="7030559"/>
            <a:ext cx="203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405674" y="7030559"/>
            <a:ext cx="203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135924" y="7030559"/>
            <a:ext cx="203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8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878874" y="7036909"/>
            <a:ext cx="203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pasted-image.pdf" descr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494396" y="7043431"/>
            <a:ext cx="4191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0" name="pasted-image.pdf" descr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8301523" y="7048744"/>
            <a:ext cx="3937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pasted-image.pdf" descr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8968417" y="7015050"/>
            <a:ext cx="4064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pasted-image.pdf" descr="pasted-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9796474" y="7015050"/>
            <a:ext cx="4064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pasted-image.pdf" descr="pasted-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0548318" y="7015050"/>
            <a:ext cx="4191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pasted-image.pdf" descr="pasted-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11298474" y="6976950"/>
            <a:ext cx="4064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pasted-image.pdf" descr="pasted-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12035931" y="6976950"/>
            <a:ext cx="4064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Ligne"/>
          <p:cNvSpPr/>
          <p:nvPr/>
        </p:nvSpPr>
        <p:spPr>
          <a:xfrm flipH="1" flipV="1">
            <a:off x="99869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7" name="Ligne"/>
          <p:cNvSpPr/>
          <p:nvPr/>
        </p:nvSpPr>
        <p:spPr>
          <a:xfrm flipH="1" flipV="1">
            <a:off x="10736274" y="6451600"/>
            <a:ext cx="1" cy="397376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8" name="Ligne"/>
          <p:cNvSpPr/>
          <p:nvPr/>
        </p:nvSpPr>
        <p:spPr>
          <a:xfrm flipH="1" flipV="1">
            <a:off x="11485574" y="6451600"/>
            <a:ext cx="1" cy="397376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9" name="Ligne"/>
          <p:cNvSpPr/>
          <p:nvPr/>
        </p:nvSpPr>
        <p:spPr>
          <a:xfrm flipH="1" flipV="1">
            <a:off x="12209474" y="6451600"/>
            <a:ext cx="1" cy="397376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0" name="De la même manière que"/>
          <p:cNvSpPr txBox="1"/>
          <p:nvPr/>
        </p:nvSpPr>
        <p:spPr>
          <a:xfrm>
            <a:off x="3797165" y="161636"/>
            <a:ext cx="486802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 la même manière que </a:t>
            </a:r>
          </a:p>
        </p:txBody>
      </p:sp>
      <p:grpSp>
        <p:nvGrpSpPr>
          <p:cNvPr id="163" name="Grouper"/>
          <p:cNvGrpSpPr/>
          <p:nvPr/>
        </p:nvGrpSpPr>
        <p:grpSpPr>
          <a:xfrm>
            <a:off x="643174" y="1343741"/>
            <a:ext cx="12127311" cy="1201801"/>
            <a:chOff x="0" y="0"/>
            <a:chExt cx="12127309" cy="1201799"/>
          </a:xfrm>
        </p:grpSpPr>
        <p:pic>
          <p:nvPicPr>
            <p:cNvPr id="161" name="pasted-image.pdf" descr="pasted-image.pdf"/>
            <p:cNvPicPr>
              <a:picLocks noChangeAspect="1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0" y="0"/>
              <a:ext cx="11938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2" name="donne le nombre de bonds de +3 nécessaire pour atteindre 12"/>
            <p:cNvSpPr txBox="1"/>
            <p:nvPr/>
          </p:nvSpPr>
          <p:spPr>
            <a:xfrm>
              <a:off x="547290" y="579499"/>
              <a:ext cx="1158002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donne le nombre de bonds de +3 nécessaire pour atteindre 12 </a:t>
              </a:r>
            </a:p>
          </p:txBody>
        </p:sp>
      </p:grpSp>
      <p:sp>
        <p:nvSpPr>
          <p:cNvPr id="164" name="Ligne"/>
          <p:cNvSpPr/>
          <p:nvPr/>
        </p:nvSpPr>
        <p:spPr>
          <a:xfrm>
            <a:off x="301303" y="7580615"/>
            <a:ext cx="2183372" cy="393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8" fill="norm" stroke="1" extrusionOk="0">
                <a:moveTo>
                  <a:pt x="21600" y="0"/>
                </a:moveTo>
                <a:cubicBezTo>
                  <a:pt x="21600" y="0"/>
                  <a:pt x="16204" y="21595"/>
                  <a:pt x="10800" y="21598"/>
                </a:cubicBezTo>
                <a:cubicBezTo>
                  <a:pt x="5020" y="21600"/>
                  <a:pt x="0" y="1137"/>
                  <a:pt x="0" y="1137"/>
                </a:cubicBezTo>
              </a:path>
            </a:pathLst>
          </a:custGeom>
          <a:ln w="25400">
            <a:solidFill>
              <a:srgbClr val="E324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165" name="Ligne"/>
          <p:cNvSpPr/>
          <p:nvPr/>
        </p:nvSpPr>
        <p:spPr>
          <a:xfrm>
            <a:off x="2504896" y="7567743"/>
            <a:ext cx="2183372" cy="393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8" fill="norm" stroke="1" extrusionOk="0">
                <a:moveTo>
                  <a:pt x="21600" y="0"/>
                </a:moveTo>
                <a:cubicBezTo>
                  <a:pt x="21600" y="0"/>
                  <a:pt x="16204" y="21595"/>
                  <a:pt x="10800" y="21598"/>
                </a:cubicBezTo>
                <a:cubicBezTo>
                  <a:pt x="5020" y="21600"/>
                  <a:pt x="0" y="1137"/>
                  <a:pt x="0" y="1137"/>
                </a:cubicBezTo>
              </a:path>
            </a:pathLst>
          </a:custGeom>
          <a:ln w="25400">
            <a:solidFill>
              <a:srgbClr val="E324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166" name="Ligne"/>
          <p:cNvSpPr/>
          <p:nvPr/>
        </p:nvSpPr>
        <p:spPr>
          <a:xfrm>
            <a:off x="4756197" y="7567743"/>
            <a:ext cx="2183372" cy="393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8" fill="norm" stroke="1" extrusionOk="0">
                <a:moveTo>
                  <a:pt x="21600" y="0"/>
                </a:moveTo>
                <a:cubicBezTo>
                  <a:pt x="21600" y="0"/>
                  <a:pt x="16204" y="21595"/>
                  <a:pt x="10800" y="21598"/>
                </a:cubicBezTo>
                <a:cubicBezTo>
                  <a:pt x="5020" y="21600"/>
                  <a:pt x="0" y="1137"/>
                  <a:pt x="0" y="1137"/>
                </a:cubicBezTo>
              </a:path>
            </a:pathLst>
          </a:custGeom>
          <a:ln w="25400">
            <a:solidFill>
              <a:srgbClr val="E324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167" name="Ligne"/>
          <p:cNvSpPr/>
          <p:nvPr/>
        </p:nvSpPr>
        <p:spPr>
          <a:xfrm>
            <a:off x="6987996" y="7567743"/>
            <a:ext cx="2183372" cy="393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8" fill="norm" stroke="1" extrusionOk="0">
                <a:moveTo>
                  <a:pt x="21600" y="0"/>
                </a:moveTo>
                <a:cubicBezTo>
                  <a:pt x="21600" y="0"/>
                  <a:pt x="16204" y="21595"/>
                  <a:pt x="10800" y="21598"/>
                </a:cubicBezTo>
                <a:cubicBezTo>
                  <a:pt x="5020" y="21600"/>
                  <a:pt x="0" y="1137"/>
                  <a:pt x="0" y="1137"/>
                </a:cubicBezTo>
              </a:path>
            </a:pathLst>
          </a:custGeom>
          <a:ln w="25400">
            <a:solidFill>
              <a:srgbClr val="E324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pic>
        <p:nvPicPr>
          <p:cNvPr id="168" name="pasted-image.pdf" descr="pasted-image.pdf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2058602" y="1297867"/>
            <a:ext cx="6858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169" name="Ligne"/>
          <p:cNvSpPr/>
          <p:nvPr/>
        </p:nvSpPr>
        <p:spPr>
          <a:xfrm>
            <a:off x="6239875" y="5805663"/>
            <a:ext cx="5866153" cy="4043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741" fill="norm" stroke="1" extrusionOk="0">
                <a:moveTo>
                  <a:pt x="0" y="20741"/>
                </a:moveTo>
                <a:cubicBezTo>
                  <a:pt x="0" y="20741"/>
                  <a:pt x="7253" y="-859"/>
                  <a:pt x="11520" y="26"/>
                </a:cubicBezTo>
                <a:cubicBezTo>
                  <a:pt x="17096" y="1183"/>
                  <a:pt x="21600" y="19015"/>
                  <a:pt x="21600" y="19015"/>
                </a:cubicBezTo>
              </a:path>
            </a:pathLst>
          </a:custGeom>
          <a:ln w="25400">
            <a:solidFill>
              <a:srgbClr val="0061FF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170" name="Ligne"/>
          <p:cNvSpPr/>
          <p:nvPr/>
        </p:nvSpPr>
        <p:spPr>
          <a:xfrm>
            <a:off x="3255375" y="5800178"/>
            <a:ext cx="2966141" cy="404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741" fill="norm" stroke="1" extrusionOk="0">
                <a:moveTo>
                  <a:pt x="0" y="20741"/>
                </a:moveTo>
                <a:cubicBezTo>
                  <a:pt x="0" y="20741"/>
                  <a:pt x="7253" y="-859"/>
                  <a:pt x="11520" y="26"/>
                </a:cubicBezTo>
                <a:cubicBezTo>
                  <a:pt x="17096" y="1183"/>
                  <a:pt x="21600" y="19015"/>
                  <a:pt x="21600" y="19015"/>
                </a:cubicBezTo>
              </a:path>
            </a:pathLst>
          </a:custGeom>
          <a:ln w="25400">
            <a:solidFill>
              <a:srgbClr val="0061FF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171" name="Ligne"/>
          <p:cNvSpPr/>
          <p:nvPr/>
        </p:nvSpPr>
        <p:spPr>
          <a:xfrm>
            <a:off x="1847846" y="5832107"/>
            <a:ext cx="1333225" cy="4043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741" fill="norm" stroke="1" extrusionOk="0">
                <a:moveTo>
                  <a:pt x="0" y="20741"/>
                </a:moveTo>
                <a:cubicBezTo>
                  <a:pt x="0" y="20741"/>
                  <a:pt x="7253" y="-859"/>
                  <a:pt x="11520" y="26"/>
                </a:cubicBezTo>
                <a:cubicBezTo>
                  <a:pt x="17096" y="1183"/>
                  <a:pt x="21600" y="19015"/>
                  <a:pt x="21600" y="19015"/>
                </a:cubicBezTo>
              </a:path>
            </a:pathLst>
          </a:custGeom>
          <a:ln w="25400">
            <a:solidFill>
              <a:srgbClr val="0061FF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172" name="Ligne"/>
          <p:cNvSpPr/>
          <p:nvPr/>
        </p:nvSpPr>
        <p:spPr>
          <a:xfrm>
            <a:off x="1022346" y="5870207"/>
            <a:ext cx="762001" cy="4069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741" fill="norm" stroke="1" extrusionOk="0">
                <a:moveTo>
                  <a:pt x="0" y="20741"/>
                </a:moveTo>
                <a:cubicBezTo>
                  <a:pt x="0" y="20741"/>
                  <a:pt x="7253" y="-859"/>
                  <a:pt x="11520" y="26"/>
                </a:cubicBezTo>
                <a:cubicBezTo>
                  <a:pt x="17096" y="1183"/>
                  <a:pt x="21600" y="19015"/>
                  <a:pt x="21600" y="19015"/>
                </a:cubicBezTo>
              </a:path>
            </a:pathLst>
          </a:custGeom>
          <a:ln w="25400">
            <a:solidFill>
              <a:srgbClr val="0061FF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grpSp>
        <p:nvGrpSpPr>
          <p:cNvPr id="175" name="Grouper"/>
          <p:cNvGrpSpPr/>
          <p:nvPr/>
        </p:nvGrpSpPr>
        <p:grpSpPr>
          <a:xfrm>
            <a:off x="680877" y="3362892"/>
            <a:ext cx="12205495" cy="1440479"/>
            <a:chOff x="0" y="0"/>
            <a:chExt cx="12205493" cy="1440478"/>
          </a:xfrm>
        </p:grpSpPr>
        <p:pic>
          <p:nvPicPr>
            <p:cNvPr id="173" name="pasted-image.pdf" descr="pasted-image.pdf"/>
            <p:cNvPicPr>
              <a:picLocks noChangeAspect="1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0" y="0"/>
              <a:ext cx="1308100" cy="444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4" name="donne le nombre de bonds de x 2 nécessaire pour atteindre 16"/>
            <p:cNvSpPr txBox="1"/>
            <p:nvPr/>
          </p:nvSpPr>
          <p:spPr>
            <a:xfrm>
              <a:off x="596900" y="818178"/>
              <a:ext cx="1160859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donne le nombre de bonds de x 2 nécessaire pour atteindre 16 </a:t>
              </a:r>
            </a:p>
          </p:txBody>
        </p:sp>
      </p:grpSp>
      <p:pic>
        <p:nvPicPr>
          <p:cNvPr id="176" name="pasted-image.pdf" descr="pasted-image.pdf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2167174" y="3362892"/>
            <a:ext cx="6858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7" name="pasted-image.pdf" descr="pasted-image.pdf"/>
          <p:cNvPicPr>
            <a:picLocks noChangeAspect="1"/>
          </p:cNvPicPr>
          <p:nvPr/>
        </p:nvPicPr>
        <p:blipFill>
          <a:blip r:embed="rId22">
            <a:extLst/>
          </a:blip>
          <a:stretch>
            <a:fillRect/>
          </a:stretch>
        </p:blipFill>
        <p:spPr>
          <a:xfrm>
            <a:off x="7196776" y="1232965"/>
            <a:ext cx="20447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8" name="pasted-image.pdf" descr="pasted-image.pdf"/>
          <p:cNvPicPr>
            <a:picLocks noChangeAspect="1"/>
          </p:cNvPicPr>
          <p:nvPr/>
        </p:nvPicPr>
        <p:blipFill>
          <a:blip r:embed="rId23">
            <a:extLst/>
          </a:blip>
          <a:stretch>
            <a:fillRect/>
          </a:stretch>
        </p:blipFill>
        <p:spPr>
          <a:xfrm>
            <a:off x="7310617" y="3237023"/>
            <a:ext cx="1473201" cy="431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3" grpId="1"/>
      <p:bldP build="whole" bldLvl="1" animBg="1" rev="0" advAuto="0" spid="165" grpId="3"/>
      <p:bldP build="whole" bldLvl="1" animBg="1" rev="0" advAuto="0" spid="170" grpId="10"/>
      <p:bldP build="whole" bldLvl="1" animBg="1" rev="0" advAuto="0" spid="164" grpId="2"/>
      <p:bldP build="whole" bldLvl="1" animBg="1" rev="0" advAuto="0" spid="177" grpId="13"/>
      <p:bldP build="whole" bldLvl="1" animBg="1" rev="0" advAuto="0" spid="166" grpId="4"/>
      <p:bldP build="whole" bldLvl="1" animBg="1" rev="0" advAuto="0" spid="172" grpId="8"/>
      <p:bldP build="whole" bldLvl="1" animBg="1" rev="0" advAuto="0" spid="171" grpId="9"/>
      <p:bldP build="whole" bldLvl="1" animBg="1" rev="0" advAuto="0" spid="176" grpId="12"/>
      <p:bldP build="whole" bldLvl="1" animBg="1" rev="0" advAuto="0" spid="167" grpId="5"/>
      <p:bldP build="whole" bldLvl="1" animBg="1" rev="0" advAuto="0" spid="168" grpId="6"/>
      <p:bldP build="whole" bldLvl="1" animBg="1" rev="0" advAuto="0" spid="175" grpId="7"/>
      <p:bldP build="whole" bldLvl="1" animBg="1" rev="0" advAuto="0" spid="169" grpId="11"/>
      <p:bldP build="whole" bldLvl="1" animBg="1" rev="0" advAuto="0" spid="178" grpId="1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Exemple:"/>
          <p:cNvSpPr/>
          <p:nvPr>
            <p:ph type="body" idx="13"/>
          </p:nvPr>
        </p:nvSpPr>
        <p:spPr>
          <a:xfrm>
            <a:off x="355600" y="3898900"/>
            <a:ext cx="2387600" cy="7874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181" name="Logarithme"/>
          <p:cNvSpPr txBox="1"/>
          <p:nvPr/>
        </p:nvSpPr>
        <p:spPr>
          <a:xfrm>
            <a:off x="5360069" y="342900"/>
            <a:ext cx="227617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Logarithme</a:t>
            </a:r>
          </a:p>
        </p:txBody>
      </p:sp>
      <p:grpSp>
        <p:nvGrpSpPr>
          <p:cNvPr id="184" name="Grouper"/>
          <p:cNvGrpSpPr/>
          <p:nvPr/>
        </p:nvGrpSpPr>
        <p:grpSpPr>
          <a:xfrm>
            <a:off x="1813483" y="1460500"/>
            <a:ext cx="9089753" cy="622300"/>
            <a:chOff x="0" y="0"/>
            <a:chExt cx="9089752" cy="622300"/>
          </a:xfrm>
        </p:grpSpPr>
        <p:sp>
          <p:nvSpPr>
            <p:cNvPr id="182" name="On définit             comme l’inverse de l’exposant."/>
            <p:cNvSpPr txBox="1"/>
            <p:nvPr/>
          </p:nvSpPr>
          <p:spPr>
            <a:xfrm>
              <a:off x="0" y="0"/>
              <a:ext cx="908975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On définit             comme l’inverse de l’exposant.</a:t>
              </a:r>
            </a:p>
          </p:txBody>
        </p:sp>
        <p:pic>
          <p:nvPicPr>
            <p:cNvPr id="183" name="droppedImage.pdf" descr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161616" y="139700"/>
              <a:ext cx="1079501" cy="444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85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06900" y="2692400"/>
            <a:ext cx="41910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721100" y="4127500"/>
            <a:ext cx="1917700" cy="43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7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470900" y="4076700"/>
            <a:ext cx="12446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188" name="car"/>
          <p:cNvSpPr txBox="1"/>
          <p:nvPr/>
        </p:nvSpPr>
        <p:spPr>
          <a:xfrm>
            <a:off x="6724302" y="3975100"/>
            <a:ext cx="69071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car</a:t>
            </a:r>
          </a:p>
        </p:txBody>
      </p:sp>
      <p:pic>
        <p:nvPicPr>
          <p:cNvPr id="189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826000" y="6121400"/>
            <a:ext cx="27940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0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029200" y="7162800"/>
            <a:ext cx="23876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483100" y="8369300"/>
            <a:ext cx="4470400" cy="406400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Notation:"/>
          <p:cNvSpPr/>
          <p:nvPr/>
        </p:nvSpPr>
        <p:spPr>
          <a:xfrm>
            <a:off x="355600" y="59563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Notation: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2" grpId="7"/>
      <p:bldP build="whole" bldLvl="1" animBg="1" rev="0" advAuto="0" spid="188" grpId="5"/>
      <p:bldP build="whole" bldLvl="1" animBg="1" rev="0" advAuto="0" spid="184" grpId="1"/>
      <p:bldP build="whole" bldLvl="1" animBg="1" rev="0" advAuto="0" spid="187" grpId="6"/>
      <p:bldP build="whole" bldLvl="1" animBg="1" rev="0" advAuto="0" spid="180" grpId="3"/>
      <p:bldP build="whole" bldLvl="1" animBg="1" rev="0" advAuto="0" spid="185" grpId="2"/>
      <p:bldP build="whole" bldLvl="1" animBg="1" rev="0" advAuto="0" spid="186" grpId="4"/>
      <p:bldP build="whole" bldLvl="1" animBg="1" rev="0" advAuto="0" spid="189" grpId="8"/>
      <p:bldP build="whole" bldLvl="1" animBg="1" rev="0" advAuto="0" spid="190" grpId="9"/>
      <p:bldP build="whole" bldLvl="1" animBg="1" rev="0" advAuto="0" spid="191" grpId="1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195" name="# 23, 24 et 25."/>
          <p:cNvSpPr txBox="1"/>
          <p:nvPr/>
        </p:nvSpPr>
        <p:spPr>
          <a:xfrm>
            <a:off x="5097536" y="4565649"/>
            <a:ext cx="280972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23, 24 et 25.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ropriétés des logarithmes"/>
          <p:cNvSpPr/>
          <p:nvPr>
            <p:ph type="body" idx="13"/>
          </p:nvPr>
        </p:nvSpPr>
        <p:spPr>
          <a:xfrm>
            <a:off x="3200400" y="165100"/>
            <a:ext cx="6591300" cy="800100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Propriétés des logarithmes</a:t>
            </a:r>
          </a:p>
        </p:txBody>
      </p:sp>
      <p:grpSp>
        <p:nvGrpSpPr>
          <p:cNvPr id="200" name="Grouper"/>
          <p:cNvGrpSpPr/>
          <p:nvPr/>
        </p:nvGrpSpPr>
        <p:grpSpPr>
          <a:xfrm>
            <a:off x="313258" y="1765300"/>
            <a:ext cx="2696642" cy="622300"/>
            <a:chOff x="0" y="0"/>
            <a:chExt cx="2696641" cy="622300"/>
          </a:xfrm>
        </p:grpSpPr>
        <p:pic>
          <p:nvPicPr>
            <p:cNvPr id="198" name="droppedImage.pdf" descr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766241" y="177800"/>
              <a:ext cx="1930401" cy="444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9" name="1."/>
            <p:cNvSpPr txBox="1"/>
            <p:nvPr/>
          </p:nvSpPr>
          <p:spPr>
            <a:xfrm>
              <a:off x="0" y="0"/>
              <a:ext cx="4572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rPr>
                  <a:solidFill>
                    <a:srgbClr val="0061FF"/>
                  </a:solidFill>
                </a:rPr>
                <a:t>1</a:t>
              </a:r>
              <a:r>
                <a:t>.</a:t>
              </a:r>
            </a:p>
          </p:txBody>
        </p:sp>
      </p:grpSp>
      <p:sp>
        <p:nvSpPr>
          <p:cNvPr id="201" name="Justification:"/>
          <p:cNvSpPr/>
          <p:nvPr/>
        </p:nvSpPr>
        <p:spPr>
          <a:xfrm>
            <a:off x="1079500" y="2870200"/>
            <a:ext cx="32639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Justification:</a:t>
            </a:r>
          </a:p>
        </p:txBody>
      </p:sp>
      <p:pic>
        <p:nvPicPr>
          <p:cNvPr id="202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737100" y="3009900"/>
            <a:ext cx="12319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72000" y="6629400"/>
            <a:ext cx="12700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06" name="Grouper"/>
          <p:cNvGrpSpPr/>
          <p:nvPr/>
        </p:nvGrpSpPr>
        <p:grpSpPr>
          <a:xfrm>
            <a:off x="330200" y="5346700"/>
            <a:ext cx="2578100" cy="622300"/>
            <a:chOff x="0" y="0"/>
            <a:chExt cx="2578100" cy="622300"/>
          </a:xfrm>
        </p:grpSpPr>
        <p:pic>
          <p:nvPicPr>
            <p:cNvPr id="204" name="droppedImage.pdf" descr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660400" y="177800"/>
              <a:ext cx="1917700" cy="444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5" name="2."/>
            <p:cNvSpPr txBox="1"/>
            <p:nvPr/>
          </p:nvSpPr>
          <p:spPr>
            <a:xfrm>
              <a:off x="0" y="0"/>
              <a:ext cx="4572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rPr>
                  <a:solidFill>
                    <a:srgbClr val="0061FF"/>
                  </a:solidFill>
                </a:rPr>
                <a:t>2</a:t>
              </a:r>
              <a:r>
                <a:t>.</a:t>
              </a:r>
            </a:p>
          </p:txBody>
        </p:sp>
      </p:grpSp>
      <p:sp>
        <p:nvSpPr>
          <p:cNvPr id="207" name="Justification:"/>
          <p:cNvSpPr/>
          <p:nvPr/>
        </p:nvSpPr>
        <p:spPr>
          <a:xfrm>
            <a:off x="787400" y="6489700"/>
            <a:ext cx="32639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Justification: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6" grpId="4"/>
      <p:bldP build="whole" bldLvl="1" animBg="1" rev="0" advAuto="0" spid="200" grpId="1"/>
      <p:bldP build="whole" bldLvl="1" animBg="1" rev="0" advAuto="0" spid="207" grpId="5"/>
      <p:bldP build="whole" bldLvl="1" animBg="1" rev="0" advAuto="0" spid="201" grpId="2"/>
      <p:bldP build="whole" bldLvl="1" animBg="1" rev="0" advAuto="0" spid="203" grpId="6"/>
      <p:bldP build="whole" bldLvl="1" animBg="1" rev="0" advAuto="0" spid="202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" name="Grouper"/>
          <p:cNvGrpSpPr/>
          <p:nvPr/>
        </p:nvGrpSpPr>
        <p:grpSpPr>
          <a:xfrm>
            <a:off x="4578350" y="3594100"/>
            <a:ext cx="6070600" cy="1676400"/>
            <a:chOff x="0" y="0"/>
            <a:chExt cx="6070600" cy="1676400"/>
          </a:xfrm>
        </p:grpSpPr>
        <p:sp>
          <p:nvSpPr>
            <p:cNvPr id="209" name="Rectangle aux angles arrondis"/>
            <p:cNvSpPr/>
            <p:nvPr/>
          </p:nvSpPr>
          <p:spPr>
            <a:xfrm>
              <a:off x="3975100" y="12700"/>
              <a:ext cx="342900" cy="558800"/>
            </a:xfrm>
            <a:prstGeom prst="roundRect">
              <a:avLst>
                <a:gd name="adj" fmla="val 50000"/>
              </a:avLst>
            </a:prstGeom>
            <a:solidFill>
              <a:srgbClr val="FFB5A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0" name="Rectangle aux angles arrondis"/>
            <p:cNvSpPr/>
            <p:nvPr/>
          </p:nvSpPr>
          <p:spPr>
            <a:xfrm>
              <a:off x="1155700" y="1117600"/>
              <a:ext cx="342900" cy="558800"/>
            </a:xfrm>
            <a:prstGeom prst="roundRect">
              <a:avLst>
                <a:gd name="adj" fmla="val 50000"/>
              </a:avLst>
            </a:prstGeom>
            <a:solidFill>
              <a:srgbClr val="FFB5A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1" name="Rectangle aux angles arrondis"/>
            <p:cNvSpPr/>
            <p:nvPr/>
          </p:nvSpPr>
          <p:spPr>
            <a:xfrm>
              <a:off x="0" y="1117600"/>
              <a:ext cx="622300" cy="558800"/>
            </a:xfrm>
            <a:prstGeom prst="roundRect">
              <a:avLst>
                <a:gd name="adj" fmla="val 34091"/>
              </a:avLst>
            </a:prstGeom>
            <a:solidFill>
              <a:srgbClr val="FFB5A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2" name="Rectangle aux angles arrondis"/>
            <p:cNvSpPr/>
            <p:nvPr/>
          </p:nvSpPr>
          <p:spPr>
            <a:xfrm>
              <a:off x="5448300" y="0"/>
              <a:ext cx="622300" cy="558800"/>
            </a:xfrm>
            <a:prstGeom prst="roundRect">
              <a:avLst>
                <a:gd name="adj" fmla="val 34091"/>
              </a:avLst>
            </a:prstGeom>
            <a:solidFill>
              <a:srgbClr val="FFB5A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18" name="Grouper"/>
          <p:cNvGrpSpPr/>
          <p:nvPr/>
        </p:nvGrpSpPr>
        <p:grpSpPr>
          <a:xfrm>
            <a:off x="4654550" y="3594100"/>
            <a:ext cx="5372100" cy="571500"/>
            <a:chOff x="0" y="0"/>
            <a:chExt cx="5372100" cy="571500"/>
          </a:xfrm>
        </p:grpSpPr>
        <p:sp>
          <p:nvSpPr>
            <p:cNvPr id="214" name="Rectangle aux angles arrondis"/>
            <p:cNvSpPr/>
            <p:nvPr/>
          </p:nvSpPr>
          <p:spPr>
            <a:xfrm>
              <a:off x="3517900" y="12700"/>
              <a:ext cx="342900" cy="558800"/>
            </a:xfrm>
            <a:prstGeom prst="roundRect">
              <a:avLst>
                <a:gd name="adj" fmla="val 50000"/>
              </a:avLst>
            </a:prstGeom>
            <a:solidFill>
              <a:srgbClr val="FFF76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5" name="Rectangle aux angles arrondis"/>
            <p:cNvSpPr/>
            <p:nvPr/>
          </p:nvSpPr>
          <p:spPr>
            <a:xfrm>
              <a:off x="1155700" y="12700"/>
              <a:ext cx="342900" cy="558800"/>
            </a:xfrm>
            <a:prstGeom prst="roundRect">
              <a:avLst>
                <a:gd name="adj" fmla="val 50000"/>
              </a:avLst>
            </a:prstGeom>
            <a:solidFill>
              <a:srgbClr val="FFF76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6" name="Rectangle aux angles arrondis"/>
            <p:cNvSpPr/>
            <p:nvPr/>
          </p:nvSpPr>
          <p:spPr>
            <a:xfrm>
              <a:off x="0" y="12700"/>
              <a:ext cx="622300" cy="558800"/>
            </a:xfrm>
            <a:prstGeom prst="roundRect">
              <a:avLst>
                <a:gd name="adj" fmla="val 34091"/>
              </a:avLst>
            </a:prstGeom>
            <a:solidFill>
              <a:srgbClr val="FFF76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7" name="Rectangle aux angles arrondis"/>
            <p:cNvSpPr/>
            <p:nvPr/>
          </p:nvSpPr>
          <p:spPr>
            <a:xfrm>
              <a:off x="4749800" y="0"/>
              <a:ext cx="622300" cy="558800"/>
            </a:xfrm>
            <a:prstGeom prst="roundRect">
              <a:avLst>
                <a:gd name="adj" fmla="val 34091"/>
              </a:avLst>
            </a:prstGeom>
            <a:solidFill>
              <a:srgbClr val="FFF76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22" name="Grouper"/>
          <p:cNvGrpSpPr/>
          <p:nvPr/>
        </p:nvGrpSpPr>
        <p:grpSpPr>
          <a:xfrm>
            <a:off x="7499350" y="3492500"/>
            <a:ext cx="4813300" cy="469900"/>
            <a:chOff x="0" y="0"/>
            <a:chExt cx="4813300" cy="469900"/>
          </a:xfrm>
        </p:grpSpPr>
        <p:sp>
          <p:nvSpPr>
            <p:cNvPr id="219" name="Rectangle aux angles arrondis"/>
            <p:cNvSpPr/>
            <p:nvPr/>
          </p:nvSpPr>
          <p:spPr>
            <a:xfrm>
              <a:off x="4406900" y="0"/>
              <a:ext cx="406400" cy="419100"/>
            </a:xfrm>
            <a:prstGeom prst="roundRect">
              <a:avLst>
                <a:gd name="adj" fmla="val 46875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0" name="Rectangle aux angles arrondis"/>
            <p:cNvSpPr/>
            <p:nvPr/>
          </p:nvSpPr>
          <p:spPr>
            <a:xfrm>
              <a:off x="3898900" y="0"/>
              <a:ext cx="317500" cy="419100"/>
            </a:xfrm>
            <a:prstGeom prst="roundRect">
              <a:avLst>
                <a:gd name="adj" fmla="val 5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1" name="Rectangle aux angles arrondis"/>
            <p:cNvSpPr/>
            <p:nvPr/>
          </p:nvSpPr>
          <p:spPr>
            <a:xfrm>
              <a:off x="0" y="50800"/>
              <a:ext cx="317500" cy="4191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27" name="Grouper"/>
          <p:cNvGrpSpPr/>
          <p:nvPr/>
        </p:nvGrpSpPr>
        <p:grpSpPr>
          <a:xfrm>
            <a:off x="1200150" y="787400"/>
            <a:ext cx="9575800" cy="4445000"/>
            <a:chOff x="0" y="0"/>
            <a:chExt cx="9575800" cy="4445000"/>
          </a:xfrm>
        </p:grpSpPr>
        <p:sp>
          <p:nvSpPr>
            <p:cNvPr id="223" name="Rectangle aux angles arrondis"/>
            <p:cNvSpPr/>
            <p:nvPr/>
          </p:nvSpPr>
          <p:spPr>
            <a:xfrm>
              <a:off x="9055100" y="1803400"/>
              <a:ext cx="520700" cy="533400"/>
            </a:xfrm>
            <a:prstGeom prst="roundRect">
              <a:avLst>
                <a:gd name="adj" fmla="val 36585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4" name="Rectangle aux angles arrondis"/>
            <p:cNvSpPr/>
            <p:nvPr/>
          </p:nvSpPr>
          <p:spPr>
            <a:xfrm>
              <a:off x="1625600" y="3911600"/>
              <a:ext cx="520700" cy="533400"/>
            </a:xfrm>
            <a:prstGeom prst="roundRect">
              <a:avLst>
                <a:gd name="adj" fmla="val 36585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5" name="Rectangle aux angles arrondis"/>
            <p:cNvSpPr/>
            <p:nvPr/>
          </p:nvSpPr>
          <p:spPr>
            <a:xfrm>
              <a:off x="0" y="3911600"/>
              <a:ext cx="1130300" cy="533400"/>
            </a:xfrm>
            <a:prstGeom prst="roundRect">
              <a:avLst>
                <a:gd name="adj" fmla="val 35714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6" name="Rectangle aux angles arrondis"/>
            <p:cNvSpPr/>
            <p:nvPr/>
          </p:nvSpPr>
          <p:spPr>
            <a:xfrm>
              <a:off x="4025900" y="0"/>
              <a:ext cx="1143000" cy="533400"/>
            </a:xfrm>
            <a:prstGeom prst="roundRect">
              <a:avLst>
                <a:gd name="adj" fmla="val 35714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32" name="Grouper"/>
          <p:cNvGrpSpPr/>
          <p:nvPr/>
        </p:nvGrpSpPr>
        <p:grpSpPr>
          <a:xfrm>
            <a:off x="1200150" y="825500"/>
            <a:ext cx="8826500" cy="3403600"/>
            <a:chOff x="0" y="0"/>
            <a:chExt cx="8826500" cy="3403600"/>
          </a:xfrm>
        </p:grpSpPr>
        <p:sp>
          <p:nvSpPr>
            <p:cNvPr id="228" name="Rectangle aux angles arrondis"/>
            <p:cNvSpPr/>
            <p:nvPr/>
          </p:nvSpPr>
          <p:spPr>
            <a:xfrm>
              <a:off x="8305800" y="1765300"/>
              <a:ext cx="520700" cy="533400"/>
            </a:xfrm>
            <a:prstGeom prst="roundRect">
              <a:avLst>
                <a:gd name="adj" fmla="val 36585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9" name="Rectangle aux angles arrondis"/>
            <p:cNvSpPr/>
            <p:nvPr/>
          </p:nvSpPr>
          <p:spPr>
            <a:xfrm>
              <a:off x="1663700" y="2832100"/>
              <a:ext cx="520700" cy="533400"/>
            </a:xfrm>
            <a:prstGeom prst="roundRect">
              <a:avLst>
                <a:gd name="adj" fmla="val 36585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0" name="Rectangle aux angles arrondis"/>
            <p:cNvSpPr/>
            <p:nvPr/>
          </p:nvSpPr>
          <p:spPr>
            <a:xfrm>
              <a:off x="0" y="2870200"/>
              <a:ext cx="1130300" cy="533400"/>
            </a:xfrm>
            <a:prstGeom prst="roundRect">
              <a:avLst>
                <a:gd name="adj" fmla="val 35714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1" name="Rectangle aux angles arrondis"/>
            <p:cNvSpPr/>
            <p:nvPr/>
          </p:nvSpPr>
          <p:spPr>
            <a:xfrm>
              <a:off x="2374900" y="0"/>
              <a:ext cx="1143000" cy="533400"/>
            </a:xfrm>
            <a:prstGeom prst="roundRect">
              <a:avLst>
                <a:gd name="adj" fmla="val 35714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37" name="Grouper"/>
          <p:cNvGrpSpPr/>
          <p:nvPr/>
        </p:nvGrpSpPr>
        <p:grpSpPr>
          <a:xfrm>
            <a:off x="1200150" y="825500"/>
            <a:ext cx="7810500" cy="2413000"/>
            <a:chOff x="0" y="0"/>
            <a:chExt cx="7810500" cy="2413000"/>
          </a:xfrm>
        </p:grpSpPr>
        <p:sp>
          <p:nvSpPr>
            <p:cNvPr id="233" name="Rectangle aux angles arrondis"/>
            <p:cNvSpPr/>
            <p:nvPr/>
          </p:nvSpPr>
          <p:spPr>
            <a:xfrm>
              <a:off x="7289800" y="1765300"/>
              <a:ext cx="520700" cy="533400"/>
            </a:xfrm>
            <a:prstGeom prst="roundRect">
              <a:avLst>
                <a:gd name="adj" fmla="val 36585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4" name="Rectangle aux angles arrondis"/>
            <p:cNvSpPr/>
            <p:nvPr/>
          </p:nvSpPr>
          <p:spPr>
            <a:xfrm>
              <a:off x="2070100" y="1879600"/>
              <a:ext cx="520700" cy="533400"/>
            </a:xfrm>
            <a:prstGeom prst="roundRect">
              <a:avLst>
                <a:gd name="adj" fmla="val 36585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5" name="Rectangle aux angles arrondis"/>
            <p:cNvSpPr/>
            <p:nvPr/>
          </p:nvSpPr>
          <p:spPr>
            <a:xfrm>
              <a:off x="0" y="1879600"/>
              <a:ext cx="1625600" cy="533400"/>
            </a:xfrm>
            <a:prstGeom prst="roundRect">
              <a:avLst>
                <a:gd name="adj" fmla="val 3571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6" name="Rectangle aux angles arrondis"/>
            <p:cNvSpPr/>
            <p:nvPr/>
          </p:nvSpPr>
          <p:spPr>
            <a:xfrm>
              <a:off x="228600" y="0"/>
              <a:ext cx="1625600" cy="533400"/>
            </a:xfrm>
            <a:prstGeom prst="roundRect">
              <a:avLst>
                <a:gd name="adj" fmla="val 3571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238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00150" y="2730500"/>
            <a:ext cx="24257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9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00150" y="3746500"/>
            <a:ext cx="20701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0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00150" y="4787900"/>
            <a:ext cx="18923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778250" y="2768600"/>
            <a:ext cx="24384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2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778250" y="3721100"/>
            <a:ext cx="23368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3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778250" y="4813300"/>
            <a:ext cx="21971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4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270750" y="3708400"/>
            <a:ext cx="14859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5" name="droppedImage.pdf" descr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997950" y="3695700"/>
            <a:ext cx="14605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6" name="droppedImage.pdf" descr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0687050" y="3632200"/>
            <a:ext cx="1485900" cy="406400"/>
          </a:xfrm>
          <a:prstGeom prst="rect">
            <a:avLst/>
          </a:prstGeom>
          <a:ln w="12700">
            <a:miter lim="400000"/>
          </a:ln>
        </p:spPr>
      </p:pic>
      <p:sp>
        <p:nvSpPr>
          <p:cNvPr id="247" name="Justification:"/>
          <p:cNvSpPr/>
          <p:nvPr/>
        </p:nvSpPr>
        <p:spPr>
          <a:xfrm>
            <a:off x="920750" y="1587500"/>
            <a:ext cx="32639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Justification:</a:t>
            </a:r>
          </a:p>
        </p:txBody>
      </p:sp>
      <p:grpSp>
        <p:nvGrpSpPr>
          <p:cNvPr id="250" name="Grouper"/>
          <p:cNvGrpSpPr/>
          <p:nvPr/>
        </p:nvGrpSpPr>
        <p:grpSpPr>
          <a:xfrm>
            <a:off x="692150" y="685800"/>
            <a:ext cx="5638800" cy="622300"/>
            <a:chOff x="0" y="0"/>
            <a:chExt cx="5638800" cy="622300"/>
          </a:xfrm>
        </p:grpSpPr>
        <p:pic>
          <p:nvPicPr>
            <p:cNvPr id="248" name="droppedImage.pdf" descr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762000" y="152400"/>
              <a:ext cx="48768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9" name="3."/>
            <p:cNvSpPr txBox="1"/>
            <p:nvPr/>
          </p:nvSpPr>
          <p:spPr>
            <a:xfrm>
              <a:off x="0" y="0"/>
              <a:ext cx="4572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rPr>
                  <a:solidFill>
                    <a:srgbClr val="0061FF"/>
                  </a:solidFill>
                </a:rPr>
                <a:t>3</a:t>
              </a:r>
              <a:r>
                <a:t>.</a:t>
              </a:r>
            </a:p>
          </p:txBody>
        </p:sp>
      </p:grpSp>
      <p:pic>
        <p:nvPicPr>
          <p:cNvPr id="251" name="droppedImage.pdf" descr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8642350" y="2743200"/>
            <a:ext cx="2032000" cy="317500"/>
          </a:xfrm>
          <a:prstGeom prst="rect">
            <a:avLst/>
          </a:prstGeom>
          <a:ln w="12700">
            <a:miter lim="400000"/>
          </a:ln>
        </p:spPr>
      </p:pic>
      <p:sp>
        <p:nvSpPr>
          <p:cNvPr id="252" name="Exemple:"/>
          <p:cNvSpPr/>
          <p:nvPr/>
        </p:nvSpPr>
        <p:spPr>
          <a:xfrm>
            <a:off x="406400" y="61722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253" name="pasted-image.pdf" descr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2866793" y="7343113"/>
            <a:ext cx="2108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4" name="pasted-image.pdf" descr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5172306" y="7355813"/>
            <a:ext cx="31877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5" name="pasted-image.pdf" descr="pasted-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8557319" y="7400263"/>
            <a:ext cx="14605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6" name="pasted-image.pdf" descr="pasted-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0286338" y="7454635"/>
            <a:ext cx="6731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7" name="pasted-image.pdf" descr="pasted-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3032453" y="8416615"/>
            <a:ext cx="14605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8" name="pasted-image.pdf" descr="pasted-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4654550" y="8505515"/>
            <a:ext cx="1460500" cy="330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Class="entr" nodeType="click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5" grpId="14"/>
      <p:bldP build="whole" bldLvl="1" animBg="1" rev="0" advAuto="0" spid="256" grpId="23"/>
      <p:bldP build="whole" bldLvl="1" animBg="1" rev="0" advAuto="0" spid="232" grpId="11"/>
      <p:bldP build="whole" bldLvl="1" animBg="1" rev="0" advAuto="0" spid="257" grpId="24"/>
      <p:bldP build="whole" bldLvl="1" animBg="1" rev="0" advAuto="0" spid="243" grpId="8"/>
      <p:bldP build="whole" bldLvl="1" animBg="1" rev="0" advAuto="0" spid="240" grpId="7"/>
      <p:bldP build="whole" bldLvl="1" animBg="1" rev="0" advAuto="0" spid="239" grpId="5"/>
      <p:bldP build="whole" bldLvl="1" animBg="1" rev="0" advAuto="0" spid="255" grpId="22"/>
      <p:bldP build="whole" bldLvl="1" animBg="1" rev="0" advAuto="0" spid="258" grpId="25"/>
      <p:bldP build="whole" bldLvl="1" animBg="1" rev="0" advAuto="0" spid="247" grpId="2"/>
      <p:bldP build="whole" bldLvl="1" animBg="1" rev="0" advAuto="0" spid="222" grpId="18"/>
      <p:bldP build="whole" bldLvl="1" animBg="1" rev="0" advAuto="0" spid="238" grpId="3"/>
      <p:bldP build="whole" bldLvl="1" animBg="1" rev="0" advAuto="0" spid="244" grpId="13"/>
      <p:bldP build="whole" bldLvl="1" animBg="1" rev="0" advAuto="0" spid="252" grpId="19"/>
      <p:bldP build="whole" bldLvl="1" animBg="1" rev="0" advAuto="0" spid="227" grpId="12"/>
      <p:bldP build="whole" bldLvl="1" animBg="1" rev="0" advAuto="0" spid="242" grpId="6"/>
      <p:bldP build="whole" bldLvl="1" animBg="1" rev="0" advAuto="0" spid="254" grpId="21"/>
      <p:bldP build="whole" bldLvl="1" animBg="1" rev="0" advAuto="0" spid="218" grpId="15"/>
      <p:bldP build="whole" bldLvl="1" animBg="1" rev="0" advAuto="0" spid="253" grpId="20"/>
      <p:bldP build="whole" bldLvl="1" animBg="1" rev="0" advAuto="0" spid="241" grpId="4"/>
      <p:bldP build="whole" bldLvl="1" animBg="1" rev="0" advAuto="0" spid="237" grpId="10"/>
      <p:bldP build="whole" bldLvl="1" animBg="1" rev="0" advAuto="0" spid="250" grpId="1"/>
      <p:bldP build="whole" bldLvl="1" animBg="1" rev="0" advAuto="0" spid="213" grpId="16"/>
      <p:bldP build="whole" bldLvl="1" animBg="1" rev="0" advAuto="0" spid="251" grpId="9"/>
      <p:bldP build="whole" bldLvl="1" animBg="1" rev="0" advAuto="0" spid="246" grpId="17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4" name="Grouper"/>
          <p:cNvGrpSpPr/>
          <p:nvPr/>
        </p:nvGrpSpPr>
        <p:grpSpPr>
          <a:xfrm>
            <a:off x="4241800" y="2984500"/>
            <a:ext cx="6997700" cy="1689100"/>
            <a:chOff x="0" y="0"/>
            <a:chExt cx="6997700" cy="1689100"/>
          </a:xfrm>
        </p:grpSpPr>
        <p:sp>
          <p:nvSpPr>
            <p:cNvPr id="260" name="Rectangle aux angles arrondis"/>
            <p:cNvSpPr/>
            <p:nvPr/>
          </p:nvSpPr>
          <p:spPr>
            <a:xfrm>
              <a:off x="1104900" y="1130300"/>
              <a:ext cx="342900" cy="558800"/>
            </a:xfrm>
            <a:prstGeom prst="roundRect">
              <a:avLst>
                <a:gd name="adj" fmla="val 50000"/>
              </a:avLst>
            </a:prstGeom>
            <a:solidFill>
              <a:srgbClr val="FFF76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1" name="Rectangle aux angles arrondis"/>
            <p:cNvSpPr/>
            <p:nvPr/>
          </p:nvSpPr>
          <p:spPr>
            <a:xfrm>
              <a:off x="4927600" y="0"/>
              <a:ext cx="342900" cy="558800"/>
            </a:xfrm>
            <a:prstGeom prst="roundRect">
              <a:avLst>
                <a:gd name="adj" fmla="val 50000"/>
              </a:avLst>
            </a:prstGeom>
            <a:solidFill>
              <a:srgbClr val="FFF76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2" name="Rectangle aux angles arrondis"/>
            <p:cNvSpPr/>
            <p:nvPr/>
          </p:nvSpPr>
          <p:spPr>
            <a:xfrm>
              <a:off x="0" y="1130300"/>
              <a:ext cx="622300" cy="558800"/>
            </a:xfrm>
            <a:prstGeom prst="roundRect">
              <a:avLst>
                <a:gd name="adj" fmla="val 34091"/>
              </a:avLst>
            </a:prstGeom>
            <a:solidFill>
              <a:srgbClr val="FFF76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3" name="Rectangle aux angles arrondis"/>
            <p:cNvSpPr/>
            <p:nvPr/>
          </p:nvSpPr>
          <p:spPr>
            <a:xfrm>
              <a:off x="6375400" y="25400"/>
              <a:ext cx="622300" cy="558800"/>
            </a:xfrm>
            <a:prstGeom prst="roundRect">
              <a:avLst>
                <a:gd name="adj" fmla="val 34091"/>
              </a:avLst>
            </a:prstGeom>
            <a:solidFill>
              <a:srgbClr val="FFF76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68" name="Grouper"/>
          <p:cNvGrpSpPr/>
          <p:nvPr/>
        </p:nvGrpSpPr>
        <p:grpSpPr>
          <a:xfrm>
            <a:off x="8343900" y="2921000"/>
            <a:ext cx="4546600" cy="520700"/>
            <a:chOff x="0" y="0"/>
            <a:chExt cx="4546600" cy="520700"/>
          </a:xfrm>
        </p:grpSpPr>
        <p:sp>
          <p:nvSpPr>
            <p:cNvPr id="265" name="Rectangle aux angles arrondis"/>
            <p:cNvSpPr/>
            <p:nvPr/>
          </p:nvSpPr>
          <p:spPr>
            <a:xfrm>
              <a:off x="3937000" y="101600"/>
              <a:ext cx="292100" cy="419100"/>
            </a:xfrm>
            <a:prstGeom prst="roundRect">
              <a:avLst>
                <a:gd name="adj" fmla="val 50000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6" name="Rectangle aux angles arrondis"/>
            <p:cNvSpPr/>
            <p:nvPr/>
          </p:nvSpPr>
          <p:spPr>
            <a:xfrm>
              <a:off x="4229100" y="88900"/>
              <a:ext cx="317500" cy="419100"/>
            </a:xfrm>
            <a:prstGeom prst="roundRect">
              <a:avLst>
                <a:gd name="adj" fmla="val 5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7" name="Rectangle aux angles arrondis"/>
            <p:cNvSpPr/>
            <p:nvPr/>
          </p:nvSpPr>
          <p:spPr>
            <a:xfrm>
              <a:off x="0" y="0"/>
              <a:ext cx="317500" cy="4191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71" name="Grouper"/>
          <p:cNvGrpSpPr/>
          <p:nvPr/>
        </p:nvGrpSpPr>
        <p:grpSpPr>
          <a:xfrm>
            <a:off x="2755900" y="1016000"/>
            <a:ext cx="7073900" cy="1676400"/>
            <a:chOff x="0" y="0"/>
            <a:chExt cx="7073900" cy="1676400"/>
          </a:xfrm>
        </p:grpSpPr>
        <p:sp>
          <p:nvSpPr>
            <p:cNvPr id="269" name="Rectangle aux angles arrondis"/>
            <p:cNvSpPr/>
            <p:nvPr/>
          </p:nvSpPr>
          <p:spPr>
            <a:xfrm>
              <a:off x="6692900" y="1143000"/>
              <a:ext cx="381000" cy="533400"/>
            </a:xfrm>
            <a:prstGeom prst="roundRect">
              <a:avLst>
                <a:gd name="adj" fmla="val 50000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0" name="Rectangle aux angles arrondis"/>
            <p:cNvSpPr/>
            <p:nvPr/>
          </p:nvSpPr>
          <p:spPr>
            <a:xfrm>
              <a:off x="0" y="0"/>
              <a:ext cx="520700" cy="533400"/>
            </a:xfrm>
            <a:prstGeom prst="roundRect">
              <a:avLst>
                <a:gd name="adj" fmla="val 36585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76" name="Grouper"/>
          <p:cNvGrpSpPr/>
          <p:nvPr/>
        </p:nvGrpSpPr>
        <p:grpSpPr>
          <a:xfrm>
            <a:off x="850900" y="1016000"/>
            <a:ext cx="9499600" cy="3670300"/>
            <a:chOff x="0" y="0"/>
            <a:chExt cx="9499600" cy="3670300"/>
          </a:xfrm>
        </p:grpSpPr>
        <p:sp>
          <p:nvSpPr>
            <p:cNvPr id="272" name="Rectangle aux angles arrondis"/>
            <p:cNvSpPr/>
            <p:nvPr/>
          </p:nvSpPr>
          <p:spPr>
            <a:xfrm>
              <a:off x="8978900" y="1143000"/>
              <a:ext cx="520700" cy="533400"/>
            </a:xfrm>
            <a:prstGeom prst="roundRect">
              <a:avLst>
                <a:gd name="adj" fmla="val 36585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3" name="Rectangle aux angles arrondis"/>
            <p:cNvSpPr/>
            <p:nvPr/>
          </p:nvSpPr>
          <p:spPr>
            <a:xfrm>
              <a:off x="1905000" y="3111500"/>
              <a:ext cx="520700" cy="533400"/>
            </a:xfrm>
            <a:prstGeom prst="roundRect">
              <a:avLst>
                <a:gd name="adj" fmla="val 36585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4" name="Rectangle aux angles arrondis"/>
            <p:cNvSpPr/>
            <p:nvPr/>
          </p:nvSpPr>
          <p:spPr>
            <a:xfrm>
              <a:off x="0" y="3111500"/>
              <a:ext cx="1384300" cy="558800"/>
            </a:xfrm>
            <a:prstGeom prst="roundRect">
              <a:avLst>
                <a:gd name="adj" fmla="val 34091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5" name="Rectangle aux angles arrondis"/>
            <p:cNvSpPr/>
            <p:nvPr/>
          </p:nvSpPr>
          <p:spPr>
            <a:xfrm>
              <a:off x="2362200" y="0"/>
              <a:ext cx="1143000" cy="533400"/>
            </a:xfrm>
            <a:prstGeom prst="roundRect">
              <a:avLst>
                <a:gd name="adj" fmla="val 35714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81" name="Grouper"/>
          <p:cNvGrpSpPr/>
          <p:nvPr/>
        </p:nvGrpSpPr>
        <p:grpSpPr>
          <a:xfrm>
            <a:off x="673100" y="1016000"/>
            <a:ext cx="8382000" cy="2476500"/>
            <a:chOff x="0" y="0"/>
            <a:chExt cx="8382000" cy="2476500"/>
          </a:xfrm>
        </p:grpSpPr>
        <p:sp>
          <p:nvSpPr>
            <p:cNvPr id="277" name="Rectangle aux angles arrondis"/>
            <p:cNvSpPr/>
            <p:nvPr/>
          </p:nvSpPr>
          <p:spPr>
            <a:xfrm>
              <a:off x="7861300" y="1130300"/>
              <a:ext cx="520700" cy="533400"/>
            </a:xfrm>
            <a:prstGeom prst="roundRect">
              <a:avLst>
                <a:gd name="adj" fmla="val 36585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8" name="Rectangle aux angles arrondis"/>
            <p:cNvSpPr/>
            <p:nvPr/>
          </p:nvSpPr>
          <p:spPr>
            <a:xfrm>
              <a:off x="2171700" y="1943100"/>
              <a:ext cx="520700" cy="533400"/>
            </a:xfrm>
            <a:prstGeom prst="roundRect">
              <a:avLst>
                <a:gd name="adj" fmla="val 36585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9" name="Rectangle aux angles arrondis"/>
            <p:cNvSpPr/>
            <p:nvPr/>
          </p:nvSpPr>
          <p:spPr>
            <a:xfrm>
              <a:off x="0" y="1943100"/>
              <a:ext cx="1625600" cy="533400"/>
            </a:xfrm>
            <a:prstGeom prst="roundRect">
              <a:avLst>
                <a:gd name="adj" fmla="val 3571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0" name="Rectangle aux angles arrondis"/>
            <p:cNvSpPr/>
            <p:nvPr/>
          </p:nvSpPr>
          <p:spPr>
            <a:xfrm>
              <a:off x="0" y="0"/>
              <a:ext cx="1625600" cy="533400"/>
            </a:xfrm>
            <a:prstGeom prst="roundRect">
              <a:avLst>
                <a:gd name="adj" fmla="val 3571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282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3100" y="3022600"/>
            <a:ext cx="26035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3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76300" y="4216400"/>
            <a:ext cx="21590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4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556000" y="3073400"/>
            <a:ext cx="25527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5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416300" y="4216400"/>
            <a:ext cx="21971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6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128000" y="3111500"/>
            <a:ext cx="15875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7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096500" y="3073400"/>
            <a:ext cx="14859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8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1633200" y="3149600"/>
            <a:ext cx="1104900" cy="342900"/>
          </a:xfrm>
          <a:prstGeom prst="rect">
            <a:avLst/>
          </a:prstGeom>
          <a:ln w="12700">
            <a:miter lim="400000"/>
          </a:ln>
        </p:spPr>
      </p:pic>
      <p:sp>
        <p:nvSpPr>
          <p:cNvPr id="289" name="Justification:"/>
          <p:cNvSpPr/>
          <p:nvPr/>
        </p:nvSpPr>
        <p:spPr>
          <a:xfrm>
            <a:off x="368300" y="1854200"/>
            <a:ext cx="32639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Justification:</a:t>
            </a:r>
          </a:p>
        </p:txBody>
      </p:sp>
      <p:grpSp>
        <p:nvGrpSpPr>
          <p:cNvPr id="292" name="Grouper"/>
          <p:cNvGrpSpPr/>
          <p:nvPr/>
        </p:nvGrpSpPr>
        <p:grpSpPr>
          <a:xfrm>
            <a:off x="139700" y="952500"/>
            <a:ext cx="4178300" cy="622300"/>
            <a:chOff x="0" y="0"/>
            <a:chExt cx="4178300" cy="622300"/>
          </a:xfrm>
        </p:grpSpPr>
        <p:pic>
          <p:nvPicPr>
            <p:cNvPr id="290" name="droppedImage.pdf" descr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546100" y="127000"/>
              <a:ext cx="36322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91" name="4."/>
            <p:cNvSpPr txBox="1"/>
            <p:nvPr/>
          </p:nvSpPr>
          <p:spPr>
            <a:xfrm>
              <a:off x="0" y="0"/>
              <a:ext cx="4572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rPr>
                  <a:solidFill>
                    <a:srgbClr val="0061FF"/>
                  </a:solidFill>
                </a:rPr>
                <a:t>4</a:t>
              </a:r>
              <a:r>
                <a:t>.</a:t>
              </a:r>
            </a:p>
          </p:txBody>
        </p:sp>
      </p:grpSp>
      <p:pic>
        <p:nvPicPr>
          <p:cNvPr id="293" name="droppedImage.pdf" descr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610600" y="2311400"/>
            <a:ext cx="1473200" cy="215900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Exemple:"/>
          <p:cNvSpPr/>
          <p:nvPr/>
        </p:nvSpPr>
        <p:spPr>
          <a:xfrm>
            <a:off x="355600" y="56642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295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2054621" y="7041620"/>
            <a:ext cx="15240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6" name="pasted-image.pdf" descr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3790950" y="7067020"/>
            <a:ext cx="2095500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7" name="pasted-image.pdf" descr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6098778" y="7136870"/>
            <a:ext cx="14605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8" name="pasted-image.pdf" descr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7819363" y="7147718"/>
            <a:ext cx="6731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9" name="pasted-image.pdf" descr="pasted-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2438400" y="8284909"/>
            <a:ext cx="1879600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pasted-image.pdf" descr="pasted-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4400550" y="8157909"/>
            <a:ext cx="1485900" cy="660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1" name="pasted-image.pdf" descr="pasted-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5969000" y="8157909"/>
            <a:ext cx="1206500" cy="571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1" grpId="22"/>
      <p:bldP build="whole" bldLvl="1" animBg="1" rev="0" advAuto="0" spid="300" grpId="21"/>
      <p:bldP build="whole" bldLvl="1" animBg="1" rev="0" advAuto="0" spid="289" grpId="1"/>
      <p:bldP build="whole" bldLvl="1" animBg="1" rev="0" advAuto="0" spid="293" grpId="6"/>
      <p:bldP build="whole" bldLvl="1" animBg="1" rev="0" advAuto="0" spid="294" grpId="15"/>
      <p:bldP build="whole" bldLvl="1" animBg="1" rev="0" advAuto="0" spid="297" grpId="18"/>
      <p:bldP build="whole" bldLvl="1" animBg="1" rev="0" advAuto="0" spid="271" grpId="8"/>
      <p:bldP build="whole" bldLvl="1" animBg="1" rev="0" advAuto="0" spid="299" grpId="20"/>
      <p:bldP build="whole" bldLvl="1" animBg="1" rev="0" advAuto="0" spid="296" grpId="17"/>
      <p:bldP build="whole" bldLvl="1" animBg="1" rev="0" advAuto="0" spid="284" grpId="3"/>
      <p:bldP build="whole" bldLvl="1" animBg="1" rev="0" advAuto="0" spid="298" grpId="19"/>
      <p:bldP build="whole" bldLvl="1" animBg="1" rev="0" advAuto="0" spid="281" grpId="7"/>
      <p:bldP build="whole" bldLvl="1" animBg="1" rev="0" advAuto="0" spid="264" grpId="12"/>
      <p:bldP build="whole" bldLvl="1" animBg="1" rev="0" advAuto="0" spid="282" grpId="2"/>
      <p:bldP build="whole" bldLvl="1" animBg="1" rev="0" advAuto="0" spid="283" grpId="4"/>
      <p:bldP build="whole" bldLvl="1" animBg="1" rev="0" advAuto="0" spid="276" grpId="9"/>
      <p:bldP build="whole" bldLvl="1" animBg="1" rev="0" advAuto="0" spid="268" grpId="14"/>
      <p:bldP build="whole" bldLvl="1" animBg="1" rev="0" advAuto="0" spid="288" grpId="13"/>
      <p:bldP build="whole" bldLvl="1" animBg="1" rev="0" advAuto="0" spid="286" grpId="10"/>
      <p:bldP build="whole" bldLvl="1" animBg="1" rev="0" advAuto="0" spid="287" grpId="11"/>
      <p:bldP build="whole" bldLvl="1" animBg="1" rev="0" advAuto="0" spid="295" grpId="16"/>
      <p:bldP build="whole" bldLvl="1" animBg="1" rev="0" advAuto="0" spid="285" grpId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6" name="Grouper"/>
          <p:cNvGrpSpPr/>
          <p:nvPr/>
        </p:nvGrpSpPr>
        <p:grpSpPr>
          <a:xfrm>
            <a:off x="1823384" y="6188948"/>
            <a:ext cx="5313083" cy="1508404"/>
            <a:chOff x="0" y="0"/>
            <a:chExt cx="5313081" cy="1508402"/>
          </a:xfrm>
        </p:grpSpPr>
        <p:sp>
          <p:nvSpPr>
            <p:cNvPr id="303" name="Rectangle aux angles arrondis"/>
            <p:cNvSpPr/>
            <p:nvPr/>
          </p:nvSpPr>
          <p:spPr>
            <a:xfrm>
              <a:off x="2913715" y="0"/>
              <a:ext cx="1422401" cy="533400"/>
            </a:xfrm>
            <a:prstGeom prst="roundRect">
              <a:avLst>
                <a:gd name="adj" fmla="val 3571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4" name="Rectangle aux angles arrondis"/>
            <p:cNvSpPr/>
            <p:nvPr/>
          </p:nvSpPr>
          <p:spPr>
            <a:xfrm>
              <a:off x="4868581" y="13639"/>
              <a:ext cx="444501" cy="533401"/>
            </a:xfrm>
            <a:prstGeom prst="roundRect">
              <a:avLst>
                <a:gd name="adj" fmla="val 4285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5" name="Rectangle aux angles arrondis"/>
            <p:cNvSpPr/>
            <p:nvPr/>
          </p:nvSpPr>
          <p:spPr>
            <a:xfrm>
              <a:off x="0" y="1102002"/>
              <a:ext cx="252132" cy="406401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11" name="Grouper"/>
          <p:cNvGrpSpPr/>
          <p:nvPr/>
        </p:nvGrpSpPr>
        <p:grpSpPr>
          <a:xfrm>
            <a:off x="2806700" y="6202588"/>
            <a:ext cx="5829300" cy="2768216"/>
            <a:chOff x="0" y="0"/>
            <a:chExt cx="5829300" cy="2768215"/>
          </a:xfrm>
        </p:grpSpPr>
        <p:sp>
          <p:nvSpPr>
            <p:cNvPr id="307" name="Rectangle aux angles arrondis"/>
            <p:cNvSpPr/>
            <p:nvPr/>
          </p:nvSpPr>
          <p:spPr>
            <a:xfrm>
              <a:off x="3556000" y="2234815"/>
              <a:ext cx="1333500" cy="533401"/>
            </a:xfrm>
            <a:prstGeom prst="roundRect">
              <a:avLst>
                <a:gd name="adj" fmla="val 35714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8" name="Rectangle aux angles arrondis"/>
            <p:cNvSpPr/>
            <p:nvPr/>
          </p:nvSpPr>
          <p:spPr>
            <a:xfrm>
              <a:off x="0" y="0"/>
              <a:ext cx="1422400" cy="533400"/>
            </a:xfrm>
            <a:prstGeom prst="roundRect">
              <a:avLst>
                <a:gd name="adj" fmla="val 35714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9" name="Rectangle aux angles arrondis"/>
            <p:cNvSpPr/>
            <p:nvPr/>
          </p:nvSpPr>
          <p:spPr>
            <a:xfrm>
              <a:off x="5384800" y="2234815"/>
              <a:ext cx="444500" cy="533401"/>
            </a:xfrm>
            <a:prstGeom prst="roundRect">
              <a:avLst>
                <a:gd name="adj" fmla="val 42857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0" name="Rectangle aux angles arrondis"/>
            <p:cNvSpPr/>
            <p:nvPr/>
          </p:nvSpPr>
          <p:spPr>
            <a:xfrm>
              <a:off x="4222750" y="1174088"/>
              <a:ext cx="252132" cy="406401"/>
            </a:xfrm>
            <a:prstGeom prst="roundRect">
              <a:avLst>
                <a:gd name="adj" fmla="val 50000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16" name="Grouper"/>
          <p:cNvGrpSpPr/>
          <p:nvPr/>
        </p:nvGrpSpPr>
        <p:grpSpPr>
          <a:xfrm>
            <a:off x="1206500" y="6188948"/>
            <a:ext cx="5611532" cy="2781856"/>
            <a:chOff x="0" y="0"/>
            <a:chExt cx="5611531" cy="2781855"/>
          </a:xfrm>
        </p:grpSpPr>
        <p:sp>
          <p:nvSpPr>
            <p:cNvPr id="312" name="Rectangle aux angles arrondis"/>
            <p:cNvSpPr/>
            <p:nvPr/>
          </p:nvSpPr>
          <p:spPr>
            <a:xfrm>
              <a:off x="2242718" y="2248455"/>
              <a:ext cx="1143001" cy="533401"/>
            </a:xfrm>
            <a:prstGeom prst="roundRect">
              <a:avLst>
                <a:gd name="adj" fmla="val 35714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3" name="Rectangle aux angles arrondis"/>
            <p:cNvSpPr/>
            <p:nvPr/>
          </p:nvSpPr>
          <p:spPr>
            <a:xfrm>
              <a:off x="0" y="0"/>
              <a:ext cx="1143000" cy="533400"/>
            </a:xfrm>
            <a:prstGeom prst="roundRect">
              <a:avLst>
                <a:gd name="adj" fmla="val 35714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4" name="Rectangle aux angles arrondis"/>
            <p:cNvSpPr/>
            <p:nvPr/>
          </p:nvSpPr>
          <p:spPr>
            <a:xfrm>
              <a:off x="3822700" y="2248455"/>
              <a:ext cx="444500" cy="533401"/>
            </a:xfrm>
            <a:prstGeom prst="roundRect">
              <a:avLst>
                <a:gd name="adj" fmla="val 42857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5" name="Rectangle aux angles arrondis"/>
            <p:cNvSpPr/>
            <p:nvPr/>
          </p:nvSpPr>
          <p:spPr>
            <a:xfrm>
              <a:off x="5359400" y="1178202"/>
              <a:ext cx="252132" cy="406401"/>
            </a:xfrm>
            <a:prstGeom prst="roundRect">
              <a:avLst>
                <a:gd name="adj" fmla="val 50000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20" name="Grouper"/>
          <p:cNvGrpSpPr/>
          <p:nvPr/>
        </p:nvGrpSpPr>
        <p:grpSpPr>
          <a:xfrm>
            <a:off x="6553200" y="2654300"/>
            <a:ext cx="5664200" cy="520700"/>
            <a:chOff x="0" y="0"/>
            <a:chExt cx="5664200" cy="520700"/>
          </a:xfrm>
        </p:grpSpPr>
        <p:sp>
          <p:nvSpPr>
            <p:cNvPr id="317" name="Rectangle aux angles arrondis"/>
            <p:cNvSpPr/>
            <p:nvPr/>
          </p:nvSpPr>
          <p:spPr>
            <a:xfrm>
              <a:off x="5054600" y="101600"/>
              <a:ext cx="292100" cy="419100"/>
            </a:xfrm>
            <a:prstGeom prst="roundRect">
              <a:avLst>
                <a:gd name="adj" fmla="val 50000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8" name="Rectangle aux angles arrondis"/>
            <p:cNvSpPr/>
            <p:nvPr/>
          </p:nvSpPr>
          <p:spPr>
            <a:xfrm>
              <a:off x="5346700" y="101600"/>
              <a:ext cx="317500" cy="419100"/>
            </a:xfrm>
            <a:prstGeom prst="roundRect">
              <a:avLst>
                <a:gd name="adj" fmla="val 5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9" name="Rectangle aux angles arrondis"/>
            <p:cNvSpPr/>
            <p:nvPr/>
          </p:nvSpPr>
          <p:spPr>
            <a:xfrm>
              <a:off x="0" y="0"/>
              <a:ext cx="317500" cy="4191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25" name="Grouper"/>
          <p:cNvGrpSpPr/>
          <p:nvPr/>
        </p:nvGrpSpPr>
        <p:grpSpPr>
          <a:xfrm>
            <a:off x="3886200" y="2806700"/>
            <a:ext cx="5118100" cy="787400"/>
            <a:chOff x="0" y="0"/>
            <a:chExt cx="5118100" cy="787400"/>
          </a:xfrm>
        </p:grpSpPr>
        <p:sp>
          <p:nvSpPr>
            <p:cNvPr id="321" name="Rectangle aux angles arrondis"/>
            <p:cNvSpPr/>
            <p:nvPr/>
          </p:nvSpPr>
          <p:spPr>
            <a:xfrm>
              <a:off x="1104900" y="228600"/>
              <a:ext cx="342900" cy="558800"/>
            </a:xfrm>
            <a:prstGeom prst="roundRect">
              <a:avLst>
                <a:gd name="adj" fmla="val 50000"/>
              </a:avLst>
            </a:prstGeom>
            <a:solidFill>
              <a:srgbClr val="FFF76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2" name="Rectangle aux angles arrondis"/>
            <p:cNvSpPr/>
            <p:nvPr/>
          </p:nvSpPr>
          <p:spPr>
            <a:xfrm>
              <a:off x="3517900" y="0"/>
              <a:ext cx="342900" cy="558800"/>
            </a:xfrm>
            <a:prstGeom prst="roundRect">
              <a:avLst>
                <a:gd name="adj" fmla="val 50000"/>
              </a:avLst>
            </a:prstGeom>
            <a:solidFill>
              <a:srgbClr val="FFF76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3" name="Rectangle aux angles arrondis"/>
            <p:cNvSpPr/>
            <p:nvPr/>
          </p:nvSpPr>
          <p:spPr>
            <a:xfrm>
              <a:off x="0" y="228600"/>
              <a:ext cx="622300" cy="558800"/>
            </a:xfrm>
            <a:prstGeom prst="roundRect">
              <a:avLst>
                <a:gd name="adj" fmla="val 34091"/>
              </a:avLst>
            </a:prstGeom>
            <a:solidFill>
              <a:srgbClr val="FFF76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4" name="Rectangle aux angles arrondis"/>
            <p:cNvSpPr/>
            <p:nvPr/>
          </p:nvSpPr>
          <p:spPr>
            <a:xfrm>
              <a:off x="4495800" y="0"/>
              <a:ext cx="622300" cy="558800"/>
            </a:xfrm>
            <a:prstGeom prst="roundRect">
              <a:avLst>
                <a:gd name="adj" fmla="val 34091"/>
              </a:avLst>
            </a:prstGeom>
            <a:solidFill>
              <a:srgbClr val="FFF76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30" name="Grouper"/>
          <p:cNvGrpSpPr/>
          <p:nvPr/>
        </p:nvGrpSpPr>
        <p:grpSpPr>
          <a:xfrm>
            <a:off x="3657600" y="2070100"/>
            <a:ext cx="6616700" cy="1320800"/>
            <a:chOff x="0" y="0"/>
            <a:chExt cx="6616700" cy="1320800"/>
          </a:xfrm>
        </p:grpSpPr>
        <p:sp>
          <p:nvSpPr>
            <p:cNvPr id="326" name="Rectangle aux angles arrondis"/>
            <p:cNvSpPr/>
            <p:nvPr/>
          </p:nvSpPr>
          <p:spPr>
            <a:xfrm>
              <a:off x="4724400" y="736600"/>
              <a:ext cx="342900" cy="558800"/>
            </a:xfrm>
            <a:prstGeom prst="roundRect">
              <a:avLst>
                <a:gd name="adj" fmla="val 50000"/>
              </a:avLst>
            </a:prstGeom>
            <a:solidFill>
              <a:srgbClr val="FFB5A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7" name="Rectangle aux angles arrondis"/>
            <p:cNvSpPr/>
            <p:nvPr/>
          </p:nvSpPr>
          <p:spPr>
            <a:xfrm>
              <a:off x="1155700" y="0"/>
              <a:ext cx="342900" cy="558800"/>
            </a:xfrm>
            <a:prstGeom prst="roundRect">
              <a:avLst>
                <a:gd name="adj" fmla="val 50000"/>
              </a:avLst>
            </a:prstGeom>
            <a:solidFill>
              <a:srgbClr val="FFB5A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8" name="Rectangle aux angles arrondis"/>
            <p:cNvSpPr/>
            <p:nvPr/>
          </p:nvSpPr>
          <p:spPr>
            <a:xfrm>
              <a:off x="0" y="0"/>
              <a:ext cx="622300" cy="558800"/>
            </a:xfrm>
            <a:prstGeom prst="roundRect">
              <a:avLst>
                <a:gd name="adj" fmla="val 34091"/>
              </a:avLst>
            </a:prstGeom>
            <a:solidFill>
              <a:srgbClr val="FFB5A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9" name="Rectangle aux angles arrondis"/>
            <p:cNvSpPr/>
            <p:nvPr/>
          </p:nvSpPr>
          <p:spPr>
            <a:xfrm>
              <a:off x="5994400" y="762000"/>
              <a:ext cx="622300" cy="558800"/>
            </a:xfrm>
            <a:prstGeom prst="roundRect">
              <a:avLst>
                <a:gd name="adj" fmla="val 34091"/>
              </a:avLst>
            </a:prstGeom>
            <a:solidFill>
              <a:srgbClr val="FFB5A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35" name="Grouper"/>
          <p:cNvGrpSpPr/>
          <p:nvPr/>
        </p:nvGrpSpPr>
        <p:grpSpPr>
          <a:xfrm>
            <a:off x="685800" y="368300"/>
            <a:ext cx="9575800" cy="3162300"/>
            <a:chOff x="0" y="0"/>
            <a:chExt cx="9575800" cy="3162300"/>
          </a:xfrm>
        </p:grpSpPr>
        <p:sp>
          <p:nvSpPr>
            <p:cNvPr id="331" name="Rectangle aux angles arrondis"/>
            <p:cNvSpPr/>
            <p:nvPr/>
          </p:nvSpPr>
          <p:spPr>
            <a:xfrm>
              <a:off x="9055100" y="1244600"/>
              <a:ext cx="520700" cy="533400"/>
            </a:xfrm>
            <a:prstGeom prst="roundRect">
              <a:avLst>
                <a:gd name="adj" fmla="val 36585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2" name="Rectangle aux angles arrondis"/>
            <p:cNvSpPr/>
            <p:nvPr/>
          </p:nvSpPr>
          <p:spPr>
            <a:xfrm>
              <a:off x="1663700" y="2590800"/>
              <a:ext cx="520700" cy="533400"/>
            </a:xfrm>
            <a:prstGeom prst="roundRect">
              <a:avLst>
                <a:gd name="adj" fmla="val 36585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3" name="Rectangle aux angles arrondis"/>
            <p:cNvSpPr/>
            <p:nvPr/>
          </p:nvSpPr>
          <p:spPr>
            <a:xfrm>
              <a:off x="0" y="2628900"/>
              <a:ext cx="1130300" cy="533400"/>
            </a:xfrm>
            <a:prstGeom prst="roundRect">
              <a:avLst>
                <a:gd name="adj" fmla="val 35714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4" name="Rectangle aux angles arrondis"/>
            <p:cNvSpPr/>
            <p:nvPr/>
          </p:nvSpPr>
          <p:spPr>
            <a:xfrm>
              <a:off x="1384300" y="0"/>
              <a:ext cx="1143000" cy="533400"/>
            </a:xfrm>
            <a:prstGeom prst="roundRect">
              <a:avLst>
                <a:gd name="adj" fmla="val 35714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40" name="Grouper"/>
          <p:cNvGrpSpPr/>
          <p:nvPr/>
        </p:nvGrpSpPr>
        <p:grpSpPr>
          <a:xfrm>
            <a:off x="647700" y="368300"/>
            <a:ext cx="9093200" cy="2311400"/>
            <a:chOff x="0" y="0"/>
            <a:chExt cx="9093200" cy="2311400"/>
          </a:xfrm>
        </p:grpSpPr>
        <p:sp>
          <p:nvSpPr>
            <p:cNvPr id="336" name="Rectangle aux angles arrondis"/>
            <p:cNvSpPr/>
            <p:nvPr/>
          </p:nvSpPr>
          <p:spPr>
            <a:xfrm>
              <a:off x="8661400" y="1244600"/>
              <a:ext cx="431800" cy="533400"/>
            </a:xfrm>
            <a:prstGeom prst="roundRect">
              <a:avLst>
                <a:gd name="adj" fmla="val 44118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7" name="Rectangle aux angles arrondis"/>
            <p:cNvSpPr/>
            <p:nvPr/>
          </p:nvSpPr>
          <p:spPr>
            <a:xfrm>
              <a:off x="1625600" y="1778000"/>
              <a:ext cx="520700" cy="533400"/>
            </a:xfrm>
            <a:prstGeom prst="roundRect">
              <a:avLst>
                <a:gd name="adj" fmla="val 36585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8" name="Rectangle aux angles arrondis"/>
            <p:cNvSpPr/>
            <p:nvPr/>
          </p:nvSpPr>
          <p:spPr>
            <a:xfrm>
              <a:off x="0" y="1778000"/>
              <a:ext cx="1130300" cy="533400"/>
            </a:xfrm>
            <a:prstGeom prst="roundRect">
              <a:avLst>
                <a:gd name="adj" fmla="val 35714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9" name="Rectangle aux angles arrondis"/>
            <p:cNvSpPr/>
            <p:nvPr/>
          </p:nvSpPr>
          <p:spPr>
            <a:xfrm>
              <a:off x="279400" y="0"/>
              <a:ext cx="1143000" cy="533400"/>
            </a:xfrm>
            <a:prstGeom prst="roundRect">
              <a:avLst>
                <a:gd name="adj" fmla="val 35714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45" name="Grouper"/>
          <p:cNvGrpSpPr/>
          <p:nvPr/>
        </p:nvGrpSpPr>
        <p:grpSpPr>
          <a:xfrm>
            <a:off x="584200" y="393700"/>
            <a:ext cx="8382000" cy="3848100"/>
            <a:chOff x="0" y="0"/>
            <a:chExt cx="8382000" cy="3848100"/>
          </a:xfrm>
        </p:grpSpPr>
        <p:sp>
          <p:nvSpPr>
            <p:cNvPr id="341" name="Rectangle aux angles arrondis"/>
            <p:cNvSpPr/>
            <p:nvPr/>
          </p:nvSpPr>
          <p:spPr>
            <a:xfrm>
              <a:off x="7861300" y="1219200"/>
              <a:ext cx="520700" cy="533400"/>
            </a:xfrm>
            <a:prstGeom prst="roundRect">
              <a:avLst>
                <a:gd name="adj" fmla="val 36585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42" name="Rectangle aux angles arrondis"/>
            <p:cNvSpPr/>
            <p:nvPr/>
          </p:nvSpPr>
          <p:spPr>
            <a:xfrm>
              <a:off x="2019300" y="3314700"/>
              <a:ext cx="520700" cy="533400"/>
            </a:xfrm>
            <a:prstGeom prst="roundRect">
              <a:avLst>
                <a:gd name="adj" fmla="val 36585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43" name="Rectangle aux angles arrondis"/>
            <p:cNvSpPr/>
            <p:nvPr/>
          </p:nvSpPr>
          <p:spPr>
            <a:xfrm>
              <a:off x="0" y="3314700"/>
              <a:ext cx="1625600" cy="533400"/>
            </a:xfrm>
            <a:prstGeom prst="roundRect">
              <a:avLst>
                <a:gd name="adj" fmla="val 3571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44" name="Rectangle aux angles arrondis"/>
            <p:cNvSpPr/>
            <p:nvPr/>
          </p:nvSpPr>
          <p:spPr>
            <a:xfrm>
              <a:off x="3086100" y="0"/>
              <a:ext cx="1625600" cy="533400"/>
            </a:xfrm>
            <a:prstGeom prst="roundRect">
              <a:avLst>
                <a:gd name="adj" fmla="val 3571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46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8500" y="2184400"/>
            <a:ext cx="19431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7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4700" y="3086100"/>
            <a:ext cx="20320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8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77900" y="3797300"/>
            <a:ext cx="18923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9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870200" y="2184400"/>
            <a:ext cx="22352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0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09900" y="3111500"/>
            <a:ext cx="22987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1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175000" y="3797300"/>
            <a:ext cx="21971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2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362700" y="2870200"/>
            <a:ext cx="12319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3" name="droppedImage.pdf" descr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988300" y="2870200"/>
            <a:ext cx="9779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4" name="droppedImage.pdf" descr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105900" y="2870200"/>
            <a:ext cx="16256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5" name="droppedImage.pdf" descr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0972800" y="2946400"/>
            <a:ext cx="1244600" cy="342900"/>
          </a:xfrm>
          <a:prstGeom prst="rect">
            <a:avLst/>
          </a:prstGeom>
          <a:ln w="12700">
            <a:miter lim="400000"/>
          </a:ln>
        </p:spPr>
      </p:pic>
      <p:sp>
        <p:nvSpPr>
          <p:cNvPr id="356" name="Justification:"/>
          <p:cNvSpPr/>
          <p:nvPr/>
        </p:nvSpPr>
        <p:spPr>
          <a:xfrm>
            <a:off x="965200" y="1181100"/>
            <a:ext cx="32639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Justification:</a:t>
            </a:r>
          </a:p>
        </p:txBody>
      </p:sp>
      <p:grpSp>
        <p:nvGrpSpPr>
          <p:cNvPr id="359" name="Grouper"/>
          <p:cNvGrpSpPr/>
          <p:nvPr/>
        </p:nvGrpSpPr>
        <p:grpSpPr>
          <a:xfrm>
            <a:off x="393700" y="279400"/>
            <a:ext cx="4457700" cy="622300"/>
            <a:chOff x="0" y="0"/>
            <a:chExt cx="4457700" cy="622300"/>
          </a:xfrm>
        </p:grpSpPr>
        <p:pic>
          <p:nvPicPr>
            <p:cNvPr id="357" name="droppedImage.pdf" descr="dropped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571500" y="177800"/>
              <a:ext cx="3886200" cy="444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58" name="5."/>
            <p:cNvSpPr txBox="1"/>
            <p:nvPr/>
          </p:nvSpPr>
          <p:spPr>
            <a:xfrm>
              <a:off x="0" y="0"/>
              <a:ext cx="4572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rPr>
                  <a:solidFill>
                    <a:srgbClr val="0061FF"/>
                  </a:solidFill>
                </a:rPr>
                <a:t>5</a:t>
              </a:r>
              <a:r>
                <a:t>.</a:t>
              </a:r>
            </a:p>
          </p:txBody>
        </p:sp>
      </p:grpSp>
      <p:pic>
        <p:nvPicPr>
          <p:cNvPr id="360" name="droppedImage.pdf" descr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8636000" y="1790700"/>
            <a:ext cx="1485900" cy="215900"/>
          </a:xfrm>
          <a:prstGeom prst="rect">
            <a:avLst/>
          </a:prstGeom>
          <a:ln w="12700">
            <a:miter lim="400000"/>
          </a:ln>
        </p:spPr>
      </p:pic>
      <p:sp>
        <p:nvSpPr>
          <p:cNvPr id="361" name="Exemple:"/>
          <p:cNvSpPr/>
          <p:nvPr/>
        </p:nvSpPr>
        <p:spPr>
          <a:xfrm>
            <a:off x="393700" y="5066512"/>
            <a:ext cx="2387600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362" name="pasted-image.pdf" descr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206500" y="6277848"/>
            <a:ext cx="4902200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3" name="pasted-image.pdf" descr="pasted-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6305550" y="6334998"/>
            <a:ext cx="673100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4" name="pasted-image.pdf" descr="pasted-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651262" y="7421595"/>
            <a:ext cx="14732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5" name="pasted-image.pdf" descr="pasted-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3295650" y="7421595"/>
            <a:ext cx="863600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6" name="pasted-image.pdf" descr="pasted-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4318000" y="7421595"/>
            <a:ext cx="1422400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7" name="pasted-image.pdf" descr="pasted-image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5899150" y="7478745"/>
            <a:ext cx="1333500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8" name="pasted-image.pdf" descr="pasted-image.pdf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3449218" y="8526303"/>
            <a:ext cx="19177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9" name="pasted-image.pdf" descr="pasted-image.pdf"/>
          <p:cNvPicPr>
            <a:picLocks noChangeAspect="1"/>
          </p:cNvPicPr>
          <p:nvPr/>
        </p:nvPicPr>
        <p:blipFill>
          <a:blip r:embed="rId21">
            <a:extLst/>
          </a:blip>
          <a:stretch>
            <a:fillRect/>
          </a:stretch>
        </p:blipFill>
        <p:spPr>
          <a:xfrm>
            <a:off x="6362700" y="8526303"/>
            <a:ext cx="2133600" cy="444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Class="entr" nodeType="click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Class="entr" nodeType="click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Class="entr" nodeType="click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Class="entr" nodeType="click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Class="entr" nodeType="click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2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Class="entr" nodeType="clickEffect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6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2" grpId="21"/>
      <p:bldP build="whole" bldLvl="1" animBg="1" rev="0" advAuto="0" spid="330" grpId="17"/>
      <p:bldP build="whole" bldLvl="1" animBg="1" rev="0" advAuto="0" spid="363" grpId="22"/>
      <p:bldP build="whole" bldLvl="1" animBg="1" rev="0" advAuto="0" spid="359" grpId="1"/>
      <p:bldP build="whole" bldLvl="1" animBg="1" rev="0" advAuto="0" spid="361" grpId="20"/>
      <p:bldP build="whole" bldLvl="1" animBg="1" rev="0" advAuto="0" spid="367" grpId="26"/>
      <p:bldP build="whole" bldLvl="1" animBg="1" rev="0" advAuto="0" spid="316" grpId="29"/>
      <p:bldP build="whole" bldLvl="1" animBg="1" rev="0" advAuto="0" spid="347" grpId="5"/>
      <p:bldP build="whole" bldLvl="1" animBg="1" rev="0" advAuto="0" spid="325" grpId="15"/>
      <p:bldP build="whole" bldLvl="1" animBg="1" rev="0" advAuto="0" spid="345" grpId="10"/>
      <p:bldP build="whole" bldLvl="1" animBg="1" rev="0" advAuto="0" spid="364" grpId="23"/>
      <p:bldP build="whole" bldLvl="1" animBg="1" rev="0" advAuto="0" spid="350" grpId="6"/>
      <p:bldP build="whole" bldLvl="1" animBg="1" rev="0" advAuto="0" spid="348" grpId="7"/>
      <p:bldP build="whole" bldLvl="1" animBg="1" rev="0" advAuto="0" spid="340" grpId="11"/>
      <p:bldP build="whole" bldLvl="1" animBg="1" rev="0" advAuto="0" spid="355" grpId="18"/>
      <p:bldP build="whole" bldLvl="1" animBg="1" rev="0" advAuto="0" spid="353" grpId="14"/>
      <p:bldP build="whole" bldLvl="1" animBg="1" rev="0" advAuto="0" spid="365" grpId="24"/>
      <p:bldP build="whole" bldLvl="1" animBg="1" rev="0" advAuto="0" spid="366" grpId="25"/>
      <p:bldP build="whole" bldLvl="1" animBg="1" rev="0" advAuto="0" spid="368" grpId="27"/>
      <p:bldP build="whole" bldLvl="1" animBg="1" rev="0" advAuto="0" spid="349" grpId="4"/>
      <p:bldP build="whole" bldLvl="1" animBg="1" rev="0" advAuto="0" spid="369" grpId="28"/>
      <p:bldP build="whole" bldLvl="1" animBg="1" rev="0" advAuto="0" spid="346" grpId="3"/>
      <p:bldP build="whole" bldLvl="1" animBg="1" rev="0" advAuto="0" spid="356" grpId="2"/>
      <p:bldP build="whole" bldLvl="1" animBg="1" rev="0" advAuto="0" spid="311" grpId="30"/>
      <p:bldP build="whole" bldLvl="1" animBg="1" rev="0" advAuto="0" spid="360" grpId="9"/>
      <p:bldP build="whole" bldLvl="1" animBg="1" rev="0" advAuto="0" spid="306" grpId="31"/>
      <p:bldP build="whole" bldLvl="1" animBg="1" rev="0" advAuto="0" spid="354" grpId="16"/>
      <p:bldP build="whole" bldLvl="1" animBg="1" rev="0" advAuto="0" spid="320" grpId="19"/>
      <p:bldP build="whole" bldLvl="1" animBg="1" rev="0" advAuto="0" spid="351" grpId="8"/>
      <p:bldP build="whole" bldLvl="1" animBg="1" rev="0" advAuto="0" spid="352" grpId="13"/>
      <p:bldP build="whole" bldLvl="1" animBg="1" rev="0" advAuto="0" spid="335" grpId="1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Remarqu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Remarque:</a:t>
            </a:r>
          </a:p>
        </p:txBody>
      </p:sp>
      <p:sp>
        <p:nvSpPr>
          <p:cNvPr id="372" name="Cette propriété des logarithmes peut sembler magique, car elle permet de calculer le produit de deux nombres sans pour autant être capable de les connaitre."/>
          <p:cNvSpPr txBox="1"/>
          <p:nvPr/>
        </p:nvSpPr>
        <p:spPr>
          <a:xfrm>
            <a:off x="2959100" y="139699"/>
            <a:ext cx="9723820" cy="218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Cette propriété des logarithmes peut sembler magique, car elle permet de calculer le produit de deux nombres sans pour autant être capable de les connaitre.</a:t>
            </a:r>
          </a:p>
        </p:txBody>
      </p:sp>
      <p:pic>
        <p:nvPicPr>
          <p:cNvPr id="373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97901" y="2610617"/>
            <a:ext cx="19812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4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12891" y="2523723"/>
            <a:ext cx="12446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5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570543" y="2523723"/>
            <a:ext cx="14478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6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780296" y="2598134"/>
            <a:ext cx="13462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7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049417" y="3308944"/>
            <a:ext cx="29591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8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402651" y="4424984"/>
            <a:ext cx="21717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9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898004" y="4444034"/>
            <a:ext cx="16637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0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531254" y="4433835"/>
            <a:ext cx="18796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1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885575" y="4526534"/>
            <a:ext cx="13462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2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083635" y="5211354"/>
            <a:ext cx="31242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3" name="pasted-image.pdf" descr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240789" y="6457679"/>
            <a:ext cx="33401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4" name="pasted-image.pdf" descr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4788609" y="6479674"/>
            <a:ext cx="17526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5" name="pasted-image.pdf" descr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6668417" y="6508479"/>
            <a:ext cx="6858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6" name="pasted-image.pdf" descr="pasted-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1539854" y="7739526"/>
            <a:ext cx="1447801" cy="431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7" name="pasted-image.pdf" descr="pasted-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3184557" y="7752226"/>
            <a:ext cx="21209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8" name="pasted-image.pdf" descr="pasted-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5502360" y="7752226"/>
            <a:ext cx="3340101" cy="533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9" name="pasted-image.pdf" descr="pasted-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9041275" y="7803026"/>
            <a:ext cx="3251201" cy="431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2" grpId="10"/>
      <p:bldP build="whole" bldLvl="1" animBg="1" rev="0" advAuto="0" spid="378" grpId="6"/>
      <p:bldP build="whole" bldLvl="1" animBg="1" rev="0" advAuto="0" spid="374" grpId="2"/>
      <p:bldP build="whole" bldLvl="1" animBg="1" rev="0" advAuto="0" spid="379" grpId="7"/>
      <p:bldP build="whole" bldLvl="1" animBg="1" rev="0" advAuto="0" spid="380" grpId="8"/>
      <p:bldP build="whole" bldLvl="1" animBg="1" rev="0" advAuto="0" spid="377" grpId="5"/>
      <p:bldP build="whole" bldLvl="1" animBg="1" rev="0" advAuto="0" spid="376" grpId="4"/>
      <p:bldP build="whole" bldLvl="1" animBg="1" rev="0" advAuto="0" spid="387" grpId="15"/>
      <p:bldP build="whole" bldLvl="1" animBg="1" rev="0" advAuto="0" spid="373" grpId="1"/>
      <p:bldP build="whole" bldLvl="1" animBg="1" rev="0" advAuto="0" spid="381" grpId="9"/>
      <p:bldP build="whole" bldLvl="1" animBg="1" rev="0" advAuto="0" spid="388" grpId="16"/>
      <p:bldP build="whole" bldLvl="1" animBg="1" rev="0" advAuto="0" spid="385" grpId="13"/>
      <p:bldP build="whole" bldLvl="1" animBg="1" rev="0" advAuto="0" spid="386" grpId="14"/>
      <p:bldP build="whole" bldLvl="1" animBg="1" rev="0" advAuto="0" spid="389" grpId="17"/>
      <p:bldP build="whole" bldLvl="1" animBg="1" rev="0" advAuto="0" spid="384" grpId="12"/>
      <p:bldP build="whole" bldLvl="1" animBg="1" rev="0" advAuto="0" spid="375" grpId="3"/>
      <p:bldP build="whole" bldLvl="1" animBg="1" rev="0" advAuto="0" spid="383" grpId="1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