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aux angles arrondis"/>
          <p:cNvSpPr/>
          <p:nvPr>
            <p:ph type="body" sz="quarter" idx="21"/>
          </p:nvPr>
        </p:nvSpPr>
        <p:spPr>
          <a:xfrm>
            <a:off x="5067300" y="6807200"/>
            <a:ext cx="32258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2" name="Rectangle aux angles arrondis"/>
          <p:cNvSpPr/>
          <p:nvPr>
            <p:ph type="body" sz="half" idx="22"/>
          </p:nvPr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535353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marque:"/>
          <p:cNvSpPr/>
          <p:nvPr>
            <p:ph type="body" sz="quarter" idx="21"/>
          </p:nvPr>
        </p:nvSpPr>
        <p:spPr>
          <a:xfrm>
            <a:off x="139700" y="4445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Remarque:</a:t>
            </a:r>
          </a:p>
        </p:txBody>
      </p:sp>
      <p:sp>
        <p:nvSpPr>
          <p:cNvPr id="8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ujourd’hui, nous avons vu"/>
          <p:cNvSpPr/>
          <p:nvPr>
            <p:ph type="body" sz="quarter" idx="21"/>
          </p:nvPr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Aujourd’hui, nous avons vu</a:t>
            </a:r>
          </a:p>
        </p:txBody>
      </p:sp>
      <p:sp>
        <p:nvSpPr>
          <p:cNvPr id="95" name="item…"/>
          <p:cNvSpPr txBox="1"/>
          <p:nvPr>
            <p:ph type="body" sz="half" idx="22"/>
          </p:nvPr>
        </p:nvSpPr>
        <p:spPr>
          <a:xfrm>
            <a:off x="1308100" y="1460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9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evoir:"/>
          <p:cNvSpPr/>
          <p:nvPr>
            <p:ph type="body" sz="quarter" idx="21"/>
          </p:nvPr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Devoir:</a:t>
            </a:r>
          </a:p>
        </p:txBody>
      </p:sp>
      <p:sp>
        <p:nvSpPr>
          <p:cNvPr id="104" name="p.  , #"/>
          <p:cNvSpPr txBox="1"/>
          <p:nvPr>
            <p:ph type="body" sz="quarter" idx="22"/>
          </p:nvPr>
        </p:nvSpPr>
        <p:spPr>
          <a:xfrm>
            <a:off x="6666979" y="4178300"/>
            <a:ext cx="1211759" cy="6223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p.  , #</a:t>
            </a:r>
          </a:p>
        </p:txBody>
      </p:sp>
      <p:sp>
        <p:nvSpPr>
          <p:cNvPr id="10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QUIZ"/>
          <p:cNvSpPr/>
          <p:nvPr>
            <p:ph type="body" sz="quarter" idx="21"/>
          </p:nvPr>
        </p:nvSpPr>
        <p:spPr>
          <a:xfrm>
            <a:off x="53086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FFF76B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QUIZ</a:t>
            </a:r>
          </a:p>
        </p:txBody>
      </p:sp>
      <p:sp>
        <p:nvSpPr>
          <p:cNvPr id="1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 dernier cours, nous avons vu"/>
          <p:cNvSpPr/>
          <p:nvPr>
            <p:ph type="body" sz="quarter" idx="21"/>
          </p:nvPr>
        </p:nvSpPr>
        <p:spPr>
          <a:xfrm>
            <a:off x="2755900" y="165100"/>
            <a:ext cx="78105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Au dernier cours, nous avons vu</a:t>
            </a:r>
          </a:p>
        </p:txBody>
      </p:sp>
      <p:sp>
        <p:nvSpPr>
          <p:cNvPr id="21" name="item…"/>
          <p:cNvSpPr txBox="1"/>
          <p:nvPr>
            <p:ph type="body" sz="half" idx="22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jourd’hui, nous allons voir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Aujourd’hui, nous allons voir</a:t>
            </a:r>
          </a:p>
        </p:txBody>
      </p:sp>
      <p:sp>
        <p:nvSpPr>
          <p:cNvPr id="30" name="item…"/>
          <p:cNvSpPr txBox="1"/>
          <p:nvPr>
            <p:ph type="body" sz="half" idx="21"/>
          </p:nvPr>
        </p:nvSpPr>
        <p:spPr>
          <a:xfrm>
            <a:off x="1346200" y="1714500"/>
            <a:ext cx="9525000" cy="270510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  <a:p>
            <a:pPr lvl="1" marL="635000" indent="-635000">
              <a:lnSpc>
                <a:spcPct val="200000"/>
              </a:lnSpc>
              <a:spcBef>
                <a:spcPts val="0"/>
              </a:spcBef>
              <a:buClr>
                <a:srgbClr val="008B81"/>
              </a:buClr>
              <a:buSzPct val="125000"/>
              <a:buFont typeface="Lucida Grande"/>
              <a:buChar char="✓"/>
              <a:defRPr sz="36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  <a:r>
              <a:t>item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aites les exercices suivants"/>
          <p:cNvSpPr/>
          <p:nvPr>
            <p:ph type="body" sz="quarter" idx="21"/>
          </p:nvPr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Faites les exercices suivants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aux angles arrondis"/>
          <p:cNvSpPr/>
          <p:nvPr>
            <p:ph type="body" sz="quarter" idx="21"/>
          </p:nvPr>
        </p:nvSpPr>
        <p:spPr>
          <a:xfrm>
            <a:off x="3962400" y="165100"/>
            <a:ext cx="50800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pPr>
          </a:p>
        </p:txBody>
      </p:sp>
      <p:sp>
        <p:nvSpPr>
          <p:cNvPr id="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héorème:"/>
          <p:cNvSpPr/>
          <p:nvPr>
            <p:ph type="body" sz="quarter" idx="21"/>
          </p:nvPr>
        </p:nvSpPr>
        <p:spPr>
          <a:xfrm>
            <a:off x="139700" y="469900"/>
            <a:ext cx="2743200" cy="762000"/>
          </a:xfrm>
          <a:prstGeom prst="roundRect">
            <a:avLst>
              <a:gd name="adj" fmla="val 50000"/>
            </a:avLst>
          </a:prstGeom>
          <a:solidFill>
            <a:srgbClr val="6FD355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Théorème:</a:t>
            </a:r>
          </a:p>
        </p:txBody>
      </p:sp>
      <p:sp>
        <p:nvSpPr>
          <p:cNvPr id="55" name="Preuve:"/>
          <p:cNvSpPr/>
          <p:nvPr>
            <p:ph type="body" sz="quarter" idx="22"/>
          </p:nvPr>
        </p:nvSpPr>
        <p:spPr>
          <a:xfrm>
            <a:off x="139700" y="2565400"/>
            <a:ext cx="2743200" cy="698500"/>
          </a:xfrm>
          <a:prstGeom prst="roundRect">
            <a:avLst>
              <a:gd name="adj" fmla="val 50000"/>
            </a:avLst>
          </a:prstGeom>
          <a:solidFill>
            <a:srgbClr val="84F866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Preuve:</a:t>
            </a:r>
          </a:p>
        </p:txBody>
      </p:sp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éfinition:"/>
          <p:cNvSpPr/>
          <p:nvPr>
            <p:ph type="body" sz="quarter" idx="21"/>
          </p:nvPr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Définition: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Exemple:"/>
          <p:cNvSpPr/>
          <p:nvPr>
            <p:ph type="body" sz="quarter" idx="21"/>
          </p:nvPr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/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Exemple:</a:t>
            </a:r>
          </a:p>
        </p:txBody>
      </p:sp>
      <p:sp>
        <p:nvSpPr>
          <p:cNvPr id="7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685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066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1447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1828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2209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2590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2971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3352800" marR="0" indent="-304800" algn="l" defTabSz="58420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Relationship Id="rId16" Type="http://schemas.openxmlformats.org/officeDocument/2006/relationships/image" Target="../media/image80.png"/><Relationship Id="rId17" Type="http://schemas.openxmlformats.org/officeDocument/2006/relationships/image" Target="../media/image81.png"/><Relationship Id="rId18" Type="http://schemas.openxmlformats.org/officeDocument/2006/relationships/image" Target="../media/image8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100.png"/><Relationship Id="rId10" Type="http://schemas.openxmlformats.org/officeDocument/2006/relationships/image" Target="../media/image101.png"/><Relationship Id="rId11" Type="http://schemas.openxmlformats.org/officeDocument/2006/relationships/image" Target="../media/image10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9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Relationship Id="rId7" Type="http://schemas.openxmlformats.org/officeDocument/2006/relationships/image" Target="../media/image107.png"/><Relationship Id="rId8" Type="http://schemas.openxmlformats.org/officeDocument/2006/relationships/image" Target="../media/image108.png"/><Relationship Id="rId9" Type="http://schemas.openxmlformats.org/officeDocument/2006/relationships/image" Target="../media/image109.png"/><Relationship Id="rId10" Type="http://schemas.openxmlformats.org/officeDocument/2006/relationships/image" Target="../media/image110.png"/><Relationship Id="rId11" Type="http://schemas.openxmlformats.org/officeDocument/2006/relationships/image" Target="../media/image111.png"/><Relationship Id="rId12" Type="http://schemas.openxmlformats.org/officeDocument/2006/relationships/image" Target="../media/image112.png"/><Relationship Id="rId13" Type="http://schemas.openxmlformats.org/officeDocument/2006/relationships/image" Target="../media/image113.png"/><Relationship Id="rId14" Type="http://schemas.openxmlformats.org/officeDocument/2006/relationships/image" Target="../media/image114.png"/><Relationship Id="rId15" Type="http://schemas.openxmlformats.org/officeDocument/2006/relationships/image" Target="../media/image115.png"/><Relationship Id="rId16" Type="http://schemas.openxmlformats.org/officeDocument/2006/relationships/image" Target="../media/image116.png"/><Relationship Id="rId17" Type="http://schemas.openxmlformats.org/officeDocument/2006/relationships/image" Target="../media/image11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3" Type="http://schemas.openxmlformats.org/officeDocument/2006/relationships/image" Target="../media/image132.png"/><Relationship Id="rId14" Type="http://schemas.openxmlformats.org/officeDocument/2006/relationships/image" Target="../media/image133.png"/><Relationship Id="rId15" Type="http://schemas.openxmlformats.org/officeDocument/2006/relationships/image" Target="../media/image134.png"/><Relationship Id="rId16" Type="http://schemas.openxmlformats.org/officeDocument/2006/relationships/image" Target="../media/image135.png"/><Relationship Id="rId17" Type="http://schemas.openxmlformats.org/officeDocument/2006/relationships/image" Target="../media/image13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15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Relationship Id="rId4" Type="http://schemas.openxmlformats.org/officeDocument/2006/relationships/image" Target="../media/image155.png"/><Relationship Id="rId5" Type="http://schemas.openxmlformats.org/officeDocument/2006/relationships/image" Target="../media/image156.png"/><Relationship Id="rId6" Type="http://schemas.openxmlformats.org/officeDocument/2006/relationships/image" Target="../media/image157.png"/><Relationship Id="rId7" Type="http://schemas.openxmlformats.org/officeDocument/2006/relationships/image" Target="../media/image158.png"/><Relationship Id="rId8" Type="http://schemas.openxmlformats.org/officeDocument/2006/relationships/image" Target="../media/image159.png"/><Relationship Id="rId9" Type="http://schemas.openxmlformats.org/officeDocument/2006/relationships/image" Target="../media/image160.png"/><Relationship Id="rId10" Type="http://schemas.openxmlformats.org/officeDocument/2006/relationships/image" Target="../media/image161.png"/><Relationship Id="rId11" Type="http://schemas.openxmlformats.org/officeDocument/2006/relationships/image" Target="../media/image16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2" Type="http://schemas.openxmlformats.org/officeDocument/2006/relationships/image" Target="../media/image61.pn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Relationship Id="rId17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urs 8"/>
          <p:cNvSpPr/>
          <p:nvPr>
            <p:ph type="body" idx="21"/>
          </p:nvPr>
        </p:nvSpPr>
        <p:spPr>
          <a:prstGeom prst="roundRect">
            <a:avLst>
              <a:gd name="adj" fmla="val 41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cours 8</a:t>
            </a:r>
          </a:p>
        </p:txBody>
      </p:sp>
      <p:sp>
        <p:nvSpPr>
          <p:cNvPr id="123" name="1.8 Produit scalaire"/>
          <p:cNvSpPr/>
          <p:nvPr>
            <p:ph type="body" idx="22"/>
          </p:nvPr>
        </p:nvSpPr>
        <p:spPr>
          <a:prstGeom prst="roundRect">
            <a:avLst>
              <a:gd name="adj" fmla="val 36099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1.8 Produit scalaire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rouper"/>
          <p:cNvGrpSpPr/>
          <p:nvPr/>
        </p:nvGrpSpPr>
        <p:grpSpPr>
          <a:xfrm>
            <a:off x="3565280" y="1186282"/>
            <a:ext cx="6163862" cy="7560280"/>
            <a:chOff x="0" y="0"/>
            <a:chExt cx="6163860" cy="7560278"/>
          </a:xfrm>
        </p:grpSpPr>
        <p:sp>
          <p:nvSpPr>
            <p:cNvPr id="344" name="Rectangle aux angles arrondis"/>
            <p:cNvSpPr/>
            <p:nvPr/>
          </p:nvSpPr>
          <p:spPr>
            <a:xfrm>
              <a:off x="4159701" y="6684378"/>
              <a:ext cx="1278640" cy="875901"/>
            </a:xfrm>
            <a:prstGeom prst="roundRect">
              <a:avLst>
                <a:gd name="adj" fmla="val 21749"/>
              </a:avLst>
            </a:prstGeom>
            <a:solidFill>
              <a:srgbClr val="00D3C4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45" name="Rectangle aux angles arrondis"/>
            <p:cNvSpPr/>
            <p:nvPr/>
          </p:nvSpPr>
          <p:spPr>
            <a:xfrm>
              <a:off x="0" y="3143051"/>
              <a:ext cx="544851" cy="875901"/>
            </a:xfrm>
            <a:prstGeom prst="roundRect">
              <a:avLst>
                <a:gd name="adj" fmla="val 34964"/>
              </a:avLst>
            </a:prstGeom>
            <a:solidFill>
              <a:srgbClr val="00D3C4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46" name="Rectangle aux angles arrondis"/>
            <p:cNvSpPr/>
            <p:nvPr/>
          </p:nvSpPr>
          <p:spPr>
            <a:xfrm>
              <a:off x="5619009" y="0"/>
              <a:ext cx="544852" cy="668166"/>
            </a:xfrm>
            <a:prstGeom prst="roundRect">
              <a:avLst>
                <a:gd name="adj" fmla="val 34964"/>
              </a:avLst>
            </a:prstGeom>
            <a:solidFill>
              <a:srgbClr val="00D3C4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52" name="Grouper"/>
          <p:cNvGrpSpPr/>
          <p:nvPr/>
        </p:nvGrpSpPr>
        <p:grpSpPr>
          <a:xfrm>
            <a:off x="224320" y="1175801"/>
            <a:ext cx="8328214" cy="5860528"/>
            <a:chOff x="0" y="0"/>
            <a:chExt cx="8328212" cy="5860526"/>
          </a:xfrm>
        </p:grpSpPr>
        <p:sp>
          <p:nvSpPr>
            <p:cNvPr id="348" name="Rectangle aux angles arrondis"/>
            <p:cNvSpPr/>
            <p:nvPr/>
          </p:nvSpPr>
          <p:spPr>
            <a:xfrm>
              <a:off x="2019133" y="3236150"/>
              <a:ext cx="692363" cy="629313"/>
            </a:xfrm>
            <a:prstGeom prst="roundRect">
              <a:avLst>
                <a:gd name="adj" fmla="val 30271"/>
              </a:avLst>
            </a:prstGeom>
            <a:solidFill>
              <a:srgbClr val="D6E8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49" name="Rectangle aux angles arrondis"/>
            <p:cNvSpPr/>
            <p:nvPr/>
          </p:nvSpPr>
          <p:spPr>
            <a:xfrm>
              <a:off x="3854525" y="5197314"/>
              <a:ext cx="741247" cy="629313"/>
            </a:xfrm>
            <a:prstGeom prst="roundRect">
              <a:avLst>
                <a:gd name="adj" fmla="val 30271"/>
              </a:avLst>
            </a:prstGeom>
            <a:solidFill>
              <a:srgbClr val="D6E8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0" name="Rectangle aux angles arrondis"/>
            <p:cNvSpPr/>
            <p:nvPr/>
          </p:nvSpPr>
          <p:spPr>
            <a:xfrm>
              <a:off x="7586967" y="0"/>
              <a:ext cx="741246" cy="629312"/>
            </a:xfrm>
            <a:prstGeom prst="roundRect">
              <a:avLst>
                <a:gd name="adj" fmla="val 30271"/>
              </a:avLst>
            </a:prstGeom>
            <a:solidFill>
              <a:srgbClr val="D6E8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1" name="Rectangle aux angles arrondis"/>
            <p:cNvSpPr/>
            <p:nvPr/>
          </p:nvSpPr>
          <p:spPr>
            <a:xfrm>
              <a:off x="0" y="5231214"/>
              <a:ext cx="741246" cy="629313"/>
            </a:xfrm>
            <a:prstGeom prst="roundRect">
              <a:avLst>
                <a:gd name="adj" fmla="val 30271"/>
              </a:avLst>
            </a:prstGeom>
            <a:solidFill>
              <a:srgbClr val="D6E8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57" name="Grouper"/>
          <p:cNvGrpSpPr/>
          <p:nvPr/>
        </p:nvGrpSpPr>
        <p:grpSpPr>
          <a:xfrm>
            <a:off x="198443" y="1173344"/>
            <a:ext cx="7617967" cy="7178668"/>
            <a:chOff x="0" y="0"/>
            <a:chExt cx="7617966" cy="7178667"/>
          </a:xfrm>
        </p:grpSpPr>
        <p:sp>
          <p:nvSpPr>
            <p:cNvPr id="353" name="Rectangle aux angles arrondis"/>
            <p:cNvSpPr/>
            <p:nvPr/>
          </p:nvSpPr>
          <p:spPr>
            <a:xfrm>
              <a:off x="0" y="6549355"/>
              <a:ext cx="741246" cy="629313"/>
            </a:xfrm>
            <a:prstGeom prst="roundRect">
              <a:avLst>
                <a:gd name="adj" fmla="val 30271"/>
              </a:avLst>
            </a:prstGeom>
            <a:solidFill>
              <a:srgbClr val="EECD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4" name="Rectangle aux angles arrondis"/>
            <p:cNvSpPr/>
            <p:nvPr/>
          </p:nvSpPr>
          <p:spPr>
            <a:xfrm>
              <a:off x="3826769" y="6623950"/>
              <a:ext cx="427146" cy="497851"/>
            </a:xfrm>
            <a:prstGeom prst="roundRect">
              <a:avLst>
                <a:gd name="adj" fmla="val 44598"/>
              </a:avLst>
            </a:prstGeom>
            <a:solidFill>
              <a:srgbClr val="EECD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5" name="Rectangle aux angles arrondis"/>
            <p:cNvSpPr/>
            <p:nvPr/>
          </p:nvSpPr>
          <p:spPr>
            <a:xfrm>
              <a:off x="1688659" y="3311974"/>
              <a:ext cx="427145" cy="497851"/>
            </a:xfrm>
            <a:prstGeom prst="roundRect">
              <a:avLst>
                <a:gd name="adj" fmla="val 44598"/>
              </a:avLst>
            </a:prstGeom>
            <a:solidFill>
              <a:srgbClr val="EECD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6" name="Rectangle aux angles arrondis"/>
            <p:cNvSpPr/>
            <p:nvPr/>
          </p:nvSpPr>
          <p:spPr>
            <a:xfrm>
              <a:off x="6876721" y="0"/>
              <a:ext cx="741246" cy="629312"/>
            </a:xfrm>
            <a:prstGeom prst="roundRect">
              <a:avLst>
                <a:gd name="adj" fmla="val 30271"/>
              </a:avLst>
            </a:prstGeom>
            <a:solidFill>
              <a:srgbClr val="EECDFE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61" name="Grouper"/>
          <p:cNvGrpSpPr/>
          <p:nvPr/>
        </p:nvGrpSpPr>
        <p:grpSpPr>
          <a:xfrm>
            <a:off x="3898213" y="1236229"/>
            <a:ext cx="3813716" cy="2372709"/>
            <a:chOff x="0" y="0"/>
            <a:chExt cx="3813715" cy="2372708"/>
          </a:xfrm>
        </p:grpSpPr>
        <p:sp>
          <p:nvSpPr>
            <p:cNvPr id="358" name="Rectangle aux angles arrondis"/>
            <p:cNvSpPr/>
            <p:nvPr/>
          </p:nvSpPr>
          <p:spPr>
            <a:xfrm>
              <a:off x="0" y="1874858"/>
              <a:ext cx="427145" cy="497851"/>
            </a:xfrm>
            <a:prstGeom prst="roundRect">
              <a:avLst>
                <a:gd name="adj" fmla="val 44598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59" name="Rectangle aux angles arrondis"/>
            <p:cNvSpPr/>
            <p:nvPr/>
          </p:nvSpPr>
          <p:spPr>
            <a:xfrm>
              <a:off x="3386570" y="1855125"/>
              <a:ext cx="427146" cy="497851"/>
            </a:xfrm>
            <a:prstGeom prst="roundRect">
              <a:avLst>
                <a:gd name="adj" fmla="val 44598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0" name="Rectangle aux angles arrondis"/>
            <p:cNvSpPr/>
            <p:nvPr/>
          </p:nvSpPr>
          <p:spPr>
            <a:xfrm>
              <a:off x="2076453" y="0"/>
              <a:ext cx="427146" cy="497850"/>
            </a:xfrm>
            <a:prstGeom prst="roundRect">
              <a:avLst>
                <a:gd name="adj" fmla="val 44598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65" name="Grouper"/>
          <p:cNvGrpSpPr/>
          <p:nvPr/>
        </p:nvGrpSpPr>
        <p:grpSpPr>
          <a:xfrm>
            <a:off x="2556653" y="1236229"/>
            <a:ext cx="4379687" cy="2372709"/>
            <a:chOff x="0" y="0"/>
            <a:chExt cx="4379685" cy="2372708"/>
          </a:xfrm>
        </p:grpSpPr>
        <p:sp>
          <p:nvSpPr>
            <p:cNvPr id="362" name="Rectangle aux angles arrondis"/>
            <p:cNvSpPr/>
            <p:nvPr/>
          </p:nvSpPr>
          <p:spPr>
            <a:xfrm>
              <a:off x="0" y="1874858"/>
              <a:ext cx="427145" cy="497851"/>
            </a:xfrm>
            <a:prstGeom prst="roundRect">
              <a:avLst>
                <a:gd name="adj" fmla="val 44598"/>
              </a:avLst>
            </a:prstGeom>
            <a:solidFill>
              <a:srgbClr val="FFF5A8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3" name="Rectangle aux angles arrondis"/>
            <p:cNvSpPr/>
            <p:nvPr/>
          </p:nvSpPr>
          <p:spPr>
            <a:xfrm>
              <a:off x="3952540" y="1865606"/>
              <a:ext cx="427146" cy="497851"/>
            </a:xfrm>
            <a:prstGeom prst="roundRect">
              <a:avLst>
                <a:gd name="adj" fmla="val 44598"/>
              </a:avLst>
            </a:prstGeom>
            <a:solidFill>
              <a:srgbClr val="FFF5A8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4" name="Rectangle aux angles arrondis"/>
            <p:cNvSpPr/>
            <p:nvPr/>
          </p:nvSpPr>
          <p:spPr>
            <a:xfrm>
              <a:off x="3030218" y="0"/>
              <a:ext cx="427146" cy="497850"/>
            </a:xfrm>
            <a:prstGeom prst="roundRect">
              <a:avLst>
                <a:gd name="adj" fmla="val 44598"/>
              </a:avLst>
            </a:prstGeom>
            <a:solidFill>
              <a:srgbClr val="FFF5A8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69" name="Grouper"/>
          <p:cNvGrpSpPr/>
          <p:nvPr/>
        </p:nvGrpSpPr>
        <p:grpSpPr>
          <a:xfrm>
            <a:off x="3478976" y="1246710"/>
            <a:ext cx="2608408" cy="2352976"/>
            <a:chOff x="0" y="0"/>
            <a:chExt cx="2608407" cy="2352975"/>
          </a:xfrm>
        </p:grpSpPr>
        <p:sp>
          <p:nvSpPr>
            <p:cNvPr id="366" name="Rectangle aux angles arrondis"/>
            <p:cNvSpPr/>
            <p:nvPr/>
          </p:nvSpPr>
          <p:spPr>
            <a:xfrm>
              <a:off x="0" y="1853896"/>
              <a:ext cx="427145" cy="497851"/>
            </a:xfrm>
            <a:prstGeom prst="roundRect">
              <a:avLst>
                <a:gd name="adj" fmla="val 44598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7" name="Rectangle aux angles arrondis"/>
            <p:cNvSpPr/>
            <p:nvPr/>
          </p:nvSpPr>
          <p:spPr>
            <a:xfrm>
              <a:off x="2181262" y="1855125"/>
              <a:ext cx="427146" cy="497851"/>
            </a:xfrm>
            <a:prstGeom prst="roundRect">
              <a:avLst>
                <a:gd name="adj" fmla="val 44598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68" name="Rectangle aux angles arrondis"/>
            <p:cNvSpPr/>
            <p:nvPr/>
          </p:nvSpPr>
          <p:spPr>
            <a:xfrm>
              <a:off x="1122688" y="0"/>
              <a:ext cx="427146" cy="497850"/>
            </a:xfrm>
            <a:prstGeom prst="roundRect">
              <a:avLst>
                <a:gd name="adj" fmla="val 44598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73" name="Grouper"/>
          <p:cNvGrpSpPr/>
          <p:nvPr/>
        </p:nvGrpSpPr>
        <p:grpSpPr>
          <a:xfrm>
            <a:off x="2104744" y="1245481"/>
            <a:ext cx="3268708" cy="2373938"/>
            <a:chOff x="0" y="0"/>
            <a:chExt cx="3268706" cy="2373937"/>
          </a:xfrm>
        </p:grpSpPr>
        <p:sp>
          <p:nvSpPr>
            <p:cNvPr id="370" name="Rectangle aux angles arrondis"/>
            <p:cNvSpPr/>
            <p:nvPr/>
          </p:nvSpPr>
          <p:spPr>
            <a:xfrm>
              <a:off x="0" y="1874858"/>
              <a:ext cx="427145" cy="497851"/>
            </a:xfrm>
            <a:prstGeom prst="roundRect">
              <a:avLst>
                <a:gd name="adj" fmla="val 44598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71" name="Rectangle aux angles arrondis"/>
            <p:cNvSpPr/>
            <p:nvPr/>
          </p:nvSpPr>
          <p:spPr>
            <a:xfrm>
              <a:off x="2841561" y="1876087"/>
              <a:ext cx="427146" cy="497851"/>
            </a:xfrm>
            <a:prstGeom prst="roundRect">
              <a:avLst>
                <a:gd name="adj" fmla="val 44598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372" name="Rectangle aux angles arrondis"/>
            <p:cNvSpPr/>
            <p:nvPr/>
          </p:nvSpPr>
          <p:spPr>
            <a:xfrm>
              <a:off x="2065972" y="0"/>
              <a:ext cx="427146" cy="497850"/>
            </a:xfrm>
            <a:prstGeom prst="roundRect">
              <a:avLst>
                <a:gd name="adj" fmla="val 44598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374" name="On a donc deux façons de calculer la même quantité."/>
          <p:cNvSpPr txBox="1"/>
          <p:nvPr/>
        </p:nvSpPr>
        <p:spPr>
          <a:xfrm>
            <a:off x="1464038" y="289804"/>
            <a:ext cx="988806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On a donc deux façons de calculer la même quantité.</a:t>
            </a:r>
          </a:p>
        </p:txBody>
      </p:sp>
      <p:pic>
        <p:nvPicPr>
          <p:cNvPr id="3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351" y="1258030"/>
            <a:ext cx="36322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1665" y="1256297"/>
            <a:ext cx="2844801" cy="469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9" name="Grouper"/>
          <p:cNvGrpSpPr/>
          <p:nvPr/>
        </p:nvGrpSpPr>
        <p:grpSpPr>
          <a:xfrm>
            <a:off x="6967897" y="8191393"/>
            <a:ext cx="4887902" cy="600940"/>
            <a:chOff x="0" y="0"/>
            <a:chExt cx="4887900" cy="600939"/>
          </a:xfrm>
        </p:grpSpPr>
        <p:sp>
          <p:nvSpPr>
            <p:cNvPr id="377" name="Ligne"/>
            <p:cNvSpPr/>
            <p:nvPr/>
          </p:nvSpPr>
          <p:spPr>
            <a:xfrm>
              <a:off x="0" y="600939"/>
              <a:ext cx="3826597" cy="1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59100" y="0"/>
              <a:ext cx="1828801" cy="46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2" name="Grouper"/>
          <p:cNvGrpSpPr/>
          <p:nvPr/>
        </p:nvGrpSpPr>
        <p:grpSpPr>
          <a:xfrm>
            <a:off x="6938651" y="6233674"/>
            <a:ext cx="4331436" cy="2550969"/>
            <a:chOff x="0" y="0"/>
            <a:chExt cx="4331435" cy="2550967"/>
          </a:xfrm>
        </p:grpSpPr>
        <p:sp>
          <p:nvSpPr>
            <p:cNvPr id="380" name="Ligne"/>
            <p:cNvSpPr/>
            <p:nvPr/>
          </p:nvSpPr>
          <p:spPr>
            <a:xfrm flipV="1">
              <a:off x="0" y="-1"/>
              <a:ext cx="2550968" cy="2550969"/>
            </a:xfrm>
            <a:prstGeom prst="line">
              <a:avLst/>
            </a:prstGeom>
            <a:noFill/>
            <a:ln w="381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81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28035" y="250062"/>
              <a:ext cx="18034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0247" y="6353913"/>
            <a:ext cx="3136901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1625" y="7689536"/>
            <a:ext cx="3149601" cy="59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662449" y="6416676"/>
            <a:ext cx="1079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99182" y="7865342"/>
            <a:ext cx="6731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37010" y="7896993"/>
            <a:ext cx="11557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24896" y="3126564"/>
            <a:ext cx="3746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93885" y="3189732"/>
            <a:ext cx="3022601" cy="35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764638" y="3205625"/>
            <a:ext cx="6731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96402" y="4370977"/>
            <a:ext cx="33655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242296" y="4191920"/>
            <a:ext cx="19685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Image" descr="Imag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506425" y="4236710"/>
            <a:ext cx="15875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Image" descr="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464411" y="4343346"/>
            <a:ext cx="15367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" descr="Image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0358219" y="4673816"/>
            <a:ext cx="6731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Exemple:"/>
          <p:cNvSpPr/>
          <p:nvPr/>
        </p:nvSpPr>
        <p:spPr>
          <a:xfrm>
            <a:off x="212103" y="1947740"/>
            <a:ext cx="2387601" cy="787401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Exemple: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17"/>
      <p:bldP build="whole" bldLvl="1" animBg="1" rev="0" advAuto="0" spid="357" grpId="19"/>
      <p:bldP build="whole" bldLvl="1" animBg="1" rev="0" advAuto="0" spid="379" grpId="4"/>
      <p:bldP build="whole" bldLvl="1" animBg="1" rev="0" advAuto="0" spid="369" grpId="14"/>
      <p:bldP build="whole" bldLvl="1" animBg="1" rev="0" advAuto="0" spid="395" grpId="25"/>
      <p:bldP build="whole" bldLvl="1" animBg="1" rev="0" advAuto="0" spid="388" grpId="11"/>
      <p:bldP build="whole" bldLvl="1" animBg="1" rev="0" advAuto="0" spid="383" grpId="7"/>
      <p:bldP build="whole" bldLvl="1" animBg="1" rev="0" advAuto="0" spid="376" grpId="2"/>
      <p:bldP build="whole" bldLvl="1" animBg="1" rev="0" advAuto="0" spid="382" grpId="5"/>
      <p:bldP build="whole" bldLvl="1" animBg="1" rev="0" advAuto="0" spid="375" grpId="1"/>
      <p:bldP build="whole" bldLvl="1" animBg="1" rev="0" advAuto="0" spid="391" grpId="18"/>
      <p:bldP build="whole" bldLvl="1" animBg="1" rev="0" advAuto="0" spid="373" grpId="13"/>
      <p:bldP build="whole" bldLvl="1" animBg="1" rev="0" advAuto="0" spid="385" grpId="8"/>
      <p:bldP build="whole" bldLvl="1" animBg="1" rev="0" advAuto="0" spid="384" grpId="9"/>
      <p:bldP build="whole" bldLvl="1" animBg="1" rev="0" advAuto="0" spid="361" grpId="16"/>
      <p:bldP build="whole" bldLvl="1" animBg="1" rev="0" advAuto="0" spid="386" grpId="10"/>
      <p:bldP build="whole" bldLvl="1" animBg="1" rev="0" advAuto="0" spid="352" grpId="20"/>
      <p:bldP build="whole" bldLvl="1" animBg="1" rev="0" advAuto="0" spid="365" grpId="15"/>
      <p:bldP build="whole" bldLvl="1" animBg="1" rev="0" advAuto="0" spid="393" grpId="23"/>
      <p:bldP build="whole" bldLvl="1" animBg="1" rev="0" advAuto="0" spid="347" grpId="21"/>
      <p:bldP build="whole" bldLvl="1" animBg="1" rev="0" advAuto="0" spid="394" grpId="24"/>
      <p:bldP build="whole" bldLvl="1" animBg="1" rev="0" advAuto="0" spid="392" grpId="22"/>
      <p:bldP build="whole" bldLvl="1" animBg="1" rev="0" advAuto="0" spid="389" grpId="12"/>
      <p:bldP build="whole" bldLvl="1" animBg="1" rev="0" advAuto="0" spid="387" grpId="6"/>
      <p:bldP build="whole" bldLvl="1" animBg="1" rev="0" advAuto="0" spid="396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399" name="#69 et 70"/>
          <p:cNvSpPr txBox="1"/>
          <p:nvPr/>
        </p:nvSpPr>
        <p:spPr>
          <a:xfrm>
            <a:off x="5554736" y="4565649"/>
            <a:ext cx="18953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#69 et 70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rouper"/>
          <p:cNvGrpSpPr/>
          <p:nvPr/>
        </p:nvGrpSpPr>
        <p:grpSpPr>
          <a:xfrm>
            <a:off x="2260238" y="762847"/>
            <a:ext cx="9655435" cy="1976611"/>
            <a:chOff x="0" y="0"/>
            <a:chExt cx="9655434" cy="1976610"/>
          </a:xfrm>
        </p:grpSpPr>
        <p:sp>
          <p:nvSpPr>
            <p:cNvPr id="401" name="Rectangle aux angles arrondis"/>
            <p:cNvSpPr/>
            <p:nvPr/>
          </p:nvSpPr>
          <p:spPr>
            <a:xfrm>
              <a:off x="7735554" y="1311942"/>
              <a:ext cx="1919881" cy="664669"/>
            </a:xfrm>
            <a:prstGeom prst="roundRect">
              <a:avLst>
                <a:gd name="adj" fmla="val 28661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02" name="Rectangle aux angles arrondis"/>
            <p:cNvSpPr/>
            <p:nvPr/>
          </p:nvSpPr>
          <p:spPr>
            <a:xfrm>
              <a:off x="1488063" y="31175"/>
              <a:ext cx="1389683" cy="664669"/>
            </a:xfrm>
            <a:prstGeom prst="roundRect">
              <a:avLst>
                <a:gd name="adj" fmla="val 28661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03" name="Rectangle aux angles arrondis"/>
            <p:cNvSpPr/>
            <p:nvPr/>
          </p:nvSpPr>
          <p:spPr>
            <a:xfrm>
              <a:off x="0" y="0"/>
              <a:ext cx="806100" cy="664669"/>
            </a:xfrm>
            <a:prstGeom prst="roundRect">
              <a:avLst>
                <a:gd name="adj" fmla="val 28661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07" name="Grouper"/>
          <p:cNvGrpSpPr/>
          <p:nvPr/>
        </p:nvGrpSpPr>
        <p:grpSpPr>
          <a:xfrm>
            <a:off x="3005792" y="778894"/>
            <a:ext cx="8918462" cy="7244560"/>
            <a:chOff x="0" y="0"/>
            <a:chExt cx="8918460" cy="7244558"/>
          </a:xfrm>
        </p:grpSpPr>
        <p:sp>
          <p:nvSpPr>
            <p:cNvPr id="405" name="Rectangle aux angles arrondis"/>
            <p:cNvSpPr/>
            <p:nvPr/>
          </p:nvSpPr>
          <p:spPr>
            <a:xfrm>
              <a:off x="7085824" y="6579890"/>
              <a:ext cx="1832637" cy="664669"/>
            </a:xfrm>
            <a:prstGeom prst="roundRect">
              <a:avLst>
                <a:gd name="adj" fmla="val 28661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06" name="Rectangle aux angles arrondis"/>
            <p:cNvSpPr/>
            <p:nvPr/>
          </p:nvSpPr>
          <p:spPr>
            <a:xfrm>
              <a:off x="0" y="0"/>
              <a:ext cx="2156218" cy="664669"/>
            </a:xfrm>
            <a:prstGeom prst="roundRect">
              <a:avLst>
                <a:gd name="adj" fmla="val 28661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08" name="Ligne"/>
          <p:cNvSpPr/>
          <p:nvPr/>
        </p:nvSpPr>
        <p:spPr>
          <a:xfrm flipV="1">
            <a:off x="4348910" y="3667220"/>
            <a:ext cx="1733858" cy="1733857"/>
          </a:xfrm>
          <a:prstGeom prst="line">
            <a:avLst/>
          </a:prstGeom>
          <a:ln w="254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09" name="Ligne"/>
          <p:cNvSpPr/>
          <p:nvPr/>
        </p:nvSpPr>
        <p:spPr>
          <a:xfrm flipV="1">
            <a:off x="4352487" y="4712876"/>
            <a:ext cx="4449727" cy="688660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41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2640" y="4812266"/>
            <a:ext cx="2032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2847" y="4014095"/>
            <a:ext cx="2794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4917" y="5374841"/>
            <a:ext cx="2667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1449" y="887728"/>
            <a:ext cx="3810001" cy="469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8" name="Grouper"/>
          <p:cNvGrpSpPr/>
          <p:nvPr/>
        </p:nvGrpSpPr>
        <p:grpSpPr>
          <a:xfrm>
            <a:off x="4444275" y="3791456"/>
            <a:ext cx="1872372" cy="2263107"/>
            <a:chOff x="0" y="0"/>
            <a:chExt cx="1872370" cy="2263106"/>
          </a:xfrm>
        </p:grpSpPr>
        <p:sp>
          <p:nvSpPr>
            <p:cNvPr id="414" name="Ligne"/>
            <p:cNvSpPr/>
            <p:nvPr/>
          </p:nvSpPr>
          <p:spPr>
            <a:xfrm flipH="1" flipV="1">
              <a:off x="1610014" y="0"/>
              <a:ext cx="202620" cy="130884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grpSp>
          <p:nvGrpSpPr>
            <p:cNvPr id="417" name="Grouper"/>
            <p:cNvGrpSpPr/>
            <p:nvPr/>
          </p:nvGrpSpPr>
          <p:grpSpPr>
            <a:xfrm>
              <a:off x="0" y="1628557"/>
              <a:ext cx="1872371" cy="634550"/>
              <a:chOff x="0" y="0"/>
              <a:chExt cx="1872370" cy="634549"/>
            </a:xfrm>
          </p:grpSpPr>
          <p:sp>
            <p:nvSpPr>
              <p:cNvPr id="415" name="Ligne"/>
              <p:cNvSpPr/>
              <p:nvPr/>
            </p:nvSpPr>
            <p:spPr>
              <a:xfrm flipV="1">
                <a:off x="-1" y="-1"/>
                <a:ext cx="1872372" cy="269605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ysDot"/>
                <a:miter lim="400000"/>
                <a:headEnd type="stealth" w="med" len="med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>
                  <a:defRPr sz="4000"/>
                </a:pPr>
              </a:p>
            </p:txBody>
          </p:sp>
          <p:pic>
            <p:nvPicPr>
              <p:cNvPr id="416" name="pasted-image.pdf" descr="pasted-image.pd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991656" y="418649"/>
                <a:ext cx="215901" cy="2159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23" name="Grouper"/>
          <p:cNvGrpSpPr/>
          <p:nvPr/>
        </p:nvGrpSpPr>
        <p:grpSpPr>
          <a:xfrm>
            <a:off x="3859484" y="2482771"/>
            <a:ext cx="4879312" cy="2890248"/>
            <a:chOff x="0" y="0"/>
            <a:chExt cx="4879311" cy="2890246"/>
          </a:xfrm>
        </p:grpSpPr>
        <p:sp>
          <p:nvSpPr>
            <p:cNvPr id="419" name="Ligne"/>
            <p:cNvSpPr/>
            <p:nvPr/>
          </p:nvSpPr>
          <p:spPr>
            <a:xfrm flipV="1">
              <a:off x="521521" y="347527"/>
              <a:ext cx="2542720" cy="2542720"/>
            </a:xfrm>
            <a:prstGeom prst="line">
              <a:avLst/>
            </a:prstGeom>
            <a:noFill/>
            <a:ln w="25400" cap="flat">
              <a:solidFill>
                <a:srgbClr val="0096FF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20" name="Ligne"/>
            <p:cNvSpPr/>
            <p:nvPr/>
          </p:nvSpPr>
          <p:spPr>
            <a:xfrm flipH="1" flipV="1">
              <a:off x="3052795" y="361534"/>
              <a:ext cx="1826517" cy="1826516"/>
            </a:xfrm>
            <a:prstGeom prst="line">
              <a:avLst/>
            </a:prstGeom>
            <a:noFill/>
            <a:ln w="25400" cap="flat">
              <a:solidFill>
                <a:srgbClr val="0096FF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421" name="pasted-image.pdf" descr="pasted-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7342" y="615063"/>
              <a:ext cx="177801" cy="33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Ligne"/>
            <p:cNvSpPr/>
            <p:nvPr/>
          </p:nvSpPr>
          <p:spPr>
            <a:xfrm flipV="1">
              <a:off x="0" y="-1"/>
              <a:ext cx="2542719" cy="254272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  <a:headEnd type="stealth" w="med" len="med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424" name="pasted-image.pdf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06897" y="502278"/>
            <a:ext cx="22860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pasted-image.pdf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272289" y="2143497"/>
            <a:ext cx="25273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asted-image.pdf" descr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304432" y="5515224"/>
            <a:ext cx="22606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asted-image.pdf" descr="pasted-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404368" y="7444183"/>
            <a:ext cx="24511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7" grpId="8"/>
      <p:bldP build="whole" bldLvl="1" animBg="1" rev="0" advAuto="0" spid="424" grpId="3"/>
      <p:bldP build="whole" bldLvl="1" animBg="1" rev="0" advAuto="0" spid="418" grpId="2"/>
      <p:bldP build="whole" bldLvl="1" animBg="1" rev="0" advAuto="0" spid="413" grpId="1"/>
      <p:bldP build="whole" bldLvl="1" animBg="1" rev="0" advAuto="0" spid="426" grpId="7"/>
      <p:bldP build="whole" bldLvl="1" animBg="1" rev="0" advAuto="0" spid="404" grpId="5"/>
      <p:bldP build="whole" bldLvl="1" animBg="1" rev="0" advAuto="0" spid="425" grpId="4"/>
      <p:bldP build="whole" bldLvl="1" animBg="1" rev="0" advAuto="0" spid="407" grpId="9"/>
      <p:bldP build="whole" bldLvl="1" animBg="1" rev="0" advAuto="0" spid="423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rouper"/>
          <p:cNvGrpSpPr/>
          <p:nvPr/>
        </p:nvGrpSpPr>
        <p:grpSpPr>
          <a:xfrm>
            <a:off x="1751454" y="4524029"/>
            <a:ext cx="10495557" cy="831127"/>
            <a:chOff x="0" y="0"/>
            <a:chExt cx="10495556" cy="831125"/>
          </a:xfrm>
        </p:grpSpPr>
        <p:sp>
          <p:nvSpPr>
            <p:cNvPr id="429" name="Rectangle aux angles arrondis"/>
            <p:cNvSpPr/>
            <p:nvPr/>
          </p:nvSpPr>
          <p:spPr>
            <a:xfrm>
              <a:off x="8626230" y="217954"/>
              <a:ext cx="1869327" cy="613172"/>
            </a:xfrm>
            <a:prstGeom prst="roundRect">
              <a:avLst>
                <a:gd name="adj" fmla="val 31068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30" name="Rectangle aux angles arrondis"/>
            <p:cNvSpPr/>
            <p:nvPr/>
          </p:nvSpPr>
          <p:spPr>
            <a:xfrm>
              <a:off x="0" y="0"/>
              <a:ext cx="1869326" cy="613171"/>
            </a:xfrm>
            <a:prstGeom prst="roundRect">
              <a:avLst>
                <a:gd name="adj" fmla="val 31068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434" name="Grouper"/>
          <p:cNvGrpSpPr/>
          <p:nvPr/>
        </p:nvGrpSpPr>
        <p:grpSpPr>
          <a:xfrm>
            <a:off x="1668853" y="3624788"/>
            <a:ext cx="8255979" cy="1779753"/>
            <a:chOff x="0" y="0"/>
            <a:chExt cx="8255977" cy="1779751"/>
          </a:xfrm>
        </p:grpSpPr>
        <p:sp>
          <p:nvSpPr>
            <p:cNvPr id="432" name="Rectangle aux angles arrondis"/>
            <p:cNvSpPr/>
            <p:nvPr/>
          </p:nvSpPr>
          <p:spPr>
            <a:xfrm>
              <a:off x="7841458" y="1166580"/>
              <a:ext cx="414520" cy="613172"/>
            </a:xfrm>
            <a:prstGeom prst="roundRect">
              <a:avLst>
                <a:gd name="adj" fmla="val 4595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33" name="Rectangle aux angles arrondis"/>
            <p:cNvSpPr/>
            <p:nvPr/>
          </p:nvSpPr>
          <p:spPr>
            <a:xfrm>
              <a:off x="0" y="0"/>
              <a:ext cx="414519" cy="613171"/>
            </a:xfrm>
            <a:prstGeom prst="roundRect">
              <a:avLst>
                <a:gd name="adj" fmla="val 45957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435" name="En physique, le travail est la force multipliée par le déplacement."/>
          <p:cNvSpPr txBox="1"/>
          <p:nvPr/>
        </p:nvSpPr>
        <p:spPr>
          <a:xfrm>
            <a:off x="598279" y="457123"/>
            <a:ext cx="1187112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En physique, le travail est la force multipliée par le déplacement.</a:t>
            </a:r>
          </a:p>
        </p:txBody>
      </p:sp>
      <p:sp>
        <p:nvSpPr>
          <p:cNvPr id="436" name="Ovale"/>
          <p:cNvSpPr/>
          <p:nvPr/>
        </p:nvSpPr>
        <p:spPr>
          <a:xfrm>
            <a:off x="5683282" y="6371749"/>
            <a:ext cx="152401" cy="177801"/>
          </a:xfrm>
          <a:prstGeom prst="ellipse">
            <a:avLst/>
          </a:pr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37" name="Ligne"/>
          <p:cNvSpPr/>
          <p:nvPr/>
        </p:nvSpPr>
        <p:spPr>
          <a:xfrm>
            <a:off x="5783552" y="6497007"/>
            <a:ext cx="3602058" cy="1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38" name="Ligne"/>
          <p:cNvSpPr/>
          <p:nvPr/>
        </p:nvSpPr>
        <p:spPr>
          <a:xfrm flipV="1">
            <a:off x="5752806" y="3931062"/>
            <a:ext cx="2220222" cy="2518046"/>
          </a:xfrm>
          <a:prstGeom prst="line">
            <a:avLst/>
          </a:prstGeom>
          <a:ln w="25400">
            <a:solidFill>
              <a:srgbClr val="0096FF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39" name="Or, seule la portion de la force qui est dans la direction du déplacement est considérée."/>
          <p:cNvSpPr txBox="1"/>
          <p:nvPr/>
        </p:nvSpPr>
        <p:spPr>
          <a:xfrm>
            <a:off x="550631" y="1286791"/>
            <a:ext cx="1167893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Or, seule la portion de la force qui est dans la direction du déplacement est considérée.</a:t>
            </a:r>
          </a:p>
        </p:txBody>
      </p:sp>
      <p:pic>
        <p:nvPicPr>
          <p:cNvPr id="4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8928" y="5813699"/>
            <a:ext cx="33020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8757" y="4348497"/>
            <a:ext cx="342901" cy="457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6" name="Grouper"/>
          <p:cNvGrpSpPr/>
          <p:nvPr/>
        </p:nvGrpSpPr>
        <p:grpSpPr>
          <a:xfrm>
            <a:off x="5718910" y="3942580"/>
            <a:ext cx="2244214" cy="3026657"/>
            <a:chOff x="0" y="0"/>
            <a:chExt cx="2244213" cy="3026655"/>
          </a:xfrm>
        </p:grpSpPr>
        <p:sp>
          <p:nvSpPr>
            <p:cNvPr id="442" name="Ligne"/>
            <p:cNvSpPr/>
            <p:nvPr/>
          </p:nvSpPr>
          <p:spPr>
            <a:xfrm flipV="1">
              <a:off x="2244213" y="-1"/>
              <a:ext cx="1" cy="25438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44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41999" y="2810755"/>
              <a:ext cx="215901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Ligne"/>
            <p:cNvSpPr/>
            <p:nvPr/>
          </p:nvSpPr>
          <p:spPr>
            <a:xfrm>
              <a:off x="1266964" y="2929159"/>
              <a:ext cx="914743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45" name="Ligne"/>
            <p:cNvSpPr/>
            <p:nvPr/>
          </p:nvSpPr>
          <p:spPr>
            <a:xfrm>
              <a:off x="0" y="2930388"/>
              <a:ext cx="914742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74257" y="6058360"/>
            <a:ext cx="2032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54889" y="3009454"/>
            <a:ext cx="23876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593218" y="4741577"/>
            <a:ext cx="26162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2779" y="3591280"/>
            <a:ext cx="19558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55727" y="4509400"/>
            <a:ext cx="28956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3780" y="5677573"/>
            <a:ext cx="29337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50809" y="6930942"/>
            <a:ext cx="1397001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6" grpId="2"/>
      <p:bldP build="whole" bldLvl="1" animBg="1" rev="0" advAuto="0" spid="451" grpId="7"/>
      <p:bldP build="whole" bldLvl="1" animBg="1" rev="0" advAuto="0" spid="450" grpId="3"/>
      <p:bldP build="whole" bldLvl="1" animBg="1" rev="0" advAuto="0" spid="449" grpId="6"/>
      <p:bldP build="whole" bldLvl="1" animBg="1" rev="0" advAuto="0" spid="434" grpId="8"/>
      <p:bldP build="whole" bldLvl="1" animBg="1" rev="0" advAuto="0" spid="431" grpId="9"/>
      <p:bldP build="whole" bldLvl="1" animBg="1" rev="0" advAuto="0" spid="448" grpId="5"/>
      <p:bldP build="whole" bldLvl="1" animBg="1" rev="0" advAuto="0" spid="439" grpId="1"/>
      <p:bldP build="whole" bldLvl="1" animBg="1" rev="0" advAuto="0" spid="452" grpId="10"/>
      <p:bldP build="whole" bldLvl="1" animBg="1" rev="0" advAuto="0" spid="453" grpId="11"/>
      <p:bldP build="whole" bldLvl="1" animBg="1" rev="0" advAuto="0" spid="44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456" name="Un particule qui se déplace d’un point"/>
          <p:cNvSpPr txBox="1"/>
          <p:nvPr/>
        </p:nvSpPr>
        <p:spPr>
          <a:xfrm>
            <a:off x="3076754" y="645780"/>
            <a:ext cx="724956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Un particule qui se déplace d’un point </a:t>
            </a:r>
          </a:p>
        </p:txBody>
      </p:sp>
      <p:pic>
        <p:nvPicPr>
          <p:cNvPr id="4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0561" y="771710"/>
            <a:ext cx="1308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8263" y="1486338"/>
            <a:ext cx="1676401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à un point"/>
          <p:cNvSpPr txBox="1"/>
          <p:nvPr/>
        </p:nvSpPr>
        <p:spPr>
          <a:xfrm>
            <a:off x="1554535" y="1349231"/>
            <a:ext cx="19955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à un point</a:t>
            </a:r>
          </a:p>
        </p:txBody>
      </p:sp>
      <p:sp>
        <p:nvSpPr>
          <p:cNvPr id="460" name="est soumis à une force"/>
          <p:cNvSpPr txBox="1"/>
          <p:nvPr/>
        </p:nvSpPr>
        <p:spPr>
          <a:xfrm>
            <a:off x="5591328" y="1358484"/>
            <a:ext cx="41069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 soumis à une force</a:t>
            </a:r>
          </a:p>
        </p:txBody>
      </p:sp>
      <p:grpSp>
        <p:nvGrpSpPr>
          <p:cNvPr id="469" name="Grouper"/>
          <p:cNvGrpSpPr/>
          <p:nvPr/>
        </p:nvGrpSpPr>
        <p:grpSpPr>
          <a:xfrm>
            <a:off x="7390582" y="7903982"/>
            <a:ext cx="1765301" cy="1638301"/>
            <a:chOff x="0" y="0"/>
            <a:chExt cx="1765300" cy="1638300"/>
          </a:xfrm>
        </p:grpSpPr>
        <p:sp>
          <p:nvSpPr>
            <p:cNvPr id="461" name="Ligne"/>
            <p:cNvSpPr/>
            <p:nvPr/>
          </p:nvSpPr>
          <p:spPr>
            <a:xfrm flipH="1">
              <a:off x="495300" y="1274233"/>
              <a:ext cx="1270000" cy="8468"/>
            </a:xfrm>
            <a:prstGeom prst="line">
              <a:avLst/>
            </a:prstGeom>
            <a:noFill/>
            <a:ln w="38100" cap="flat">
              <a:solidFill>
                <a:srgbClr val="0056D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gne"/>
            <p:cNvSpPr/>
            <p:nvPr/>
          </p:nvSpPr>
          <p:spPr>
            <a:xfrm flipH="1">
              <a:off x="495299" y="0"/>
              <a:ext cx="2" cy="1270000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465" name="Grouper"/>
            <p:cNvGrpSpPr/>
            <p:nvPr/>
          </p:nvGrpSpPr>
          <p:grpSpPr>
            <a:xfrm>
              <a:off x="0" y="1181100"/>
              <a:ext cx="571500" cy="457200"/>
              <a:chOff x="0" y="0"/>
              <a:chExt cx="571500" cy="457200"/>
            </a:xfrm>
          </p:grpSpPr>
          <p:pic>
            <p:nvPicPr>
              <p:cNvPr id="463" name="droppedImage.pdf" descr="dropped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01600"/>
                <a:ext cx="317500" cy="35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4" name="Ovale"/>
              <p:cNvSpPr/>
              <p:nvPr/>
            </p:nvSpPr>
            <p:spPr>
              <a:xfrm>
                <a:off x="419100" y="0"/>
                <a:ext cx="152400" cy="177800"/>
              </a:xfrm>
              <a:prstGeom prst="ellipse">
                <a:avLst/>
              </a:prstGeom>
              <a:solidFill>
                <a:srgbClr val="6995D7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  <p:grpSp>
          <p:nvGrpSpPr>
            <p:cNvPr id="468" name="Grouper"/>
            <p:cNvGrpSpPr/>
            <p:nvPr/>
          </p:nvGrpSpPr>
          <p:grpSpPr>
            <a:xfrm>
              <a:off x="0" y="1181100"/>
              <a:ext cx="571501" cy="457201"/>
              <a:chOff x="0" y="0"/>
              <a:chExt cx="571500" cy="457200"/>
            </a:xfrm>
          </p:grpSpPr>
          <p:pic>
            <p:nvPicPr>
              <p:cNvPr id="466" name="droppedImage.pdf" descr="droppedImage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0" y="101600"/>
                <a:ext cx="317500" cy="35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67" name="Ovale"/>
              <p:cNvSpPr/>
              <p:nvPr/>
            </p:nvSpPr>
            <p:spPr>
              <a:xfrm>
                <a:off x="419100" y="0"/>
                <a:ext cx="152400" cy="177800"/>
              </a:xfrm>
              <a:prstGeom prst="ellipse">
                <a:avLst/>
              </a:prstGeom>
              <a:solidFill>
                <a:srgbClr val="6995D7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</p:grpSp>
      <p:sp>
        <p:nvSpPr>
          <p:cNvPr id="470" name="Ovale"/>
          <p:cNvSpPr/>
          <p:nvPr/>
        </p:nvSpPr>
        <p:spPr>
          <a:xfrm>
            <a:off x="9245571" y="5395794"/>
            <a:ext cx="152401" cy="177801"/>
          </a:xfrm>
          <a:prstGeom prst="ellipse">
            <a:avLst/>
          </a:pr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471" name="Ovale"/>
          <p:cNvSpPr/>
          <p:nvPr/>
        </p:nvSpPr>
        <p:spPr>
          <a:xfrm>
            <a:off x="5054426" y="3625744"/>
            <a:ext cx="152401" cy="177801"/>
          </a:xfrm>
          <a:prstGeom prst="ellipse">
            <a:avLst/>
          </a:prstGeom>
          <a:solidFill>
            <a:srgbClr val="6995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36024" y="1412693"/>
            <a:ext cx="22860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Ligne"/>
          <p:cNvSpPr/>
          <p:nvPr/>
        </p:nvSpPr>
        <p:spPr>
          <a:xfrm flipV="1">
            <a:off x="9399475" y="4251011"/>
            <a:ext cx="2360263" cy="1176942"/>
          </a:xfrm>
          <a:prstGeom prst="line">
            <a:avLst/>
          </a:prstGeom>
          <a:ln w="25400">
            <a:solidFill>
              <a:srgbClr val="535353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sp>
        <p:nvSpPr>
          <p:cNvPr id="474" name="Le travail effectué par cette particule est:"/>
          <p:cNvSpPr txBox="1"/>
          <p:nvPr/>
        </p:nvSpPr>
        <p:spPr>
          <a:xfrm>
            <a:off x="2757712" y="2238882"/>
            <a:ext cx="753129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travail effectué par cette particule est:</a:t>
            </a:r>
          </a:p>
        </p:txBody>
      </p:sp>
      <p:pic>
        <p:nvPicPr>
          <p:cNvPr id="47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95215" y="4795824"/>
            <a:ext cx="22860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88869" y="4781159"/>
            <a:ext cx="330201" cy="342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24663" y="3509659"/>
            <a:ext cx="342901" cy="317501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Ligne"/>
          <p:cNvSpPr/>
          <p:nvPr/>
        </p:nvSpPr>
        <p:spPr>
          <a:xfrm flipH="1" flipV="1">
            <a:off x="5207188" y="3776995"/>
            <a:ext cx="4063773" cy="1711346"/>
          </a:xfrm>
          <a:prstGeom prst="line">
            <a:avLst/>
          </a:prstGeom>
          <a:ln w="25400">
            <a:solidFill>
              <a:srgbClr val="FF26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>
              <a:defRPr sz="4000"/>
            </a:pPr>
          </a:p>
        </p:txBody>
      </p:sp>
      <p:pic>
        <p:nvPicPr>
          <p:cNvPr id="479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0840" y="4492823"/>
            <a:ext cx="1524001" cy="55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130154" y="4500761"/>
            <a:ext cx="2438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31736" y="5390609"/>
            <a:ext cx="3365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607250" y="5375461"/>
            <a:ext cx="1790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00572" y="6586909"/>
            <a:ext cx="2006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534519" y="6685946"/>
            <a:ext cx="34798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231103" y="6771149"/>
            <a:ext cx="18161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age" descr="Imag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236734" y="6784332"/>
            <a:ext cx="10414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age" descr="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201102" y="4008484"/>
            <a:ext cx="330201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2"/>
      <p:bldP build="whole" bldLvl="1" animBg="1" rev="0" advAuto="0" spid="486" grpId="9"/>
      <p:bldP build="whole" bldLvl="1" animBg="1" rev="0" advAuto="0" spid="481" grpId="4"/>
      <p:bldP build="whole" bldLvl="1" animBg="1" rev="0" advAuto="0" spid="474" grpId="1"/>
      <p:bldP build="whole" bldLvl="1" animBg="1" rev="0" advAuto="0" spid="480" grpId="3"/>
      <p:bldP build="whole" bldLvl="1" animBg="1" rev="0" advAuto="0" spid="482" grpId="5"/>
      <p:bldP build="whole" bldLvl="1" animBg="1" rev="0" advAuto="0" spid="484" grpId="7"/>
      <p:bldP build="whole" bldLvl="1" animBg="1" rev="0" advAuto="0" spid="483" grpId="6"/>
      <p:bldP build="whole" bldLvl="1" animBg="1" rev="0" advAuto="0" spid="485" grpId="8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490" name="# 71"/>
          <p:cNvSpPr txBox="1"/>
          <p:nvPr/>
        </p:nvSpPr>
        <p:spPr>
          <a:xfrm>
            <a:off x="6007137" y="4673448"/>
            <a:ext cx="9905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71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Angle entre deux vecteurs"/>
          <p:cNvSpPr txBox="1"/>
          <p:nvPr/>
        </p:nvSpPr>
        <p:spPr>
          <a:xfrm>
            <a:off x="4066145" y="127000"/>
            <a:ext cx="486355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Angle entre deux vecteurs</a:t>
            </a:r>
          </a:p>
        </p:txBody>
      </p:sp>
      <p:pic>
        <p:nvPicPr>
          <p:cNvPr id="493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7600" y="2349500"/>
            <a:ext cx="43688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3276600"/>
            <a:ext cx="3454400" cy="124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1400" y="5384800"/>
            <a:ext cx="4914900" cy="128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4" grpId="2"/>
      <p:bldP build="whole" bldLvl="1" animBg="1" rev="0" advAuto="0" spid="495" grpId="3"/>
      <p:bldP build="whole" bldLvl="1" animBg="1" rev="0" advAuto="0" spid="49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rouper"/>
          <p:cNvGrpSpPr/>
          <p:nvPr/>
        </p:nvGrpSpPr>
        <p:grpSpPr>
          <a:xfrm>
            <a:off x="3013605" y="3707490"/>
            <a:ext cx="9313278" cy="2899138"/>
            <a:chOff x="0" y="0"/>
            <a:chExt cx="9313276" cy="2899137"/>
          </a:xfrm>
        </p:grpSpPr>
        <p:sp>
          <p:nvSpPr>
            <p:cNvPr id="497" name="Rectangle aux angles arrondis"/>
            <p:cNvSpPr/>
            <p:nvPr/>
          </p:nvSpPr>
          <p:spPr>
            <a:xfrm>
              <a:off x="8353466" y="0"/>
              <a:ext cx="959811" cy="538555"/>
            </a:xfrm>
            <a:prstGeom prst="roundRect">
              <a:avLst>
                <a:gd name="adj" fmla="val 35372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98" name="Rectangle aux angles arrondis"/>
            <p:cNvSpPr/>
            <p:nvPr/>
          </p:nvSpPr>
          <p:spPr>
            <a:xfrm>
              <a:off x="2348893" y="2360583"/>
              <a:ext cx="959811" cy="538555"/>
            </a:xfrm>
            <a:prstGeom prst="roundRect">
              <a:avLst>
                <a:gd name="adj" fmla="val 35372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499" name="Rectangle aux angles arrondis"/>
            <p:cNvSpPr/>
            <p:nvPr/>
          </p:nvSpPr>
          <p:spPr>
            <a:xfrm>
              <a:off x="4624753" y="107394"/>
              <a:ext cx="725451" cy="538555"/>
            </a:xfrm>
            <a:prstGeom prst="roundRect">
              <a:avLst>
                <a:gd name="adj" fmla="val 35372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0" name="Rectangle aux angles arrondis"/>
            <p:cNvSpPr/>
            <p:nvPr/>
          </p:nvSpPr>
          <p:spPr>
            <a:xfrm>
              <a:off x="0" y="2329995"/>
              <a:ext cx="725450" cy="538555"/>
            </a:xfrm>
            <a:prstGeom prst="roundRect">
              <a:avLst>
                <a:gd name="adj" fmla="val 35372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06" name="Grouper"/>
          <p:cNvGrpSpPr/>
          <p:nvPr/>
        </p:nvGrpSpPr>
        <p:grpSpPr>
          <a:xfrm>
            <a:off x="2268078" y="2411551"/>
            <a:ext cx="9875716" cy="4140976"/>
            <a:chOff x="0" y="0"/>
            <a:chExt cx="9875715" cy="4140974"/>
          </a:xfrm>
        </p:grpSpPr>
        <p:sp>
          <p:nvSpPr>
            <p:cNvPr id="502" name="Rectangle aux angles arrondis"/>
            <p:cNvSpPr/>
            <p:nvPr/>
          </p:nvSpPr>
          <p:spPr>
            <a:xfrm>
              <a:off x="9139755" y="0"/>
              <a:ext cx="735961" cy="538555"/>
            </a:xfrm>
            <a:prstGeom prst="roundRect">
              <a:avLst>
                <a:gd name="adj" fmla="val 3537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3" name="Rectangle aux angles arrondis"/>
            <p:cNvSpPr/>
            <p:nvPr/>
          </p:nvSpPr>
          <p:spPr>
            <a:xfrm>
              <a:off x="2376280" y="3602420"/>
              <a:ext cx="735961" cy="538555"/>
            </a:xfrm>
            <a:prstGeom prst="roundRect">
              <a:avLst>
                <a:gd name="adj" fmla="val 3537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4" name="Rectangle aux angles arrondis"/>
            <p:cNvSpPr/>
            <p:nvPr/>
          </p:nvSpPr>
          <p:spPr>
            <a:xfrm>
              <a:off x="5487141" y="107394"/>
              <a:ext cx="735960" cy="538555"/>
            </a:xfrm>
            <a:prstGeom prst="roundRect">
              <a:avLst>
                <a:gd name="adj" fmla="val 3537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5" name="Rectangle aux angles arrondis"/>
            <p:cNvSpPr/>
            <p:nvPr/>
          </p:nvSpPr>
          <p:spPr>
            <a:xfrm>
              <a:off x="0" y="3589080"/>
              <a:ext cx="735960" cy="538555"/>
            </a:xfrm>
            <a:prstGeom prst="roundRect">
              <a:avLst>
                <a:gd name="adj" fmla="val 3537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11" name="Grouper"/>
          <p:cNvGrpSpPr/>
          <p:nvPr/>
        </p:nvGrpSpPr>
        <p:grpSpPr>
          <a:xfrm>
            <a:off x="233652" y="2612258"/>
            <a:ext cx="5843012" cy="3317800"/>
            <a:chOff x="0" y="0"/>
            <a:chExt cx="5843010" cy="3317799"/>
          </a:xfrm>
        </p:grpSpPr>
        <p:sp>
          <p:nvSpPr>
            <p:cNvPr id="507" name="Rectangle aux angles arrondis"/>
            <p:cNvSpPr/>
            <p:nvPr/>
          </p:nvSpPr>
          <p:spPr>
            <a:xfrm>
              <a:off x="4573010" y="2779245"/>
              <a:ext cx="1270001" cy="538555"/>
            </a:xfrm>
            <a:prstGeom prst="roundRect">
              <a:avLst>
                <a:gd name="adj" fmla="val 3537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8" name="Rectangle aux angles arrondis"/>
            <p:cNvSpPr/>
            <p:nvPr/>
          </p:nvSpPr>
          <p:spPr>
            <a:xfrm>
              <a:off x="4234321" y="758900"/>
              <a:ext cx="1270001" cy="538556"/>
            </a:xfrm>
            <a:prstGeom prst="roundRect">
              <a:avLst>
                <a:gd name="adj" fmla="val 3537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09" name="Rectangle aux angles arrondis"/>
            <p:cNvSpPr/>
            <p:nvPr/>
          </p:nvSpPr>
          <p:spPr>
            <a:xfrm>
              <a:off x="2276702" y="2776887"/>
              <a:ext cx="1042007" cy="538555"/>
            </a:xfrm>
            <a:prstGeom prst="roundRect">
              <a:avLst>
                <a:gd name="adj" fmla="val 3537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10" name="Rectangle aux angles arrondis"/>
            <p:cNvSpPr/>
            <p:nvPr/>
          </p:nvSpPr>
          <p:spPr>
            <a:xfrm>
              <a:off x="0" y="0"/>
              <a:ext cx="1024793" cy="538555"/>
            </a:xfrm>
            <a:prstGeom prst="roundRect">
              <a:avLst>
                <a:gd name="adj" fmla="val 3537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512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pic>
        <p:nvPicPr>
          <p:cNvPr id="5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6497" y="1470589"/>
            <a:ext cx="25654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2278" y="1489251"/>
            <a:ext cx="2540001" cy="546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Trouver l’angle entre les vecteurs"/>
          <p:cNvSpPr txBox="1"/>
          <p:nvPr/>
        </p:nvSpPr>
        <p:spPr>
          <a:xfrm>
            <a:off x="3409767" y="533989"/>
            <a:ext cx="615077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Trouver l’angle entre les vecteurs</a:t>
            </a:r>
          </a:p>
        </p:txBody>
      </p:sp>
      <p:sp>
        <p:nvSpPr>
          <p:cNvPr id="516" name="et"/>
          <p:cNvSpPr txBox="1"/>
          <p:nvPr/>
        </p:nvSpPr>
        <p:spPr>
          <a:xfrm>
            <a:off x="6787408" y="1387752"/>
            <a:ext cx="44760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et</a:t>
            </a:r>
          </a:p>
        </p:txBody>
      </p:sp>
      <p:pic>
        <p:nvPicPr>
          <p:cNvPr id="5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3144" y="3802976"/>
            <a:ext cx="28702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03122" y="2504510"/>
            <a:ext cx="26670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23566" y="3733783"/>
            <a:ext cx="1308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5507" y="2564102"/>
            <a:ext cx="36576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22059" y="2569796"/>
            <a:ext cx="2438401" cy="546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13267" y="3394420"/>
            <a:ext cx="1308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3748" y="5441259"/>
            <a:ext cx="29845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00651" y="5393204"/>
            <a:ext cx="19685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524313" y="5409913"/>
            <a:ext cx="234950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191212" y="5409341"/>
            <a:ext cx="15367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926497" y="5427245"/>
            <a:ext cx="11303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" descr="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599640" y="7386784"/>
            <a:ext cx="2781301" cy="10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" descr="Imag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693016" y="7555000"/>
            <a:ext cx="800101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Image" descr="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912213" y="2457786"/>
            <a:ext cx="1079501" cy="469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0" grpId="2"/>
      <p:bldP build="whole" bldLvl="1" animBg="1" rev="0" advAuto="0" spid="518" grpId="5"/>
      <p:bldP build="whole" bldLvl="1" animBg="1" rev="0" advAuto="0" spid="511" grpId="10"/>
      <p:bldP build="whole" bldLvl="1" animBg="1" rev="0" advAuto="0" spid="523" grpId="1"/>
      <p:bldP build="whole" bldLvl="1" animBg="1" rev="0" advAuto="0" spid="524" grpId="9"/>
      <p:bldP build="whole" bldLvl="1" animBg="1" rev="0" advAuto="0" spid="519" grpId="8"/>
      <p:bldP build="whole" bldLvl="1" animBg="1" rev="0" advAuto="0" spid="521" grpId="3"/>
      <p:bldP build="whole" bldLvl="1" animBg="1" rev="0" advAuto="0" spid="528" grpId="16"/>
      <p:bldP build="whole" bldLvl="1" animBg="1" rev="0" advAuto="0" spid="530" grpId="6"/>
      <p:bldP build="whole" bldLvl="1" animBg="1" rev="0" advAuto="0" spid="501" grpId="12"/>
      <p:bldP build="whole" bldLvl="1" animBg="1" rev="0" advAuto="0" spid="506" grpId="11"/>
      <p:bldP build="whole" bldLvl="1" animBg="1" rev="0" advAuto="0" spid="526" grpId="14"/>
      <p:bldP build="whole" bldLvl="1" animBg="1" rev="0" advAuto="0" spid="522" grpId="4"/>
      <p:bldP build="whole" bldLvl="1" animBg="1" rev="0" advAuto="0" spid="525" grpId="13"/>
      <p:bldP build="whole" bldLvl="1" animBg="1" rev="0" advAuto="0" spid="517" grpId="7"/>
      <p:bldP build="whole" bldLvl="1" animBg="1" rev="0" advAuto="0" spid="529" grpId="17"/>
      <p:bldP build="whole" bldLvl="1" animBg="1" rev="0" advAuto="0" spid="527" grpId="1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533" name="# 72"/>
          <p:cNvSpPr txBox="1"/>
          <p:nvPr/>
        </p:nvSpPr>
        <p:spPr>
          <a:xfrm>
            <a:off x="6007137" y="4673448"/>
            <a:ext cx="9905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 72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Théorèm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Théorème:</a:t>
            </a:r>
          </a:p>
        </p:txBody>
      </p:sp>
      <p:sp>
        <p:nvSpPr>
          <p:cNvPr id="536" name="Preuve:"/>
          <p:cNvSpPr/>
          <p:nvPr>
            <p:ph type="body" idx="22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Preuve:</a:t>
            </a:r>
          </a:p>
        </p:txBody>
      </p:sp>
      <p:sp>
        <p:nvSpPr>
          <p:cNvPr id="537" name="Rectangle aux angles arrondis"/>
          <p:cNvSpPr/>
          <p:nvPr/>
        </p:nvSpPr>
        <p:spPr>
          <a:xfrm>
            <a:off x="5283200" y="1092200"/>
            <a:ext cx="4102100" cy="444500"/>
          </a:xfrm>
          <a:prstGeom prst="roundRect">
            <a:avLst>
              <a:gd name="adj" fmla="val 42857"/>
            </a:avLst>
          </a:prstGeom>
          <a:solidFill>
            <a:srgbClr val="00C7FC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538" name="Soit    et   , deux vecteurs non nuls de      , alors"/>
          <p:cNvSpPr txBox="1"/>
          <p:nvPr/>
        </p:nvSpPr>
        <p:spPr>
          <a:xfrm>
            <a:off x="3091836" y="1003300"/>
            <a:ext cx="100711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Soit    et   , deux vecteurs non nuls de      , alors</a:t>
            </a:r>
          </a:p>
        </p:txBody>
      </p:sp>
      <p:grpSp>
        <p:nvGrpSpPr>
          <p:cNvPr id="542" name="Grouper"/>
          <p:cNvGrpSpPr/>
          <p:nvPr/>
        </p:nvGrpSpPr>
        <p:grpSpPr>
          <a:xfrm>
            <a:off x="3632200" y="2095500"/>
            <a:ext cx="5740400" cy="419100"/>
            <a:chOff x="0" y="0"/>
            <a:chExt cx="5740400" cy="419100"/>
          </a:xfrm>
        </p:grpSpPr>
        <p:pic>
          <p:nvPicPr>
            <p:cNvPr id="539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86000" y="50800"/>
              <a:ext cx="889000" cy="31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0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700"/>
              <a:ext cx="12827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886200" y="0"/>
              <a:ext cx="18542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43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49700" y="1092200"/>
            <a:ext cx="3048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11700" y="1092200"/>
            <a:ext cx="2921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5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96500" y="1104900"/>
            <a:ext cx="6096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6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47900" y="5448300"/>
            <a:ext cx="1143000" cy="5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droppedImage.pdf" descr="dropped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25700" y="3263900"/>
            <a:ext cx="1143000" cy="546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0" name="Grouper"/>
          <p:cNvGrpSpPr/>
          <p:nvPr/>
        </p:nvGrpSpPr>
        <p:grpSpPr>
          <a:xfrm>
            <a:off x="4170684" y="3225800"/>
            <a:ext cx="2192016" cy="622300"/>
            <a:chOff x="0" y="0"/>
            <a:chExt cx="2192015" cy="622300"/>
          </a:xfrm>
        </p:grpSpPr>
        <p:sp>
          <p:nvSpPr>
            <p:cNvPr id="548" name="Si"/>
            <p:cNvSpPr txBox="1"/>
            <p:nvPr/>
          </p:nvSpPr>
          <p:spPr>
            <a:xfrm>
              <a:off x="0" y="0"/>
              <a:ext cx="590476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Si </a:t>
              </a:r>
            </a:p>
          </p:txBody>
        </p:sp>
        <p:pic>
          <p:nvPicPr>
            <p:cNvPr id="549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9315" y="76200"/>
              <a:ext cx="1282701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3" name="Grouper"/>
          <p:cNvGrpSpPr/>
          <p:nvPr/>
        </p:nvGrpSpPr>
        <p:grpSpPr>
          <a:xfrm>
            <a:off x="6713859" y="3086100"/>
            <a:ext cx="2861941" cy="977900"/>
            <a:chOff x="0" y="0"/>
            <a:chExt cx="2861940" cy="977900"/>
          </a:xfrm>
        </p:grpSpPr>
        <p:sp>
          <p:nvSpPr>
            <p:cNvPr id="551" name="alors"/>
            <p:cNvSpPr txBox="1"/>
            <p:nvPr/>
          </p:nvSpPr>
          <p:spPr>
            <a:xfrm>
              <a:off x="0" y="139700"/>
              <a:ext cx="990526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alors</a:t>
              </a:r>
            </a:p>
          </p:txBody>
        </p:sp>
        <p:pic>
          <p:nvPicPr>
            <p:cNvPr id="552" name="droppedImage.pdf" descr="droppedImage.pdf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477640" y="0"/>
              <a:ext cx="1384301" cy="97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6" name="Grouper"/>
          <p:cNvGrpSpPr/>
          <p:nvPr/>
        </p:nvGrpSpPr>
        <p:grpSpPr>
          <a:xfrm>
            <a:off x="4056310" y="4279900"/>
            <a:ext cx="8072190" cy="977900"/>
            <a:chOff x="0" y="0"/>
            <a:chExt cx="8072189" cy="977900"/>
          </a:xfrm>
        </p:grpSpPr>
        <p:sp>
          <p:nvSpPr>
            <p:cNvPr id="554" name="et donc,"/>
            <p:cNvSpPr txBox="1"/>
            <p:nvPr/>
          </p:nvSpPr>
          <p:spPr>
            <a:xfrm>
              <a:off x="0" y="127000"/>
              <a:ext cx="158122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 donc,</a:t>
              </a:r>
            </a:p>
          </p:txBody>
        </p:sp>
        <p:pic>
          <p:nvPicPr>
            <p:cNvPr id="555" name="droppedImage.pdf" descr="droppedImage.pdf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88889" y="0"/>
              <a:ext cx="6083301" cy="97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59" name="Grouper"/>
          <p:cNvGrpSpPr/>
          <p:nvPr/>
        </p:nvGrpSpPr>
        <p:grpSpPr>
          <a:xfrm>
            <a:off x="3853184" y="5410200"/>
            <a:ext cx="2649216" cy="622300"/>
            <a:chOff x="0" y="0"/>
            <a:chExt cx="2649215" cy="622300"/>
          </a:xfrm>
        </p:grpSpPr>
        <p:sp>
          <p:nvSpPr>
            <p:cNvPr id="557" name="Si"/>
            <p:cNvSpPr txBox="1"/>
            <p:nvPr/>
          </p:nvSpPr>
          <p:spPr>
            <a:xfrm>
              <a:off x="0" y="0"/>
              <a:ext cx="590476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Si </a:t>
              </a:r>
            </a:p>
          </p:txBody>
        </p:sp>
        <p:pic>
          <p:nvPicPr>
            <p:cNvPr id="558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5015" y="63500"/>
              <a:ext cx="1854201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0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419600" y="6438900"/>
            <a:ext cx="4330700" cy="546100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, mais"/>
          <p:cNvSpPr txBox="1"/>
          <p:nvPr/>
        </p:nvSpPr>
        <p:spPr>
          <a:xfrm>
            <a:off x="8772735" y="6362700"/>
            <a:ext cx="119077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, mais</a:t>
            </a:r>
          </a:p>
        </p:txBody>
      </p:sp>
      <p:grpSp>
        <p:nvGrpSpPr>
          <p:cNvPr id="566" name="Grouper"/>
          <p:cNvGrpSpPr/>
          <p:nvPr/>
        </p:nvGrpSpPr>
        <p:grpSpPr>
          <a:xfrm>
            <a:off x="4184860" y="7124700"/>
            <a:ext cx="5911640" cy="635000"/>
            <a:chOff x="0" y="0"/>
            <a:chExt cx="5911639" cy="635000"/>
          </a:xfrm>
        </p:grpSpPr>
        <p:sp>
          <p:nvSpPr>
            <p:cNvPr id="562" name="donc"/>
            <p:cNvSpPr txBox="1"/>
            <p:nvPr/>
          </p:nvSpPr>
          <p:spPr>
            <a:xfrm>
              <a:off x="0" y="12700"/>
              <a:ext cx="101932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donc</a:t>
              </a:r>
            </a:p>
          </p:txBody>
        </p:sp>
        <p:pic>
          <p:nvPicPr>
            <p:cNvPr id="563" name="droppedImage.pdf" descr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365039" y="88900"/>
              <a:ext cx="16764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4" name="droppedImage.pdf" descr="droppedImage.pdf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260639" y="88900"/>
              <a:ext cx="1651001" cy="546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65" name="et"/>
            <p:cNvSpPr txBox="1"/>
            <p:nvPr/>
          </p:nvSpPr>
          <p:spPr>
            <a:xfrm>
              <a:off x="3289411" y="0"/>
              <a:ext cx="56190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 </a:t>
              </a:r>
            </a:p>
          </p:txBody>
        </p:sp>
      </p:grpSp>
      <p:grpSp>
        <p:nvGrpSpPr>
          <p:cNvPr id="571" name="Grouper"/>
          <p:cNvGrpSpPr/>
          <p:nvPr/>
        </p:nvGrpSpPr>
        <p:grpSpPr>
          <a:xfrm>
            <a:off x="4062623" y="7950200"/>
            <a:ext cx="7354677" cy="1079500"/>
            <a:chOff x="0" y="0"/>
            <a:chExt cx="7354676" cy="1079500"/>
          </a:xfrm>
        </p:grpSpPr>
        <p:sp>
          <p:nvSpPr>
            <p:cNvPr id="567" name="d’où"/>
            <p:cNvSpPr txBox="1"/>
            <p:nvPr/>
          </p:nvSpPr>
          <p:spPr>
            <a:xfrm>
              <a:off x="0" y="241300"/>
              <a:ext cx="93359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d’où</a:t>
              </a:r>
            </a:p>
          </p:txBody>
        </p:sp>
        <p:pic>
          <p:nvPicPr>
            <p:cNvPr id="568" name="droppedImage.pdf" descr="dropped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220576" y="330200"/>
              <a:ext cx="1955801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9" name="droppedImage.pdf" descr="droppedImage.pd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824076" y="101600"/>
              <a:ext cx="1384301" cy="977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0" name="droppedImage.pdf" descr="droppedImage.pdf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703676" y="0"/>
              <a:ext cx="1651001" cy="1079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6" grpId="7"/>
      <p:bldP build="whole" bldLvl="1" animBg="1" rev="0" advAuto="0" spid="550" grpId="4"/>
      <p:bldP build="whole" bldLvl="1" animBg="1" rev="0" advAuto="0" spid="542" grpId="1"/>
      <p:bldP build="whole" bldLvl="1" animBg="1" rev="0" advAuto="0" spid="566" grpId="12"/>
      <p:bldP build="whole" bldLvl="1" animBg="1" rev="0" advAuto="0" spid="571" grpId="13"/>
      <p:bldP build="whole" bldLvl="1" animBg="1" rev="0" advAuto="0" spid="547" grpId="3"/>
      <p:bldP build="whole" bldLvl="1" animBg="1" rev="0" advAuto="0" spid="553" grpId="5"/>
      <p:bldP build="whole" bldLvl="1" animBg="1" rev="0" advAuto="0" spid="561" grpId="10"/>
      <p:bldP build="whole" bldLvl="1" animBg="1" rev="0" advAuto="0" spid="556" grpId="6"/>
      <p:bldP build="whole" bldLvl="1" animBg="1" rev="0" advAuto="0" spid="537" grpId="11"/>
      <p:bldP build="whole" bldLvl="1" animBg="1" rev="0" advAuto="0" spid="559" grpId="8"/>
      <p:bldP build="whole" bldLvl="1" animBg="1" rev="0" advAuto="0" spid="536" grpId="2"/>
      <p:bldP build="whole" bldLvl="1" animBg="1" rev="0" advAuto="0" spid="560" grpId="9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éfinition:"/>
          <p:cNvSpPr/>
          <p:nvPr>
            <p:ph type="body" idx="21"/>
          </p:nvPr>
        </p:nvSpPr>
        <p:spPr>
          <a:xfrm>
            <a:off x="152400" y="1854200"/>
            <a:ext cx="2667000" cy="762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Définition:</a:t>
            </a:r>
          </a:p>
        </p:txBody>
      </p:sp>
      <p:sp>
        <p:nvSpPr>
          <p:cNvPr id="126" name="Un vecteur     est dit unitaire si                 ."/>
          <p:cNvSpPr txBox="1"/>
          <p:nvPr/>
        </p:nvSpPr>
        <p:spPr>
          <a:xfrm>
            <a:off x="3009900" y="1968500"/>
            <a:ext cx="778825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Un vecteur     est dit </a:t>
            </a:r>
            <a:r>
              <a:rPr>
                <a:solidFill>
                  <a:srgbClr val="0061FF"/>
                </a:solidFill>
              </a:rPr>
              <a:t>unitaire</a:t>
            </a:r>
            <a:r>
              <a:t> si                 .</a:t>
            </a:r>
          </a:p>
        </p:txBody>
      </p:sp>
      <p:pic>
        <p:nvPicPr>
          <p:cNvPr id="12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0" y="2032000"/>
            <a:ext cx="1524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5100" y="2108200"/>
            <a:ext cx="254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4300" y="6972300"/>
            <a:ext cx="2374900" cy="10668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car"/>
          <p:cNvSpPr txBox="1"/>
          <p:nvPr/>
        </p:nvSpPr>
        <p:spPr>
          <a:xfrm>
            <a:off x="4488867" y="7086600"/>
            <a:ext cx="69071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car</a:t>
            </a:r>
          </a:p>
        </p:txBody>
      </p:sp>
      <p:pic>
        <p:nvPicPr>
          <p:cNvPr id="131" name="droppedImage.pdf" descr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26100" y="7277100"/>
            <a:ext cx="6731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89700" y="6959600"/>
            <a:ext cx="2324100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droppedImage.pdf" descr="dropped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93200" y="6959600"/>
            <a:ext cx="12319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droppedImage.pdf" descr="dropped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33100" y="7327900"/>
            <a:ext cx="647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marque:"/>
          <p:cNvSpPr/>
          <p:nvPr/>
        </p:nvSpPr>
        <p:spPr>
          <a:xfrm>
            <a:off x="76200" y="34036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/>
            </a:lvl1pPr>
          </a:lstStyle>
          <a:p>
            <a:pPr/>
            <a:r>
              <a:t>Remarque:</a:t>
            </a:r>
          </a:p>
        </p:txBody>
      </p:sp>
      <p:grpSp>
        <p:nvGrpSpPr>
          <p:cNvPr id="139" name="Grouper"/>
          <p:cNvGrpSpPr/>
          <p:nvPr/>
        </p:nvGrpSpPr>
        <p:grpSpPr>
          <a:xfrm>
            <a:off x="2705583" y="4089400"/>
            <a:ext cx="10096501" cy="1663700"/>
            <a:chOff x="0" y="0"/>
            <a:chExt cx="10096500" cy="1663700"/>
          </a:xfrm>
        </p:grpSpPr>
        <p:sp>
          <p:nvSpPr>
            <p:cNvPr id="136" name="Si on a un vecteur non nul    , on peut toujours construire un vecteur unitaire ayant la même direction et le même sens que    de la façon suivante:"/>
            <p:cNvSpPr txBox="1"/>
            <p:nvPr/>
          </p:nvSpPr>
          <p:spPr>
            <a:xfrm>
              <a:off x="0" y="0"/>
              <a:ext cx="10096500" cy="166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Si on a un vecteur non nul    , on peut toujours construire un vecteur unitaire ayant la même direction et le même sens que    de la façon suivante: </a:t>
              </a:r>
            </a:p>
          </p:txBody>
        </p:sp>
        <p:pic>
          <p:nvPicPr>
            <p:cNvPr id="137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066816" y="127000"/>
              <a:ext cx="2794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8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22216" y="1155700"/>
              <a:ext cx="279401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  <p:bldP build="whole" bldLvl="1" animBg="1" rev="0" advAuto="0" spid="133" grpId="7"/>
      <p:bldP build="whole" bldLvl="1" animBg="1" rev="0" advAuto="0" spid="130" grpId="4"/>
      <p:bldP build="whole" bldLvl="1" animBg="1" rev="0" advAuto="0" spid="132" grpId="6"/>
      <p:bldP build="whole" bldLvl="1" animBg="1" rev="0" advAuto="0" spid="129" grpId="3"/>
      <p:bldP build="whole" bldLvl="1" animBg="1" rev="0" advAuto="0" spid="134" grpId="8"/>
      <p:bldP build="whole" bldLvl="1" animBg="1" rev="0" advAuto="0" spid="139" grpId="2"/>
      <p:bldP build="whole" bldLvl="1" animBg="1" rev="0" advAuto="0" spid="131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rouper"/>
          <p:cNvGrpSpPr/>
          <p:nvPr/>
        </p:nvGrpSpPr>
        <p:grpSpPr>
          <a:xfrm>
            <a:off x="5701188" y="5890913"/>
            <a:ext cx="4332452" cy="1154556"/>
            <a:chOff x="0" y="0"/>
            <a:chExt cx="4332451" cy="1154554"/>
          </a:xfrm>
        </p:grpSpPr>
        <p:sp>
          <p:nvSpPr>
            <p:cNvPr id="573" name="Rectangle aux angles arrondis"/>
            <p:cNvSpPr/>
            <p:nvPr/>
          </p:nvSpPr>
          <p:spPr>
            <a:xfrm>
              <a:off x="0" y="0"/>
              <a:ext cx="563315" cy="553242"/>
            </a:xfrm>
            <a:prstGeom prst="roundRect">
              <a:avLst>
                <a:gd name="adj" fmla="val 34433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74" name="Rectangle aux angles arrondis"/>
            <p:cNvSpPr/>
            <p:nvPr/>
          </p:nvSpPr>
          <p:spPr>
            <a:xfrm>
              <a:off x="351220" y="601312"/>
              <a:ext cx="563315" cy="553243"/>
            </a:xfrm>
            <a:prstGeom prst="roundRect">
              <a:avLst>
                <a:gd name="adj" fmla="val 34433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75" name="Rectangle aux angles arrondis"/>
            <p:cNvSpPr/>
            <p:nvPr/>
          </p:nvSpPr>
          <p:spPr>
            <a:xfrm>
              <a:off x="3878384" y="256357"/>
              <a:ext cx="454068" cy="553243"/>
            </a:xfrm>
            <a:prstGeom prst="roundRect">
              <a:avLst>
                <a:gd name="adj" fmla="val 41954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580" name="Grouper"/>
          <p:cNvGrpSpPr/>
          <p:nvPr/>
        </p:nvGrpSpPr>
        <p:grpSpPr>
          <a:xfrm>
            <a:off x="3780422" y="5876023"/>
            <a:ext cx="4677408" cy="1154556"/>
            <a:chOff x="0" y="0"/>
            <a:chExt cx="4677406" cy="1154554"/>
          </a:xfrm>
        </p:grpSpPr>
        <p:sp>
          <p:nvSpPr>
            <p:cNvPr id="577" name="Rectangle aux angles arrondis"/>
            <p:cNvSpPr/>
            <p:nvPr/>
          </p:nvSpPr>
          <p:spPr>
            <a:xfrm>
              <a:off x="0" y="0"/>
              <a:ext cx="563315" cy="553242"/>
            </a:xfrm>
            <a:prstGeom prst="roundRect">
              <a:avLst>
                <a:gd name="adj" fmla="val 34433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78" name="Rectangle aux angles arrondis"/>
            <p:cNvSpPr/>
            <p:nvPr/>
          </p:nvSpPr>
          <p:spPr>
            <a:xfrm>
              <a:off x="351220" y="601312"/>
              <a:ext cx="563315" cy="553243"/>
            </a:xfrm>
            <a:prstGeom prst="roundRect">
              <a:avLst>
                <a:gd name="adj" fmla="val 34433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579" name="Rectangle aux angles arrondis"/>
            <p:cNvSpPr/>
            <p:nvPr/>
          </p:nvSpPr>
          <p:spPr>
            <a:xfrm>
              <a:off x="4223339" y="247734"/>
              <a:ext cx="454068" cy="553242"/>
            </a:xfrm>
            <a:prstGeom prst="roundRect">
              <a:avLst>
                <a:gd name="adj" fmla="val 41954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581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582" name="Est-ce que les vecteurs suivants forment un angle droit?"/>
          <p:cNvSpPr txBox="1"/>
          <p:nvPr/>
        </p:nvSpPr>
        <p:spPr>
          <a:xfrm>
            <a:off x="2687976" y="521053"/>
            <a:ext cx="1021601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Est-ce que les vecteurs suivants forment un angle droit?</a:t>
            </a:r>
          </a:p>
        </p:txBody>
      </p:sp>
      <p:pic>
        <p:nvPicPr>
          <p:cNvPr id="5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657" y="3028242"/>
            <a:ext cx="3225801" cy="36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6716" y="3079312"/>
            <a:ext cx="1041401" cy="317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7" name="Grouper"/>
          <p:cNvGrpSpPr/>
          <p:nvPr/>
        </p:nvGrpSpPr>
        <p:grpSpPr>
          <a:xfrm>
            <a:off x="8678428" y="2914178"/>
            <a:ext cx="3048068" cy="622301"/>
            <a:chOff x="0" y="0"/>
            <a:chExt cx="3048066" cy="622300"/>
          </a:xfrm>
        </p:grpSpPr>
        <p:pic>
          <p:nvPicPr>
            <p:cNvPr id="58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0255"/>
              <a:ext cx="673100" cy="43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6" name="donc non!"/>
            <p:cNvSpPr txBox="1"/>
            <p:nvPr/>
          </p:nvSpPr>
          <p:spPr>
            <a:xfrm>
              <a:off x="1085767" y="-1"/>
              <a:ext cx="196230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donc non!</a:t>
              </a:r>
            </a:p>
          </p:txBody>
        </p:sp>
      </p:grpSp>
      <p:grpSp>
        <p:nvGrpSpPr>
          <p:cNvPr id="592" name="Grouper"/>
          <p:cNvGrpSpPr/>
          <p:nvPr/>
        </p:nvGrpSpPr>
        <p:grpSpPr>
          <a:xfrm>
            <a:off x="1212450" y="1698212"/>
            <a:ext cx="7914505" cy="665420"/>
            <a:chOff x="0" y="0"/>
            <a:chExt cx="7914503" cy="665419"/>
          </a:xfrm>
        </p:grpSpPr>
        <p:pic>
          <p:nvPicPr>
            <p:cNvPr id="588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10973" y="135286"/>
              <a:ext cx="21844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9" name="et"/>
            <p:cNvSpPr txBox="1"/>
            <p:nvPr/>
          </p:nvSpPr>
          <p:spPr>
            <a:xfrm>
              <a:off x="4962662" y="-1"/>
              <a:ext cx="44760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</a:t>
              </a:r>
            </a:p>
          </p:txBody>
        </p:sp>
        <p:sp>
          <p:nvSpPr>
            <p:cNvPr id="590" name="a)"/>
            <p:cNvSpPr txBox="1"/>
            <p:nvPr/>
          </p:nvSpPr>
          <p:spPr>
            <a:xfrm>
              <a:off x="0" y="43119"/>
              <a:ext cx="438225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a)</a:t>
              </a:r>
            </a:p>
          </p:txBody>
        </p:sp>
        <p:pic>
          <p:nvPicPr>
            <p:cNvPr id="59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882503" y="96445"/>
              <a:ext cx="20320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7" name="Grouper"/>
          <p:cNvGrpSpPr/>
          <p:nvPr/>
        </p:nvGrpSpPr>
        <p:grpSpPr>
          <a:xfrm>
            <a:off x="1172277" y="4212677"/>
            <a:ext cx="8472481" cy="1104901"/>
            <a:chOff x="0" y="0"/>
            <a:chExt cx="8472479" cy="1104900"/>
          </a:xfrm>
        </p:grpSpPr>
        <p:sp>
          <p:nvSpPr>
            <p:cNvPr id="593" name="b)"/>
            <p:cNvSpPr txBox="1"/>
            <p:nvPr/>
          </p:nvSpPr>
          <p:spPr>
            <a:xfrm>
              <a:off x="-1" y="191072"/>
              <a:ext cx="462113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b)</a:t>
              </a:r>
            </a:p>
          </p:txBody>
        </p:sp>
        <p:pic>
          <p:nvPicPr>
            <p:cNvPr id="594" name="Image" descr="Image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795749" y="327538"/>
              <a:ext cx="29972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5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830879" y="0"/>
              <a:ext cx="2641601" cy="1104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6" name="et"/>
            <p:cNvSpPr txBox="1"/>
            <p:nvPr/>
          </p:nvSpPr>
          <p:spPr>
            <a:xfrm>
              <a:off x="5052220" y="199696"/>
              <a:ext cx="447602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</a:t>
              </a:r>
            </a:p>
          </p:txBody>
        </p:sp>
      </p:grpSp>
      <p:pic>
        <p:nvPicPr>
          <p:cNvPr id="598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77342" y="5973817"/>
            <a:ext cx="49911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70446" y="6231421"/>
            <a:ext cx="3390901" cy="3556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2" name="Grouper"/>
          <p:cNvGrpSpPr/>
          <p:nvPr/>
        </p:nvGrpSpPr>
        <p:grpSpPr>
          <a:xfrm>
            <a:off x="9871595" y="6244626"/>
            <a:ext cx="1829024" cy="1713541"/>
            <a:chOff x="0" y="0"/>
            <a:chExt cx="1829023" cy="1713539"/>
          </a:xfrm>
        </p:grpSpPr>
        <p:pic>
          <p:nvPicPr>
            <p:cNvPr id="600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87730" y="0"/>
              <a:ext cx="673101" cy="330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1" name="donc oui!"/>
            <p:cNvSpPr txBox="1"/>
            <p:nvPr/>
          </p:nvSpPr>
          <p:spPr>
            <a:xfrm>
              <a:off x="0" y="1091239"/>
              <a:ext cx="182902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donc oui!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3" grpId="2"/>
      <p:bldP build="whole" bldLvl="1" animBg="1" rev="0" advAuto="0" spid="587" grpId="4"/>
      <p:bldP build="whole" bldLvl="1" animBg="1" rev="0" advAuto="0" spid="598" grpId="6"/>
      <p:bldP build="whole" bldLvl="1" animBg="1" rev="0" advAuto="0" spid="576" grpId="9"/>
      <p:bldP build="whole" bldLvl="1" animBg="1" rev="0" advAuto="0" spid="602" grpId="10"/>
      <p:bldP build="whole" bldLvl="1" animBg="1" rev="0" advAuto="0" spid="592" grpId="1"/>
      <p:bldP build="whole" bldLvl="1" animBg="1" rev="0" advAuto="0" spid="584" grpId="3"/>
      <p:bldP build="whole" bldLvl="1" animBg="1" rev="0" advAuto="0" spid="580" grpId="8"/>
      <p:bldP build="whole" bldLvl="1" animBg="1" rev="0" advAuto="0" spid="599" grpId="7"/>
      <p:bldP build="whole" bldLvl="1" animBg="1" rev="0" advAuto="0" spid="597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605" name="#73"/>
          <p:cNvSpPr txBox="1"/>
          <p:nvPr/>
        </p:nvSpPr>
        <p:spPr>
          <a:xfrm>
            <a:off x="6064287" y="4673448"/>
            <a:ext cx="87622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Devoir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Devoir:</a:t>
            </a:r>
          </a:p>
        </p:txBody>
      </p:sp>
      <p:sp>
        <p:nvSpPr>
          <p:cNvPr id="608" name="#67 à 73"/>
          <p:cNvSpPr txBox="1"/>
          <p:nvPr/>
        </p:nvSpPr>
        <p:spPr>
          <a:xfrm>
            <a:off x="6847796" y="4184649"/>
            <a:ext cx="177633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#67 à 73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gne"/>
          <p:cNvSpPr/>
          <p:nvPr/>
        </p:nvSpPr>
        <p:spPr>
          <a:xfrm flipH="1">
            <a:off x="6577342" y="4067605"/>
            <a:ext cx="899981" cy="742090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161" name="Grouper"/>
          <p:cNvGrpSpPr/>
          <p:nvPr/>
        </p:nvGrpSpPr>
        <p:grpSpPr>
          <a:xfrm>
            <a:off x="-495362" y="-812861"/>
            <a:ext cx="14075895" cy="11336989"/>
            <a:chOff x="0" y="0"/>
            <a:chExt cx="14075894" cy="11336987"/>
          </a:xfrm>
        </p:grpSpPr>
        <p:sp>
          <p:nvSpPr>
            <p:cNvPr id="142" name="Ligne"/>
            <p:cNvSpPr/>
            <p:nvPr/>
          </p:nvSpPr>
          <p:spPr>
            <a:xfrm flipV="1">
              <a:off x="6993526" y="651933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gne"/>
            <p:cNvSpPr/>
            <p:nvPr/>
          </p:nvSpPr>
          <p:spPr>
            <a:xfrm flipV="1">
              <a:off x="8263526" y="5842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gne"/>
            <p:cNvSpPr/>
            <p:nvPr/>
          </p:nvSpPr>
          <p:spPr>
            <a:xfrm flipV="1">
              <a:off x="9533526" y="3429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gne"/>
            <p:cNvSpPr/>
            <p:nvPr/>
          </p:nvSpPr>
          <p:spPr>
            <a:xfrm flipV="1">
              <a:off x="10803526" y="571560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gne"/>
            <p:cNvSpPr/>
            <p:nvPr/>
          </p:nvSpPr>
          <p:spPr>
            <a:xfrm flipV="1">
              <a:off x="12073526" y="355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gne"/>
            <p:cNvSpPr/>
            <p:nvPr/>
          </p:nvSpPr>
          <p:spPr>
            <a:xfrm flipV="1">
              <a:off x="13343526" y="101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gne"/>
            <p:cNvSpPr/>
            <p:nvPr/>
          </p:nvSpPr>
          <p:spPr>
            <a:xfrm flipV="1">
              <a:off x="643526" y="482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gne"/>
            <p:cNvSpPr/>
            <p:nvPr/>
          </p:nvSpPr>
          <p:spPr>
            <a:xfrm flipV="1">
              <a:off x="1913526" y="2413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gne"/>
            <p:cNvSpPr/>
            <p:nvPr/>
          </p:nvSpPr>
          <p:spPr>
            <a:xfrm flipV="1">
              <a:off x="3183526" y="469960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gne"/>
            <p:cNvSpPr/>
            <p:nvPr/>
          </p:nvSpPr>
          <p:spPr>
            <a:xfrm flipV="1">
              <a:off x="4453526" y="2540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gne"/>
            <p:cNvSpPr/>
            <p:nvPr/>
          </p:nvSpPr>
          <p:spPr>
            <a:xfrm flipV="1">
              <a:off x="5723526" y="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gne"/>
            <p:cNvSpPr/>
            <p:nvPr/>
          </p:nvSpPr>
          <p:spPr>
            <a:xfrm flipV="1">
              <a:off x="114300" y="568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gne"/>
            <p:cNvSpPr/>
            <p:nvPr/>
          </p:nvSpPr>
          <p:spPr>
            <a:xfrm flipV="1">
              <a:off x="330200" y="441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203200" y="314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gne"/>
            <p:cNvSpPr/>
            <p:nvPr/>
          </p:nvSpPr>
          <p:spPr>
            <a:xfrm flipV="1">
              <a:off x="419100" y="187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gne"/>
            <p:cNvSpPr/>
            <p:nvPr/>
          </p:nvSpPr>
          <p:spPr>
            <a:xfrm flipV="1">
              <a:off x="0" y="1076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gne"/>
            <p:cNvSpPr/>
            <p:nvPr/>
          </p:nvSpPr>
          <p:spPr>
            <a:xfrm flipV="1">
              <a:off x="215900" y="949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gne"/>
            <p:cNvSpPr/>
            <p:nvPr/>
          </p:nvSpPr>
          <p:spPr>
            <a:xfrm flipV="1">
              <a:off x="88900" y="822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gne"/>
            <p:cNvSpPr/>
            <p:nvPr/>
          </p:nvSpPr>
          <p:spPr>
            <a:xfrm flipV="1">
              <a:off x="304800" y="695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67" name="Grouper"/>
          <p:cNvGrpSpPr/>
          <p:nvPr/>
        </p:nvGrpSpPr>
        <p:grpSpPr>
          <a:xfrm>
            <a:off x="6007100" y="3606800"/>
            <a:ext cx="1765300" cy="1638300"/>
            <a:chOff x="0" y="0"/>
            <a:chExt cx="1765300" cy="1638300"/>
          </a:xfrm>
        </p:grpSpPr>
        <p:sp>
          <p:nvSpPr>
            <p:cNvPr id="162" name="Ligne"/>
            <p:cNvSpPr/>
            <p:nvPr/>
          </p:nvSpPr>
          <p:spPr>
            <a:xfrm flipH="1">
              <a:off x="495300" y="1274233"/>
              <a:ext cx="1270000" cy="8468"/>
            </a:xfrm>
            <a:prstGeom prst="line">
              <a:avLst/>
            </a:prstGeom>
            <a:noFill/>
            <a:ln w="38100" cap="flat">
              <a:solidFill>
                <a:srgbClr val="0056D6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gne"/>
            <p:cNvSpPr/>
            <p:nvPr/>
          </p:nvSpPr>
          <p:spPr>
            <a:xfrm flipH="1">
              <a:off x="495299" y="0"/>
              <a:ext cx="2" cy="1270000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grpSp>
          <p:nvGrpSpPr>
            <p:cNvPr id="166" name="Grouper"/>
            <p:cNvGrpSpPr/>
            <p:nvPr/>
          </p:nvGrpSpPr>
          <p:grpSpPr>
            <a:xfrm>
              <a:off x="0" y="1181100"/>
              <a:ext cx="571500" cy="457200"/>
              <a:chOff x="0" y="0"/>
              <a:chExt cx="571500" cy="457200"/>
            </a:xfrm>
          </p:grpSpPr>
          <p:pic>
            <p:nvPicPr>
              <p:cNvPr id="164" name="droppedImage.pdf" descr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101600"/>
                <a:ext cx="317500" cy="3556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5" name="Ovale"/>
              <p:cNvSpPr/>
              <p:nvPr/>
            </p:nvSpPr>
            <p:spPr>
              <a:xfrm>
                <a:off x="419100" y="0"/>
                <a:ext cx="152400" cy="177800"/>
              </a:xfrm>
              <a:prstGeom prst="ellipse">
                <a:avLst/>
              </a:prstGeom>
              <a:solidFill>
                <a:srgbClr val="6995D7"/>
              </a:solidFill>
              <a:ln w="25400" cap="flat">
                <a:noFill/>
                <a:miter lim="400000"/>
              </a:ln>
              <a:effectLst>
                <a:reflection blurRad="0" stA="71804" stPos="0" endA="0" endPos="40000" dist="0" dir="5400000" fadeDir="5400000" sx="100000" sy="-100000" kx="0" ky="0" algn="bl" rotWithShape="0"/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000"/>
                </a:pPr>
              </a:p>
            </p:txBody>
          </p:sp>
        </p:grpSp>
      </p:grpSp>
      <p:sp>
        <p:nvSpPr>
          <p:cNvPr id="168" name="Ovale"/>
          <p:cNvSpPr/>
          <p:nvPr/>
        </p:nvSpPr>
        <p:spPr>
          <a:xfrm>
            <a:off x="5245100" y="3619500"/>
            <a:ext cx="2514600" cy="2527300"/>
          </a:xfrm>
          <a:prstGeom prst="ellipse">
            <a:avLst/>
          </a:prstGeom>
          <a:ln w="25400">
            <a:solidFill>
              <a:srgbClr val="FF401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/>
            </a:pPr>
          </a:p>
        </p:txBody>
      </p:sp>
      <p:sp>
        <p:nvSpPr>
          <p:cNvPr id="169" name="Ligne"/>
          <p:cNvSpPr/>
          <p:nvPr/>
        </p:nvSpPr>
        <p:spPr>
          <a:xfrm>
            <a:off x="5562600" y="4051300"/>
            <a:ext cx="872067" cy="774700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0" name="Ligne"/>
          <p:cNvSpPr/>
          <p:nvPr/>
        </p:nvSpPr>
        <p:spPr>
          <a:xfrm flipH="1" flipV="1">
            <a:off x="6540887" y="4970209"/>
            <a:ext cx="566491" cy="1019682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1" name="Ligne"/>
          <p:cNvSpPr/>
          <p:nvPr/>
        </p:nvSpPr>
        <p:spPr>
          <a:xfrm flipV="1">
            <a:off x="6132407" y="4956813"/>
            <a:ext cx="316652" cy="1122673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Ligne"/>
          <p:cNvSpPr/>
          <p:nvPr/>
        </p:nvSpPr>
        <p:spPr>
          <a:xfrm flipH="1">
            <a:off x="6534962" y="3679045"/>
            <a:ext cx="349742" cy="1112810"/>
          </a:xfrm>
          <a:prstGeom prst="line">
            <a:avLst/>
          </a:prstGeom>
          <a:ln w="38100">
            <a:solidFill>
              <a:srgbClr val="FF4013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3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6900" y="4483100"/>
            <a:ext cx="2286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roppedImage.pdf" descr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18400" y="3911600"/>
            <a:ext cx="2336800" cy="49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" name="Grouper"/>
          <p:cNvGrpSpPr/>
          <p:nvPr/>
        </p:nvGrpSpPr>
        <p:grpSpPr>
          <a:xfrm>
            <a:off x="6571460" y="2133600"/>
            <a:ext cx="3232941" cy="2679415"/>
            <a:chOff x="0" y="0"/>
            <a:chExt cx="3232939" cy="2679414"/>
          </a:xfrm>
        </p:grpSpPr>
        <p:sp>
          <p:nvSpPr>
            <p:cNvPr id="175" name="Ligne"/>
            <p:cNvSpPr/>
            <p:nvPr/>
          </p:nvSpPr>
          <p:spPr>
            <a:xfrm flipH="1">
              <a:off x="0" y="0"/>
              <a:ext cx="3232940" cy="2679415"/>
            </a:xfrm>
            <a:prstGeom prst="line">
              <a:avLst/>
            </a:prstGeom>
            <a:noFill/>
            <a:ln w="38100" cap="flat">
              <a:solidFill>
                <a:srgbClr val="61177C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6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7139" y="609600"/>
              <a:ext cx="2540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8" name="droppedImage.pdf" descr="dropped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99600" y="2717800"/>
            <a:ext cx="1498600" cy="482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1" name="Grouper"/>
          <p:cNvGrpSpPr/>
          <p:nvPr/>
        </p:nvGrpSpPr>
        <p:grpSpPr>
          <a:xfrm>
            <a:off x="10112474" y="3132666"/>
            <a:ext cx="1533898" cy="2950634"/>
            <a:chOff x="0" y="0"/>
            <a:chExt cx="1533897" cy="2950633"/>
          </a:xfrm>
        </p:grpSpPr>
        <p:sp>
          <p:nvSpPr>
            <p:cNvPr id="179" name="unitaire"/>
            <p:cNvSpPr txBox="1"/>
            <p:nvPr/>
          </p:nvSpPr>
          <p:spPr>
            <a:xfrm>
              <a:off x="0" y="2328333"/>
              <a:ext cx="1533898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unitaire</a:t>
              </a:r>
            </a:p>
          </p:txBody>
        </p:sp>
        <p:sp>
          <p:nvSpPr>
            <p:cNvPr id="180" name="Ligne"/>
            <p:cNvSpPr/>
            <p:nvPr/>
          </p:nvSpPr>
          <p:spPr>
            <a:xfrm>
              <a:off x="741792" y="0"/>
              <a:ext cx="359834" cy="2417234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184" name="Grouper"/>
          <p:cNvGrpSpPr/>
          <p:nvPr/>
        </p:nvGrpSpPr>
        <p:grpSpPr>
          <a:xfrm>
            <a:off x="1745667" y="1193800"/>
            <a:ext cx="3435933" cy="1066800"/>
            <a:chOff x="0" y="0"/>
            <a:chExt cx="3435932" cy="1066800"/>
          </a:xfrm>
        </p:grpSpPr>
        <p:pic>
          <p:nvPicPr>
            <p:cNvPr id="182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99132" y="0"/>
              <a:ext cx="2336801" cy="1066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car"/>
            <p:cNvSpPr txBox="1"/>
            <p:nvPr/>
          </p:nvSpPr>
          <p:spPr>
            <a:xfrm>
              <a:off x="0" y="101600"/>
              <a:ext cx="69071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car</a:t>
              </a:r>
            </a:p>
          </p:txBody>
        </p:sp>
      </p:grpSp>
      <p:grpSp>
        <p:nvGrpSpPr>
          <p:cNvPr id="187" name="Grouper"/>
          <p:cNvGrpSpPr/>
          <p:nvPr/>
        </p:nvGrpSpPr>
        <p:grpSpPr>
          <a:xfrm>
            <a:off x="3235535" y="6451600"/>
            <a:ext cx="4346365" cy="622300"/>
            <a:chOff x="0" y="0"/>
            <a:chExt cx="4346364" cy="622300"/>
          </a:xfrm>
        </p:grpSpPr>
        <p:pic>
          <p:nvPicPr>
            <p:cNvPr id="185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20564" y="101600"/>
              <a:ext cx="3225801" cy="48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mais"/>
            <p:cNvSpPr txBox="1"/>
            <p:nvPr/>
          </p:nvSpPr>
          <p:spPr>
            <a:xfrm>
              <a:off x="0" y="0"/>
              <a:ext cx="96217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mais</a:t>
              </a:r>
            </a:p>
          </p:txBody>
        </p:sp>
      </p:grpSp>
      <p:grpSp>
        <p:nvGrpSpPr>
          <p:cNvPr id="190" name="Grouper"/>
          <p:cNvGrpSpPr/>
          <p:nvPr/>
        </p:nvGrpSpPr>
        <p:grpSpPr>
          <a:xfrm>
            <a:off x="2000460" y="7835900"/>
            <a:ext cx="4959140" cy="622300"/>
            <a:chOff x="0" y="0"/>
            <a:chExt cx="4959139" cy="622300"/>
          </a:xfrm>
        </p:grpSpPr>
        <p:sp>
          <p:nvSpPr>
            <p:cNvPr id="188" name="donc"/>
            <p:cNvSpPr txBox="1"/>
            <p:nvPr/>
          </p:nvSpPr>
          <p:spPr>
            <a:xfrm>
              <a:off x="0" y="0"/>
              <a:ext cx="101932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donc</a:t>
              </a:r>
            </a:p>
          </p:txBody>
        </p:sp>
        <p:pic>
          <p:nvPicPr>
            <p:cNvPr id="189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49139" y="101600"/>
              <a:ext cx="3810001" cy="48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150100" y="7912100"/>
            <a:ext cx="42799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75500" y="8851900"/>
            <a:ext cx="1409700" cy="482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rouper"/>
          <p:cNvGrpSpPr/>
          <p:nvPr/>
        </p:nvGrpSpPr>
        <p:grpSpPr>
          <a:xfrm>
            <a:off x="6601493" y="2162567"/>
            <a:ext cx="3533107" cy="3120633"/>
            <a:chOff x="0" y="0"/>
            <a:chExt cx="3533106" cy="3120632"/>
          </a:xfrm>
        </p:grpSpPr>
        <p:sp>
          <p:nvSpPr>
            <p:cNvPr id="193" name="Ligne"/>
            <p:cNvSpPr/>
            <p:nvPr/>
          </p:nvSpPr>
          <p:spPr>
            <a:xfrm flipV="1">
              <a:off x="3181739" y="0"/>
              <a:ext cx="1" cy="2680473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gne"/>
            <p:cNvSpPr/>
            <p:nvPr/>
          </p:nvSpPr>
          <p:spPr>
            <a:xfrm>
              <a:off x="0" y="2734200"/>
              <a:ext cx="3185977" cy="12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5" name="droppedImage.pdf" descr="droppedImage.pdf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767806" y="2892032"/>
              <a:ext cx="241301" cy="228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droppedImage.pdf" descr="droppedImage.pdf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342606" y="1583932"/>
              <a:ext cx="1905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8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50900" y="2870200"/>
            <a:ext cx="2324100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droppedImage.pdf" descr="droppedImage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460500" y="4076700"/>
            <a:ext cx="25273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2"/>
      <p:bldP build="whole" bldLvl="1" animBg="1" rev="0" advAuto="0" spid="197" grpId="21"/>
      <p:bldP build="whole" bldLvl="1" animBg="1" rev="0" advAuto="0" spid="169" grpId="7"/>
      <p:bldP build="whole" bldLvl="1" animBg="1" rev="0" advAuto="0" spid="178" grpId="14"/>
      <p:bldP build="whole" bldLvl="1" animBg="1" rev="0" advAuto="0" spid="170" grpId="8"/>
      <p:bldP build="whole" bldLvl="1" animBg="1" rev="0" advAuto="0" spid="190" grpId="18"/>
      <p:bldP build="whole" bldLvl="1" animBg="1" rev="0" advAuto="0" spid="173" grpId="11"/>
      <p:bldP build="whole" bldLvl="1" animBg="1" rev="0" advAuto="0" spid="187" grpId="17"/>
      <p:bldP build="whole" bldLvl="1" animBg="1" rev="0" advAuto="0" spid="174" grpId="12"/>
      <p:bldP build="whole" bldLvl="1" animBg="1" rev="0" advAuto="0" spid="199" grpId="23"/>
      <p:bldP build="whole" bldLvl="1" animBg="1" rev="0" advAuto="0" spid="168" grpId="6"/>
      <p:bldP build="whole" bldLvl="1" animBg="1" rev="0" advAuto="0" spid="191" grpId="19"/>
      <p:bldP build="whole" bldLvl="1" animBg="1" rev="0" advAuto="0" spid="198" grpId="22"/>
      <p:bldP build="whole" bldLvl="1" animBg="1" rev="0" advAuto="0" spid="177" grpId="13"/>
      <p:bldP build="whole" bldLvl="1" animBg="1" rev="0" advAuto="0" spid="181" grpId="15"/>
      <p:bldP build="whole" bldLvl="1" animBg="1" rev="0" advAuto="0" spid="192" grpId="20"/>
      <p:bldP build="whole" bldLvl="1" animBg="1" rev="0" advAuto="0" spid="184" grpId="16"/>
      <p:bldP build="whole" bldLvl="1" animBg="1" rev="0" advAuto="0" spid="172" grpId="5"/>
      <p:bldP build="whole" bldLvl="1" animBg="1" rev="0" advAuto="0" spid="171" grpId="4"/>
      <p:bldP build="whole" bldLvl="1" animBg="1" rev="0" advAuto="0" spid="172" grpId="10"/>
      <p:bldP build="whole" bldLvl="1" animBg="1" rev="0" advAuto="0" spid="169" grpId="1"/>
      <p:bldP build="whole" bldLvl="1" animBg="1" rev="0" advAuto="0" spid="141" grpId="3"/>
      <p:bldP build="whole" bldLvl="1" animBg="1" rev="0" advAuto="0" spid="171" grpId="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rouper"/>
          <p:cNvGrpSpPr/>
          <p:nvPr/>
        </p:nvGrpSpPr>
        <p:grpSpPr>
          <a:xfrm>
            <a:off x="2356210" y="4249863"/>
            <a:ext cx="5276116" cy="4392473"/>
            <a:chOff x="2335078" y="0"/>
            <a:chExt cx="5276115" cy="4392471"/>
          </a:xfrm>
        </p:grpSpPr>
        <p:sp>
          <p:nvSpPr>
            <p:cNvPr id="201" name="Rectangle aux angles arrondis"/>
            <p:cNvSpPr/>
            <p:nvPr/>
          </p:nvSpPr>
          <p:spPr>
            <a:xfrm>
              <a:off x="3081527" y="0"/>
              <a:ext cx="606203" cy="926323"/>
            </a:xfrm>
            <a:prstGeom prst="roundRect">
              <a:avLst>
                <a:gd name="adj" fmla="val 31425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02" name="Une notation qui est beaucoup utilisée, particulièrement en physique"/>
            <p:cNvSpPr/>
            <p:nvPr/>
          </p:nvSpPr>
          <p:spPr>
            <a:xfrm>
              <a:off x="6341194" y="312247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Une notation qui est beaucoup utilisée, particulièrement en physique</a:t>
              </a:r>
            </a:p>
          </p:txBody>
        </p:sp>
        <p:sp>
          <p:nvSpPr>
            <p:cNvPr id="203" name="Ligne"/>
            <p:cNvSpPr/>
            <p:nvPr/>
          </p:nvSpPr>
          <p:spPr>
            <a:xfrm flipV="1">
              <a:off x="2335078" y="1057238"/>
              <a:ext cx="925460" cy="1714357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05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206" name="Trouver le vecteur unitaire du vecteur"/>
          <p:cNvSpPr txBox="1"/>
          <p:nvPr/>
        </p:nvSpPr>
        <p:spPr>
          <a:xfrm>
            <a:off x="3226608" y="676742"/>
            <a:ext cx="70381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Trouver le vecteur unitaire du vecteur</a:t>
            </a:r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5976" y="1655881"/>
            <a:ext cx="2171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0055" y="2762134"/>
            <a:ext cx="38354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54477" y="2849105"/>
            <a:ext cx="2095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40365" y="2823878"/>
            <a:ext cx="13081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6042" y="2946140"/>
            <a:ext cx="6731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21772" y="4211994"/>
            <a:ext cx="2717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43410" y="4160949"/>
            <a:ext cx="22733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336989" y="4531077"/>
            <a:ext cx="685801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4"/>
      <p:bldP build="whole" bldLvl="1" animBg="1" rev="0" advAuto="0" spid="204" grpId="8"/>
      <p:bldP build="whole" bldLvl="1" animBg="1" rev="0" advAuto="0" spid="210" grpId="3"/>
      <p:bldP build="whole" bldLvl="1" animBg="1" rev="0" advAuto="0" spid="212" grpId="5"/>
      <p:bldP build="whole" bldLvl="1" animBg="1" rev="0" advAuto="0" spid="213" grpId="6"/>
      <p:bldP build="whole" bldLvl="1" animBg="1" rev="0" advAuto="0" spid="209" grpId="2"/>
      <p:bldP build="whole" bldLvl="1" animBg="1" rev="0" advAuto="0" spid="208" grpId="1"/>
      <p:bldP build="whole" bldLvl="1" animBg="1" rev="0" advAuto="0" spid="214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Exemple: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217" name="Trouver le vecteur unitaire du vecteur"/>
          <p:cNvSpPr txBox="1"/>
          <p:nvPr/>
        </p:nvSpPr>
        <p:spPr>
          <a:xfrm>
            <a:off x="3226608" y="676742"/>
            <a:ext cx="703815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Trouver le vecteur unitaire du vecteur</a:t>
            </a:r>
          </a:p>
        </p:txBody>
      </p:sp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7892" y="1859714"/>
            <a:ext cx="2857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6683" y="2888155"/>
            <a:ext cx="45212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1524" y="3146806"/>
            <a:ext cx="965201" cy="177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51442" y="1819858"/>
            <a:ext cx="24765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4702" y="4159019"/>
            <a:ext cx="39497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96012" y="4080170"/>
            <a:ext cx="37338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6163" y="5125636"/>
            <a:ext cx="29972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97469" y="5070850"/>
            <a:ext cx="19812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726895" y="5190049"/>
            <a:ext cx="16891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82418" y="5161424"/>
            <a:ext cx="1130301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988399" y="6680458"/>
            <a:ext cx="3860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129892" y="6678958"/>
            <a:ext cx="2730501" cy="110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3"/>
      <p:bldP build="whole" bldLvl="1" animBg="1" rev="0" advAuto="0" spid="219" grpId="1"/>
      <p:bldP build="whole" bldLvl="1" animBg="1" rev="0" advAuto="0" spid="225" grpId="7"/>
      <p:bldP build="whole" bldLvl="1" animBg="1" rev="0" advAuto="0" spid="227" grpId="9"/>
      <p:bldP build="whole" bldLvl="1" animBg="1" rev="0" advAuto="0" spid="228" grpId="10"/>
      <p:bldP build="whole" bldLvl="1" animBg="1" rev="0" advAuto="0" spid="229" grpId="11"/>
      <p:bldP build="whole" bldLvl="1" animBg="1" rev="0" advAuto="0" spid="224" grpId="6"/>
      <p:bldP build="whole" bldLvl="1" animBg="1" rev="0" advAuto="0" spid="220" grpId="2"/>
      <p:bldP build="whole" bldLvl="1" animBg="1" rev="0" advAuto="0" spid="226" grpId="8"/>
      <p:bldP build="whole" bldLvl="1" animBg="1" rev="0" advAuto="0" spid="222" grpId="4"/>
      <p:bldP build="whole" bldLvl="1" animBg="1" rev="0" advAuto="0" spid="22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xemple:"/>
          <p:cNvSpPr/>
          <p:nvPr>
            <p:ph type="body" idx="21"/>
          </p:nvPr>
        </p:nvSpPr>
        <p:spPr>
          <a:xfrm>
            <a:off x="170179" y="3289300"/>
            <a:ext cx="2387601" cy="7874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Exemple:</a:t>
            </a:r>
          </a:p>
        </p:txBody>
      </p:sp>
      <p:sp>
        <p:nvSpPr>
          <p:cNvPr id="232" name="Étant donné n’importe quel vecteur, on peut en construire un autre ayant le même sens, la même direction mais de la longueur que l’on souhaite de la manière suivante;"/>
          <p:cNvSpPr txBox="1"/>
          <p:nvPr/>
        </p:nvSpPr>
        <p:spPr>
          <a:xfrm>
            <a:off x="167114" y="326389"/>
            <a:ext cx="12609612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Étant donné n’importe quel vecteur, on peut en construire un autre ayant le même sens, la même direction mais de la longueur que l’on souhaite de la manière suivante;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6921" y="2158920"/>
            <a:ext cx="2044701" cy="10668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Construire un vecteur de longueur 5 dans la direction et le sens du vecteur:"/>
          <p:cNvSpPr txBox="1"/>
          <p:nvPr/>
        </p:nvSpPr>
        <p:spPr>
          <a:xfrm>
            <a:off x="875605" y="4478020"/>
            <a:ext cx="11482865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Construire un vecteur de longueur 5 dans la direction et le sens du vecteur:</a:t>
            </a:r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463" y="6015196"/>
            <a:ext cx="2184401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0058" y="7137082"/>
            <a:ext cx="2044701" cy="105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7921" y="7187366"/>
            <a:ext cx="3708401" cy="105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37383" y="7186969"/>
            <a:ext cx="3492501" cy="110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6"/>
      <p:bldP build="whole" bldLvl="1" animBg="1" rev="0" advAuto="0" spid="233" grpId="1"/>
      <p:bldP build="whole" bldLvl="1" animBg="1" rev="0" advAuto="0" spid="236" grpId="5"/>
      <p:bldP build="whole" bldLvl="1" animBg="1" rev="0" advAuto="0" spid="238" grpId="7"/>
      <p:bldP build="whole" bldLvl="1" animBg="1" rev="0" advAuto="0" spid="235" grpId="4"/>
      <p:bldP build="whole" bldLvl="1" animBg="1" rev="0" advAuto="0" spid="231" grpId="2"/>
      <p:bldP build="whole" bldLvl="1" animBg="1" rev="0" advAuto="0" spid="234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Faites les exercices suivants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</p:spPr>
        <p:txBody>
          <a:bodyPr/>
          <a:lstStyle/>
          <a:p>
            <a:pPr/>
            <a:r>
              <a:t>Faites les exercices suivants</a:t>
            </a:r>
          </a:p>
        </p:txBody>
      </p:sp>
      <p:sp>
        <p:nvSpPr>
          <p:cNvPr id="241" name="#67 et 68"/>
          <p:cNvSpPr txBox="1"/>
          <p:nvPr/>
        </p:nvSpPr>
        <p:spPr>
          <a:xfrm>
            <a:off x="5554736" y="4565649"/>
            <a:ext cx="189532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#67 et 68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rouper"/>
          <p:cNvGrpSpPr/>
          <p:nvPr/>
        </p:nvGrpSpPr>
        <p:grpSpPr>
          <a:xfrm>
            <a:off x="7584440" y="2778760"/>
            <a:ext cx="1955324" cy="3029308"/>
            <a:chOff x="0" y="0"/>
            <a:chExt cx="1955323" cy="3029307"/>
          </a:xfrm>
        </p:grpSpPr>
        <p:sp>
          <p:nvSpPr>
            <p:cNvPr id="243" name="Rectangle aux angles arrondis"/>
            <p:cNvSpPr/>
            <p:nvPr/>
          </p:nvSpPr>
          <p:spPr>
            <a:xfrm>
              <a:off x="1381759" y="0"/>
              <a:ext cx="573565" cy="509628"/>
            </a:xfrm>
            <a:prstGeom prst="roundRect">
              <a:avLst>
                <a:gd name="adj" fmla="val 37380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4" name="Rectangle aux angles arrondis"/>
            <p:cNvSpPr/>
            <p:nvPr/>
          </p:nvSpPr>
          <p:spPr>
            <a:xfrm>
              <a:off x="0" y="2519680"/>
              <a:ext cx="573564" cy="509628"/>
            </a:xfrm>
            <a:prstGeom prst="roundRect">
              <a:avLst>
                <a:gd name="adj" fmla="val 37380"/>
              </a:avLst>
            </a:prstGeom>
            <a:solidFill>
              <a:srgbClr val="CCFCC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48" name="Grouper"/>
          <p:cNvGrpSpPr/>
          <p:nvPr/>
        </p:nvGrpSpPr>
        <p:grpSpPr>
          <a:xfrm>
            <a:off x="4536440" y="2809240"/>
            <a:ext cx="3093245" cy="3008988"/>
            <a:chOff x="0" y="0"/>
            <a:chExt cx="3093244" cy="3008987"/>
          </a:xfrm>
        </p:grpSpPr>
        <p:sp>
          <p:nvSpPr>
            <p:cNvPr id="246" name="Rectangle aux angles arrondis"/>
            <p:cNvSpPr/>
            <p:nvPr/>
          </p:nvSpPr>
          <p:spPr>
            <a:xfrm>
              <a:off x="0" y="0"/>
              <a:ext cx="573564" cy="509628"/>
            </a:xfrm>
            <a:prstGeom prst="roundRect">
              <a:avLst>
                <a:gd name="adj" fmla="val 37380"/>
              </a:avLst>
            </a:prstGeom>
            <a:solidFill>
              <a:srgbClr val="FFF5A8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47" name="Rectangle aux angles arrondis"/>
            <p:cNvSpPr/>
            <p:nvPr/>
          </p:nvSpPr>
          <p:spPr>
            <a:xfrm>
              <a:off x="2519680" y="2499359"/>
              <a:ext cx="573565" cy="509629"/>
            </a:xfrm>
            <a:prstGeom prst="roundRect">
              <a:avLst>
                <a:gd name="adj" fmla="val 37380"/>
              </a:avLst>
            </a:prstGeom>
            <a:solidFill>
              <a:srgbClr val="FFF5A8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51" name="Grouper"/>
          <p:cNvGrpSpPr/>
          <p:nvPr/>
        </p:nvGrpSpPr>
        <p:grpSpPr>
          <a:xfrm>
            <a:off x="6202680" y="2814320"/>
            <a:ext cx="2681765" cy="3014068"/>
            <a:chOff x="0" y="0"/>
            <a:chExt cx="2681763" cy="3014067"/>
          </a:xfrm>
        </p:grpSpPr>
        <p:sp>
          <p:nvSpPr>
            <p:cNvPr id="249" name="Rectangle aux angles arrondis"/>
            <p:cNvSpPr/>
            <p:nvPr/>
          </p:nvSpPr>
          <p:spPr>
            <a:xfrm>
              <a:off x="2108200" y="0"/>
              <a:ext cx="573564" cy="509628"/>
            </a:xfrm>
            <a:prstGeom prst="roundRect">
              <a:avLst>
                <a:gd name="adj" fmla="val 3738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0" name="Rectangle aux angles arrondis"/>
            <p:cNvSpPr/>
            <p:nvPr/>
          </p:nvSpPr>
          <p:spPr>
            <a:xfrm>
              <a:off x="0" y="2504440"/>
              <a:ext cx="573564" cy="509628"/>
            </a:xfrm>
            <a:prstGeom prst="roundRect">
              <a:avLst>
                <a:gd name="adj" fmla="val 37380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54" name="Grouper"/>
          <p:cNvGrpSpPr/>
          <p:nvPr/>
        </p:nvGrpSpPr>
        <p:grpSpPr>
          <a:xfrm>
            <a:off x="3906520" y="2829560"/>
            <a:ext cx="2321084" cy="2988668"/>
            <a:chOff x="0" y="0"/>
            <a:chExt cx="2321083" cy="2988667"/>
          </a:xfrm>
        </p:grpSpPr>
        <p:sp>
          <p:nvSpPr>
            <p:cNvPr id="252" name="Rectangle aux angles arrondis"/>
            <p:cNvSpPr/>
            <p:nvPr/>
          </p:nvSpPr>
          <p:spPr>
            <a:xfrm>
              <a:off x="0" y="0"/>
              <a:ext cx="573564" cy="509628"/>
            </a:xfrm>
            <a:prstGeom prst="roundRect">
              <a:avLst>
                <a:gd name="adj" fmla="val 3738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53" name="Rectangle aux angles arrondis"/>
            <p:cNvSpPr/>
            <p:nvPr/>
          </p:nvSpPr>
          <p:spPr>
            <a:xfrm>
              <a:off x="1747520" y="2479039"/>
              <a:ext cx="573564" cy="509629"/>
            </a:xfrm>
            <a:prstGeom prst="roundRect">
              <a:avLst>
                <a:gd name="adj" fmla="val 37380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sp>
        <p:nvSpPr>
          <p:cNvPr id="255" name="Produit scalaire"/>
          <p:cNvSpPr/>
          <p:nvPr>
            <p:ph type="body" idx="21"/>
          </p:nvPr>
        </p:nvSpPr>
        <p:spPr>
          <a:prstGeom prst="roundRect">
            <a:avLst>
              <a:gd name="adj" fmla="val 50000"/>
            </a:avLst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Baskerville"/>
              </a:defRPr>
            </a:lvl1pPr>
          </a:lstStyle>
          <a:p>
            <a:pPr/>
            <a:r>
              <a:t>Produit scalaire</a:t>
            </a:r>
          </a:p>
        </p:txBody>
      </p:sp>
      <p:sp>
        <p:nvSpPr>
          <p:cNvPr id="256" name="Le produit scalaire de deux vecteurs"/>
          <p:cNvSpPr txBox="1"/>
          <p:nvPr/>
        </p:nvSpPr>
        <p:spPr>
          <a:xfrm>
            <a:off x="2960057" y="1690370"/>
            <a:ext cx="669860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 produit scalaire de deux vecteurs</a:t>
            </a:r>
          </a:p>
        </p:txBody>
      </p:sp>
      <p:grpSp>
        <p:nvGrpSpPr>
          <p:cNvPr id="260" name="Grouper"/>
          <p:cNvGrpSpPr/>
          <p:nvPr/>
        </p:nvGrpSpPr>
        <p:grpSpPr>
          <a:xfrm>
            <a:off x="2984579" y="2726689"/>
            <a:ext cx="6599913" cy="622301"/>
            <a:chOff x="0" y="0"/>
            <a:chExt cx="6599912" cy="622300"/>
          </a:xfrm>
        </p:grpSpPr>
        <p:pic>
          <p:nvPicPr>
            <p:cNvPr id="257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19459"/>
              <a:ext cx="2222500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et"/>
            <p:cNvSpPr txBox="1"/>
            <p:nvPr/>
          </p:nvSpPr>
          <p:spPr>
            <a:xfrm>
              <a:off x="3040020" y="-1"/>
              <a:ext cx="447601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et</a:t>
              </a:r>
            </a:p>
          </p:txBody>
        </p:sp>
        <p:pic>
          <p:nvPicPr>
            <p:cNvPr id="25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02812" y="87193"/>
              <a:ext cx="2197101" cy="469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1" name="est le nombre"/>
          <p:cNvSpPr txBox="1"/>
          <p:nvPr/>
        </p:nvSpPr>
        <p:spPr>
          <a:xfrm>
            <a:off x="3415526" y="3996690"/>
            <a:ext cx="257710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est le nombre</a:t>
            </a:r>
          </a:p>
        </p:txBody>
      </p:sp>
      <p:sp>
        <p:nvSpPr>
          <p:cNvPr id="262" name="(pas un vecteur)"/>
          <p:cNvSpPr txBox="1"/>
          <p:nvPr/>
        </p:nvSpPr>
        <p:spPr>
          <a:xfrm>
            <a:off x="6169270" y="3996690"/>
            <a:ext cx="298274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(pas un vecteur)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51127" y="5323641"/>
            <a:ext cx="363220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À première vue, ce nombre ne semble pas servir à grand-chose."/>
          <p:cNvSpPr txBox="1"/>
          <p:nvPr/>
        </p:nvSpPr>
        <p:spPr>
          <a:xfrm>
            <a:off x="656354" y="6786674"/>
            <a:ext cx="1167177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À première vue, ce nombre ne semble pas servir à grand-chose.</a:t>
            </a:r>
          </a:p>
        </p:txBody>
      </p:sp>
      <p:sp>
        <p:nvSpPr>
          <p:cNvPr id="265" name="Mais nous allons voir qu’il renferme de l’information intéressante."/>
          <p:cNvSpPr txBox="1"/>
          <p:nvPr/>
        </p:nvSpPr>
        <p:spPr>
          <a:xfrm>
            <a:off x="567876" y="7766049"/>
            <a:ext cx="1215352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Mais nous allons voir qu’il renferme de l’information intéressante.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whole" bldLvl="1" animBg="1" rev="0" advAuto="0" spid="263" grpId="4"/>
      <p:bldP build="whole" bldLvl="1" animBg="1" rev="0" advAuto="0" spid="262" grpId="3"/>
      <p:bldP build="whole" bldLvl="1" animBg="1" rev="0" advAuto="0" spid="251" grpId="6"/>
      <p:bldP build="whole" bldLvl="1" animBg="1" rev="0" advAuto="0" spid="245" grpId="8"/>
      <p:bldP build="whole" bldLvl="1" animBg="1" rev="0" advAuto="0" spid="260" grpId="1"/>
      <p:bldP build="whole" bldLvl="1" animBg="1" rev="0" advAuto="0" spid="254" grpId="5"/>
      <p:bldP build="whole" bldLvl="1" animBg="1" rev="0" advAuto="0" spid="264" grpId="9"/>
      <p:bldP build="whole" bldLvl="1" animBg="1" rev="0" advAuto="0" spid="248" grpId="7"/>
      <p:bldP build="whole" bldLvl="1" animBg="1" rev="0" advAuto="0" spid="265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er"/>
          <p:cNvGrpSpPr/>
          <p:nvPr/>
        </p:nvGrpSpPr>
        <p:grpSpPr>
          <a:xfrm>
            <a:off x="2189480" y="1473200"/>
            <a:ext cx="7027823" cy="1759070"/>
            <a:chOff x="0" y="0"/>
            <a:chExt cx="7027822" cy="1759069"/>
          </a:xfrm>
        </p:grpSpPr>
        <p:sp>
          <p:nvSpPr>
            <p:cNvPr id="267" name="Rectangle aux angles arrondis"/>
            <p:cNvSpPr/>
            <p:nvPr/>
          </p:nvSpPr>
          <p:spPr>
            <a:xfrm>
              <a:off x="0" y="1143000"/>
              <a:ext cx="733703" cy="616070"/>
            </a:xfrm>
            <a:prstGeom prst="roundRect">
              <a:avLst>
                <a:gd name="adj" fmla="val 3092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8" name="Rectangle aux angles arrondis"/>
            <p:cNvSpPr/>
            <p:nvPr/>
          </p:nvSpPr>
          <p:spPr>
            <a:xfrm>
              <a:off x="1569719" y="10159"/>
              <a:ext cx="733704" cy="616071"/>
            </a:xfrm>
            <a:prstGeom prst="roundRect">
              <a:avLst>
                <a:gd name="adj" fmla="val 3092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69" name="Rectangle aux angles arrondis"/>
            <p:cNvSpPr/>
            <p:nvPr/>
          </p:nvSpPr>
          <p:spPr>
            <a:xfrm>
              <a:off x="6294119" y="0"/>
              <a:ext cx="733704" cy="616070"/>
            </a:xfrm>
            <a:prstGeom prst="roundRect">
              <a:avLst>
                <a:gd name="adj" fmla="val 30922"/>
              </a:avLst>
            </a:prstGeom>
            <a:solidFill>
              <a:srgbClr val="FFB0B2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74" name="Grouper"/>
          <p:cNvGrpSpPr/>
          <p:nvPr/>
        </p:nvGrpSpPr>
        <p:grpSpPr>
          <a:xfrm>
            <a:off x="1452880" y="1468119"/>
            <a:ext cx="5727344" cy="1789551"/>
            <a:chOff x="0" y="0"/>
            <a:chExt cx="5727342" cy="1789549"/>
          </a:xfrm>
        </p:grpSpPr>
        <p:sp>
          <p:nvSpPr>
            <p:cNvPr id="271" name="Rectangle aux angles arrondis"/>
            <p:cNvSpPr/>
            <p:nvPr/>
          </p:nvSpPr>
          <p:spPr>
            <a:xfrm>
              <a:off x="218439" y="0"/>
              <a:ext cx="733704" cy="616070"/>
            </a:xfrm>
            <a:prstGeom prst="roundRect">
              <a:avLst>
                <a:gd name="adj" fmla="val 3092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2" name="Rectangle aux angles arrondis"/>
            <p:cNvSpPr/>
            <p:nvPr/>
          </p:nvSpPr>
          <p:spPr>
            <a:xfrm>
              <a:off x="0" y="1173480"/>
              <a:ext cx="733703" cy="616070"/>
            </a:xfrm>
            <a:prstGeom prst="roundRect">
              <a:avLst>
                <a:gd name="adj" fmla="val 3092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sp>
          <p:nvSpPr>
            <p:cNvPr id="273" name="Rectangle aux angles arrondis"/>
            <p:cNvSpPr/>
            <p:nvPr/>
          </p:nvSpPr>
          <p:spPr>
            <a:xfrm>
              <a:off x="4993640" y="0"/>
              <a:ext cx="733703" cy="616070"/>
            </a:xfrm>
            <a:prstGeom prst="roundRect">
              <a:avLst>
                <a:gd name="adj" fmla="val 30922"/>
              </a:avLst>
            </a:prstGeom>
            <a:solidFill>
              <a:srgbClr val="0DFCFF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294" name="Grouper"/>
          <p:cNvGrpSpPr/>
          <p:nvPr/>
        </p:nvGrpSpPr>
        <p:grpSpPr>
          <a:xfrm>
            <a:off x="-495362" y="-812861"/>
            <a:ext cx="14075895" cy="11336989"/>
            <a:chOff x="0" y="0"/>
            <a:chExt cx="14075894" cy="11336987"/>
          </a:xfrm>
        </p:grpSpPr>
        <p:sp>
          <p:nvSpPr>
            <p:cNvPr id="275" name="Ligne"/>
            <p:cNvSpPr/>
            <p:nvPr/>
          </p:nvSpPr>
          <p:spPr>
            <a:xfrm flipV="1">
              <a:off x="6993526" y="651933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gne"/>
            <p:cNvSpPr/>
            <p:nvPr/>
          </p:nvSpPr>
          <p:spPr>
            <a:xfrm flipV="1">
              <a:off x="8263526" y="5842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gne"/>
            <p:cNvSpPr/>
            <p:nvPr/>
          </p:nvSpPr>
          <p:spPr>
            <a:xfrm flipV="1">
              <a:off x="9533526" y="3429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gne"/>
            <p:cNvSpPr/>
            <p:nvPr/>
          </p:nvSpPr>
          <p:spPr>
            <a:xfrm flipV="1">
              <a:off x="10803526" y="571560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gne"/>
            <p:cNvSpPr/>
            <p:nvPr/>
          </p:nvSpPr>
          <p:spPr>
            <a:xfrm flipV="1">
              <a:off x="12073526" y="355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gne"/>
            <p:cNvSpPr/>
            <p:nvPr/>
          </p:nvSpPr>
          <p:spPr>
            <a:xfrm flipV="1">
              <a:off x="13343526" y="101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gne"/>
            <p:cNvSpPr/>
            <p:nvPr/>
          </p:nvSpPr>
          <p:spPr>
            <a:xfrm flipV="1">
              <a:off x="643526" y="4826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gne"/>
            <p:cNvSpPr/>
            <p:nvPr/>
          </p:nvSpPr>
          <p:spPr>
            <a:xfrm flipV="1">
              <a:off x="1913526" y="2413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gne"/>
            <p:cNvSpPr/>
            <p:nvPr/>
          </p:nvSpPr>
          <p:spPr>
            <a:xfrm flipV="1">
              <a:off x="3183526" y="469960"/>
              <a:ext cx="1" cy="10685055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gne"/>
            <p:cNvSpPr/>
            <p:nvPr/>
          </p:nvSpPr>
          <p:spPr>
            <a:xfrm flipV="1">
              <a:off x="4453526" y="25400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gne"/>
            <p:cNvSpPr/>
            <p:nvPr/>
          </p:nvSpPr>
          <p:spPr>
            <a:xfrm flipV="1">
              <a:off x="5723526" y="0"/>
              <a:ext cx="1" cy="10685054"/>
            </a:xfrm>
            <a:prstGeom prst="line">
              <a:avLst/>
            </a:prstGeom>
            <a:noFill/>
            <a:ln w="38100" cap="flat">
              <a:solidFill>
                <a:srgbClr val="B1DD8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gne"/>
            <p:cNvSpPr/>
            <p:nvPr/>
          </p:nvSpPr>
          <p:spPr>
            <a:xfrm flipV="1">
              <a:off x="114300" y="568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gne"/>
            <p:cNvSpPr/>
            <p:nvPr/>
          </p:nvSpPr>
          <p:spPr>
            <a:xfrm flipV="1">
              <a:off x="330200" y="441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gne"/>
            <p:cNvSpPr/>
            <p:nvPr/>
          </p:nvSpPr>
          <p:spPr>
            <a:xfrm flipV="1">
              <a:off x="203200" y="314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gne"/>
            <p:cNvSpPr/>
            <p:nvPr/>
          </p:nvSpPr>
          <p:spPr>
            <a:xfrm flipV="1">
              <a:off x="419100" y="187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gne"/>
            <p:cNvSpPr/>
            <p:nvPr/>
          </p:nvSpPr>
          <p:spPr>
            <a:xfrm flipV="1">
              <a:off x="0" y="1076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gne"/>
            <p:cNvSpPr/>
            <p:nvPr/>
          </p:nvSpPr>
          <p:spPr>
            <a:xfrm flipV="1">
              <a:off x="215900" y="949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gne"/>
            <p:cNvSpPr/>
            <p:nvPr/>
          </p:nvSpPr>
          <p:spPr>
            <a:xfrm flipV="1">
              <a:off x="88900" y="822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gne"/>
            <p:cNvSpPr/>
            <p:nvPr/>
          </p:nvSpPr>
          <p:spPr>
            <a:xfrm flipV="1">
              <a:off x="304800" y="6959660"/>
              <a:ext cx="13656795" cy="8467"/>
            </a:xfrm>
            <a:prstGeom prst="line">
              <a:avLst/>
            </a:prstGeom>
            <a:noFill/>
            <a:ln w="38100" cap="flat">
              <a:solidFill>
                <a:srgbClr val="74A7FE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295" name="Ligne"/>
          <p:cNvSpPr/>
          <p:nvPr/>
        </p:nvSpPr>
        <p:spPr>
          <a:xfrm flipH="1">
            <a:off x="3962400" y="8691033"/>
            <a:ext cx="1270000" cy="8468"/>
          </a:xfrm>
          <a:prstGeom prst="line">
            <a:avLst/>
          </a:prstGeom>
          <a:ln w="38100">
            <a:solidFill>
              <a:srgbClr val="0056D6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6" name="Ligne"/>
          <p:cNvSpPr/>
          <p:nvPr/>
        </p:nvSpPr>
        <p:spPr>
          <a:xfrm>
            <a:off x="3962400" y="7416800"/>
            <a:ext cx="0" cy="1270000"/>
          </a:xfrm>
          <a:prstGeom prst="line">
            <a:avLst/>
          </a:prstGeom>
          <a:ln w="38100">
            <a:solidFill>
              <a:srgbClr val="669C35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299" name="Grouper"/>
          <p:cNvGrpSpPr/>
          <p:nvPr/>
        </p:nvGrpSpPr>
        <p:grpSpPr>
          <a:xfrm>
            <a:off x="4754033" y="7488766"/>
            <a:ext cx="986367" cy="1185334"/>
            <a:chOff x="0" y="0"/>
            <a:chExt cx="986366" cy="1185333"/>
          </a:xfrm>
        </p:grpSpPr>
        <p:sp>
          <p:nvSpPr>
            <p:cNvPr id="297" name="Ligne"/>
            <p:cNvSpPr/>
            <p:nvPr/>
          </p:nvSpPr>
          <p:spPr>
            <a:xfrm>
              <a:off x="0" y="0"/>
              <a:ext cx="596900" cy="118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3" h="21600" fill="norm" stroke="1" extrusionOk="0">
                  <a:moveTo>
                    <a:pt x="18831" y="21600"/>
                  </a:moveTo>
                  <a:cubicBezTo>
                    <a:pt x="18831" y="21600"/>
                    <a:pt x="21600" y="12651"/>
                    <a:pt x="16062" y="7097"/>
                  </a:cubicBezTo>
                  <a:cubicBezTo>
                    <a:pt x="12798" y="3824"/>
                    <a:pt x="0" y="0"/>
                    <a:pt x="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298" name="droppedImage.pdf" descr="droppedImage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56166" y="448733"/>
              <a:ext cx="330201" cy="266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2" name="Grouper"/>
          <p:cNvGrpSpPr/>
          <p:nvPr/>
        </p:nvGrpSpPr>
        <p:grpSpPr>
          <a:xfrm>
            <a:off x="6294966" y="7319433"/>
            <a:ext cx="842435" cy="1337734"/>
            <a:chOff x="0" y="0"/>
            <a:chExt cx="842433" cy="1337733"/>
          </a:xfrm>
        </p:grpSpPr>
        <p:sp>
          <p:nvSpPr>
            <p:cNvPr id="300" name="Ligne"/>
            <p:cNvSpPr/>
            <p:nvPr/>
          </p:nvSpPr>
          <p:spPr>
            <a:xfrm>
              <a:off x="0" y="0"/>
              <a:ext cx="294693" cy="133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62" h="21600" fill="norm" stroke="1" extrusionOk="0">
                  <a:moveTo>
                    <a:pt x="0" y="0"/>
                  </a:moveTo>
                  <a:cubicBezTo>
                    <a:pt x="21600" y="6289"/>
                    <a:pt x="9683" y="21600"/>
                    <a:pt x="9683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01" name="droppedImage.pdf" descr="droppedImage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24933" y="237066"/>
              <a:ext cx="317501" cy="508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1" name="Grouper"/>
          <p:cNvGrpSpPr/>
          <p:nvPr/>
        </p:nvGrpSpPr>
        <p:grpSpPr>
          <a:xfrm>
            <a:off x="3949599" y="4483095"/>
            <a:ext cx="3416401" cy="4711705"/>
            <a:chOff x="0" y="0"/>
            <a:chExt cx="3416400" cy="4711704"/>
          </a:xfrm>
        </p:grpSpPr>
        <p:grpSp>
          <p:nvGrpSpPr>
            <p:cNvPr id="308" name="Grouper"/>
            <p:cNvGrpSpPr/>
            <p:nvPr/>
          </p:nvGrpSpPr>
          <p:grpSpPr>
            <a:xfrm>
              <a:off x="0" y="-1"/>
              <a:ext cx="2853468" cy="4203833"/>
              <a:chOff x="0" y="0"/>
              <a:chExt cx="2853467" cy="4203831"/>
            </a:xfrm>
          </p:grpSpPr>
          <p:grpSp>
            <p:nvGrpSpPr>
              <p:cNvPr id="305" name="Grouper"/>
              <p:cNvGrpSpPr/>
              <p:nvPr/>
            </p:nvGrpSpPr>
            <p:grpSpPr>
              <a:xfrm>
                <a:off x="2468421" y="3806666"/>
                <a:ext cx="377422" cy="379211"/>
                <a:chOff x="0" y="0"/>
                <a:chExt cx="377420" cy="379210"/>
              </a:xfrm>
            </p:grpSpPr>
            <p:sp>
              <p:nvSpPr>
                <p:cNvPr id="303" name="Ligne"/>
                <p:cNvSpPr/>
                <p:nvPr/>
              </p:nvSpPr>
              <p:spPr>
                <a:xfrm flipH="1">
                  <a:off x="10910" y="1789"/>
                  <a:ext cx="1" cy="377422"/>
                </a:xfrm>
                <a:prstGeom prst="line">
                  <a:avLst/>
                </a:prstGeom>
                <a:noFill/>
                <a:ln w="25400" cap="flat">
                  <a:solidFill>
                    <a:srgbClr val="FFAA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  <p:sp>
              <p:nvSpPr>
                <p:cNvPr id="304" name="Ligne"/>
                <p:cNvSpPr/>
                <p:nvPr/>
              </p:nvSpPr>
              <p:spPr>
                <a:xfrm>
                  <a:off x="0" y="0"/>
                  <a:ext cx="377421" cy="127"/>
                </a:xfrm>
                <a:prstGeom prst="line">
                  <a:avLst/>
                </a:prstGeom>
                <a:noFill/>
                <a:ln w="25400" cap="flat">
                  <a:solidFill>
                    <a:srgbClr val="FFAA00"/>
                  </a:solidFill>
                  <a:prstDash val="solid"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algn="l" defTabSz="457200">
                    <a:defRPr sz="1200"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</a:p>
              </p:txBody>
            </p:sp>
          </p:grpSp>
          <p:sp>
            <p:nvSpPr>
              <p:cNvPr id="306" name="Ligne"/>
              <p:cNvSpPr/>
              <p:nvPr/>
            </p:nvSpPr>
            <p:spPr>
              <a:xfrm flipV="1">
                <a:off x="2849134" y="0"/>
                <a:ext cx="1" cy="4174076"/>
              </a:xfrm>
              <a:prstGeom prst="line">
                <a:avLst/>
              </a:prstGeom>
              <a:noFill/>
              <a:ln w="38100" cap="flat">
                <a:solidFill>
                  <a:srgbClr val="FFAA00"/>
                </a:solidFill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07" name="Ligne"/>
              <p:cNvSpPr/>
              <p:nvPr/>
            </p:nvSpPr>
            <p:spPr>
              <a:xfrm>
                <a:off x="0" y="4203704"/>
                <a:ext cx="2853468" cy="128"/>
              </a:xfrm>
              <a:prstGeom prst="line">
                <a:avLst/>
              </a:prstGeom>
              <a:noFill/>
              <a:ln w="38100" cap="flat">
                <a:solidFill>
                  <a:srgbClr val="FFAA00"/>
                </a:solidFill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309" name="droppedImage.pdf" descr="droppedImage.pdf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93900" y="4406904"/>
              <a:ext cx="444501" cy="304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0" name="droppedImage.pdf" descr="droppedImage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010000" y="1003304"/>
              <a:ext cx="406401" cy="41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4" name="Grouper"/>
          <p:cNvGrpSpPr/>
          <p:nvPr/>
        </p:nvGrpSpPr>
        <p:grpSpPr>
          <a:xfrm>
            <a:off x="3975100" y="4440766"/>
            <a:ext cx="2827866" cy="4233335"/>
            <a:chOff x="0" y="0"/>
            <a:chExt cx="2827865" cy="4233333"/>
          </a:xfrm>
        </p:grpSpPr>
        <p:sp>
          <p:nvSpPr>
            <p:cNvPr id="312" name="Ligne"/>
            <p:cNvSpPr/>
            <p:nvPr/>
          </p:nvSpPr>
          <p:spPr>
            <a:xfrm flipH="1">
              <a:off x="0" y="0"/>
              <a:ext cx="2827866" cy="4233334"/>
            </a:xfrm>
            <a:prstGeom prst="line">
              <a:avLst/>
            </a:prstGeom>
            <a:noFill/>
            <a:ln w="38100" cap="flat">
              <a:solidFill>
                <a:srgbClr val="FFAA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3" name="droppedImage.pdf" descr="droppedImage.pdf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08100" y="1185333"/>
              <a:ext cx="266700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" name="Grouper"/>
          <p:cNvGrpSpPr/>
          <p:nvPr/>
        </p:nvGrpSpPr>
        <p:grpSpPr>
          <a:xfrm>
            <a:off x="3992033" y="5355166"/>
            <a:ext cx="5723467" cy="3318934"/>
            <a:chOff x="0" y="0"/>
            <a:chExt cx="5723466" cy="3318932"/>
          </a:xfrm>
        </p:grpSpPr>
        <p:sp>
          <p:nvSpPr>
            <p:cNvPr id="315" name="Ligne"/>
            <p:cNvSpPr/>
            <p:nvPr/>
          </p:nvSpPr>
          <p:spPr>
            <a:xfrm flipH="1">
              <a:off x="0" y="0"/>
              <a:ext cx="5723467" cy="3318933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6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339166" y="169333"/>
              <a:ext cx="254001" cy="355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5" name="Grouper"/>
          <p:cNvGrpSpPr/>
          <p:nvPr/>
        </p:nvGrpSpPr>
        <p:grpSpPr>
          <a:xfrm>
            <a:off x="3975100" y="5384800"/>
            <a:ext cx="6273800" cy="3708400"/>
            <a:chOff x="0" y="0"/>
            <a:chExt cx="6273800" cy="3708400"/>
          </a:xfrm>
        </p:grpSpPr>
        <p:grpSp>
          <p:nvGrpSpPr>
            <p:cNvPr id="322" name="Grouper"/>
            <p:cNvGrpSpPr/>
            <p:nvPr/>
          </p:nvGrpSpPr>
          <p:grpSpPr>
            <a:xfrm>
              <a:off x="0" y="0"/>
              <a:ext cx="5766742" cy="3306234"/>
              <a:chOff x="0" y="0"/>
              <a:chExt cx="5766741" cy="3306233"/>
            </a:xfrm>
          </p:grpSpPr>
          <p:sp>
            <p:nvSpPr>
              <p:cNvPr id="318" name="Ligne"/>
              <p:cNvSpPr/>
              <p:nvPr/>
            </p:nvSpPr>
            <p:spPr>
              <a:xfrm>
                <a:off x="5400231" y="2906751"/>
                <a:ext cx="1" cy="377421"/>
              </a:xfrm>
              <a:prstGeom prst="line">
                <a:avLst/>
              </a:prstGeom>
              <a:noFill/>
              <a:ln w="254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19" name="Ligne"/>
              <p:cNvSpPr/>
              <p:nvPr/>
            </p:nvSpPr>
            <p:spPr>
              <a:xfrm>
                <a:off x="5389321" y="2904961"/>
                <a:ext cx="377421" cy="128"/>
              </a:xfrm>
              <a:prstGeom prst="line">
                <a:avLst/>
              </a:prstGeom>
              <a:noFill/>
              <a:ln w="25400" cap="flat">
                <a:solidFill>
                  <a:srgbClr val="FF4013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0" name="Ligne"/>
              <p:cNvSpPr/>
              <p:nvPr/>
            </p:nvSpPr>
            <p:spPr>
              <a:xfrm flipH="1">
                <a:off x="5740399" y="0"/>
                <a:ext cx="1" cy="3263900"/>
              </a:xfrm>
              <a:prstGeom prst="line">
                <a:avLst/>
              </a:prstGeom>
              <a:noFill/>
              <a:ln w="38100" cap="flat">
                <a:solidFill>
                  <a:srgbClr val="FF4013"/>
                </a:solidFill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  <p:sp>
            <p:nvSpPr>
              <p:cNvPr id="321" name="Ligne"/>
              <p:cNvSpPr/>
              <p:nvPr/>
            </p:nvSpPr>
            <p:spPr>
              <a:xfrm flipV="1">
                <a:off x="0" y="3276600"/>
                <a:ext cx="5715000" cy="29634"/>
              </a:xfrm>
              <a:prstGeom prst="line">
                <a:avLst/>
              </a:prstGeom>
              <a:noFill/>
              <a:ln w="38100" cap="flat">
                <a:solidFill>
                  <a:srgbClr val="FF4013"/>
                </a:solidFill>
                <a:prstDash val="sysDot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</a:p>
            </p:txBody>
          </p:sp>
        </p:grpSp>
        <p:pic>
          <p:nvPicPr>
            <p:cNvPr id="323" name="droppedImage.pdf" descr="droppedImage.pdf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48100" y="3403600"/>
              <a:ext cx="444500" cy="30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4" name="droppedImage.pdf" descr="droppedImage.pdf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867400" y="1308100"/>
              <a:ext cx="406400" cy="41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26" name="droppedImage.pdf" descr="dropped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76600" y="419100"/>
            <a:ext cx="36830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droppedImage.pdf" descr="droppedImag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28700" y="1536700"/>
            <a:ext cx="93726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droppedImage.pdf" descr="dropped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03300" y="2692400"/>
            <a:ext cx="67437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droppedImage.pdf" descr="droppedImage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8242300" y="2705100"/>
            <a:ext cx="4064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droppedImage.pdf" descr="droppedImage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242300" y="3657600"/>
            <a:ext cx="4064000" cy="49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3" name="Grouper"/>
          <p:cNvGrpSpPr/>
          <p:nvPr/>
        </p:nvGrpSpPr>
        <p:grpSpPr>
          <a:xfrm>
            <a:off x="5215466" y="6565900"/>
            <a:ext cx="855134" cy="986367"/>
            <a:chOff x="0" y="0"/>
            <a:chExt cx="855133" cy="986366"/>
          </a:xfrm>
        </p:grpSpPr>
        <p:sp>
          <p:nvSpPr>
            <p:cNvPr id="331" name="Ligne"/>
            <p:cNvSpPr/>
            <p:nvPr/>
          </p:nvSpPr>
          <p:spPr>
            <a:xfrm>
              <a:off x="0" y="241300"/>
              <a:ext cx="660400" cy="74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12780" y="583"/>
                    <a:pt x="16615" y="4418"/>
                  </a:cubicBezTo>
                  <a:cubicBezTo>
                    <a:pt x="21041" y="8844"/>
                    <a:pt x="2160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332" name="droppedImage.pdf" descr="droppedImage.pdf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26533" y="0"/>
              <a:ext cx="2286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34" name="droppedImage.pdf" descr="droppedImage.pd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28700" y="5016500"/>
            <a:ext cx="4000500" cy="685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7" name="Grouper"/>
          <p:cNvGrpSpPr/>
          <p:nvPr/>
        </p:nvGrpSpPr>
        <p:grpSpPr>
          <a:xfrm>
            <a:off x="3467100" y="8597900"/>
            <a:ext cx="571500" cy="457200"/>
            <a:chOff x="0" y="0"/>
            <a:chExt cx="571500" cy="457200"/>
          </a:xfrm>
        </p:grpSpPr>
        <p:pic>
          <p:nvPicPr>
            <p:cNvPr id="335" name="droppedImage.pdf" descr="droppedImage.pdf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0" y="101600"/>
              <a:ext cx="317500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6" name="Ovale"/>
            <p:cNvSpPr/>
            <p:nvPr/>
          </p:nvSpPr>
          <p:spPr>
            <a:xfrm>
              <a:off x="419100" y="0"/>
              <a:ext cx="152400" cy="177800"/>
            </a:xfrm>
            <a:prstGeom prst="ellipse">
              <a:avLst/>
            </a:prstGeom>
            <a:solidFill>
              <a:srgbClr val="6995D7"/>
            </a:solidFill>
            <a:ln w="25400" cap="flat">
              <a:noFill/>
              <a:miter lim="400000"/>
            </a:ln>
            <a:effectLst>
              <a:reflection blurRad="0" stA="71804" stPos="0" endA="0" endPos="40000" dist="0" dir="5400000" fadeDir="5400000" sx="100000" sy="-100000" kx="0" ky="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</p:grpSp>
      <p:grpSp>
        <p:nvGrpSpPr>
          <p:cNvPr id="342" name="Grouper"/>
          <p:cNvGrpSpPr/>
          <p:nvPr/>
        </p:nvGrpSpPr>
        <p:grpSpPr>
          <a:xfrm>
            <a:off x="2832100" y="846666"/>
            <a:ext cx="6413500" cy="609601"/>
            <a:chOff x="0" y="0"/>
            <a:chExt cx="6413500" cy="609600"/>
          </a:xfrm>
        </p:grpSpPr>
        <p:sp>
          <p:nvSpPr>
            <p:cNvPr id="338" name="Ligne"/>
            <p:cNvSpPr/>
            <p:nvPr/>
          </p:nvSpPr>
          <p:spPr>
            <a:xfrm flipV="1">
              <a:off x="0" y="0"/>
              <a:ext cx="1909234" cy="550334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" name="Ligne"/>
            <p:cNvSpPr/>
            <p:nvPr/>
          </p:nvSpPr>
          <p:spPr>
            <a:xfrm flipV="1">
              <a:off x="1943100" y="63500"/>
              <a:ext cx="601134" cy="512234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" name="Ligne"/>
            <p:cNvSpPr/>
            <p:nvPr/>
          </p:nvSpPr>
          <p:spPr>
            <a:xfrm flipH="1" flipV="1">
              <a:off x="3496733" y="12699"/>
              <a:ext cx="817034" cy="596901"/>
            </a:xfrm>
            <a:prstGeom prst="line">
              <a:avLst/>
            </a:prstGeom>
            <a:noFill/>
            <a:ln w="25400" cap="flat">
              <a:solidFill>
                <a:srgbClr val="FFAA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" name="Ligne"/>
            <p:cNvSpPr/>
            <p:nvPr/>
          </p:nvSpPr>
          <p:spPr>
            <a:xfrm flipH="1" flipV="1">
              <a:off x="4017433" y="12700"/>
              <a:ext cx="2396067" cy="596901"/>
            </a:xfrm>
            <a:prstGeom prst="line">
              <a:avLst/>
            </a:prstGeom>
            <a:noFill/>
            <a:ln w="254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13"/>
      <p:bldP build="whole" bldLvl="1" animBg="1" rev="0" advAuto="0" spid="328" grpId="15"/>
      <p:bldP build="whole" bldLvl="1" animBg="1" rev="0" advAuto="0" spid="337" grpId="3"/>
      <p:bldP build="whole" bldLvl="1" animBg="1" rev="0" advAuto="0" spid="274" grpId="16"/>
      <p:bldP build="whole" bldLvl="1" animBg="1" rev="0" advAuto="0" spid="329" grpId="18"/>
      <p:bldP build="whole" bldLvl="1" animBg="1" rev="0" advAuto="0" spid="333" grpId="20"/>
      <p:bldP build="whole" bldLvl="1" animBg="1" rev="0" advAuto="0" spid="342" grpId="14"/>
      <p:bldP build="whole" bldLvl="1" animBg="1" rev="0" advAuto="0" spid="295" grpId="2"/>
      <p:bldP build="whole" bldLvl="1" animBg="1" rev="0" advAuto="0" spid="302" grpId="12"/>
      <p:bldP build="whole" bldLvl="1" animBg="1" rev="0" advAuto="0" spid="325" grpId="8"/>
      <p:bldP build="whole" bldLvl="1" animBg="1" rev="0" advAuto="0" spid="296" grpId="1"/>
      <p:bldP build="whole" bldLvl="1" animBg="1" rev="0" advAuto="0" spid="311" grpId="6"/>
      <p:bldP build="whole" bldLvl="1" animBg="1" rev="0" advAuto="0" spid="314" grpId="5"/>
      <p:bldP build="whole" bldLvl="1" animBg="1" rev="0" advAuto="0" spid="270" grpId="17"/>
      <p:bldP build="whole" bldLvl="1" animBg="1" rev="0" advAuto="0" spid="326" grpId="9"/>
      <p:bldP build="whole" bldLvl="1" animBg="1" rev="0" advAuto="0" spid="299" grpId="11"/>
      <p:bldP build="whole" bldLvl="1" animBg="1" rev="0" advAuto="0" spid="330" grpId="19"/>
      <p:bldP build="whole" bldLvl="1" animBg="1" rev="0" advAuto="0" spid="317" grpId="7"/>
      <p:bldP build="whole" bldLvl="1" animBg="1" rev="0" advAuto="0" spid="294" grpId="4"/>
      <p:bldP build="whole" bldLvl="1" animBg="1" rev="0" advAuto="0" spid="334" grpId="21"/>
      <p:bldP build="whole" bldLvl="1" animBg="1" rev="0" advAuto="0" spid="294" grpId="10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