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9" Type="http://schemas.openxmlformats.org/officeDocument/2006/relationships/image" Target="../media/image62.png"/><Relationship Id="rId10" Type="http://schemas.openxmlformats.org/officeDocument/2006/relationships/image" Target="../media/image63.png"/><Relationship Id="rId11" Type="http://schemas.openxmlformats.org/officeDocument/2006/relationships/image" Target="../media/image64.png"/><Relationship Id="rId12" Type="http://schemas.openxmlformats.org/officeDocument/2006/relationships/image" Target="../media/image6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Relationship Id="rId11" Type="http://schemas.openxmlformats.org/officeDocument/2006/relationships/image" Target="../media/image28.png"/><Relationship Id="rId12" Type="http://schemas.openxmlformats.org/officeDocument/2006/relationships/image" Target="../media/image2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image" Target="../media/image4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18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18</a:t>
            </a:r>
          </a:p>
        </p:txBody>
      </p:sp>
      <p:sp>
        <p:nvSpPr>
          <p:cNvPr id="123" name="2.6 Système d’équations Linéaire"/>
          <p:cNvSpPr/>
          <p:nvPr>
            <p:ph type="body" idx="14"/>
          </p:nvPr>
        </p:nvSpPr>
        <p:spPr>
          <a:xfrm>
            <a:off x="1320800" y="1993900"/>
            <a:ext cx="10375900" cy="3568700"/>
          </a:xfrm>
          <a:prstGeom prst="roundRect">
            <a:avLst>
              <a:gd name="adj" fmla="val 294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2.6 Système d’équations Linéaire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68" name="p.107 Ex 4.3"/>
          <p:cNvSpPr txBox="1"/>
          <p:nvPr/>
        </p:nvSpPr>
        <p:spPr>
          <a:xfrm>
            <a:off x="5282158" y="4565650"/>
            <a:ext cx="24404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p.107 Ex 4.3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On a vu que l’ensemble solution d’une équation ne change pas si on applique la même opération de chaque côté de l’égalité."/>
          <p:cNvSpPr txBox="1"/>
          <p:nvPr/>
        </p:nvSpPr>
        <p:spPr>
          <a:xfrm>
            <a:off x="169912" y="351625"/>
            <a:ext cx="1266497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vu que l’ensemble solution d’une équation ne change pas si on applique la même opération de chaque côté de l’égalité.</a:t>
            </a:r>
          </a:p>
        </p:txBody>
      </p:sp>
      <p:pic>
        <p:nvPicPr>
          <p:cNvPr id="27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32920" y="4672207"/>
            <a:ext cx="25781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2920" y="5512477"/>
            <a:ext cx="2578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32920" y="6571936"/>
            <a:ext cx="2578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11683" y="7631395"/>
            <a:ext cx="12192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830306" y="7906343"/>
            <a:ext cx="1866901" cy="431801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Il en va de même si on a plusieurs équations. On peut modifier une équation à partir d’une autre."/>
          <p:cNvSpPr txBox="1"/>
          <p:nvPr/>
        </p:nvSpPr>
        <p:spPr>
          <a:xfrm>
            <a:off x="167617" y="1854563"/>
            <a:ext cx="1250870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en va de même si on a plusieurs équations. On peut modifier une équation à partir d’une autre.</a:t>
            </a:r>
          </a:p>
        </p:txBody>
      </p:sp>
      <p:grpSp>
        <p:nvGrpSpPr>
          <p:cNvPr id="280" name="Grouper"/>
          <p:cNvGrpSpPr/>
          <p:nvPr/>
        </p:nvGrpSpPr>
        <p:grpSpPr>
          <a:xfrm>
            <a:off x="4471804" y="3357501"/>
            <a:ext cx="3430047" cy="622301"/>
            <a:chOff x="0" y="0"/>
            <a:chExt cx="3430045" cy="622300"/>
          </a:xfrm>
        </p:grpSpPr>
        <p:pic>
          <p:nvPicPr>
            <p:cNvPr id="277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75506"/>
              <a:ext cx="10287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401345" y="175506"/>
              <a:ext cx="10287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9" name="et"/>
            <p:cNvSpPr txBox="1"/>
            <p:nvPr/>
          </p:nvSpPr>
          <p:spPr>
            <a:xfrm>
              <a:off x="1491222" y="0"/>
              <a:ext cx="44760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3" grpId="5"/>
      <p:bldP build="whole" bldLvl="1" animBg="1" rev="0" advAuto="0" spid="275" grpId="7"/>
      <p:bldP build="whole" bldLvl="1" animBg="1" rev="0" advAuto="0" spid="272" grpId="4"/>
      <p:bldP build="whole" bldLvl="1" animBg="1" rev="0" advAuto="0" spid="271" grpId="3"/>
      <p:bldP build="whole" bldLvl="1" animBg="1" rev="0" advAuto="0" spid="280" grpId="2"/>
      <p:bldP build="whole" bldLvl="1" animBg="1" rev="0" advAuto="0" spid="274" grpId="6"/>
      <p:bldP build="whole" bldLvl="1" animBg="1" rev="0" advAuto="0" spid="27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rouper"/>
          <p:cNvGrpSpPr/>
          <p:nvPr/>
        </p:nvGrpSpPr>
        <p:grpSpPr>
          <a:xfrm>
            <a:off x="2990897" y="2605539"/>
            <a:ext cx="8915306" cy="1121032"/>
            <a:chOff x="0" y="0"/>
            <a:chExt cx="8915305" cy="1121031"/>
          </a:xfrm>
        </p:grpSpPr>
        <p:sp>
          <p:nvSpPr>
            <p:cNvPr id="282" name="Rectangle aux angles arrondis"/>
            <p:cNvSpPr/>
            <p:nvPr/>
          </p:nvSpPr>
          <p:spPr>
            <a:xfrm>
              <a:off x="5982807" y="568581"/>
              <a:ext cx="388295" cy="552451"/>
            </a:xfrm>
            <a:prstGeom prst="roundRect">
              <a:avLst>
                <a:gd name="adj" fmla="val 4906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3" name="Rectangle aux angles arrondis"/>
            <p:cNvSpPr/>
            <p:nvPr/>
          </p:nvSpPr>
          <p:spPr>
            <a:xfrm>
              <a:off x="0" y="0"/>
              <a:ext cx="388294" cy="552450"/>
            </a:xfrm>
            <a:prstGeom prst="roundRect">
              <a:avLst>
                <a:gd name="adj" fmla="val 4906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4" name="Rectangle aux angles arrondis"/>
            <p:cNvSpPr/>
            <p:nvPr/>
          </p:nvSpPr>
          <p:spPr>
            <a:xfrm>
              <a:off x="8208505" y="552450"/>
              <a:ext cx="706801" cy="552450"/>
            </a:xfrm>
            <a:prstGeom prst="roundRect">
              <a:avLst>
                <a:gd name="adj" fmla="val 344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5" name="Rectangle aux angles arrondis"/>
            <p:cNvSpPr/>
            <p:nvPr/>
          </p:nvSpPr>
          <p:spPr>
            <a:xfrm>
              <a:off x="954699" y="0"/>
              <a:ext cx="706801" cy="552450"/>
            </a:xfrm>
            <a:prstGeom prst="roundRect">
              <a:avLst>
                <a:gd name="adj" fmla="val 344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9" name="Grouper"/>
          <p:cNvGrpSpPr/>
          <p:nvPr/>
        </p:nvGrpSpPr>
        <p:grpSpPr>
          <a:xfrm>
            <a:off x="5289761" y="579143"/>
            <a:ext cx="7367888" cy="1104901"/>
            <a:chOff x="0" y="0"/>
            <a:chExt cx="7367886" cy="1104899"/>
          </a:xfrm>
        </p:grpSpPr>
        <p:sp>
          <p:nvSpPr>
            <p:cNvPr id="287" name="Rectangle aux angles arrondis"/>
            <p:cNvSpPr/>
            <p:nvPr/>
          </p:nvSpPr>
          <p:spPr>
            <a:xfrm>
              <a:off x="7050551" y="0"/>
              <a:ext cx="317336" cy="55245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8" name="Rectangle aux angles arrondis"/>
            <p:cNvSpPr/>
            <p:nvPr/>
          </p:nvSpPr>
          <p:spPr>
            <a:xfrm>
              <a:off x="0" y="552449"/>
              <a:ext cx="317336" cy="55245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2" name="Grouper"/>
          <p:cNvGrpSpPr/>
          <p:nvPr/>
        </p:nvGrpSpPr>
        <p:grpSpPr>
          <a:xfrm>
            <a:off x="3464943" y="628120"/>
            <a:ext cx="7447344" cy="1055924"/>
            <a:chOff x="0" y="0"/>
            <a:chExt cx="7447342" cy="1055923"/>
          </a:xfrm>
        </p:grpSpPr>
        <p:sp>
          <p:nvSpPr>
            <p:cNvPr id="290" name="Rectangle aux angles arrondis"/>
            <p:cNvSpPr/>
            <p:nvPr/>
          </p:nvSpPr>
          <p:spPr>
            <a:xfrm>
              <a:off x="6087851" y="0"/>
              <a:ext cx="1359492" cy="552450"/>
            </a:xfrm>
            <a:prstGeom prst="roundRect">
              <a:avLst>
                <a:gd name="adj" fmla="val 3448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1" name="Rectangle aux angles arrondis"/>
            <p:cNvSpPr/>
            <p:nvPr/>
          </p:nvSpPr>
          <p:spPr>
            <a:xfrm>
              <a:off x="0" y="503473"/>
              <a:ext cx="1359491" cy="552451"/>
            </a:xfrm>
            <a:prstGeom prst="roundRect">
              <a:avLst>
                <a:gd name="adj" fmla="val 3448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93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9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90897" y="579143"/>
            <a:ext cx="26162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66348" y="628120"/>
            <a:ext cx="65913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3860" y="2605539"/>
            <a:ext cx="36195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289721" y="2621670"/>
            <a:ext cx="6731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51971" y="4569471"/>
            <a:ext cx="29591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1" name="Grouper"/>
          <p:cNvGrpSpPr/>
          <p:nvPr/>
        </p:nvGrpSpPr>
        <p:grpSpPr>
          <a:xfrm>
            <a:off x="8409218" y="637100"/>
            <a:ext cx="2641605" cy="619007"/>
            <a:chOff x="0" y="0"/>
            <a:chExt cx="2641603" cy="619005"/>
          </a:xfrm>
        </p:grpSpPr>
        <p:sp>
          <p:nvSpPr>
            <p:cNvPr id="299" name="Ligne"/>
            <p:cNvSpPr/>
            <p:nvPr/>
          </p:nvSpPr>
          <p:spPr>
            <a:xfrm flipV="1">
              <a:off x="0" y="-1"/>
              <a:ext cx="619006" cy="619007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0" name="Ligne"/>
            <p:cNvSpPr/>
            <p:nvPr/>
          </p:nvSpPr>
          <p:spPr>
            <a:xfrm flipV="1">
              <a:off x="2022597" y="-1"/>
              <a:ext cx="619007" cy="619007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7" grpId="6"/>
      <p:bldP build="whole" bldLvl="1" animBg="1" rev="0" advAuto="0" spid="295" grpId="1"/>
      <p:bldP build="whole" bldLvl="1" animBg="1" rev="0" advAuto="0" spid="286" grpId="7"/>
      <p:bldP build="whole" bldLvl="1" animBg="1" rev="0" advAuto="0" spid="289" grpId="3"/>
      <p:bldP build="whole" bldLvl="1" animBg="1" rev="0" advAuto="0" spid="298" grpId="8"/>
      <p:bldP build="whole" bldLvl="1" animBg="1" rev="0" advAuto="0" spid="301" grpId="5"/>
      <p:bldP build="whole" bldLvl="1" animBg="1" rev="0" advAuto="0" spid="292" grpId="2"/>
      <p:bldP build="whole" bldLvl="1" animBg="1" rev="0" advAuto="0" spid="296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rouper"/>
          <p:cNvGrpSpPr/>
          <p:nvPr/>
        </p:nvGrpSpPr>
        <p:grpSpPr>
          <a:xfrm>
            <a:off x="9020981" y="2591232"/>
            <a:ext cx="3755027" cy="552451"/>
            <a:chOff x="0" y="0"/>
            <a:chExt cx="3755026" cy="552450"/>
          </a:xfrm>
        </p:grpSpPr>
        <p:sp>
          <p:nvSpPr>
            <p:cNvPr id="303" name="Rectangle aux angles arrondis"/>
            <p:cNvSpPr/>
            <p:nvPr/>
          </p:nvSpPr>
          <p:spPr>
            <a:xfrm>
              <a:off x="0" y="0"/>
              <a:ext cx="1913097" cy="552450"/>
            </a:xfrm>
            <a:prstGeom prst="roundRect">
              <a:avLst>
                <a:gd name="adj" fmla="val 344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4" name="Rectangle aux angles arrondis"/>
            <p:cNvSpPr/>
            <p:nvPr/>
          </p:nvSpPr>
          <p:spPr>
            <a:xfrm>
              <a:off x="3302872" y="0"/>
              <a:ext cx="452155" cy="552450"/>
            </a:xfrm>
            <a:prstGeom prst="roundRect">
              <a:avLst>
                <a:gd name="adj" fmla="val 4213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06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309" name="Grouper"/>
          <p:cNvGrpSpPr/>
          <p:nvPr/>
        </p:nvGrpSpPr>
        <p:grpSpPr>
          <a:xfrm>
            <a:off x="8016505" y="419100"/>
            <a:ext cx="3195455" cy="577850"/>
            <a:chOff x="0" y="0"/>
            <a:chExt cx="3195454" cy="577850"/>
          </a:xfrm>
        </p:grpSpPr>
        <p:sp>
          <p:nvSpPr>
            <p:cNvPr id="307" name="Rectangle aux angles arrondis"/>
            <p:cNvSpPr/>
            <p:nvPr/>
          </p:nvSpPr>
          <p:spPr>
            <a:xfrm>
              <a:off x="2743300" y="0"/>
              <a:ext cx="452155" cy="552450"/>
            </a:xfrm>
            <a:prstGeom prst="roundRect">
              <a:avLst>
                <a:gd name="adj" fmla="val 4213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8" name="Rectangle aux angles arrondis"/>
            <p:cNvSpPr/>
            <p:nvPr/>
          </p:nvSpPr>
          <p:spPr>
            <a:xfrm>
              <a:off x="0" y="25400"/>
              <a:ext cx="452154" cy="552450"/>
            </a:xfrm>
            <a:prstGeom prst="roundRect">
              <a:avLst>
                <a:gd name="adj" fmla="val 4213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2" name="Grouper"/>
          <p:cNvGrpSpPr/>
          <p:nvPr/>
        </p:nvGrpSpPr>
        <p:grpSpPr>
          <a:xfrm>
            <a:off x="9977528" y="2038782"/>
            <a:ext cx="2798480" cy="552451"/>
            <a:chOff x="0" y="0"/>
            <a:chExt cx="2798478" cy="552450"/>
          </a:xfrm>
        </p:grpSpPr>
        <p:sp>
          <p:nvSpPr>
            <p:cNvPr id="310" name="Rectangle aux angles arrondis"/>
            <p:cNvSpPr/>
            <p:nvPr/>
          </p:nvSpPr>
          <p:spPr>
            <a:xfrm>
              <a:off x="2346325" y="0"/>
              <a:ext cx="452154" cy="552450"/>
            </a:xfrm>
            <a:prstGeom prst="roundRect">
              <a:avLst>
                <a:gd name="adj" fmla="val 4213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1" name="Rectangle aux angles arrondis"/>
            <p:cNvSpPr/>
            <p:nvPr/>
          </p:nvSpPr>
          <p:spPr>
            <a:xfrm>
              <a:off x="0" y="0"/>
              <a:ext cx="1913097" cy="552450"/>
            </a:xfrm>
            <a:prstGeom prst="roundRect">
              <a:avLst>
                <a:gd name="adj" fmla="val 344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5" name="Grouper"/>
          <p:cNvGrpSpPr/>
          <p:nvPr/>
        </p:nvGrpSpPr>
        <p:grpSpPr>
          <a:xfrm>
            <a:off x="1422592" y="4400001"/>
            <a:ext cx="7999743" cy="2376927"/>
            <a:chOff x="0" y="0"/>
            <a:chExt cx="7999741" cy="2376925"/>
          </a:xfrm>
        </p:grpSpPr>
        <p:sp>
          <p:nvSpPr>
            <p:cNvPr id="313" name="Rectangle aux angles arrondis"/>
            <p:cNvSpPr/>
            <p:nvPr/>
          </p:nvSpPr>
          <p:spPr>
            <a:xfrm>
              <a:off x="0" y="1272025"/>
              <a:ext cx="549896" cy="1104901"/>
            </a:xfrm>
            <a:prstGeom prst="roundRect">
              <a:avLst>
                <a:gd name="adj" fmla="val 34643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4" name="Rectangle aux angles arrondis"/>
            <p:cNvSpPr/>
            <p:nvPr/>
          </p:nvSpPr>
          <p:spPr>
            <a:xfrm>
              <a:off x="7547588" y="0"/>
              <a:ext cx="452154" cy="787400"/>
            </a:xfrm>
            <a:prstGeom prst="roundRect">
              <a:avLst>
                <a:gd name="adj" fmla="val 4213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1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30596" y="501649"/>
            <a:ext cx="3213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34994" y="475627"/>
            <a:ext cx="521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8792" y="2038782"/>
            <a:ext cx="4203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96189" y="2038782"/>
            <a:ext cx="76454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97189" y="3978948"/>
            <a:ext cx="4445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43628" y="3978948"/>
            <a:ext cx="3848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3517" y="5672027"/>
            <a:ext cx="3149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677662" y="5791971"/>
            <a:ext cx="3657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588298" y="5802337"/>
            <a:ext cx="23114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325" name="Donc la solution est"/>
          <p:cNvSpPr txBox="1"/>
          <p:nvPr/>
        </p:nvSpPr>
        <p:spPr>
          <a:xfrm>
            <a:off x="707885" y="7627796"/>
            <a:ext cx="37292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la solution est</a:t>
            </a:r>
          </a:p>
        </p:txBody>
      </p:sp>
      <p:pic>
        <p:nvPicPr>
          <p:cNvPr id="326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166336" y="7415922"/>
            <a:ext cx="1358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757380" y="7430467"/>
            <a:ext cx="11557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8" grpId="3"/>
      <p:bldP build="whole" bldLvl="1" animBg="1" rev="0" advAuto="0" spid="322" grpId="9"/>
      <p:bldP build="whole" bldLvl="1" animBg="1" rev="0" advAuto="0" spid="323" grpId="11"/>
      <p:bldP build="whole" bldLvl="1" animBg="1" rev="0" advAuto="0" spid="309" grpId="2"/>
      <p:bldP build="whole" bldLvl="1" animBg="1" rev="0" advAuto="0" spid="324" grpId="12"/>
      <p:bldP build="whole" bldLvl="1" animBg="1" rev="0" advAuto="0" spid="327" grpId="14"/>
      <p:bldP build="whole" bldLvl="1" animBg="1" rev="0" advAuto="0" spid="317" grpId="1"/>
      <p:bldP build="whole" bldLvl="1" animBg="1" rev="0" advAuto="0" spid="320" grpId="7"/>
      <p:bldP build="whole" bldLvl="1" animBg="1" rev="0" advAuto="0" spid="325" grpId="13"/>
      <p:bldP build="whole" bldLvl="1" animBg="1" rev="0" advAuto="0" spid="315" grpId="10"/>
      <p:bldP build="whole" bldLvl="1" animBg="1" rev="0" advAuto="0" spid="305" grpId="6"/>
      <p:bldP build="whole" bldLvl="1" animBg="1" rev="0" advAuto="0" spid="321" grpId="8"/>
      <p:bldP build="whole" bldLvl="1" animBg="1" rev="0" advAuto="0" spid="326" grpId="15"/>
      <p:bldP build="whole" bldLvl="1" animBg="1" rev="0" advAuto="0" spid="312" grpId="5"/>
      <p:bldP build="whole" bldLvl="1" animBg="1" rev="0" advAuto="0" spid="319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30" name="p.111 Ex 4.4"/>
          <p:cNvSpPr txBox="1"/>
          <p:nvPr/>
        </p:nvSpPr>
        <p:spPr>
          <a:xfrm>
            <a:off x="5282158" y="4565649"/>
            <a:ext cx="24404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p.111 Ex 4.4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333" name="p.  138, # 11 à 14"/>
          <p:cNvSpPr txBox="1"/>
          <p:nvPr>
            <p:ph type="body" idx="14"/>
          </p:nvPr>
        </p:nvSpPr>
        <p:spPr>
          <a:xfrm>
            <a:off x="6752711" y="4184650"/>
            <a:ext cx="3369172" cy="622301"/>
          </a:xfrm>
          <a:prstGeom prst="rect">
            <a:avLst/>
          </a:prstGeom>
        </p:spPr>
        <p:txBody>
          <a:bodyPr/>
          <a:lstStyle/>
          <a:p>
            <a:pPr/>
            <a:r>
              <a:t>p.  138, # 11 à 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n a vu comment résoudre une équation linéaire à une variable."/>
          <p:cNvSpPr txBox="1"/>
          <p:nvPr/>
        </p:nvSpPr>
        <p:spPr>
          <a:xfrm>
            <a:off x="523528" y="721135"/>
            <a:ext cx="1195774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vu comment résoudre une équation linéaire à une variable.</a:t>
            </a:r>
          </a:p>
        </p:txBody>
      </p:sp>
      <p:sp>
        <p:nvSpPr>
          <p:cNvPr id="126" name="Habituellement, une équation linéaire à deux variables possède une infinité de solutions."/>
          <p:cNvSpPr txBox="1"/>
          <p:nvPr/>
        </p:nvSpPr>
        <p:spPr>
          <a:xfrm>
            <a:off x="212216" y="2545102"/>
            <a:ext cx="1258036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Habituellement, une équation linéaire à deux variables possède une infinité de solutions.</a:t>
            </a:r>
          </a:p>
        </p:txBody>
      </p:sp>
      <p:sp>
        <p:nvSpPr>
          <p:cNvPr id="127" name="Nous nous y attarderons plus tard cette session lorsque nous parlerons de fonction."/>
          <p:cNvSpPr txBox="1"/>
          <p:nvPr/>
        </p:nvSpPr>
        <p:spPr>
          <a:xfrm>
            <a:off x="15986" y="4305300"/>
            <a:ext cx="1297282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Nous nous y attarderons plus tard cette session lorsque nous parlerons de fonction.</a:t>
            </a:r>
          </a:p>
        </p:txBody>
      </p:sp>
      <p:sp>
        <p:nvSpPr>
          <p:cNvPr id="128" name="Par contre, on est en mesure de trouver les solutions d’un système de deux équations et deux inconnues."/>
          <p:cNvSpPr txBox="1"/>
          <p:nvPr/>
        </p:nvSpPr>
        <p:spPr>
          <a:xfrm>
            <a:off x="254685" y="6084177"/>
            <a:ext cx="1272235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contre, on est en mesure de trouver les solutions d’un système de deux équations et deux inconnues.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8" grpId="3"/>
      <p:bldP build="whole" bldLvl="1" animBg="1" rev="0" advAuto="0" spid="126" grpId="1"/>
      <p:bldP build="whole" bldLvl="1" animBg="1" rev="0" advAuto="0" spid="12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Lorsqu’on a un système d’équations, on cherche les valeurs des variables qui rendent toutes les équations vraies."/>
          <p:cNvSpPr txBox="1"/>
          <p:nvPr/>
        </p:nvSpPr>
        <p:spPr>
          <a:xfrm>
            <a:off x="645641" y="4305300"/>
            <a:ext cx="1171351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a un système d’équations, on cherche les valeurs des variables qui rendent toutes les équations vraies.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er"/>
          <p:cNvGrpSpPr/>
          <p:nvPr/>
        </p:nvGrpSpPr>
        <p:grpSpPr>
          <a:xfrm>
            <a:off x="10114088" y="2209800"/>
            <a:ext cx="1332840" cy="5924550"/>
            <a:chOff x="0" y="0"/>
            <a:chExt cx="1332839" cy="5924550"/>
          </a:xfrm>
        </p:grpSpPr>
        <p:sp>
          <p:nvSpPr>
            <p:cNvPr id="132" name="Rectangle aux angles arrondis"/>
            <p:cNvSpPr/>
            <p:nvPr/>
          </p:nvSpPr>
          <p:spPr>
            <a:xfrm>
              <a:off x="0" y="0"/>
              <a:ext cx="447601" cy="520700"/>
            </a:xfrm>
            <a:prstGeom prst="roundRect">
              <a:avLst>
                <a:gd name="adj" fmla="val 4256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3" name="Rectangle aux angles arrondis"/>
            <p:cNvSpPr/>
            <p:nvPr/>
          </p:nvSpPr>
          <p:spPr>
            <a:xfrm>
              <a:off x="885238" y="5403850"/>
              <a:ext cx="447602" cy="520700"/>
            </a:xfrm>
            <a:prstGeom prst="roundRect">
              <a:avLst>
                <a:gd name="adj" fmla="val 4256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37" name="Grouper"/>
          <p:cNvGrpSpPr/>
          <p:nvPr/>
        </p:nvGrpSpPr>
        <p:grpSpPr>
          <a:xfrm>
            <a:off x="4073469" y="2209800"/>
            <a:ext cx="5718441" cy="6432550"/>
            <a:chOff x="0" y="0"/>
            <a:chExt cx="5718439" cy="6432550"/>
          </a:xfrm>
        </p:grpSpPr>
        <p:sp>
          <p:nvSpPr>
            <p:cNvPr id="135" name="Rectangle aux angles arrondis"/>
            <p:cNvSpPr/>
            <p:nvPr/>
          </p:nvSpPr>
          <p:spPr>
            <a:xfrm>
              <a:off x="0" y="5060950"/>
              <a:ext cx="3740262" cy="1371600"/>
            </a:xfrm>
            <a:prstGeom prst="roundRect">
              <a:avLst>
                <a:gd name="adj" fmla="val 13889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6" name="Rectangle aux angles arrondis"/>
            <p:cNvSpPr/>
            <p:nvPr/>
          </p:nvSpPr>
          <p:spPr>
            <a:xfrm>
              <a:off x="4045101" y="0"/>
              <a:ext cx="1673339" cy="520700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0" name="Grouper"/>
          <p:cNvGrpSpPr/>
          <p:nvPr/>
        </p:nvGrpSpPr>
        <p:grpSpPr>
          <a:xfrm>
            <a:off x="4734830" y="7321550"/>
            <a:ext cx="2804269" cy="1270000"/>
            <a:chOff x="0" y="0"/>
            <a:chExt cx="2804268" cy="1270000"/>
          </a:xfrm>
        </p:grpSpPr>
        <p:sp>
          <p:nvSpPr>
            <p:cNvPr id="138" name="Rectangle aux angles arrondis"/>
            <p:cNvSpPr/>
            <p:nvPr/>
          </p:nvSpPr>
          <p:spPr>
            <a:xfrm>
              <a:off x="0" y="0"/>
              <a:ext cx="690712" cy="1270000"/>
            </a:xfrm>
            <a:prstGeom prst="roundRect">
              <a:avLst>
                <a:gd name="adj" fmla="val 2758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9" name="Rectangle aux angles arrondis"/>
            <p:cNvSpPr/>
            <p:nvPr/>
          </p:nvSpPr>
          <p:spPr>
            <a:xfrm>
              <a:off x="1914966" y="0"/>
              <a:ext cx="889303" cy="1270000"/>
            </a:xfrm>
            <a:prstGeom prst="roundRect">
              <a:avLst>
                <a:gd name="adj" fmla="val 214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3" name="Grouper"/>
          <p:cNvGrpSpPr/>
          <p:nvPr/>
        </p:nvGrpSpPr>
        <p:grpSpPr>
          <a:xfrm>
            <a:off x="10337888" y="1689100"/>
            <a:ext cx="1109040" cy="4794250"/>
            <a:chOff x="0" y="0"/>
            <a:chExt cx="1109039" cy="4794250"/>
          </a:xfrm>
        </p:grpSpPr>
        <p:sp>
          <p:nvSpPr>
            <p:cNvPr id="141" name="Rectangle aux angles arrondis"/>
            <p:cNvSpPr/>
            <p:nvPr/>
          </p:nvSpPr>
          <p:spPr>
            <a:xfrm>
              <a:off x="0" y="0"/>
              <a:ext cx="447601" cy="520700"/>
            </a:xfrm>
            <a:prstGeom prst="roundRect">
              <a:avLst>
                <a:gd name="adj" fmla="val 4256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2" name="Rectangle aux angles arrondis"/>
            <p:cNvSpPr/>
            <p:nvPr/>
          </p:nvSpPr>
          <p:spPr>
            <a:xfrm>
              <a:off x="661438" y="4273550"/>
              <a:ext cx="447602" cy="520700"/>
            </a:xfrm>
            <a:prstGeom prst="roundRect">
              <a:avLst>
                <a:gd name="adj" fmla="val 4256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6" name="Grouper"/>
          <p:cNvGrpSpPr/>
          <p:nvPr/>
        </p:nvGrpSpPr>
        <p:grpSpPr>
          <a:xfrm>
            <a:off x="4125230" y="1689100"/>
            <a:ext cx="5746150" cy="5308600"/>
            <a:chOff x="0" y="0"/>
            <a:chExt cx="5746149" cy="5308600"/>
          </a:xfrm>
        </p:grpSpPr>
        <p:sp>
          <p:nvSpPr>
            <p:cNvPr id="144" name="Rectangle aux angles arrondis"/>
            <p:cNvSpPr/>
            <p:nvPr/>
          </p:nvSpPr>
          <p:spPr>
            <a:xfrm>
              <a:off x="0" y="3937000"/>
              <a:ext cx="4045062" cy="1371600"/>
            </a:xfrm>
            <a:prstGeom prst="roundRect">
              <a:avLst>
                <a:gd name="adj" fmla="val 1388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5" name="Rectangle aux angles arrondis"/>
            <p:cNvSpPr/>
            <p:nvPr/>
          </p:nvSpPr>
          <p:spPr>
            <a:xfrm>
              <a:off x="3913869" y="0"/>
              <a:ext cx="1832281" cy="520700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9" name="Grouper"/>
          <p:cNvGrpSpPr/>
          <p:nvPr/>
        </p:nvGrpSpPr>
        <p:grpSpPr>
          <a:xfrm>
            <a:off x="6957052" y="3736033"/>
            <a:ext cx="3476301" cy="3210867"/>
            <a:chOff x="0" y="0"/>
            <a:chExt cx="3476300" cy="3210866"/>
          </a:xfrm>
        </p:grpSpPr>
        <p:sp>
          <p:nvSpPr>
            <p:cNvPr id="147" name="Rectangle aux angles arrondis"/>
            <p:cNvSpPr/>
            <p:nvPr/>
          </p:nvSpPr>
          <p:spPr>
            <a:xfrm>
              <a:off x="2586997" y="0"/>
              <a:ext cx="889304" cy="1270000"/>
            </a:xfrm>
            <a:prstGeom prst="roundRect">
              <a:avLst>
                <a:gd name="adj" fmla="val 214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8" name="Rectangle aux angles arrondis"/>
            <p:cNvSpPr/>
            <p:nvPr/>
          </p:nvSpPr>
          <p:spPr>
            <a:xfrm>
              <a:off x="0" y="1940866"/>
              <a:ext cx="889303" cy="1270001"/>
            </a:xfrm>
            <a:prstGeom prst="roundRect">
              <a:avLst>
                <a:gd name="adj" fmla="val 214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2" name="Grouper"/>
          <p:cNvGrpSpPr/>
          <p:nvPr/>
        </p:nvGrpSpPr>
        <p:grpSpPr>
          <a:xfrm>
            <a:off x="4734830" y="3736033"/>
            <a:ext cx="2260322" cy="3160067"/>
            <a:chOff x="0" y="0"/>
            <a:chExt cx="2260321" cy="3160066"/>
          </a:xfrm>
        </p:grpSpPr>
        <p:sp>
          <p:nvSpPr>
            <p:cNvPr id="150" name="Rectangle aux angles arrondis"/>
            <p:cNvSpPr/>
            <p:nvPr/>
          </p:nvSpPr>
          <p:spPr>
            <a:xfrm>
              <a:off x="1569610" y="0"/>
              <a:ext cx="690712" cy="1270000"/>
            </a:xfrm>
            <a:prstGeom prst="roundRect">
              <a:avLst>
                <a:gd name="adj" fmla="val 2758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1" name="Rectangle aux angles arrondis"/>
            <p:cNvSpPr/>
            <p:nvPr/>
          </p:nvSpPr>
          <p:spPr>
            <a:xfrm>
              <a:off x="0" y="1890066"/>
              <a:ext cx="690712" cy="1270001"/>
            </a:xfrm>
            <a:prstGeom prst="roundRect">
              <a:avLst>
                <a:gd name="adj" fmla="val 2758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53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54" name="a comme solution"/>
          <p:cNvSpPr txBox="1"/>
          <p:nvPr/>
        </p:nvSpPr>
        <p:spPr>
          <a:xfrm>
            <a:off x="1397533" y="4006850"/>
            <a:ext cx="336269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comme solution</a:t>
            </a:r>
          </a:p>
        </p:txBody>
      </p:sp>
      <p:grpSp>
        <p:nvGrpSpPr>
          <p:cNvPr id="157" name="Grouper"/>
          <p:cNvGrpSpPr/>
          <p:nvPr/>
        </p:nvGrpSpPr>
        <p:grpSpPr>
          <a:xfrm>
            <a:off x="791189" y="1638300"/>
            <a:ext cx="9838712" cy="1143000"/>
            <a:chOff x="0" y="0"/>
            <a:chExt cx="9838711" cy="1143000"/>
          </a:xfrm>
        </p:grpSpPr>
        <p:sp>
          <p:nvSpPr>
            <p:cNvPr id="155" name="Le système d’équations…"/>
            <p:cNvSpPr txBox="1"/>
            <p:nvPr/>
          </p:nvSpPr>
          <p:spPr>
            <a:xfrm>
              <a:off x="0" y="0"/>
              <a:ext cx="457267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système d’équations </a:t>
              </a:r>
            </a:p>
            <a:p>
              <a:pPr/>
              <a:r>
                <a:t>linéaires suivant</a:t>
              </a:r>
            </a:p>
          </p:txBody>
        </p:sp>
        <p:pic>
          <p:nvPicPr>
            <p:cNvPr id="156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006611" y="12700"/>
              <a:ext cx="28321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8" name="car"/>
          <p:cNvSpPr txBox="1"/>
          <p:nvPr/>
        </p:nvSpPr>
        <p:spPr>
          <a:xfrm>
            <a:off x="2732168" y="6000750"/>
            <a:ext cx="6907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</a:t>
            </a:r>
          </a:p>
        </p:txBody>
      </p:sp>
      <p:pic>
        <p:nvPicPr>
          <p:cNvPr id="15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2900" y="5753100"/>
            <a:ext cx="3886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85479" y="5753100"/>
            <a:ext cx="2959101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et"/>
          <p:cNvSpPr txBox="1"/>
          <p:nvPr/>
        </p:nvSpPr>
        <p:spPr>
          <a:xfrm>
            <a:off x="2864991" y="756285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pic>
        <p:nvPicPr>
          <p:cNvPr id="162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52900" y="7404100"/>
            <a:ext cx="3581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347379" y="7391400"/>
            <a:ext cx="2971801" cy="939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7" name="Grouper"/>
          <p:cNvGrpSpPr/>
          <p:nvPr/>
        </p:nvGrpSpPr>
        <p:grpSpPr>
          <a:xfrm>
            <a:off x="5530000" y="3894522"/>
            <a:ext cx="4890653" cy="953024"/>
            <a:chOff x="0" y="0"/>
            <a:chExt cx="4890651" cy="953022"/>
          </a:xfrm>
        </p:grpSpPr>
        <p:pic>
          <p:nvPicPr>
            <p:cNvPr id="164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3222"/>
              <a:ext cx="1384300" cy="939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188851" y="0"/>
              <a:ext cx="17018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6" name="et"/>
            <p:cNvSpPr txBox="1"/>
            <p:nvPr/>
          </p:nvSpPr>
          <p:spPr>
            <a:xfrm>
              <a:off x="2154070" y="171972"/>
              <a:ext cx="4476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8"/>
      <p:bldP build="whole" bldLvl="1" animBg="1" rev="0" advAuto="0" spid="146" grpId="5"/>
      <p:bldP build="whole" bldLvl="1" animBg="1" rev="0" advAuto="0" spid="159" grpId="4"/>
      <p:bldP build="whole" bldLvl="1" animBg="1" rev="0" advAuto="0" spid="163" grpId="14"/>
      <p:bldP build="whole" bldLvl="1" animBg="1" rev="0" advAuto="0" spid="137" grpId="12"/>
      <p:bldP build="whole" bldLvl="1" animBg="1" rev="0" advAuto="0" spid="134" grpId="15"/>
      <p:bldP build="whole" bldLvl="1" animBg="1" rev="0" advAuto="0" spid="158" grpId="3"/>
      <p:bldP build="whole" bldLvl="1" animBg="1" rev="0" advAuto="0" spid="167" grpId="2"/>
      <p:bldP build="whole" bldLvl="1" animBg="1" rev="0" advAuto="0" spid="161" grpId="10"/>
      <p:bldP build="whole" bldLvl="1" animBg="1" rev="0" advAuto="0" spid="162" grpId="11"/>
      <p:bldP build="whole" bldLvl="1" animBg="1" rev="0" advAuto="0" spid="140" grpId="13"/>
      <p:bldP build="whole" bldLvl="1" animBg="1" rev="0" advAuto="0" spid="152" grpId="6"/>
      <p:bldP build="whole" bldLvl="1" animBg="1" rev="0" advAuto="0" spid="143" grpId="9"/>
      <p:bldP build="whole" bldLvl="1" animBg="1" rev="0" advAuto="0" spid="149" grpId="7"/>
      <p:bldP build="whole" bldLvl="1" animBg="1" rev="0" advAuto="0" spid="15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Il existe plusieurs façons de résoudre un système d’équations linéaire."/>
          <p:cNvSpPr txBox="1"/>
          <p:nvPr/>
        </p:nvSpPr>
        <p:spPr>
          <a:xfrm>
            <a:off x="99702" y="287015"/>
            <a:ext cx="1280539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existe plusieurs façons de résoudre un système d’équations linéaire. </a:t>
            </a:r>
          </a:p>
        </p:txBody>
      </p:sp>
      <p:sp>
        <p:nvSpPr>
          <p:cNvPr id="170" name="Dans les faits, toutes ces méthodes sont équivalentes et vous pouvez donc utiliser celle que vous préférez."/>
          <p:cNvSpPr txBox="1"/>
          <p:nvPr/>
        </p:nvSpPr>
        <p:spPr>
          <a:xfrm>
            <a:off x="256753" y="1665003"/>
            <a:ext cx="1249129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les faits, toutes ces méthodes sont équivalentes et vous pouvez donc utiliser celle que vous préférez.</a:t>
            </a:r>
          </a:p>
        </p:txBody>
      </p:sp>
      <p:sp>
        <p:nvSpPr>
          <p:cNvPr id="171" name="Les méthodes que nous verrons sont:"/>
          <p:cNvSpPr txBox="1"/>
          <p:nvPr/>
        </p:nvSpPr>
        <p:spPr>
          <a:xfrm>
            <a:off x="3081883" y="4267770"/>
            <a:ext cx="68410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méthodes que nous verrons sont:</a:t>
            </a:r>
          </a:p>
        </p:txBody>
      </p:sp>
      <p:sp>
        <p:nvSpPr>
          <p:cNvPr id="172" name="Substitution…"/>
          <p:cNvSpPr txBox="1"/>
          <p:nvPr/>
        </p:nvSpPr>
        <p:spPr>
          <a:xfrm>
            <a:off x="5138128" y="5428848"/>
            <a:ext cx="3118149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93700" indent="-393700" algn="l">
              <a:lnSpc>
                <a:spcPct val="150000"/>
              </a:lnSpc>
              <a:buSzPct val="100000"/>
              <a:buChar char="•"/>
            </a:pPr>
            <a:r>
              <a:t>Substitution</a:t>
            </a:r>
          </a:p>
          <a:p>
            <a:pPr marL="393700" indent="-393700" algn="l">
              <a:lnSpc>
                <a:spcPct val="150000"/>
              </a:lnSpc>
              <a:buSzPct val="100000"/>
              <a:buChar char="•"/>
            </a:pPr>
            <a:r>
              <a:t>Comparaison</a:t>
            </a:r>
          </a:p>
          <a:p>
            <a:pPr marL="393700" indent="-393700" algn="l">
              <a:lnSpc>
                <a:spcPct val="150000"/>
              </a:lnSpc>
              <a:buSzPct val="100000"/>
              <a:buChar char="•"/>
            </a:pPr>
            <a:r>
              <a:t>Réduction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1"/>
      <p:bldP build="whole" bldLvl="1" animBg="1" rev="0" advAuto="0" spid="171" grpId="2"/>
      <p:bldP build="p" bldLvl="5" animBg="1" rev="0" advAuto="0" spid="172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aux angles arrondis"/>
          <p:cNvSpPr/>
          <p:nvPr/>
        </p:nvSpPr>
        <p:spPr>
          <a:xfrm>
            <a:off x="1339364" y="8286141"/>
            <a:ext cx="2263894" cy="469901"/>
          </a:xfrm>
          <a:prstGeom prst="roundRect">
            <a:avLst>
              <a:gd name="adj" fmla="val 40541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77" name="Grouper"/>
          <p:cNvGrpSpPr/>
          <p:nvPr/>
        </p:nvGrpSpPr>
        <p:grpSpPr>
          <a:xfrm>
            <a:off x="2471310" y="6873520"/>
            <a:ext cx="5396575" cy="1882522"/>
            <a:chOff x="0" y="0"/>
            <a:chExt cx="5396573" cy="1882520"/>
          </a:xfrm>
        </p:grpSpPr>
        <p:sp>
          <p:nvSpPr>
            <p:cNvPr id="175" name="Rectangle aux angles arrondis"/>
            <p:cNvSpPr/>
            <p:nvPr/>
          </p:nvSpPr>
          <p:spPr>
            <a:xfrm>
              <a:off x="4929496" y="0"/>
              <a:ext cx="467078" cy="469900"/>
            </a:xfrm>
            <a:prstGeom prst="roundRect">
              <a:avLst>
                <a:gd name="adj" fmla="val 4078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6" name="Rectangle aux angles arrondis"/>
            <p:cNvSpPr/>
            <p:nvPr/>
          </p:nvSpPr>
          <p:spPr>
            <a:xfrm>
              <a:off x="0" y="1412620"/>
              <a:ext cx="467078" cy="469901"/>
            </a:xfrm>
            <a:prstGeom prst="roundRect">
              <a:avLst>
                <a:gd name="adj" fmla="val 4078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0" name="Grouper"/>
          <p:cNvGrpSpPr/>
          <p:nvPr/>
        </p:nvGrpSpPr>
        <p:grpSpPr>
          <a:xfrm>
            <a:off x="1766779" y="2662936"/>
            <a:ext cx="5867568" cy="1641784"/>
            <a:chOff x="0" y="0"/>
            <a:chExt cx="5867566" cy="1641782"/>
          </a:xfrm>
        </p:grpSpPr>
        <p:sp>
          <p:nvSpPr>
            <p:cNvPr id="178" name="Rectangle aux angles arrondis"/>
            <p:cNvSpPr/>
            <p:nvPr/>
          </p:nvSpPr>
          <p:spPr>
            <a:xfrm>
              <a:off x="3603674" y="0"/>
              <a:ext cx="2263893" cy="469900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9" name="Rectangle aux angles arrondis"/>
            <p:cNvSpPr/>
            <p:nvPr/>
          </p:nvSpPr>
          <p:spPr>
            <a:xfrm>
              <a:off x="0" y="1171882"/>
              <a:ext cx="2263893" cy="469901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3" name="Grouper"/>
          <p:cNvGrpSpPr/>
          <p:nvPr/>
        </p:nvGrpSpPr>
        <p:grpSpPr>
          <a:xfrm>
            <a:off x="4440690" y="6473470"/>
            <a:ext cx="5686049" cy="2682622"/>
            <a:chOff x="0" y="0"/>
            <a:chExt cx="5686047" cy="2682620"/>
          </a:xfrm>
        </p:grpSpPr>
        <p:sp>
          <p:nvSpPr>
            <p:cNvPr id="181" name="Rectangle aux angles arrondis"/>
            <p:cNvSpPr/>
            <p:nvPr/>
          </p:nvSpPr>
          <p:spPr>
            <a:xfrm>
              <a:off x="5051047" y="0"/>
              <a:ext cx="635001" cy="1270000"/>
            </a:xfrm>
            <a:prstGeom prst="roundRect">
              <a:avLst>
                <a:gd name="adj" fmla="val 3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2" name="Rectangle aux angles arrondis"/>
            <p:cNvSpPr/>
            <p:nvPr/>
          </p:nvSpPr>
          <p:spPr>
            <a:xfrm>
              <a:off x="0" y="1412620"/>
              <a:ext cx="635000" cy="1270001"/>
            </a:xfrm>
            <a:prstGeom prst="roundRect">
              <a:avLst>
                <a:gd name="adj" fmla="val 3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6" name="Grouper"/>
          <p:cNvGrpSpPr/>
          <p:nvPr/>
        </p:nvGrpSpPr>
        <p:grpSpPr>
          <a:xfrm>
            <a:off x="3918261" y="3769787"/>
            <a:ext cx="3279735" cy="1692347"/>
            <a:chOff x="0" y="0"/>
            <a:chExt cx="3279733" cy="1692346"/>
          </a:xfrm>
        </p:grpSpPr>
        <p:sp>
          <p:nvSpPr>
            <p:cNvPr id="184" name="Rectangle aux angles arrondis"/>
            <p:cNvSpPr/>
            <p:nvPr/>
          </p:nvSpPr>
          <p:spPr>
            <a:xfrm>
              <a:off x="1862486" y="0"/>
              <a:ext cx="1417248" cy="599965"/>
            </a:xfrm>
            <a:prstGeom prst="roundRect">
              <a:avLst>
                <a:gd name="adj" fmla="val 3175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5" name="Rectangle aux angles arrondis"/>
            <p:cNvSpPr/>
            <p:nvPr/>
          </p:nvSpPr>
          <p:spPr>
            <a:xfrm>
              <a:off x="0" y="1092381"/>
              <a:ext cx="1417248" cy="599966"/>
            </a:xfrm>
            <a:prstGeom prst="roundRect">
              <a:avLst>
                <a:gd name="adj" fmla="val 3175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9" name="Grouper"/>
          <p:cNvGrpSpPr/>
          <p:nvPr/>
        </p:nvGrpSpPr>
        <p:grpSpPr>
          <a:xfrm>
            <a:off x="4830941" y="2049533"/>
            <a:ext cx="2018856" cy="2320219"/>
            <a:chOff x="0" y="0"/>
            <a:chExt cx="2018854" cy="2320217"/>
          </a:xfrm>
        </p:grpSpPr>
        <p:sp>
          <p:nvSpPr>
            <p:cNvPr id="187" name="Rectangle aux angles arrondis"/>
            <p:cNvSpPr/>
            <p:nvPr/>
          </p:nvSpPr>
          <p:spPr>
            <a:xfrm>
              <a:off x="0" y="1720253"/>
              <a:ext cx="504568" cy="599965"/>
            </a:xfrm>
            <a:prstGeom prst="roundRect">
              <a:avLst>
                <a:gd name="adj" fmla="val 3775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8" name="Rectangle aux angles arrondis"/>
            <p:cNvSpPr/>
            <p:nvPr/>
          </p:nvSpPr>
          <p:spPr>
            <a:xfrm>
              <a:off x="1600170" y="0"/>
              <a:ext cx="418685" cy="599965"/>
            </a:xfrm>
            <a:prstGeom prst="roundRect">
              <a:avLst>
                <a:gd name="adj" fmla="val 455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0" name="Exemple:"/>
          <p:cNvSpPr/>
          <p:nvPr>
            <p:ph type="body" idx="13"/>
          </p:nvPr>
        </p:nvSpPr>
        <p:spPr>
          <a:xfrm>
            <a:off x="572979" y="1997498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64985" y="2097048"/>
            <a:ext cx="28448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92740" y="3866569"/>
            <a:ext cx="52959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39788" y="4932172"/>
            <a:ext cx="3708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40453" y="4984351"/>
            <a:ext cx="45339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709821" y="5919515"/>
            <a:ext cx="2705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585675" y="6638570"/>
            <a:ext cx="2324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110738" y="6638570"/>
            <a:ext cx="977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423561" y="8317891"/>
            <a:ext cx="20955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761448" y="8051191"/>
            <a:ext cx="201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938729" y="8051191"/>
            <a:ext cx="1993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158103" y="8051191"/>
            <a:ext cx="7493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our faire la substitution, on doit commencer par isoler une des deux variables dans une des deux équations. En suite on substitue la variable isolée dans l’autre équation."/>
          <p:cNvSpPr txBox="1"/>
          <p:nvPr/>
        </p:nvSpPr>
        <p:spPr>
          <a:xfrm>
            <a:off x="160589" y="25399"/>
            <a:ext cx="12683623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faire la substitution, on doit commencer par isoler une des deux variables dans une des deux équations. En suite on substitue la variable isolée dans l’autre équation.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3" grpId="5"/>
      <p:bldP build="whole" bldLvl="1" animBg="1" rev="0" advAuto="0" spid="186" grpId="7"/>
      <p:bldP build="whole" bldLvl="1" animBg="1" rev="0" advAuto="0" spid="199" grpId="14"/>
      <p:bldP build="whole" bldLvl="1" animBg="1" rev="0" advAuto="0" spid="191" grpId="2"/>
      <p:bldP build="whole" bldLvl="1" animBg="1" rev="0" advAuto="0" spid="194" grpId="8"/>
      <p:bldP build="whole" bldLvl="1" animBg="1" rev="0" advAuto="0" spid="180" grpId="4"/>
      <p:bldP build="whole" bldLvl="1" animBg="1" rev="0" advAuto="0" spid="174" grpId="13"/>
      <p:bldP build="whole" bldLvl="1" animBg="1" rev="0" advAuto="0" spid="183" grpId="16"/>
      <p:bldP build="whole" bldLvl="1" animBg="1" rev="0" advAuto="0" spid="192" grpId="3"/>
      <p:bldP build="whole" bldLvl="1" animBg="1" rev="0" advAuto="0" spid="177" grpId="15"/>
      <p:bldP build="whole" bldLvl="1" animBg="1" rev="0" advAuto="0" spid="196" grpId="10"/>
      <p:bldP build="whole" bldLvl="1" animBg="1" rev="0" advAuto="0" spid="195" grpId="9"/>
      <p:bldP build="whole" bldLvl="1" animBg="1" rev="0" advAuto="0" spid="197" grpId="11"/>
      <p:bldP build="whole" bldLvl="1" animBg="1" rev="0" advAuto="0" spid="190" grpId="1"/>
      <p:bldP build="whole" bldLvl="1" animBg="1" rev="0" advAuto="0" spid="198" grpId="12"/>
      <p:bldP build="whole" bldLvl="1" animBg="1" rev="0" advAuto="0" spid="200" grpId="17"/>
      <p:bldP build="whole" bldLvl="1" animBg="1" rev="0" advAuto="0" spid="201" grpId="18"/>
      <p:bldP build="whole" bldLvl="1" animBg="1" rev="0" advAuto="0" spid="189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rouper"/>
          <p:cNvGrpSpPr/>
          <p:nvPr/>
        </p:nvGrpSpPr>
        <p:grpSpPr>
          <a:xfrm>
            <a:off x="5064712" y="1851331"/>
            <a:ext cx="6054670" cy="2875662"/>
            <a:chOff x="0" y="0"/>
            <a:chExt cx="6054669" cy="2875660"/>
          </a:xfrm>
        </p:grpSpPr>
        <p:sp>
          <p:nvSpPr>
            <p:cNvPr id="204" name="Rectangle aux angles arrondis"/>
            <p:cNvSpPr/>
            <p:nvPr/>
          </p:nvSpPr>
          <p:spPr>
            <a:xfrm>
              <a:off x="4304634" y="0"/>
              <a:ext cx="1750036" cy="1270000"/>
            </a:xfrm>
            <a:prstGeom prst="roundRect">
              <a:avLst>
                <a:gd name="adj" fmla="val 15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5" name="Rectangle aux angles arrondis"/>
            <p:cNvSpPr/>
            <p:nvPr/>
          </p:nvSpPr>
          <p:spPr>
            <a:xfrm>
              <a:off x="0" y="1605660"/>
              <a:ext cx="1607548" cy="1270001"/>
            </a:xfrm>
            <a:prstGeom prst="roundRect">
              <a:avLst>
                <a:gd name="adj" fmla="val 15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9" name="Grouper"/>
          <p:cNvGrpSpPr/>
          <p:nvPr/>
        </p:nvGrpSpPr>
        <p:grpSpPr>
          <a:xfrm>
            <a:off x="1042420" y="957668"/>
            <a:ext cx="5754898" cy="1859592"/>
            <a:chOff x="0" y="0"/>
            <a:chExt cx="5754897" cy="1859590"/>
          </a:xfrm>
        </p:grpSpPr>
        <p:sp>
          <p:nvSpPr>
            <p:cNvPr id="207" name="Rectangle aux angles arrondis"/>
            <p:cNvSpPr/>
            <p:nvPr/>
          </p:nvSpPr>
          <p:spPr>
            <a:xfrm>
              <a:off x="0" y="1267859"/>
              <a:ext cx="2931660" cy="591732"/>
            </a:xfrm>
            <a:prstGeom prst="roundRect">
              <a:avLst>
                <a:gd name="adj" fmla="val 321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8" name="Rectangle aux angles arrondis"/>
            <p:cNvSpPr/>
            <p:nvPr/>
          </p:nvSpPr>
          <p:spPr>
            <a:xfrm>
              <a:off x="2823237" y="0"/>
              <a:ext cx="2931661" cy="591732"/>
            </a:xfrm>
            <a:prstGeom prst="roundRect">
              <a:avLst>
                <a:gd name="adj" fmla="val 321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2" name="Grouper"/>
          <p:cNvGrpSpPr/>
          <p:nvPr/>
        </p:nvGrpSpPr>
        <p:grpSpPr>
          <a:xfrm>
            <a:off x="2546433" y="2240954"/>
            <a:ext cx="2541194" cy="4464698"/>
            <a:chOff x="-1852391" y="-3669334"/>
            <a:chExt cx="2541192" cy="4464697"/>
          </a:xfrm>
        </p:grpSpPr>
        <p:sp>
          <p:nvSpPr>
            <p:cNvPr id="210" name="Rectangle aux angles arrondis"/>
            <p:cNvSpPr/>
            <p:nvPr/>
          </p:nvSpPr>
          <p:spPr>
            <a:xfrm>
              <a:off x="-1852392" y="-3669335"/>
              <a:ext cx="382671" cy="591732"/>
            </a:xfrm>
            <a:prstGeom prst="roundRect">
              <a:avLst>
                <a:gd name="adj" fmla="val 49782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1" name="Rectangle aux angles arrondis"/>
            <p:cNvSpPr/>
            <p:nvPr/>
          </p:nvSpPr>
          <p:spPr>
            <a:xfrm>
              <a:off x="162479" y="203630"/>
              <a:ext cx="526322" cy="591733"/>
            </a:xfrm>
            <a:prstGeom prst="roundRect">
              <a:avLst>
                <a:gd name="adj" fmla="val 3619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3" name="Rectangle aux angles arrondis"/>
          <p:cNvSpPr/>
          <p:nvPr/>
        </p:nvSpPr>
        <p:spPr>
          <a:xfrm>
            <a:off x="1149613" y="7146839"/>
            <a:ext cx="2931661" cy="591733"/>
          </a:xfrm>
          <a:prstGeom prst="roundRect">
            <a:avLst>
              <a:gd name="adj" fmla="val 32194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16" name="Grouper"/>
          <p:cNvGrpSpPr/>
          <p:nvPr/>
        </p:nvGrpSpPr>
        <p:grpSpPr>
          <a:xfrm>
            <a:off x="2615443" y="6090190"/>
            <a:ext cx="3440004" cy="1648382"/>
            <a:chOff x="0" y="0"/>
            <a:chExt cx="3440002" cy="1648381"/>
          </a:xfrm>
        </p:grpSpPr>
        <p:sp>
          <p:nvSpPr>
            <p:cNvPr id="214" name="Rectangle aux angles arrondis"/>
            <p:cNvSpPr/>
            <p:nvPr/>
          </p:nvSpPr>
          <p:spPr>
            <a:xfrm>
              <a:off x="2913681" y="0"/>
              <a:ext cx="526322" cy="591732"/>
            </a:xfrm>
            <a:prstGeom prst="roundRect">
              <a:avLst>
                <a:gd name="adj" fmla="val 3619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5" name="Rectangle aux angles arrondis"/>
            <p:cNvSpPr/>
            <p:nvPr/>
          </p:nvSpPr>
          <p:spPr>
            <a:xfrm>
              <a:off x="0" y="1056649"/>
              <a:ext cx="526321" cy="591733"/>
            </a:xfrm>
            <a:prstGeom prst="roundRect">
              <a:avLst>
                <a:gd name="adj" fmla="val 3619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7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220" name="Grouper"/>
          <p:cNvGrpSpPr/>
          <p:nvPr/>
        </p:nvGrpSpPr>
        <p:grpSpPr>
          <a:xfrm>
            <a:off x="697287" y="444500"/>
            <a:ext cx="6100031" cy="3853277"/>
            <a:chOff x="0" y="0"/>
            <a:chExt cx="6100030" cy="3853276"/>
          </a:xfrm>
        </p:grpSpPr>
        <p:sp>
          <p:nvSpPr>
            <p:cNvPr id="218" name="Rectangle aux angles arrondis"/>
            <p:cNvSpPr/>
            <p:nvPr/>
          </p:nvSpPr>
          <p:spPr>
            <a:xfrm>
              <a:off x="3168370" y="0"/>
              <a:ext cx="2931661" cy="513169"/>
            </a:xfrm>
            <a:prstGeom prst="roundRect">
              <a:avLst>
                <a:gd name="adj" fmla="val 3712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9" name="Rectangle aux angles arrondis"/>
            <p:cNvSpPr/>
            <p:nvPr/>
          </p:nvSpPr>
          <p:spPr>
            <a:xfrm>
              <a:off x="0" y="3340108"/>
              <a:ext cx="2931660" cy="513169"/>
            </a:xfrm>
            <a:prstGeom prst="roundRect">
              <a:avLst>
                <a:gd name="adj" fmla="val 3712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2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53985" y="2332352"/>
            <a:ext cx="3276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12417" y="2051493"/>
            <a:ext cx="3124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9167" y="3545892"/>
            <a:ext cx="80518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83000" y="5205391"/>
            <a:ext cx="47244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46381" y="5174182"/>
            <a:ext cx="29464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92600" y="6197508"/>
            <a:ext cx="22352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185673" y="7207755"/>
            <a:ext cx="2895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16299" y="444499"/>
            <a:ext cx="3086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304846" y="2344446"/>
            <a:ext cx="23241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355666" y="7228470"/>
            <a:ext cx="2476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398825" y="8036955"/>
            <a:ext cx="22606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0" grpId="15"/>
      <p:bldP build="whole" bldLvl="1" animBg="1" rev="0" advAuto="0" spid="223" grpId="5"/>
      <p:bldP build="whole" bldLvl="1" animBg="1" rev="0" advAuto="0" spid="226" grpId="10"/>
      <p:bldP build="whole" bldLvl="1" animBg="1" rev="0" advAuto="0" spid="222" grpId="4"/>
      <p:bldP build="whole" bldLvl="1" animBg="1" rev="0" advAuto="0" spid="209" grpId="2"/>
      <p:bldP build="whole" bldLvl="1" animBg="1" rev="0" advAuto="0" spid="216" grpId="14"/>
      <p:bldP build="whole" bldLvl="1" animBg="1" rev="0" advAuto="0" spid="221" grpId="3"/>
      <p:bldP build="whole" bldLvl="1" animBg="1" rev="0" advAuto="0" spid="229" grpId="1"/>
      <p:bldP build="whole" bldLvl="1" animBg="1" rev="0" advAuto="0" spid="213" grpId="12"/>
      <p:bldP build="whole" bldLvl="1" animBg="1" rev="0" advAuto="0" spid="231" grpId="16"/>
      <p:bldP build="whole" bldLvl="1" animBg="1" rev="0" advAuto="0" spid="206" grpId="7"/>
      <p:bldP build="whole" bldLvl="1" animBg="1" rev="0" advAuto="0" spid="220" grpId="6"/>
      <p:bldP build="whole" bldLvl="1" animBg="1" rev="0" advAuto="0" spid="227" grpId="11"/>
      <p:bldP build="whole" bldLvl="1" animBg="1" rev="0" advAuto="0" spid="212" grpId="13"/>
      <p:bldP build="whole" bldLvl="1" animBg="1" rev="0" advAuto="0" spid="225" grpId="9"/>
      <p:bldP build="whole" bldLvl="1" animBg="1" rev="0" advAuto="0" spid="224" grpId="8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34" name="p.103 Ex 4.2"/>
          <p:cNvSpPr txBox="1"/>
          <p:nvPr/>
        </p:nvSpPr>
        <p:spPr>
          <a:xfrm>
            <a:off x="5282158" y="4565650"/>
            <a:ext cx="24404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p.103 Ex 4.2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Rectangle aux angles arrondis"/>
          <p:cNvSpPr/>
          <p:nvPr/>
        </p:nvSpPr>
        <p:spPr>
          <a:xfrm>
            <a:off x="7733921" y="7175555"/>
            <a:ext cx="586908" cy="552886"/>
          </a:xfrm>
          <a:prstGeom prst="roundRect">
            <a:avLst>
              <a:gd name="adj" fmla="val 34456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7" name="Rectangle aux angles arrondis"/>
          <p:cNvSpPr/>
          <p:nvPr/>
        </p:nvSpPr>
        <p:spPr>
          <a:xfrm>
            <a:off x="4599029" y="7175555"/>
            <a:ext cx="1270001" cy="469901"/>
          </a:xfrm>
          <a:prstGeom prst="roundRect">
            <a:avLst>
              <a:gd name="adj" fmla="val 40541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40" name="Grouper"/>
          <p:cNvGrpSpPr/>
          <p:nvPr/>
        </p:nvGrpSpPr>
        <p:grpSpPr>
          <a:xfrm>
            <a:off x="7598609" y="4696623"/>
            <a:ext cx="709520" cy="1820928"/>
            <a:chOff x="0" y="0"/>
            <a:chExt cx="709519" cy="1820926"/>
          </a:xfrm>
        </p:grpSpPr>
        <p:sp>
          <p:nvSpPr>
            <p:cNvPr id="238" name="Rectangle aux angles arrondis"/>
            <p:cNvSpPr/>
            <p:nvPr/>
          </p:nvSpPr>
          <p:spPr>
            <a:xfrm>
              <a:off x="0" y="0"/>
              <a:ext cx="586908" cy="552886"/>
            </a:xfrm>
            <a:prstGeom prst="roundRect">
              <a:avLst>
                <a:gd name="adj" fmla="val 34456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9" name="Rectangle aux angles arrondis"/>
            <p:cNvSpPr/>
            <p:nvPr/>
          </p:nvSpPr>
          <p:spPr>
            <a:xfrm>
              <a:off x="122611" y="1268041"/>
              <a:ext cx="586909" cy="552886"/>
            </a:xfrm>
            <a:prstGeom prst="roundRect">
              <a:avLst>
                <a:gd name="adj" fmla="val 34456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43" name="Grouper"/>
          <p:cNvGrpSpPr/>
          <p:nvPr/>
        </p:nvGrpSpPr>
        <p:grpSpPr>
          <a:xfrm>
            <a:off x="4071979" y="2772298"/>
            <a:ext cx="6001529" cy="1551594"/>
            <a:chOff x="0" y="717619"/>
            <a:chExt cx="6001527" cy="1551593"/>
          </a:xfrm>
        </p:grpSpPr>
        <p:sp>
          <p:nvSpPr>
            <p:cNvPr id="241" name="Rectangle aux angles arrondis"/>
            <p:cNvSpPr/>
            <p:nvPr/>
          </p:nvSpPr>
          <p:spPr>
            <a:xfrm>
              <a:off x="4545458" y="717619"/>
              <a:ext cx="1456070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2" name="Rectangle aux angles arrondis"/>
            <p:cNvSpPr/>
            <p:nvPr/>
          </p:nvSpPr>
          <p:spPr>
            <a:xfrm>
              <a:off x="0" y="1799312"/>
              <a:ext cx="1270000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46" name="Grouper"/>
          <p:cNvGrpSpPr/>
          <p:nvPr/>
        </p:nvGrpSpPr>
        <p:grpSpPr>
          <a:xfrm>
            <a:off x="2192379" y="2216958"/>
            <a:ext cx="7789348" cy="2106934"/>
            <a:chOff x="0" y="704079"/>
            <a:chExt cx="7789347" cy="2106932"/>
          </a:xfrm>
        </p:grpSpPr>
        <p:sp>
          <p:nvSpPr>
            <p:cNvPr id="244" name="Rectangle aux angles arrondis"/>
            <p:cNvSpPr/>
            <p:nvPr/>
          </p:nvSpPr>
          <p:spPr>
            <a:xfrm>
              <a:off x="6519347" y="704079"/>
              <a:ext cx="1270001" cy="469901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5" name="Rectangle aux angles arrondis"/>
            <p:cNvSpPr/>
            <p:nvPr/>
          </p:nvSpPr>
          <p:spPr>
            <a:xfrm>
              <a:off x="0" y="2341111"/>
              <a:ext cx="1270000" cy="469901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47" name="Rectangle aux angles arrondis"/>
          <p:cNvSpPr/>
          <p:nvPr/>
        </p:nvSpPr>
        <p:spPr>
          <a:xfrm>
            <a:off x="4599029" y="5953923"/>
            <a:ext cx="1270001" cy="469901"/>
          </a:xfrm>
          <a:prstGeom prst="roundRect">
            <a:avLst>
              <a:gd name="adj" fmla="val 40541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48" name="Exemple:"/>
          <p:cNvSpPr/>
          <p:nvPr>
            <p:ph type="body" idx="13"/>
          </p:nvPr>
        </p:nvSpPr>
        <p:spPr>
          <a:xfrm>
            <a:off x="220939" y="1608938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4053" y="2249479"/>
            <a:ext cx="26162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75766" y="2213428"/>
            <a:ext cx="36195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05079" y="3923841"/>
            <a:ext cx="3136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89221" y="3923841"/>
            <a:ext cx="4089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75224" y="4795266"/>
            <a:ext cx="2362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73529" y="6053883"/>
            <a:ext cx="20955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66532" y="6022133"/>
            <a:ext cx="2362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644518" y="6093623"/>
            <a:ext cx="673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760953" y="7239055"/>
            <a:ext cx="20955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066532" y="7207305"/>
            <a:ext cx="2362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644518" y="7277155"/>
            <a:ext cx="6731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Pour la méthode de comparaison, on isole la même variable dans chaque équation et on égalise le tout."/>
          <p:cNvSpPr txBox="1"/>
          <p:nvPr/>
        </p:nvSpPr>
        <p:spPr>
          <a:xfrm>
            <a:off x="437244" y="210916"/>
            <a:ext cx="1213031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la méthode de comparaison, on isole la même variable dans chaque équation et on égalise le tout.</a:t>
            </a:r>
          </a:p>
        </p:txBody>
      </p:sp>
      <p:sp>
        <p:nvSpPr>
          <p:cNvPr id="261" name="Donc la solution est"/>
          <p:cNvSpPr txBox="1"/>
          <p:nvPr/>
        </p:nvSpPr>
        <p:spPr>
          <a:xfrm>
            <a:off x="2127192" y="8260126"/>
            <a:ext cx="37292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la solution est</a:t>
            </a:r>
          </a:p>
        </p:txBody>
      </p:sp>
      <p:grpSp>
        <p:nvGrpSpPr>
          <p:cNvPr id="265" name="Grouper"/>
          <p:cNvGrpSpPr/>
          <p:nvPr/>
        </p:nvGrpSpPr>
        <p:grpSpPr>
          <a:xfrm>
            <a:off x="6372857" y="8287214"/>
            <a:ext cx="3787890" cy="622301"/>
            <a:chOff x="0" y="0"/>
            <a:chExt cx="3787888" cy="622300"/>
          </a:xfrm>
        </p:grpSpPr>
        <p:pic>
          <p:nvPicPr>
            <p:cNvPr id="262" name="Image" descr="Image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0" y="129495"/>
              <a:ext cx="14097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3" name="Image" descr="Image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2733788" y="107950"/>
              <a:ext cx="10541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4" name="et"/>
            <p:cNvSpPr txBox="1"/>
            <p:nvPr/>
          </p:nvSpPr>
          <p:spPr>
            <a:xfrm>
              <a:off x="1947970" y="0"/>
              <a:ext cx="44760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1"/>
      <p:bldP build="whole" bldLvl="1" animBg="1" rev="0" advAuto="0" spid="265" grpId="20"/>
      <p:bldP build="whole" bldLvl="1" animBg="1" rev="0" advAuto="0" spid="240" grpId="12"/>
      <p:bldP build="whole" bldLvl="1" animBg="1" rev="0" advAuto="0" spid="254" grpId="9"/>
      <p:bldP build="whole" bldLvl="1" animBg="1" rev="0" advAuto="0" spid="243" grpId="6"/>
      <p:bldP build="whole" bldLvl="1" animBg="1" rev="0" advAuto="0" spid="251" grpId="4"/>
      <p:bldP build="whole" bldLvl="1" animBg="1" rev="0" advAuto="0" spid="246" grpId="5"/>
      <p:bldP build="whole" bldLvl="1" animBg="1" rev="0" advAuto="0" spid="237" grpId="15"/>
      <p:bldP build="whole" bldLvl="1" animBg="1" rev="0" advAuto="0" spid="261" grpId="19"/>
      <p:bldP build="whole" bldLvl="1" animBg="1" rev="0" advAuto="0" spid="236" grpId="17"/>
      <p:bldP build="whole" bldLvl="1" animBg="1" rev="0" advAuto="0" spid="257" grpId="14"/>
      <p:bldP build="whole" bldLvl="1" animBg="1" rev="0" advAuto="0" spid="259" grpId="18"/>
      <p:bldP build="whole" bldLvl="1" animBg="1" rev="0" advAuto="0" spid="247" grpId="10"/>
      <p:bldP build="whole" bldLvl="1" animBg="1" rev="0" advAuto="0" spid="250" grpId="3"/>
      <p:bldP build="whole" bldLvl="1" animBg="1" rev="0" advAuto="0" spid="253" grpId="8"/>
      <p:bldP build="whole" bldLvl="1" animBg="1" rev="0" advAuto="0" spid="258" grpId="16"/>
      <p:bldP build="whole" bldLvl="1" animBg="1" rev="0" advAuto="0" spid="256" grpId="13"/>
      <p:bldP build="whole" bldLvl="1" animBg="1" rev="0" advAuto="0" spid="248" grpId="1"/>
      <p:bldP build="whole" bldLvl="1" animBg="1" rev="0" advAuto="0" spid="249" grpId="2"/>
      <p:bldP build="whole" bldLvl="1" animBg="1" rev="0" advAuto="0" spid="252" grpId="7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