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Relationship Id="rId5" Type="http://schemas.openxmlformats.org/officeDocument/2006/relationships/image" Target="../media/image80.png"/><Relationship Id="rId6" Type="http://schemas.openxmlformats.org/officeDocument/2006/relationships/image" Target="../media/image81.png"/><Relationship Id="rId7" Type="http://schemas.openxmlformats.org/officeDocument/2006/relationships/image" Target="../media/image82.png"/><Relationship Id="rId8" Type="http://schemas.openxmlformats.org/officeDocument/2006/relationships/image" Target="../media/image83.png"/><Relationship Id="rId9" Type="http://schemas.openxmlformats.org/officeDocument/2006/relationships/image" Target="../media/image84.png"/><Relationship Id="rId10" Type="http://schemas.openxmlformats.org/officeDocument/2006/relationships/image" Target="../media/image85.png"/><Relationship Id="rId11" Type="http://schemas.openxmlformats.org/officeDocument/2006/relationships/image" Target="../media/image86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Relationship Id="rId8" Type="http://schemas.openxmlformats.org/officeDocument/2006/relationships/image" Target="../media/image93.png"/><Relationship Id="rId9" Type="http://schemas.openxmlformats.org/officeDocument/2006/relationships/image" Target="../media/image94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95.png"/><Relationship Id="rId3" Type="http://schemas.openxmlformats.org/officeDocument/2006/relationships/image" Target="../media/image96.png"/><Relationship Id="rId4" Type="http://schemas.openxmlformats.org/officeDocument/2006/relationships/image" Target="../media/image97.png"/><Relationship Id="rId5" Type="http://schemas.openxmlformats.org/officeDocument/2006/relationships/image" Target="../media/image98.png"/><Relationship Id="rId6" Type="http://schemas.openxmlformats.org/officeDocument/2006/relationships/image" Target="../media/image99.png"/><Relationship Id="rId7" Type="http://schemas.openxmlformats.org/officeDocument/2006/relationships/image" Target="../media/image100.png"/><Relationship Id="rId8" Type="http://schemas.openxmlformats.org/officeDocument/2006/relationships/image" Target="../media/image101.png"/><Relationship Id="rId9" Type="http://schemas.openxmlformats.org/officeDocument/2006/relationships/image" Target="../media/image102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03.png"/><Relationship Id="rId3" Type="http://schemas.openxmlformats.org/officeDocument/2006/relationships/image" Target="../media/image104.png"/><Relationship Id="rId4" Type="http://schemas.openxmlformats.org/officeDocument/2006/relationships/image" Target="../media/image105.png"/><Relationship Id="rId5" Type="http://schemas.openxmlformats.org/officeDocument/2006/relationships/image" Target="../media/image106.png"/><Relationship Id="rId6" Type="http://schemas.openxmlformats.org/officeDocument/2006/relationships/image" Target="../media/image107.png"/><Relationship Id="rId7" Type="http://schemas.openxmlformats.org/officeDocument/2006/relationships/image" Target="../media/image108.png"/><Relationship Id="rId8" Type="http://schemas.openxmlformats.org/officeDocument/2006/relationships/image" Target="../media/image109.png"/><Relationship Id="rId9" Type="http://schemas.openxmlformats.org/officeDocument/2006/relationships/image" Target="../media/image110.png"/><Relationship Id="rId10" Type="http://schemas.openxmlformats.org/officeDocument/2006/relationships/image" Target="../media/image111.png"/><Relationship Id="rId11" Type="http://schemas.openxmlformats.org/officeDocument/2006/relationships/image" Target="../media/image112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113.png"/><Relationship Id="rId20" Type="http://schemas.openxmlformats.org/officeDocument/2006/relationships/image" Target="../media/image114.png"/><Relationship Id="rId21" Type="http://schemas.openxmlformats.org/officeDocument/2006/relationships/image" Target="../media/image115.png"/><Relationship Id="rId22" Type="http://schemas.openxmlformats.org/officeDocument/2006/relationships/image" Target="../media/image116.png"/><Relationship Id="rId23" Type="http://schemas.openxmlformats.org/officeDocument/2006/relationships/image" Target="../media/image117.png"/><Relationship Id="rId24" Type="http://schemas.openxmlformats.org/officeDocument/2006/relationships/image" Target="../media/image118.png"/><Relationship Id="rId25" Type="http://schemas.openxmlformats.org/officeDocument/2006/relationships/image" Target="../media/image119.png"/><Relationship Id="rId26" Type="http://schemas.openxmlformats.org/officeDocument/2006/relationships/image" Target="../media/image120.png"/><Relationship Id="rId27" Type="http://schemas.openxmlformats.org/officeDocument/2006/relationships/image" Target="../media/image121.png"/><Relationship Id="rId28" Type="http://schemas.openxmlformats.org/officeDocument/2006/relationships/image" Target="../media/image122.png"/><Relationship Id="rId29" Type="http://schemas.openxmlformats.org/officeDocument/2006/relationships/image" Target="../media/image123.png"/><Relationship Id="rId30" Type="http://schemas.openxmlformats.org/officeDocument/2006/relationships/image" Target="../media/image124.png"/><Relationship Id="rId31" Type="http://schemas.openxmlformats.org/officeDocument/2006/relationships/image" Target="../media/image125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6.png"/><Relationship Id="rId3" Type="http://schemas.openxmlformats.org/officeDocument/2006/relationships/image" Target="../media/image127.png"/><Relationship Id="rId4" Type="http://schemas.openxmlformats.org/officeDocument/2006/relationships/image" Target="../media/image128.png"/><Relationship Id="rId5" Type="http://schemas.openxmlformats.org/officeDocument/2006/relationships/image" Target="../media/image129.png"/><Relationship Id="rId6" Type="http://schemas.openxmlformats.org/officeDocument/2006/relationships/image" Target="../media/image130.png"/><Relationship Id="rId7" Type="http://schemas.openxmlformats.org/officeDocument/2006/relationships/image" Target="../media/image131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32.png"/><Relationship Id="rId3" Type="http://schemas.openxmlformats.org/officeDocument/2006/relationships/image" Target="../media/image133.png"/><Relationship Id="rId4" Type="http://schemas.openxmlformats.org/officeDocument/2006/relationships/image" Target="../media/image134.png"/><Relationship Id="rId5" Type="http://schemas.openxmlformats.org/officeDocument/2006/relationships/image" Target="../media/image135.png"/><Relationship Id="rId6" Type="http://schemas.openxmlformats.org/officeDocument/2006/relationships/image" Target="../media/image136.png"/><Relationship Id="rId7" Type="http://schemas.openxmlformats.org/officeDocument/2006/relationships/image" Target="../media/image137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38.png"/><Relationship Id="rId3" Type="http://schemas.openxmlformats.org/officeDocument/2006/relationships/image" Target="../media/image139.png"/><Relationship Id="rId4" Type="http://schemas.openxmlformats.org/officeDocument/2006/relationships/image" Target="../media/image140.png"/><Relationship Id="rId5" Type="http://schemas.openxmlformats.org/officeDocument/2006/relationships/image" Target="../media/image141.png"/><Relationship Id="rId6" Type="http://schemas.openxmlformats.org/officeDocument/2006/relationships/image" Target="../media/image142.png"/><Relationship Id="rId7" Type="http://schemas.openxmlformats.org/officeDocument/2006/relationships/image" Target="../media/image143.png"/><Relationship Id="rId8" Type="http://schemas.openxmlformats.org/officeDocument/2006/relationships/image" Target="../media/image144.png"/><Relationship Id="rId9" Type="http://schemas.openxmlformats.org/officeDocument/2006/relationships/image" Target="../media/image145.png"/><Relationship Id="rId10" Type="http://schemas.openxmlformats.org/officeDocument/2006/relationships/image" Target="../media/image146.png"/><Relationship Id="rId11" Type="http://schemas.openxmlformats.org/officeDocument/2006/relationships/image" Target="../media/image147.png"/><Relationship Id="rId12" Type="http://schemas.openxmlformats.org/officeDocument/2006/relationships/image" Target="../media/image148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20.pn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3.png"/><Relationship Id="rId23" Type="http://schemas.openxmlformats.org/officeDocument/2006/relationships/image" Target="../media/image24.png"/><Relationship Id="rId24" Type="http://schemas.openxmlformats.org/officeDocument/2006/relationships/image" Target="../media/image25.png"/><Relationship Id="rId25" Type="http://schemas.openxmlformats.org/officeDocument/2006/relationships/image" Target="../media/image26.png"/><Relationship Id="rId26" Type="http://schemas.openxmlformats.org/officeDocument/2006/relationships/image" Target="../media/image27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6.png"/><Relationship Id="rId11" Type="http://schemas.openxmlformats.org/officeDocument/2006/relationships/image" Target="../media/image37.png"/><Relationship Id="rId12" Type="http://schemas.openxmlformats.org/officeDocument/2006/relationships/image" Target="../media/image38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13.png"/><Relationship Id="rId13" Type="http://schemas.openxmlformats.org/officeDocument/2006/relationships/image" Target="../media/image14.png"/><Relationship Id="rId14" Type="http://schemas.openxmlformats.org/officeDocument/2006/relationships/image" Target="../media/image15.png"/><Relationship Id="rId15" Type="http://schemas.openxmlformats.org/officeDocument/2006/relationships/image" Target="../media/image16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Relationship Id="rId18" Type="http://schemas.openxmlformats.org/officeDocument/2006/relationships/image" Target="../media/image19.png"/><Relationship Id="rId19" Type="http://schemas.openxmlformats.org/officeDocument/2006/relationships/image" Target="../media/image39.png"/><Relationship Id="rId20" Type="http://schemas.openxmlformats.org/officeDocument/2006/relationships/image" Target="../media/image40.png"/><Relationship Id="rId21" Type="http://schemas.openxmlformats.org/officeDocument/2006/relationships/image" Target="../media/image41.png"/><Relationship Id="rId22" Type="http://schemas.openxmlformats.org/officeDocument/2006/relationships/image" Target="../media/image42.png"/><Relationship Id="rId23" Type="http://schemas.openxmlformats.org/officeDocument/2006/relationships/image" Target="../media/image43.png"/><Relationship Id="rId24" Type="http://schemas.openxmlformats.org/officeDocument/2006/relationships/image" Target="../media/image44.png"/><Relationship Id="rId25" Type="http://schemas.openxmlformats.org/officeDocument/2006/relationships/image" Target="../media/image45.png"/><Relationship Id="rId26" Type="http://schemas.openxmlformats.org/officeDocument/2006/relationships/image" Target="../media/image46.png"/><Relationship Id="rId27" Type="http://schemas.openxmlformats.org/officeDocument/2006/relationships/image" Target="../media/image47.png"/><Relationship Id="rId28" Type="http://schemas.openxmlformats.org/officeDocument/2006/relationships/image" Target="../media/image48.png"/><Relationship Id="rId29" Type="http://schemas.openxmlformats.org/officeDocument/2006/relationships/image" Target="../media/image49.png"/><Relationship Id="rId30" Type="http://schemas.openxmlformats.org/officeDocument/2006/relationships/image" Target="../media/image50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image" Target="../media/image57.png"/><Relationship Id="rId9" Type="http://schemas.openxmlformats.org/officeDocument/2006/relationships/image" Target="../media/image58.png"/><Relationship Id="rId10" Type="http://schemas.openxmlformats.org/officeDocument/2006/relationships/image" Target="../media/image59.png"/><Relationship Id="rId11" Type="http://schemas.openxmlformats.org/officeDocument/2006/relationships/image" Target="../media/image60.png"/><Relationship Id="rId12" Type="http://schemas.openxmlformats.org/officeDocument/2006/relationships/image" Target="../media/image6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Relationship Id="rId7" Type="http://schemas.openxmlformats.org/officeDocument/2006/relationships/image" Target="../media/image67.png"/><Relationship Id="rId8" Type="http://schemas.openxmlformats.org/officeDocument/2006/relationships/image" Target="../media/image68.png"/><Relationship Id="rId9" Type="http://schemas.openxmlformats.org/officeDocument/2006/relationships/image" Target="../media/image69.png"/><Relationship Id="rId10" Type="http://schemas.openxmlformats.org/officeDocument/2006/relationships/image" Target="../media/image70.png"/><Relationship Id="rId11" Type="http://schemas.openxmlformats.org/officeDocument/2006/relationships/image" Target="../media/image7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2.png"/><Relationship Id="rId3" Type="http://schemas.openxmlformats.org/officeDocument/2006/relationships/image" Target="../media/image7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3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3</a:t>
            </a:r>
          </a:p>
        </p:txBody>
      </p:sp>
      <p:sp>
        <p:nvSpPr>
          <p:cNvPr id="123" name="1.3 Les Exposants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1.3 Les Exposants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Remarqu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sp>
        <p:nvSpPr>
          <p:cNvPr id="342" name="Prendre des exposants n’est pas associatif."/>
          <p:cNvSpPr txBox="1"/>
          <p:nvPr/>
        </p:nvSpPr>
        <p:spPr>
          <a:xfrm>
            <a:off x="3541900" y="609599"/>
            <a:ext cx="76958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Prendre des exposants n’est pas associatif.</a:t>
            </a:r>
          </a:p>
        </p:txBody>
      </p:sp>
      <p:pic>
        <p:nvPicPr>
          <p:cNvPr id="343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9826" y="2796532"/>
            <a:ext cx="533401" cy="495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6" name="Grouper"/>
          <p:cNvGrpSpPr/>
          <p:nvPr/>
        </p:nvGrpSpPr>
        <p:grpSpPr>
          <a:xfrm>
            <a:off x="4189166" y="1996802"/>
            <a:ext cx="3022861" cy="1134969"/>
            <a:chOff x="0" y="0"/>
            <a:chExt cx="3022859" cy="1134967"/>
          </a:xfrm>
        </p:grpSpPr>
        <p:pic>
          <p:nvPicPr>
            <p:cNvPr id="344" name="pasted-image.pdf" descr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536959" y="0"/>
              <a:ext cx="1485901" cy="660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5" name="Ligne"/>
            <p:cNvSpPr/>
            <p:nvPr/>
          </p:nvSpPr>
          <p:spPr>
            <a:xfrm flipV="1">
              <a:off x="0" y="358385"/>
              <a:ext cx="1267675" cy="776583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9" name="Grouper"/>
          <p:cNvGrpSpPr/>
          <p:nvPr/>
        </p:nvGrpSpPr>
        <p:grpSpPr>
          <a:xfrm>
            <a:off x="4187029" y="3172505"/>
            <a:ext cx="2897998" cy="628647"/>
            <a:chOff x="0" y="0"/>
            <a:chExt cx="2897997" cy="628645"/>
          </a:xfrm>
        </p:grpSpPr>
        <p:pic>
          <p:nvPicPr>
            <p:cNvPr id="347" name="pasted-image.pdf" descr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539097" y="107945"/>
              <a:ext cx="1358901" cy="5207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8" name="Ligne"/>
            <p:cNvSpPr/>
            <p:nvPr/>
          </p:nvSpPr>
          <p:spPr>
            <a:xfrm>
              <a:off x="0" y="0"/>
              <a:ext cx="1269812" cy="46958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50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408575" y="2102310"/>
            <a:ext cx="8636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1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487198" y="2190088"/>
            <a:ext cx="914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354312" y="3379121"/>
            <a:ext cx="8636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487198" y="3540801"/>
            <a:ext cx="11303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?"/>
          <p:cNvSpPr txBox="1"/>
          <p:nvPr/>
        </p:nvSpPr>
        <p:spPr>
          <a:xfrm>
            <a:off x="4672011" y="2733032"/>
            <a:ext cx="2953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?</a:t>
            </a:r>
          </a:p>
        </p:txBody>
      </p:sp>
      <p:sp>
        <p:nvSpPr>
          <p:cNvPr id="355" name="La convention veut que"/>
          <p:cNvSpPr txBox="1"/>
          <p:nvPr/>
        </p:nvSpPr>
        <p:spPr>
          <a:xfrm>
            <a:off x="4295650" y="4565649"/>
            <a:ext cx="441349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convention veut que</a:t>
            </a:r>
          </a:p>
        </p:txBody>
      </p:sp>
      <p:pic>
        <p:nvPicPr>
          <p:cNvPr id="356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621986" y="5562041"/>
            <a:ext cx="21082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357" name="c’est-à-dire qu’on commence par l’exposant le plus élevé."/>
          <p:cNvSpPr txBox="1"/>
          <p:nvPr/>
        </p:nvSpPr>
        <p:spPr>
          <a:xfrm>
            <a:off x="1412370" y="6398268"/>
            <a:ext cx="1052743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c’est-à-dire qu’on commence par l’exposant le plus élevé.</a:t>
            </a:r>
          </a:p>
        </p:txBody>
      </p:sp>
      <p:pic>
        <p:nvPicPr>
          <p:cNvPr id="358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234630" y="7414858"/>
            <a:ext cx="3848101" cy="161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9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906657" y="2779373"/>
            <a:ext cx="304801" cy="43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4" grpId="4"/>
      <p:bldP build="whole" bldLvl="1" animBg="1" rev="0" advAuto="0" spid="346" grpId="2"/>
      <p:bldP build="whole" bldLvl="1" animBg="1" rev="0" advAuto="0" spid="351" grpId="6"/>
      <p:bldP build="whole" bldLvl="1" animBg="1" rev="0" advAuto="0" spid="358" grpId="13"/>
      <p:bldP build="whole" bldLvl="1" animBg="1" rev="0" advAuto="0" spid="343" grpId="1"/>
      <p:bldP build="whole" bldLvl="1" animBg="1" rev="0" advAuto="0" spid="350" grpId="5"/>
      <p:bldP build="whole" bldLvl="1" animBg="1" rev="0" advAuto="0" spid="359" grpId="9"/>
      <p:bldP build="whole" bldLvl="1" animBg="1" rev="0" advAuto="0" spid="355" grpId="10"/>
      <p:bldP build="whole" bldLvl="1" animBg="1" rev="0" advAuto="0" spid="357" grpId="12"/>
      <p:bldP build="whole" bldLvl="1" animBg="1" rev="0" advAuto="0" spid="353" grpId="8"/>
      <p:bldP build="whole" bldLvl="1" animBg="1" rev="0" advAuto="0" spid="352" grpId="7"/>
      <p:bldP build="whole" bldLvl="1" animBg="1" rev="0" advAuto="0" spid="349" grpId="3"/>
      <p:bldP build="whole" bldLvl="1" animBg="1" rev="0" advAuto="0" spid="356" grpId="1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riorité des opérations"/>
          <p:cNvSpPr/>
          <p:nvPr>
            <p:ph type="body" idx="13"/>
          </p:nvPr>
        </p:nvSpPr>
        <p:spPr>
          <a:xfrm>
            <a:off x="3462000" y="165100"/>
            <a:ext cx="6080800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Priorité des opérations</a:t>
            </a:r>
          </a:p>
        </p:txBody>
      </p:sp>
      <p:sp>
        <p:nvSpPr>
          <p:cNvPr id="362" name="Lorsqu’on a plusieurs opérations, on peut mettre des parenthèses pour savoir quelle opération faire en premier."/>
          <p:cNvSpPr txBox="1"/>
          <p:nvPr/>
        </p:nvSpPr>
        <p:spPr>
          <a:xfrm>
            <a:off x="-61814" y="1304228"/>
            <a:ext cx="130556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Lorsqu’on a plusieurs opérations, on peut mettre des parenthèses pour savoir quelle opération faire en premier.  </a:t>
            </a:r>
          </a:p>
        </p:txBody>
      </p:sp>
      <p:sp>
        <p:nvSpPr>
          <p:cNvPr id="363" name="Par contre pour éviter d’avoir des parenthèses un peu partout il y a une convention sur l’ordre de priorité des opérations."/>
          <p:cNvSpPr txBox="1"/>
          <p:nvPr/>
        </p:nvSpPr>
        <p:spPr>
          <a:xfrm>
            <a:off x="248133" y="2786256"/>
            <a:ext cx="1243570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contre pour éviter d’avoir des parenthèses un peu partout il y a une convention sur l’ordre de priorité des opérations.</a:t>
            </a:r>
          </a:p>
        </p:txBody>
      </p:sp>
      <p:sp>
        <p:nvSpPr>
          <p:cNvPr id="364" name="Parenthèses…"/>
          <p:cNvSpPr txBox="1"/>
          <p:nvPr/>
        </p:nvSpPr>
        <p:spPr>
          <a:xfrm>
            <a:off x="4016256" y="4526441"/>
            <a:ext cx="5750818" cy="218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635000" indent="-635000" algn="l">
              <a:buSzPct val="100000"/>
              <a:buAutoNum type="arabicPeriod" startAt="1"/>
            </a:pPr>
            <a:r>
              <a:t>Parenthèses</a:t>
            </a:r>
          </a:p>
          <a:p>
            <a:pPr marL="635000" indent="-635000" algn="l">
              <a:buSzPct val="100000"/>
              <a:buAutoNum type="arabicPeriod" startAt="1"/>
            </a:pPr>
            <a:r>
              <a:t>Exposants</a:t>
            </a:r>
          </a:p>
          <a:p>
            <a:pPr marL="635000" indent="-635000" algn="l">
              <a:buSzPct val="100000"/>
              <a:buAutoNum type="arabicPeriod" startAt="1"/>
            </a:pPr>
            <a:r>
              <a:t>Multiplications et divisions</a:t>
            </a:r>
          </a:p>
          <a:p>
            <a:pPr marL="635000" indent="-635000" algn="l">
              <a:buSzPct val="100000"/>
              <a:buAutoNum type="arabicPeriod" startAt="1"/>
            </a:pPr>
            <a:r>
              <a:t>Additions et soustractions</a:t>
            </a:r>
          </a:p>
        </p:txBody>
      </p:sp>
      <p:sp>
        <p:nvSpPr>
          <p:cNvPr id="365" name="Si plusieurs opérations ont le même ordre de priorité alors on va de gauche à droite."/>
          <p:cNvSpPr txBox="1"/>
          <p:nvPr/>
        </p:nvSpPr>
        <p:spPr>
          <a:xfrm>
            <a:off x="179040" y="7308026"/>
            <a:ext cx="1253705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plusieurs opérations ont le même ordre de priorité alors on va de gauche à droite.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Class="entr" nodeType="with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64" grpId="3"/>
      <p:bldP build="whole" bldLvl="1" animBg="1" rev="0" advAuto="0" spid="362" grpId="1"/>
      <p:bldP build="whole" bldLvl="1" animBg="1" rev="0" advAuto="0" spid="363" grpId="2"/>
      <p:bldP build="whole" bldLvl="1" animBg="1" rev="0" advAuto="0" spid="365" grpId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9" name="Grouper"/>
          <p:cNvGrpSpPr/>
          <p:nvPr/>
        </p:nvGrpSpPr>
        <p:grpSpPr>
          <a:xfrm>
            <a:off x="3884143" y="6135068"/>
            <a:ext cx="1861510" cy="1395125"/>
            <a:chOff x="0" y="0"/>
            <a:chExt cx="1861509" cy="1395124"/>
          </a:xfrm>
        </p:grpSpPr>
        <p:sp>
          <p:nvSpPr>
            <p:cNvPr id="367" name="Rectangle aux angles arrondis"/>
            <p:cNvSpPr/>
            <p:nvPr/>
          </p:nvSpPr>
          <p:spPr>
            <a:xfrm>
              <a:off x="0" y="0"/>
              <a:ext cx="1861510" cy="520700"/>
            </a:xfrm>
            <a:prstGeom prst="roundRect">
              <a:avLst>
                <a:gd name="adj" fmla="val 36585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8" name="Rectangle aux angles arrondis"/>
            <p:cNvSpPr/>
            <p:nvPr/>
          </p:nvSpPr>
          <p:spPr>
            <a:xfrm>
              <a:off x="100817" y="874424"/>
              <a:ext cx="620736" cy="520701"/>
            </a:xfrm>
            <a:prstGeom prst="roundRect">
              <a:avLst>
                <a:gd name="adj" fmla="val 36585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2" name="Grouper"/>
          <p:cNvGrpSpPr/>
          <p:nvPr/>
        </p:nvGrpSpPr>
        <p:grpSpPr>
          <a:xfrm>
            <a:off x="3884143" y="5198254"/>
            <a:ext cx="1341941" cy="1457515"/>
            <a:chOff x="0" y="0"/>
            <a:chExt cx="1341939" cy="1457513"/>
          </a:xfrm>
        </p:grpSpPr>
        <p:sp>
          <p:nvSpPr>
            <p:cNvPr id="370" name="Rectangle aux angles arrondis"/>
            <p:cNvSpPr/>
            <p:nvPr/>
          </p:nvSpPr>
          <p:spPr>
            <a:xfrm>
              <a:off x="0" y="0"/>
              <a:ext cx="1341940" cy="520700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1" name="Rectangle aux angles arrondis"/>
            <p:cNvSpPr/>
            <p:nvPr/>
          </p:nvSpPr>
          <p:spPr>
            <a:xfrm>
              <a:off x="0" y="936813"/>
              <a:ext cx="930755" cy="520701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5" name="Grouper"/>
          <p:cNvGrpSpPr/>
          <p:nvPr/>
        </p:nvGrpSpPr>
        <p:grpSpPr>
          <a:xfrm>
            <a:off x="5716597" y="4323830"/>
            <a:ext cx="1136652" cy="1350752"/>
            <a:chOff x="0" y="0"/>
            <a:chExt cx="1136650" cy="1350751"/>
          </a:xfrm>
        </p:grpSpPr>
        <p:sp>
          <p:nvSpPr>
            <p:cNvPr id="373" name="Rectangle aux angles arrondis"/>
            <p:cNvSpPr/>
            <p:nvPr/>
          </p:nvSpPr>
          <p:spPr>
            <a:xfrm>
              <a:off x="0" y="0"/>
              <a:ext cx="1136651" cy="520700"/>
            </a:xfrm>
            <a:prstGeom prst="roundRect">
              <a:avLst>
                <a:gd name="adj" fmla="val 36585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4" name="Rectangle aux angles arrondis"/>
            <p:cNvSpPr/>
            <p:nvPr/>
          </p:nvSpPr>
          <p:spPr>
            <a:xfrm>
              <a:off x="0" y="830051"/>
              <a:ext cx="464198" cy="520701"/>
            </a:xfrm>
            <a:prstGeom prst="roundRect">
              <a:avLst>
                <a:gd name="adj" fmla="val 41039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8" name="Grouper"/>
          <p:cNvGrpSpPr/>
          <p:nvPr/>
        </p:nvGrpSpPr>
        <p:grpSpPr>
          <a:xfrm>
            <a:off x="4605347" y="3483300"/>
            <a:ext cx="1136652" cy="1361231"/>
            <a:chOff x="0" y="0"/>
            <a:chExt cx="1136650" cy="1361230"/>
          </a:xfrm>
        </p:grpSpPr>
        <p:sp>
          <p:nvSpPr>
            <p:cNvPr id="376" name="Rectangle aux angles arrondis"/>
            <p:cNvSpPr/>
            <p:nvPr/>
          </p:nvSpPr>
          <p:spPr>
            <a:xfrm>
              <a:off x="0" y="0"/>
              <a:ext cx="1136651" cy="520700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77" name="Rectangle aux angles arrondis"/>
            <p:cNvSpPr/>
            <p:nvPr/>
          </p:nvSpPr>
          <p:spPr>
            <a:xfrm>
              <a:off x="52410" y="840530"/>
              <a:ext cx="568326" cy="520701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1" name="Grouper"/>
          <p:cNvGrpSpPr/>
          <p:nvPr/>
        </p:nvGrpSpPr>
        <p:grpSpPr>
          <a:xfrm>
            <a:off x="4605347" y="2456476"/>
            <a:ext cx="620737" cy="1547525"/>
            <a:chOff x="0" y="0"/>
            <a:chExt cx="620735" cy="1547524"/>
          </a:xfrm>
        </p:grpSpPr>
        <p:sp>
          <p:nvSpPr>
            <p:cNvPr id="379" name="Rectangle aux angles arrondis"/>
            <p:cNvSpPr/>
            <p:nvPr/>
          </p:nvSpPr>
          <p:spPr>
            <a:xfrm>
              <a:off x="0" y="0"/>
              <a:ext cx="620736" cy="520700"/>
            </a:xfrm>
            <a:prstGeom prst="roundRect">
              <a:avLst>
                <a:gd name="adj" fmla="val 36585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0" name="Rectangle aux angles arrondis"/>
            <p:cNvSpPr/>
            <p:nvPr/>
          </p:nvSpPr>
          <p:spPr>
            <a:xfrm>
              <a:off x="0" y="1026824"/>
              <a:ext cx="419100" cy="520701"/>
            </a:xfrm>
            <a:prstGeom prst="roundRect">
              <a:avLst>
                <a:gd name="adj" fmla="val 45455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84" name="Grouper"/>
          <p:cNvGrpSpPr/>
          <p:nvPr/>
        </p:nvGrpSpPr>
        <p:grpSpPr>
          <a:xfrm>
            <a:off x="7134193" y="1593103"/>
            <a:ext cx="1465306" cy="1434874"/>
            <a:chOff x="0" y="0"/>
            <a:chExt cx="1465304" cy="1434872"/>
          </a:xfrm>
        </p:grpSpPr>
        <p:sp>
          <p:nvSpPr>
            <p:cNvPr id="382" name="Rectangle aux angles arrondis"/>
            <p:cNvSpPr/>
            <p:nvPr/>
          </p:nvSpPr>
          <p:spPr>
            <a:xfrm>
              <a:off x="0" y="914172"/>
              <a:ext cx="494319" cy="520701"/>
            </a:xfrm>
            <a:prstGeom prst="roundRect">
              <a:avLst>
                <a:gd name="adj" fmla="val 3853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3" name="Rectangle aux angles arrondis"/>
            <p:cNvSpPr/>
            <p:nvPr/>
          </p:nvSpPr>
          <p:spPr>
            <a:xfrm>
              <a:off x="234459" y="0"/>
              <a:ext cx="1230846" cy="520700"/>
            </a:xfrm>
            <a:prstGeom prst="roundRect">
              <a:avLst>
                <a:gd name="adj" fmla="val 36585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85" name="Rectangle aux angles arrondis"/>
          <p:cNvSpPr/>
          <p:nvPr/>
        </p:nvSpPr>
        <p:spPr>
          <a:xfrm>
            <a:off x="6512791" y="704330"/>
            <a:ext cx="2273301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88" name="Grouper"/>
          <p:cNvGrpSpPr/>
          <p:nvPr/>
        </p:nvGrpSpPr>
        <p:grpSpPr>
          <a:xfrm>
            <a:off x="7381353" y="678930"/>
            <a:ext cx="1431194" cy="1422174"/>
            <a:chOff x="0" y="0"/>
            <a:chExt cx="1431193" cy="1422172"/>
          </a:xfrm>
        </p:grpSpPr>
        <p:sp>
          <p:nvSpPr>
            <p:cNvPr id="386" name="Rectangle aux angles arrondis"/>
            <p:cNvSpPr/>
            <p:nvPr/>
          </p:nvSpPr>
          <p:spPr>
            <a:xfrm>
              <a:off x="765341" y="901472"/>
              <a:ext cx="427404" cy="520701"/>
            </a:xfrm>
            <a:prstGeom prst="roundRect">
              <a:avLst>
                <a:gd name="adj" fmla="val 4457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7" name="Rectangle aux angles arrondis"/>
            <p:cNvSpPr/>
            <p:nvPr/>
          </p:nvSpPr>
          <p:spPr>
            <a:xfrm>
              <a:off x="0" y="0"/>
              <a:ext cx="1431194" cy="520700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89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9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35646" y="678930"/>
            <a:ext cx="5676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68697" y="1580403"/>
            <a:ext cx="51308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68697" y="2481876"/>
            <a:ext cx="40132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3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68697" y="3565850"/>
            <a:ext cx="38227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4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68697" y="4401141"/>
            <a:ext cx="32639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5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68697" y="5236431"/>
            <a:ext cx="26924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6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68697" y="6231506"/>
            <a:ext cx="22733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7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535640" y="7087553"/>
            <a:ext cx="10541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5" grpId="1"/>
      <p:bldP build="whole" bldLvl="1" animBg="1" rev="0" advAuto="0" spid="397" grpId="14"/>
      <p:bldP build="whole" bldLvl="1" animBg="1" rev="0" advAuto="0" spid="378" grpId="9"/>
      <p:bldP build="whole" bldLvl="1" animBg="1" rev="0" advAuto="0" spid="372" grpId="13"/>
      <p:bldP build="whole" bldLvl="1" animBg="1" rev="0" advAuto="0" spid="388" grpId="3"/>
      <p:bldP build="whole" bldLvl="1" animBg="1" rev="0" advAuto="0" spid="393" grpId="6"/>
      <p:bldP build="whole" bldLvl="1" animBg="1" rev="0" advAuto="0" spid="392" grpId="4"/>
      <p:bldP build="whole" bldLvl="1" animBg="1" rev="0" advAuto="0" spid="394" grpId="8"/>
      <p:bldP build="whole" bldLvl="1" animBg="1" rev="0" advAuto="0" spid="369" grpId="15"/>
      <p:bldP build="whole" bldLvl="1" animBg="1" rev="0" advAuto="0" spid="391" grpId="2"/>
      <p:bldP build="whole" bldLvl="1" animBg="1" rev="0" advAuto="0" spid="395" grpId="10"/>
      <p:bldP build="whole" bldLvl="1" animBg="1" rev="0" advAuto="0" spid="396" grpId="12"/>
      <p:bldP build="whole" bldLvl="1" animBg="1" rev="0" advAuto="0" spid="381" grpId="7"/>
      <p:bldP build="whole" bldLvl="1" animBg="1" rev="0" advAuto="0" spid="375" grpId="11"/>
      <p:bldP build="whole" bldLvl="1" animBg="1" rev="0" advAuto="0" spid="384" grpId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Grouper"/>
          <p:cNvGrpSpPr/>
          <p:nvPr/>
        </p:nvGrpSpPr>
        <p:grpSpPr>
          <a:xfrm>
            <a:off x="4216190" y="1550058"/>
            <a:ext cx="7386110" cy="1448912"/>
            <a:chOff x="0" y="0"/>
            <a:chExt cx="7386108" cy="1448911"/>
          </a:xfrm>
        </p:grpSpPr>
        <p:sp>
          <p:nvSpPr>
            <p:cNvPr id="399" name="Rectangle aux angles arrondis"/>
            <p:cNvSpPr/>
            <p:nvPr/>
          </p:nvSpPr>
          <p:spPr>
            <a:xfrm>
              <a:off x="0" y="354287"/>
              <a:ext cx="5321116" cy="740338"/>
            </a:xfrm>
            <a:prstGeom prst="roundRect">
              <a:avLst>
                <a:gd name="adj" fmla="val 2573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0" name="Tête de mort"/>
            <p:cNvSpPr/>
            <p:nvPr/>
          </p:nvSpPr>
          <p:spPr>
            <a:xfrm>
              <a:off x="6371638" y="0"/>
              <a:ext cx="1014471" cy="144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47" fill="norm" stroke="1" extrusionOk="0">
                  <a:moveTo>
                    <a:pt x="10621" y="0"/>
                  </a:moveTo>
                  <a:cubicBezTo>
                    <a:pt x="8452" y="0"/>
                    <a:pt x="6450" y="505"/>
                    <a:pt x="4985" y="1420"/>
                  </a:cubicBezTo>
                  <a:cubicBezTo>
                    <a:pt x="3496" y="2351"/>
                    <a:pt x="2676" y="3652"/>
                    <a:pt x="2676" y="5082"/>
                  </a:cubicBezTo>
                  <a:cubicBezTo>
                    <a:pt x="2676" y="6422"/>
                    <a:pt x="3143" y="6794"/>
                    <a:pt x="4370" y="7570"/>
                  </a:cubicBezTo>
                  <a:cubicBezTo>
                    <a:pt x="4340" y="7270"/>
                    <a:pt x="4246" y="7098"/>
                    <a:pt x="4021" y="6689"/>
                  </a:cubicBezTo>
                  <a:cubicBezTo>
                    <a:pt x="3978" y="6612"/>
                    <a:pt x="3931" y="6527"/>
                    <a:pt x="3879" y="6433"/>
                  </a:cubicBezTo>
                  <a:cubicBezTo>
                    <a:pt x="3439" y="5619"/>
                    <a:pt x="3776" y="4807"/>
                    <a:pt x="3791" y="4773"/>
                  </a:cubicBezTo>
                  <a:lnTo>
                    <a:pt x="4155" y="4851"/>
                  </a:lnTo>
                  <a:lnTo>
                    <a:pt x="4521" y="4929"/>
                  </a:lnTo>
                  <a:cubicBezTo>
                    <a:pt x="4518" y="4936"/>
                    <a:pt x="4245" y="5601"/>
                    <a:pt x="4590" y="6237"/>
                  </a:cubicBezTo>
                  <a:cubicBezTo>
                    <a:pt x="4640" y="6331"/>
                    <a:pt x="4687" y="6414"/>
                    <a:pt x="4729" y="6491"/>
                  </a:cubicBezTo>
                  <a:cubicBezTo>
                    <a:pt x="5021" y="7020"/>
                    <a:pt x="5143" y="7240"/>
                    <a:pt x="5143" y="7835"/>
                  </a:cubicBezTo>
                  <a:cubicBezTo>
                    <a:pt x="5143" y="8142"/>
                    <a:pt x="5028" y="8416"/>
                    <a:pt x="4918" y="8681"/>
                  </a:cubicBezTo>
                  <a:cubicBezTo>
                    <a:pt x="4785" y="8999"/>
                    <a:pt x="4670" y="9274"/>
                    <a:pt x="4760" y="9569"/>
                  </a:cubicBezTo>
                  <a:cubicBezTo>
                    <a:pt x="4915" y="10082"/>
                    <a:pt x="5546" y="10399"/>
                    <a:pt x="6042" y="10399"/>
                  </a:cubicBezTo>
                  <a:cubicBezTo>
                    <a:pt x="7019" y="10399"/>
                    <a:pt x="7441" y="11009"/>
                    <a:pt x="7573" y="11479"/>
                  </a:cubicBezTo>
                  <a:lnTo>
                    <a:pt x="8480" y="11479"/>
                  </a:lnTo>
                  <a:lnTo>
                    <a:pt x="8480" y="10919"/>
                  </a:lnTo>
                  <a:lnTo>
                    <a:pt x="9243" y="10919"/>
                  </a:lnTo>
                  <a:lnTo>
                    <a:pt x="9243" y="11479"/>
                  </a:lnTo>
                  <a:lnTo>
                    <a:pt x="10238" y="11479"/>
                  </a:lnTo>
                  <a:lnTo>
                    <a:pt x="10238" y="10919"/>
                  </a:lnTo>
                  <a:lnTo>
                    <a:pt x="11001" y="10919"/>
                  </a:lnTo>
                  <a:lnTo>
                    <a:pt x="11001" y="11479"/>
                  </a:lnTo>
                  <a:lnTo>
                    <a:pt x="11999" y="11479"/>
                  </a:lnTo>
                  <a:lnTo>
                    <a:pt x="11999" y="10919"/>
                  </a:lnTo>
                  <a:lnTo>
                    <a:pt x="12760" y="10919"/>
                  </a:lnTo>
                  <a:lnTo>
                    <a:pt x="12760" y="11479"/>
                  </a:lnTo>
                  <a:lnTo>
                    <a:pt x="13669" y="11479"/>
                  </a:lnTo>
                  <a:cubicBezTo>
                    <a:pt x="13801" y="11009"/>
                    <a:pt x="14223" y="10399"/>
                    <a:pt x="15200" y="10399"/>
                  </a:cubicBezTo>
                  <a:cubicBezTo>
                    <a:pt x="15696" y="10399"/>
                    <a:pt x="16327" y="10082"/>
                    <a:pt x="16482" y="9569"/>
                  </a:cubicBezTo>
                  <a:cubicBezTo>
                    <a:pt x="16572" y="9274"/>
                    <a:pt x="16457" y="8999"/>
                    <a:pt x="16324" y="8681"/>
                  </a:cubicBezTo>
                  <a:cubicBezTo>
                    <a:pt x="16214" y="8416"/>
                    <a:pt x="16099" y="8142"/>
                    <a:pt x="16099" y="7835"/>
                  </a:cubicBezTo>
                  <a:cubicBezTo>
                    <a:pt x="16099" y="7239"/>
                    <a:pt x="16219" y="7020"/>
                    <a:pt x="16511" y="6491"/>
                  </a:cubicBezTo>
                  <a:cubicBezTo>
                    <a:pt x="16553" y="6414"/>
                    <a:pt x="16599" y="6331"/>
                    <a:pt x="16650" y="6237"/>
                  </a:cubicBezTo>
                  <a:cubicBezTo>
                    <a:pt x="16994" y="5601"/>
                    <a:pt x="16724" y="4936"/>
                    <a:pt x="16721" y="4929"/>
                  </a:cubicBezTo>
                  <a:lnTo>
                    <a:pt x="17451" y="4773"/>
                  </a:lnTo>
                  <a:cubicBezTo>
                    <a:pt x="17466" y="4807"/>
                    <a:pt x="17804" y="5619"/>
                    <a:pt x="17362" y="6433"/>
                  </a:cubicBezTo>
                  <a:cubicBezTo>
                    <a:pt x="17311" y="6527"/>
                    <a:pt x="17264" y="6611"/>
                    <a:pt x="17221" y="6688"/>
                  </a:cubicBezTo>
                  <a:cubicBezTo>
                    <a:pt x="16996" y="7097"/>
                    <a:pt x="16901" y="7270"/>
                    <a:pt x="16872" y="7570"/>
                  </a:cubicBezTo>
                  <a:cubicBezTo>
                    <a:pt x="18099" y="6794"/>
                    <a:pt x="18566" y="6422"/>
                    <a:pt x="18566" y="5082"/>
                  </a:cubicBezTo>
                  <a:cubicBezTo>
                    <a:pt x="18566" y="3652"/>
                    <a:pt x="17744" y="2352"/>
                    <a:pt x="16255" y="1420"/>
                  </a:cubicBezTo>
                  <a:cubicBezTo>
                    <a:pt x="14790" y="505"/>
                    <a:pt x="12790" y="0"/>
                    <a:pt x="10621" y="0"/>
                  </a:cubicBezTo>
                  <a:close/>
                  <a:moveTo>
                    <a:pt x="7922" y="5910"/>
                  </a:moveTo>
                  <a:cubicBezTo>
                    <a:pt x="10338" y="5910"/>
                    <a:pt x="9900" y="7158"/>
                    <a:pt x="9461" y="7626"/>
                  </a:cubicBezTo>
                  <a:cubicBezTo>
                    <a:pt x="9021" y="8094"/>
                    <a:pt x="7592" y="9302"/>
                    <a:pt x="6384" y="8054"/>
                  </a:cubicBezTo>
                  <a:cubicBezTo>
                    <a:pt x="5176" y="6806"/>
                    <a:pt x="6275" y="5910"/>
                    <a:pt x="7922" y="5910"/>
                  </a:cubicBezTo>
                  <a:close/>
                  <a:moveTo>
                    <a:pt x="13319" y="5910"/>
                  </a:moveTo>
                  <a:cubicBezTo>
                    <a:pt x="14966" y="5910"/>
                    <a:pt x="16063" y="6806"/>
                    <a:pt x="14855" y="8054"/>
                  </a:cubicBezTo>
                  <a:cubicBezTo>
                    <a:pt x="13647" y="9302"/>
                    <a:pt x="12220" y="8094"/>
                    <a:pt x="11781" y="7626"/>
                  </a:cubicBezTo>
                  <a:cubicBezTo>
                    <a:pt x="11342" y="7158"/>
                    <a:pt x="10904" y="5910"/>
                    <a:pt x="13319" y="5910"/>
                  </a:cubicBezTo>
                  <a:close/>
                  <a:moveTo>
                    <a:pt x="10621" y="8587"/>
                  </a:moveTo>
                  <a:cubicBezTo>
                    <a:pt x="11915" y="8863"/>
                    <a:pt x="11935" y="9797"/>
                    <a:pt x="11568" y="10103"/>
                  </a:cubicBezTo>
                  <a:cubicBezTo>
                    <a:pt x="11202" y="10409"/>
                    <a:pt x="10621" y="9935"/>
                    <a:pt x="10621" y="9935"/>
                  </a:cubicBezTo>
                  <a:cubicBezTo>
                    <a:pt x="10621" y="9935"/>
                    <a:pt x="10040" y="10409"/>
                    <a:pt x="9674" y="10103"/>
                  </a:cubicBezTo>
                  <a:cubicBezTo>
                    <a:pt x="9307" y="9797"/>
                    <a:pt x="9327" y="8863"/>
                    <a:pt x="10621" y="8587"/>
                  </a:cubicBezTo>
                  <a:close/>
                  <a:moveTo>
                    <a:pt x="5992" y="10937"/>
                  </a:moveTo>
                  <a:cubicBezTo>
                    <a:pt x="6051" y="12945"/>
                    <a:pt x="6696" y="13311"/>
                    <a:pt x="7391" y="13396"/>
                  </a:cubicBezTo>
                  <a:cubicBezTo>
                    <a:pt x="8607" y="13545"/>
                    <a:pt x="10601" y="13547"/>
                    <a:pt x="10621" y="13547"/>
                  </a:cubicBezTo>
                  <a:cubicBezTo>
                    <a:pt x="10641" y="13547"/>
                    <a:pt x="12634" y="13545"/>
                    <a:pt x="13848" y="13396"/>
                  </a:cubicBezTo>
                  <a:cubicBezTo>
                    <a:pt x="14988" y="13256"/>
                    <a:pt x="15221" y="12164"/>
                    <a:pt x="15250" y="10937"/>
                  </a:cubicBezTo>
                  <a:cubicBezTo>
                    <a:pt x="15233" y="10938"/>
                    <a:pt x="15215" y="10941"/>
                    <a:pt x="15197" y="10941"/>
                  </a:cubicBezTo>
                  <a:cubicBezTo>
                    <a:pt x="14628" y="10941"/>
                    <a:pt x="14455" y="11406"/>
                    <a:pt x="14403" y="11637"/>
                  </a:cubicBezTo>
                  <a:lnTo>
                    <a:pt x="14403" y="12580"/>
                  </a:lnTo>
                  <a:lnTo>
                    <a:pt x="13640" y="12580"/>
                  </a:lnTo>
                  <a:lnTo>
                    <a:pt x="13640" y="12020"/>
                  </a:lnTo>
                  <a:lnTo>
                    <a:pt x="12760" y="12020"/>
                  </a:lnTo>
                  <a:lnTo>
                    <a:pt x="12760" y="12580"/>
                  </a:lnTo>
                  <a:lnTo>
                    <a:pt x="11997" y="12580"/>
                  </a:lnTo>
                  <a:lnTo>
                    <a:pt x="11997" y="12020"/>
                  </a:lnTo>
                  <a:lnTo>
                    <a:pt x="11001" y="12020"/>
                  </a:lnTo>
                  <a:lnTo>
                    <a:pt x="11001" y="12580"/>
                  </a:lnTo>
                  <a:lnTo>
                    <a:pt x="10238" y="12580"/>
                  </a:lnTo>
                  <a:lnTo>
                    <a:pt x="10238" y="12020"/>
                  </a:lnTo>
                  <a:lnTo>
                    <a:pt x="9243" y="12020"/>
                  </a:lnTo>
                  <a:lnTo>
                    <a:pt x="9243" y="12580"/>
                  </a:lnTo>
                  <a:lnTo>
                    <a:pt x="8480" y="12580"/>
                  </a:lnTo>
                  <a:lnTo>
                    <a:pt x="8480" y="12020"/>
                  </a:lnTo>
                  <a:lnTo>
                    <a:pt x="7599" y="12020"/>
                  </a:lnTo>
                  <a:lnTo>
                    <a:pt x="7599" y="12580"/>
                  </a:lnTo>
                  <a:lnTo>
                    <a:pt x="6836" y="12580"/>
                  </a:lnTo>
                  <a:lnTo>
                    <a:pt x="6836" y="11637"/>
                  </a:lnTo>
                  <a:cubicBezTo>
                    <a:pt x="6785" y="11406"/>
                    <a:pt x="6611" y="10941"/>
                    <a:pt x="6042" y="10941"/>
                  </a:cubicBezTo>
                  <a:cubicBezTo>
                    <a:pt x="6025" y="10941"/>
                    <a:pt x="6008" y="10938"/>
                    <a:pt x="5992" y="10937"/>
                  </a:cubicBezTo>
                  <a:close/>
                  <a:moveTo>
                    <a:pt x="18724" y="11960"/>
                  </a:moveTo>
                  <a:cubicBezTo>
                    <a:pt x="18679" y="11960"/>
                    <a:pt x="18630" y="11962"/>
                    <a:pt x="18578" y="11965"/>
                  </a:cubicBezTo>
                  <a:cubicBezTo>
                    <a:pt x="17773" y="12017"/>
                    <a:pt x="17571" y="12819"/>
                    <a:pt x="16975" y="13190"/>
                  </a:cubicBezTo>
                  <a:cubicBezTo>
                    <a:pt x="16446" y="13520"/>
                    <a:pt x="3685" y="18765"/>
                    <a:pt x="3126" y="19006"/>
                  </a:cubicBezTo>
                  <a:cubicBezTo>
                    <a:pt x="2780" y="19156"/>
                    <a:pt x="2366" y="19181"/>
                    <a:pt x="1954" y="19181"/>
                  </a:cubicBezTo>
                  <a:cubicBezTo>
                    <a:pt x="1744" y="19181"/>
                    <a:pt x="1534" y="19175"/>
                    <a:pt x="1334" y="19175"/>
                  </a:cubicBezTo>
                  <a:cubicBezTo>
                    <a:pt x="731" y="19175"/>
                    <a:pt x="215" y="19234"/>
                    <a:pt x="37" y="19710"/>
                  </a:cubicBezTo>
                  <a:cubicBezTo>
                    <a:pt x="-177" y="20284"/>
                    <a:pt x="567" y="20350"/>
                    <a:pt x="1329" y="20802"/>
                  </a:cubicBezTo>
                  <a:cubicBezTo>
                    <a:pt x="1924" y="21156"/>
                    <a:pt x="1829" y="21547"/>
                    <a:pt x="2523" y="21547"/>
                  </a:cubicBezTo>
                  <a:cubicBezTo>
                    <a:pt x="2570" y="21547"/>
                    <a:pt x="2622" y="21545"/>
                    <a:pt x="2676" y="21541"/>
                  </a:cubicBezTo>
                  <a:cubicBezTo>
                    <a:pt x="3480" y="21487"/>
                    <a:pt x="3676" y="20683"/>
                    <a:pt x="4269" y="20310"/>
                  </a:cubicBezTo>
                  <a:cubicBezTo>
                    <a:pt x="4796" y="19978"/>
                    <a:pt x="17548" y="14736"/>
                    <a:pt x="18109" y="14497"/>
                  </a:cubicBezTo>
                  <a:cubicBezTo>
                    <a:pt x="18446" y="14353"/>
                    <a:pt x="18847" y="14327"/>
                    <a:pt x="19248" y="14327"/>
                  </a:cubicBezTo>
                  <a:cubicBezTo>
                    <a:pt x="19480" y="14327"/>
                    <a:pt x="19714" y="14336"/>
                    <a:pt x="19934" y="14336"/>
                  </a:cubicBezTo>
                  <a:cubicBezTo>
                    <a:pt x="20523" y="14336"/>
                    <a:pt x="21024" y="14272"/>
                    <a:pt x="21202" y="13805"/>
                  </a:cubicBezTo>
                  <a:cubicBezTo>
                    <a:pt x="21421" y="13232"/>
                    <a:pt x="20676" y="13163"/>
                    <a:pt x="19917" y="12708"/>
                  </a:cubicBezTo>
                  <a:cubicBezTo>
                    <a:pt x="19323" y="12351"/>
                    <a:pt x="19425" y="11960"/>
                    <a:pt x="18724" y="11960"/>
                  </a:cubicBezTo>
                  <a:close/>
                  <a:moveTo>
                    <a:pt x="2384" y="11965"/>
                  </a:moveTo>
                  <a:cubicBezTo>
                    <a:pt x="1828" y="12014"/>
                    <a:pt x="1878" y="12376"/>
                    <a:pt x="1324" y="12708"/>
                  </a:cubicBezTo>
                  <a:cubicBezTo>
                    <a:pt x="566" y="13163"/>
                    <a:pt x="-179" y="13232"/>
                    <a:pt x="40" y="13805"/>
                  </a:cubicBezTo>
                  <a:cubicBezTo>
                    <a:pt x="399" y="14747"/>
                    <a:pt x="2077" y="14046"/>
                    <a:pt x="3133" y="14497"/>
                  </a:cubicBezTo>
                  <a:cubicBezTo>
                    <a:pt x="3352" y="14590"/>
                    <a:pt x="5429" y="15447"/>
                    <a:pt x="7913" y="16476"/>
                  </a:cubicBezTo>
                  <a:cubicBezTo>
                    <a:pt x="8576" y="16201"/>
                    <a:pt x="9270" y="15914"/>
                    <a:pt x="9963" y="15625"/>
                  </a:cubicBezTo>
                  <a:cubicBezTo>
                    <a:pt x="7086" y="14426"/>
                    <a:pt x="4499" y="13335"/>
                    <a:pt x="4267" y="13190"/>
                  </a:cubicBezTo>
                  <a:cubicBezTo>
                    <a:pt x="3671" y="12819"/>
                    <a:pt x="3468" y="12017"/>
                    <a:pt x="2664" y="11965"/>
                  </a:cubicBezTo>
                  <a:cubicBezTo>
                    <a:pt x="2556" y="11958"/>
                    <a:pt x="2464" y="11958"/>
                    <a:pt x="2384" y="11965"/>
                  </a:cubicBezTo>
                  <a:close/>
                  <a:moveTo>
                    <a:pt x="13327" y="17024"/>
                  </a:moveTo>
                  <a:cubicBezTo>
                    <a:pt x="12662" y="17299"/>
                    <a:pt x="11972" y="17587"/>
                    <a:pt x="11279" y="17875"/>
                  </a:cubicBezTo>
                  <a:cubicBezTo>
                    <a:pt x="14155" y="19074"/>
                    <a:pt x="16739" y="20164"/>
                    <a:pt x="16970" y="20310"/>
                  </a:cubicBezTo>
                  <a:cubicBezTo>
                    <a:pt x="17563" y="20683"/>
                    <a:pt x="17762" y="21487"/>
                    <a:pt x="18566" y="21541"/>
                  </a:cubicBezTo>
                  <a:cubicBezTo>
                    <a:pt x="19428" y="21600"/>
                    <a:pt x="19275" y="21180"/>
                    <a:pt x="19910" y="20802"/>
                  </a:cubicBezTo>
                  <a:cubicBezTo>
                    <a:pt x="20673" y="20350"/>
                    <a:pt x="21417" y="20284"/>
                    <a:pt x="21202" y="19710"/>
                  </a:cubicBezTo>
                  <a:cubicBezTo>
                    <a:pt x="20850" y="18767"/>
                    <a:pt x="19169" y="19461"/>
                    <a:pt x="18116" y="19006"/>
                  </a:cubicBezTo>
                  <a:cubicBezTo>
                    <a:pt x="17898" y="18912"/>
                    <a:pt x="15814" y="18054"/>
                    <a:pt x="13327" y="17024"/>
                  </a:cubicBezTo>
                  <a:close/>
                </a:path>
              </a:pathLst>
            </a:cu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04" name="Grouper"/>
          <p:cNvGrpSpPr/>
          <p:nvPr/>
        </p:nvGrpSpPr>
        <p:grpSpPr>
          <a:xfrm>
            <a:off x="5107621" y="2009682"/>
            <a:ext cx="2991122" cy="529664"/>
            <a:chOff x="0" y="0"/>
            <a:chExt cx="2991120" cy="529662"/>
          </a:xfrm>
        </p:grpSpPr>
        <p:sp>
          <p:nvSpPr>
            <p:cNvPr id="402" name="Rectangle aux angles arrondis"/>
            <p:cNvSpPr/>
            <p:nvPr/>
          </p:nvSpPr>
          <p:spPr>
            <a:xfrm>
              <a:off x="0" y="0"/>
              <a:ext cx="1102377" cy="529663"/>
            </a:xfrm>
            <a:prstGeom prst="roundRect">
              <a:avLst>
                <a:gd name="adj" fmla="val 3596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03" name="Rectangle aux angles arrondis"/>
            <p:cNvSpPr/>
            <p:nvPr/>
          </p:nvSpPr>
          <p:spPr>
            <a:xfrm>
              <a:off x="2419170" y="0"/>
              <a:ext cx="571951" cy="529663"/>
            </a:xfrm>
            <a:prstGeom prst="roundRect">
              <a:avLst>
                <a:gd name="adj" fmla="val 3596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05" name="Exemple:"/>
          <p:cNvSpPr/>
          <p:nvPr>
            <p:ph type="body" idx="13"/>
          </p:nvPr>
        </p:nvSpPr>
        <p:spPr>
          <a:xfrm>
            <a:off x="171969" y="1703013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06" name="Si on a plusieurs additions et soustractions, on peut les faire dans l’ordre qu’on veut"/>
          <p:cNvSpPr txBox="1"/>
          <p:nvPr/>
        </p:nvSpPr>
        <p:spPr>
          <a:xfrm>
            <a:off x="733067" y="174792"/>
            <a:ext cx="12022709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on a plusieurs additions et soustractions, on peut les faire dans l’ordre qu’on veut</a:t>
            </a:r>
          </a:p>
        </p:txBody>
      </p:sp>
      <p:pic>
        <p:nvPicPr>
          <p:cNvPr id="407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31998" y="2096713"/>
            <a:ext cx="17780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77621" y="2107822"/>
            <a:ext cx="146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077980" y="2096713"/>
            <a:ext cx="1041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431998" y="5296852"/>
            <a:ext cx="488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348162" y="6254162"/>
            <a:ext cx="2146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662088" y="6330362"/>
            <a:ext cx="6731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413" name="Soleil brillant"/>
          <p:cNvSpPr/>
          <p:nvPr/>
        </p:nvSpPr>
        <p:spPr>
          <a:xfrm>
            <a:off x="10587828" y="3505394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9464" y="4077"/>
                </a:lnTo>
                <a:lnTo>
                  <a:pt x="6667" y="824"/>
                </a:lnTo>
                <a:lnTo>
                  <a:pt x="6991" y="5101"/>
                </a:lnTo>
                <a:lnTo>
                  <a:pt x="3164" y="3164"/>
                </a:lnTo>
                <a:lnTo>
                  <a:pt x="5100" y="6993"/>
                </a:lnTo>
                <a:lnTo>
                  <a:pt x="822" y="6667"/>
                </a:lnTo>
                <a:lnTo>
                  <a:pt x="4077" y="9464"/>
                </a:lnTo>
                <a:lnTo>
                  <a:pt x="0" y="10800"/>
                </a:lnTo>
                <a:lnTo>
                  <a:pt x="4077" y="12138"/>
                </a:lnTo>
                <a:lnTo>
                  <a:pt x="822" y="14934"/>
                </a:lnTo>
                <a:lnTo>
                  <a:pt x="5100" y="14609"/>
                </a:lnTo>
                <a:lnTo>
                  <a:pt x="3164" y="18438"/>
                </a:lnTo>
                <a:lnTo>
                  <a:pt x="6991" y="16500"/>
                </a:lnTo>
                <a:lnTo>
                  <a:pt x="6667" y="20778"/>
                </a:lnTo>
                <a:lnTo>
                  <a:pt x="9464" y="17525"/>
                </a:lnTo>
                <a:lnTo>
                  <a:pt x="10800" y="21600"/>
                </a:lnTo>
                <a:lnTo>
                  <a:pt x="12138" y="17525"/>
                </a:lnTo>
                <a:lnTo>
                  <a:pt x="14933" y="20778"/>
                </a:lnTo>
                <a:lnTo>
                  <a:pt x="14609" y="16500"/>
                </a:lnTo>
                <a:lnTo>
                  <a:pt x="18438" y="18438"/>
                </a:lnTo>
                <a:lnTo>
                  <a:pt x="16500" y="14609"/>
                </a:lnTo>
                <a:lnTo>
                  <a:pt x="20778" y="14934"/>
                </a:lnTo>
                <a:lnTo>
                  <a:pt x="17523" y="12138"/>
                </a:lnTo>
                <a:lnTo>
                  <a:pt x="21600" y="10800"/>
                </a:lnTo>
                <a:lnTo>
                  <a:pt x="17523" y="9464"/>
                </a:lnTo>
                <a:lnTo>
                  <a:pt x="20778" y="6667"/>
                </a:lnTo>
                <a:lnTo>
                  <a:pt x="16500" y="6993"/>
                </a:lnTo>
                <a:lnTo>
                  <a:pt x="18438" y="3164"/>
                </a:lnTo>
                <a:lnTo>
                  <a:pt x="14609" y="5101"/>
                </a:lnTo>
                <a:lnTo>
                  <a:pt x="14933" y="824"/>
                </a:lnTo>
                <a:lnTo>
                  <a:pt x="12138" y="4077"/>
                </a:lnTo>
                <a:lnTo>
                  <a:pt x="10800" y="0"/>
                </a:lnTo>
                <a:close/>
                <a:moveTo>
                  <a:pt x="10800" y="5098"/>
                </a:moveTo>
                <a:cubicBezTo>
                  <a:pt x="13950" y="5098"/>
                  <a:pt x="16504" y="7650"/>
                  <a:pt x="16504" y="10800"/>
                </a:cubicBezTo>
                <a:cubicBezTo>
                  <a:pt x="16504" y="13950"/>
                  <a:pt x="13950" y="16504"/>
                  <a:pt x="10800" y="16504"/>
                </a:cubicBezTo>
                <a:cubicBezTo>
                  <a:pt x="7650" y="16504"/>
                  <a:pt x="5096" y="13950"/>
                  <a:pt x="5096" y="10800"/>
                </a:cubicBezTo>
                <a:cubicBezTo>
                  <a:pt x="5096" y="7650"/>
                  <a:pt x="7650" y="5098"/>
                  <a:pt x="10800" y="5098"/>
                </a:cubicBezTo>
                <a:close/>
              </a:path>
            </a:pathLst>
          </a:custGeom>
          <a:solidFill>
            <a:srgbClr val="FFF531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14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456972" y="3759349"/>
            <a:ext cx="6731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415" name="On doit donc faire attention!"/>
          <p:cNvSpPr txBox="1"/>
          <p:nvPr/>
        </p:nvSpPr>
        <p:spPr>
          <a:xfrm>
            <a:off x="3914453" y="7776588"/>
            <a:ext cx="53774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doit donc faire attention!</a:t>
            </a:r>
          </a:p>
        </p:txBody>
      </p:sp>
      <p:sp>
        <p:nvSpPr>
          <p:cNvPr id="416" name="Soleil brillant"/>
          <p:cNvSpPr/>
          <p:nvPr/>
        </p:nvSpPr>
        <p:spPr>
          <a:xfrm>
            <a:off x="10587828" y="5454062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9464" y="4077"/>
                </a:lnTo>
                <a:lnTo>
                  <a:pt x="6667" y="824"/>
                </a:lnTo>
                <a:lnTo>
                  <a:pt x="6991" y="5101"/>
                </a:lnTo>
                <a:lnTo>
                  <a:pt x="3164" y="3164"/>
                </a:lnTo>
                <a:lnTo>
                  <a:pt x="5100" y="6993"/>
                </a:lnTo>
                <a:lnTo>
                  <a:pt x="822" y="6667"/>
                </a:lnTo>
                <a:lnTo>
                  <a:pt x="4077" y="9464"/>
                </a:lnTo>
                <a:lnTo>
                  <a:pt x="0" y="10800"/>
                </a:lnTo>
                <a:lnTo>
                  <a:pt x="4077" y="12138"/>
                </a:lnTo>
                <a:lnTo>
                  <a:pt x="822" y="14934"/>
                </a:lnTo>
                <a:lnTo>
                  <a:pt x="5100" y="14609"/>
                </a:lnTo>
                <a:lnTo>
                  <a:pt x="3164" y="18438"/>
                </a:lnTo>
                <a:lnTo>
                  <a:pt x="6991" y="16500"/>
                </a:lnTo>
                <a:lnTo>
                  <a:pt x="6667" y="20778"/>
                </a:lnTo>
                <a:lnTo>
                  <a:pt x="9464" y="17525"/>
                </a:lnTo>
                <a:lnTo>
                  <a:pt x="10800" y="21600"/>
                </a:lnTo>
                <a:lnTo>
                  <a:pt x="12138" y="17525"/>
                </a:lnTo>
                <a:lnTo>
                  <a:pt x="14933" y="20778"/>
                </a:lnTo>
                <a:lnTo>
                  <a:pt x="14609" y="16500"/>
                </a:lnTo>
                <a:lnTo>
                  <a:pt x="18438" y="18438"/>
                </a:lnTo>
                <a:lnTo>
                  <a:pt x="16500" y="14609"/>
                </a:lnTo>
                <a:lnTo>
                  <a:pt x="20778" y="14934"/>
                </a:lnTo>
                <a:lnTo>
                  <a:pt x="17523" y="12138"/>
                </a:lnTo>
                <a:lnTo>
                  <a:pt x="21600" y="10800"/>
                </a:lnTo>
                <a:lnTo>
                  <a:pt x="17523" y="9464"/>
                </a:lnTo>
                <a:lnTo>
                  <a:pt x="20778" y="6667"/>
                </a:lnTo>
                <a:lnTo>
                  <a:pt x="16500" y="6993"/>
                </a:lnTo>
                <a:lnTo>
                  <a:pt x="18438" y="3164"/>
                </a:lnTo>
                <a:lnTo>
                  <a:pt x="14609" y="5101"/>
                </a:lnTo>
                <a:lnTo>
                  <a:pt x="14933" y="824"/>
                </a:lnTo>
                <a:lnTo>
                  <a:pt x="12138" y="4077"/>
                </a:lnTo>
                <a:lnTo>
                  <a:pt x="10800" y="0"/>
                </a:lnTo>
                <a:close/>
                <a:moveTo>
                  <a:pt x="10800" y="5098"/>
                </a:moveTo>
                <a:cubicBezTo>
                  <a:pt x="13950" y="5098"/>
                  <a:pt x="16504" y="7650"/>
                  <a:pt x="16504" y="10800"/>
                </a:cubicBezTo>
                <a:cubicBezTo>
                  <a:pt x="16504" y="13950"/>
                  <a:pt x="13950" y="16504"/>
                  <a:pt x="10800" y="16504"/>
                </a:cubicBezTo>
                <a:cubicBezTo>
                  <a:pt x="7650" y="16504"/>
                  <a:pt x="5096" y="13950"/>
                  <a:pt x="5096" y="10800"/>
                </a:cubicBezTo>
                <a:cubicBezTo>
                  <a:pt x="5096" y="7650"/>
                  <a:pt x="7650" y="5098"/>
                  <a:pt x="10800" y="5098"/>
                </a:cubicBezTo>
                <a:close/>
              </a:path>
            </a:pathLst>
          </a:custGeom>
          <a:solidFill>
            <a:srgbClr val="FFF531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pic>
        <p:nvPicPr>
          <p:cNvPr id="417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431998" y="3740299"/>
            <a:ext cx="3746501" cy="355601"/>
          </a:xfrm>
          <a:prstGeom prst="rect">
            <a:avLst/>
          </a:prstGeom>
          <a:ln w="12700">
            <a:miter lim="400000"/>
          </a:ln>
        </p:spPr>
      </p:pic>
      <p:sp>
        <p:nvSpPr>
          <p:cNvPr id="418" name="gauche à droite"/>
          <p:cNvSpPr txBox="1"/>
          <p:nvPr/>
        </p:nvSpPr>
        <p:spPr>
          <a:xfrm>
            <a:off x="322568" y="3606949"/>
            <a:ext cx="293407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gauche à droite</a:t>
            </a:r>
          </a:p>
        </p:txBody>
      </p:sp>
      <p:pic>
        <p:nvPicPr>
          <p:cNvPr id="419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78333" y="5361499"/>
            <a:ext cx="24257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9" grpId="11"/>
      <p:bldP build="whole" bldLvl="1" animBg="1" rev="0" advAuto="0" spid="417" grpId="8"/>
      <p:bldP build="whole" bldLvl="1" animBg="1" rev="0" advAuto="0" spid="410" grpId="12"/>
      <p:bldP build="whole" bldLvl="1" animBg="1" rev="0" advAuto="0" spid="414" grpId="9"/>
      <p:bldP build="whole" bldLvl="1" animBg="1" rev="0" advAuto="0" spid="411" grpId="13"/>
      <p:bldP build="whole" bldLvl="1" animBg="1" rev="0" advAuto="0" spid="415" grpId="16"/>
      <p:bldP build="whole" bldLvl="1" animBg="1" rev="0" advAuto="0" spid="404" grpId="4"/>
      <p:bldP build="whole" bldLvl="1" animBg="1" rev="0" advAuto="0" spid="407" grpId="2"/>
      <p:bldP build="whole" bldLvl="1" animBg="1" rev="0" advAuto="0" spid="405" grpId="1"/>
      <p:bldP build="whole" bldLvl="1" animBg="1" rev="0" advAuto="0" spid="408" grpId="3"/>
      <p:bldP build="whole" bldLvl="1" animBg="1" rev="0" advAuto="0" spid="412" grpId="14"/>
      <p:bldP build="whole" bldLvl="1" animBg="1" rev="0" advAuto="0" spid="413" grpId="10"/>
      <p:bldP build="whole" bldLvl="1" animBg="1" rev="0" advAuto="0" spid="416" grpId="15"/>
      <p:bldP build="whole" bldLvl="1" animBg="1" rev="0" advAuto="0" spid="409" grpId="5"/>
      <p:bldP build="whole" bldLvl="1" animBg="1" rev="0" advAuto="0" spid="401" grpId="6"/>
      <p:bldP build="whole" bldLvl="1" animBg="1" rev="0" advAuto="0" spid="418" gr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3" name="Grouper"/>
          <p:cNvGrpSpPr/>
          <p:nvPr/>
        </p:nvGrpSpPr>
        <p:grpSpPr>
          <a:xfrm>
            <a:off x="4084296" y="1172691"/>
            <a:ext cx="7386109" cy="1602424"/>
            <a:chOff x="0" y="0"/>
            <a:chExt cx="7386108" cy="1602423"/>
          </a:xfrm>
        </p:grpSpPr>
        <p:sp>
          <p:nvSpPr>
            <p:cNvPr id="421" name="Rectangle aux angles arrondis"/>
            <p:cNvSpPr/>
            <p:nvPr/>
          </p:nvSpPr>
          <p:spPr>
            <a:xfrm>
              <a:off x="0" y="153511"/>
              <a:ext cx="5566768" cy="1448913"/>
            </a:xfrm>
            <a:prstGeom prst="roundRect">
              <a:avLst>
                <a:gd name="adj" fmla="val 13148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2" name="Tête de mort"/>
            <p:cNvSpPr/>
            <p:nvPr/>
          </p:nvSpPr>
          <p:spPr>
            <a:xfrm>
              <a:off x="6371638" y="0"/>
              <a:ext cx="1014471" cy="144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47" fill="norm" stroke="1" extrusionOk="0">
                  <a:moveTo>
                    <a:pt x="10621" y="0"/>
                  </a:moveTo>
                  <a:cubicBezTo>
                    <a:pt x="8452" y="0"/>
                    <a:pt x="6450" y="505"/>
                    <a:pt x="4985" y="1420"/>
                  </a:cubicBezTo>
                  <a:cubicBezTo>
                    <a:pt x="3496" y="2351"/>
                    <a:pt x="2676" y="3652"/>
                    <a:pt x="2676" y="5082"/>
                  </a:cubicBezTo>
                  <a:cubicBezTo>
                    <a:pt x="2676" y="6422"/>
                    <a:pt x="3143" y="6794"/>
                    <a:pt x="4370" y="7570"/>
                  </a:cubicBezTo>
                  <a:cubicBezTo>
                    <a:pt x="4340" y="7270"/>
                    <a:pt x="4246" y="7098"/>
                    <a:pt x="4021" y="6689"/>
                  </a:cubicBezTo>
                  <a:cubicBezTo>
                    <a:pt x="3978" y="6612"/>
                    <a:pt x="3931" y="6527"/>
                    <a:pt x="3879" y="6433"/>
                  </a:cubicBezTo>
                  <a:cubicBezTo>
                    <a:pt x="3439" y="5619"/>
                    <a:pt x="3776" y="4807"/>
                    <a:pt x="3791" y="4773"/>
                  </a:cubicBezTo>
                  <a:lnTo>
                    <a:pt x="4155" y="4851"/>
                  </a:lnTo>
                  <a:lnTo>
                    <a:pt x="4521" y="4929"/>
                  </a:lnTo>
                  <a:cubicBezTo>
                    <a:pt x="4518" y="4936"/>
                    <a:pt x="4245" y="5601"/>
                    <a:pt x="4590" y="6237"/>
                  </a:cubicBezTo>
                  <a:cubicBezTo>
                    <a:pt x="4640" y="6331"/>
                    <a:pt x="4687" y="6414"/>
                    <a:pt x="4729" y="6491"/>
                  </a:cubicBezTo>
                  <a:cubicBezTo>
                    <a:pt x="5021" y="7020"/>
                    <a:pt x="5143" y="7240"/>
                    <a:pt x="5143" y="7835"/>
                  </a:cubicBezTo>
                  <a:cubicBezTo>
                    <a:pt x="5143" y="8142"/>
                    <a:pt x="5028" y="8416"/>
                    <a:pt x="4918" y="8681"/>
                  </a:cubicBezTo>
                  <a:cubicBezTo>
                    <a:pt x="4785" y="8999"/>
                    <a:pt x="4670" y="9274"/>
                    <a:pt x="4760" y="9569"/>
                  </a:cubicBezTo>
                  <a:cubicBezTo>
                    <a:pt x="4915" y="10082"/>
                    <a:pt x="5546" y="10399"/>
                    <a:pt x="6042" y="10399"/>
                  </a:cubicBezTo>
                  <a:cubicBezTo>
                    <a:pt x="7019" y="10399"/>
                    <a:pt x="7441" y="11009"/>
                    <a:pt x="7573" y="11479"/>
                  </a:cubicBezTo>
                  <a:lnTo>
                    <a:pt x="8480" y="11479"/>
                  </a:lnTo>
                  <a:lnTo>
                    <a:pt x="8480" y="10919"/>
                  </a:lnTo>
                  <a:lnTo>
                    <a:pt x="9243" y="10919"/>
                  </a:lnTo>
                  <a:lnTo>
                    <a:pt x="9243" y="11479"/>
                  </a:lnTo>
                  <a:lnTo>
                    <a:pt x="10238" y="11479"/>
                  </a:lnTo>
                  <a:lnTo>
                    <a:pt x="10238" y="10919"/>
                  </a:lnTo>
                  <a:lnTo>
                    <a:pt x="11001" y="10919"/>
                  </a:lnTo>
                  <a:lnTo>
                    <a:pt x="11001" y="11479"/>
                  </a:lnTo>
                  <a:lnTo>
                    <a:pt x="11999" y="11479"/>
                  </a:lnTo>
                  <a:lnTo>
                    <a:pt x="11999" y="10919"/>
                  </a:lnTo>
                  <a:lnTo>
                    <a:pt x="12760" y="10919"/>
                  </a:lnTo>
                  <a:lnTo>
                    <a:pt x="12760" y="11479"/>
                  </a:lnTo>
                  <a:lnTo>
                    <a:pt x="13669" y="11479"/>
                  </a:lnTo>
                  <a:cubicBezTo>
                    <a:pt x="13801" y="11009"/>
                    <a:pt x="14223" y="10399"/>
                    <a:pt x="15200" y="10399"/>
                  </a:cubicBezTo>
                  <a:cubicBezTo>
                    <a:pt x="15696" y="10399"/>
                    <a:pt x="16327" y="10082"/>
                    <a:pt x="16482" y="9569"/>
                  </a:cubicBezTo>
                  <a:cubicBezTo>
                    <a:pt x="16572" y="9274"/>
                    <a:pt x="16457" y="8999"/>
                    <a:pt x="16324" y="8681"/>
                  </a:cubicBezTo>
                  <a:cubicBezTo>
                    <a:pt x="16214" y="8416"/>
                    <a:pt x="16099" y="8142"/>
                    <a:pt x="16099" y="7835"/>
                  </a:cubicBezTo>
                  <a:cubicBezTo>
                    <a:pt x="16099" y="7239"/>
                    <a:pt x="16219" y="7020"/>
                    <a:pt x="16511" y="6491"/>
                  </a:cubicBezTo>
                  <a:cubicBezTo>
                    <a:pt x="16553" y="6414"/>
                    <a:pt x="16599" y="6331"/>
                    <a:pt x="16650" y="6237"/>
                  </a:cubicBezTo>
                  <a:cubicBezTo>
                    <a:pt x="16994" y="5601"/>
                    <a:pt x="16724" y="4936"/>
                    <a:pt x="16721" y="4929"/>
                  </a:cubicBezTo>
                  <a:lnTo>
                    <a:pt x="17451" y="4773"/>
                  </a:lnTo>
                  <a:cubicBezTo>
                    <a:pt x="17466" y="4807"/>
                    <a:pt x="17804" y="5619"/>
                    <a:pt x="17362" y="6433"/>
                  </a:cubicBezTo>
                  <a:cubicBezTo>
                    <a:pt x="17311" y="6527"/>
                    <a:pt x="17264" y="6611"/>
                    <a:pt x="17221" y="6688"/>
                  </a:cubicBezTo>
                  <a:cubicBezTo>
                    <a:pt x="16996" y="7097"/>
                    <a:pt x="16901" y="7270"/>
                    <a:pt x="16872" y="7570"/>
                  </a:cubicBezTo>
                  <a:cubicBezTo>
                    <a:pt x="18099" y="6794"/>
                    <a:pt x="18566" y="6422"/>
                    <a:pt x="18566" y="5082"/>
                  </a:cubicBezTo>
                  <a:cubicBezTo>
                    <a:pt x="18566" y="3652"/>
                    <a:pt x="17744" y="2352"/>
                    <a:pt x="16255" y="1420"/>
                  </a:cubicBezTo>
                  <a:cubicBezTo>
                    <a:pt x="14790" y="505"/>
                    <a:pt x="12790" y="0"/>
                    <a:pt x="10621" y="0"/>
                  </a:cubicBezTo>
                  <a:close/>
                  <a:moveTo>
                    <a:pt x="7922" y="5910"/>
                  </a:moveTo>
                  <a:cubicBezTo>
                    <a:pt x="10338" y="5910"/>
                    <a:pt x="9900" y="7158"/>
                    <a:pt x="9461" y="7626"/>
                  </a:cubicBezTo>
                  <a:cubicBezTo>
                    <a:pt x="9021" y="8094"/>
                    <a:pt x="7592" y="9302"/>
                    <a:pt x="6384" y="8054"/>
                  </a:cubicBezTo>
                  <a:cubicBezTo>
                    <a:pt x="5176" y="6806"/>
                    <a:pt x="6275" y="5910"/>
                    <a:pt x="7922" y="5910"/>
                  </a:cubicBezTo>
                  <a:close/>
                  <a:moveTo>
                    <a:pt x="13319" y="5910"/>
                  </a:moveTo>
                  <a:cubicBezTo>
                    <a:pt x="14966" y="5910"/>
                    <a:pt x="16063" y="6806"/>
                    <a:pt x="14855" y="8054"/>
                  </a:cubicBezTo>
                  <a:cubicBezTo>
                    <a:pt x="13647" y="9302"/>
                    <a:pt x="12220" y="8094"/>
                    <a:pt x="11781" y="7626"/>
                  </a:cubicBezTo>
                  <a:cubicBezTo>
                    <a:pt x="11342" y="7158"/>
                    <a:pt x="10904" y="5910"/>
                    <a:pt x="13319" y="5910"/>
                  </a:cubicBezTo>
                  <a:close/>
                  <a:moveTo>
                    <a:pt x="10621" y="8587"/>
                  </a:moveTo>
                  <a:cubicBezTo>
                    <a:pt x="11915" y="8863"/>
                    <a:pt x="11935" y="9797"/>
                    <a:pt x="11568" y="10103"/>
                  </a:cubicBezTo>
                  <a:cubicBezTo>
                    <a:pt x="11202" y="10409"/>
                    <a:pt x="10621" y="9935"/>
                    <a:pt x="10621" y="9935"/>
                  </a:cubicBezTo>
                  <a:cubicBezTo>
                    <a:pt x="10621" y="9935"/>
                    <a:pt x="10040" y="10409"/>
                    <a:pt x="9674" y="10103"/>
                  </a:cubicBezTo>
                  <a:cubicBezTo>
                    <a:pt x="9307" y="9797"/>
                    <a:pt x="9327" y="8863"/>
                    <a:pt x="10621" y="8587"/>
                  </a:cubicBezTo>
                  <a:close/>
                  <a:moveTo>
                    <a:pt x="5992" y="10937"/>
                  </a:moveTo>
                  <a:cubicBezTo>
                    <a:pt x="6051" y="12945"/>
                    <a:pt x="6696" y="13311"/>
                    <a:pt x="7391" y="13396"/>
                  </a:cubicBezTo>
                  <a:cubicBezTo>
                    <a:pt x="8607" y="13545"/>
                    <a:pt x="10601" y="13547"/>
                    <a:pt x="10621" y="13547"/>
                  </a:cubicBezTo>
                  <a:cubicBezTo>
                    <a:pt x="10641" y="13547"/>
                    <a:pt x="12634" y="13545"/>
                    <a:pt x="13848" y="13396"/>
                  </a:cubicBezTo>
                  <a:cubicBezTo>
                    <a:pt x="14988" y="13256"/>
                    <a:pt x="15221" y="12164"/>
                    <a:pt x="15250" y="10937"/>
                  </a:cubicBezTo>
                  <a:cubicBezTo>
                    <a:pt x="15233" y="10938"/>
                    <a:pt x="15215" y="10941"/>
                    <a:pt x="15197" y="10941"/>
                  </a:cubicBezTo>
                  <a:cubicBezTo>
                    <a:pt x="14628" y="10941"/>
                    <a:pt x="14455" y="11406"/>
                    <a:pt x="14403" y="11637"/>
                  </a:cubicBezTo>
                  <a:lnTo>
                    <a:pt x="14403" y="12580"/>
                  </a:lnTo>
                  <a:lnTo>
                    <a:pt x="13640" y="12580"/>
                  </a:lnTo>
                  <a:lnTo>
                    <a:pt x="13640" y="12020"/>
                  </a:lnTo>
                  <a:lnTo>
                    <a:pt x="12760" y="12020"/>
                  </a:lnTo>
                  <a:lnTo>
                    <a:pt x="12760" y="12580"/>
                  </a:lnTo>
                  <a:lnTo>
                    <a:pt x="11997" y="12580"/>
                  </a:lnTo>
                  <a:lnTo>
                    <a:pt x="11997" y="12020"/>
                  </a:lnTo>
                  <a:lnTo>
                    <a:pt x="11001" y="12020"/>
                  </a:lnTo>
                  <a:lnTo>
                    <a:pt x="11001" y="12580"/>
                  </a:lnTo>
                  <a:lnTo>
                    <a:pt x="10238" y="12580"/>
                  </a:lnTo>
                  <a:lnTo>
                    <a:pt x="10238" y="12020"/>
                  </a:lnTo>
                  <a:lnTo>
                    <a:pt x="9243" y="12020"/>
                  </a:lnTo>
                  <a:lnTo>
                    <a:pt x="9243" y="12580"/>
                  </a:lnTo>
                  <a:lnTo>
                    <a:pt x="8480" y="12580"/>
                  </a:lnTo>
                  <a:lnTo>
                    <a:pt x="8480" y="12020"/>
                  </a:lnTo>
                  <a:lnTo>
                    <a:pt x="7599" y="12020"/>
                  </a:lnTo>
                  <a:lnTo>
                    <a:pt x="7599" y="12580"/>
                  </a:lnTo>
                  <a:lnTo>
                    <a:pt x="6836" y="12580"/>
                  </a:lnTo>
                  <a:lnTo>
                    <a:pt x="6836" y="11637"/>
                  </a:lnTo>
                  <a:cubicBezTo>
                    <a:pt x="6785" y="11406"/>
                    <a:pt x="6611" y="10941"/>
                    <a:pt x="6042" y="10941"/>
                  </a:cubicBezTo>
                  <a:cubicBezTo>
                    <a:pt x="6025" y="10941"/>
                    <a:pt x="6008" y="10938"/>
                    <a:pt x="5992" y="10937"/>
                  </a:cubicBezTo>
                  <a:close/>
                  <a:moveTo>
                    <a:pt x="18724" y="11960"/>
                  </a:moveTo>
                  <a:cubicBezTo>
                    <a:pt x="18679" y="11960"/>
                    <a:pt x="18630" y="11962"/>
                    <a:pt x="18578" y="11965"/>
                  </a:cubicBezTo>
                  <a:cubicBezTo>
                    <a:pt x="17773" y="12017"/>
                    <a:pt x="17571" y="12819"/>
                    <a:pt x="16975" y="13190"/>
                  </a:cubicBezTo>
                  <a:cubicBezTo>
                    <a:pt x="16446" y="13520"/>
                    <a:pt x="3685" y="18765"/>
                    <a:pt x="3126" y="19006"/>
                  </a:cubicBezTo>
                  <a:cubicBezTo>
                    <a:pt x="2780" y="19156"/>
                    <a:pt x="2366" y="19181"/>
                    <a:pt x="1954" y="19181"/>
                  </a:cubicBezTo>
                  <a:cubicBezTo>
                    <a:pt x="1744" y="19181"/>
                    <a:pt x="1534" y="19175"/>
                    <a:pt x="1334" y="19175"/>
                  </a:cubicBezTo>
                  <a:cubicBezTo>
                    <a:pt x="731" y="19175"/>
                    <a:pt x="215" y="19234"/>
                    <a:pt x="37" y="19710"/>
                  </a:cubicBezTo>
                  <a:cubicBezTo>
                    <a:pt x="-177" y="20284"/>
                    <a:pt x="567" y="20350"/>
                    <a:pt x="1329" y="20802"/>
                  </a:cubicBezTo>
                  <a:cubicBezTo>
                    <a:pt x="1924" y="21156"/>
                    <a:pt x="1829" y="21547"/>
                    <a:pt x="2523" y="21547"/>
                  </a:cubicBezTo>
                  <a:cubicBezTo>
                    <a:pt x="2570" y="21547"/>
                    <a:pt x="2622" y="21545"/>
                    <a:pt x="2676" y="21541"/>
                  </a:cubicBezTo>
                  <a:cubicBezTo>
                    <a:pt x="3480" y="21487"/>
                    <a:pt x="3676" y="20683"/>
                    <a:pt x="4269" y="20310"/>
                  </a:cubicBezTo>
                  <a:cubicBezTo>
                    <a:pt x="4796" y="19978"/>
                    <a:pt x="17548" y="14736"/>
                    <a:pt x="18109" y="14497"/>
                  </a:cubicBezTo>
                  <a:cubicBezTo>
                    <a:pt x="18446" y="14353"/>
                    <a:pt x="18847" y="14327"/>
                    <a:pt x="19248" y="14327"/>
                  </a:cubicBezTo>
                  <a:cubicBezTo>
                    <a:pt x="19480" y="14327"/>
                    <a:pt x="19714" y="14336"/>
                    <a:pt x="19934" y="14336"/>
                  </a:cubicBezTo>
                  <a:cubicBezTo>
                    <a:pt x="20523" y="14336"/>
                    <a:pt x="21024" y="14272"/>
                    <a:pt x="21202" y="13805"/>
                  </a:cubicBezTo>
                  <a:cubicBezTo>
                    <a:pt x="21421" y="13232"/>
                    <a:pt x="20676" y="13163"/>
                    <a:pt x="19917" y="12708"/>
                  </a:cubicBezTo>
                  <a:cubicBezTo>
                    <a:pt x="19323" y="12351"/>
                    <a:pt x="19425" y="11960"/>
                    <a:pt x="18724" y="11960"/>
                  </a:cubicBezTo>
                  <a:close/>
                  <a:moveTo>
                    <a:pt x="2384" y="11965"/>
                  </a:moveTo>
                  <a:cubicBezTo>
                    <a:pt x="1828" y="12014"/>
                    <a:pt x="1878" y="12376"/>
                    <a:pt x="1324" y="12708"/>
                  </a:cubicBezTo>
                  <a:cubicBezTo>
                    <a:pt x="566" y="13163"/>
                    <a:pt x="-179" y="13232"/>
                    <a:pt x="40" y="13805"/>
                  </a:cubicBezTo>
                  <a:cubicBezTo>
                    <a:pt x="399" y="14747"/>
                    <a:pt x="2077" y="14046"/>
                    <a:pt x="3133" y="14497"/>
                  </a:cubicBezTo>
                  <a:cubicBezTo>
                    <a:pt x="3352" y="14590"/>
                    <a:pt x="5429" y="15447"/>
                    <a:pt x="7913" y="16476"/>
                  </a:cubicBezTo>
                  <a:cubicBezTo>
                    <a:pt x="8576" y="16201"/>
                    <a:pt x="9270" y="15914"/>
                    <a:pt x="9963" y="15625"/>
                  </a:cubicBezTo>
                  <a:cubicBezTo>
                    <a:pt x="7086" y="14426"/>
                    <a:pt x="4499" y="13335"/>
                    <a:pt x="4267" y="13190"/>
                  </a:cubicBezTo>
                  <a:cubicBezTo>
                    <a:pt x="3671" y="12819"/>
                    <a:pt x="3468" y="12017"/>
                    <a:pt x="2664" y="11965"/>
                  </a:cubicBezTo>
                  <a:cubicBezTo>
                    <a:pt x="2556" y="11958"/>
                    <a:pt x="2464" y="11958"/>
                    <a:pt x="2384" y="11965"/>
                  </a:cubicBezTo>
                  <a:close/>
                  <a:moveTo>
                    <a:pt x="13327" y="17024"/>
                  </a:moveTo>
                  <a:cubicBezTo>
                    <a:pt x="12662" y="17299"/>
                    <a:pt x="11972" y="17587"/>
                    <a:pt x="11279" y="17875"/>
                  </a:cubicBezTo>
                  <a:cubicBezTo>
                    <a:pt x="14155" y="19074"/>
                    <a:pt x="16739" y="20164"/>
                    <a:pt x="16970" y="20310"/>
                  </a:cubicBezTo>
                  <a:cubicBezTo>
                    <a:pt x="17563" y="20683"/>
                    <a:pt x="17762" y="21487"/>
                    <a:pt x="18566" y="21541"/>
                  </a:cubicBezTo>
                  <a:cubicBezTo>
                    <a:pt x="19428" y="21600"/>
                    <a:pt x="19275" y="21180"/>
                    <a:pt x="19910" y="20802"/>
                  </a:cubicBezTo>
                  <a:cubicBezTo>
                    <a:pt x="20673" y="20350"/>
                    <a:pt x="21417" y="20284"/>
                    <a:pt x="21202" y="19710"/>
                  </a:cubicBezTo>
                  <a:cubicBezTo>
                    <a:pt x="20850" y="18767"/>
                    <a:pt x="19169" y="19461"/>
                    <a:pt x="18116" y="19006"/>
                  </a:cubicBezTo>
                  <a:cubicBezTo>
                    <a:pt x="17898" y="18912"/>
                    <a:pt x="15814" y="18054"/>
                    <a:pt x="13327" y="17024"/>
                  </a:cubicBezTo>
                  <a:close/>
                </a:path>
              </a:pathLst>
            </a:custGeom>
            <a:solidFill>
              <a:srgbClr val="FF2600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6" name="Grouper"/>
          <p:cNvGrpSpPr/>
          <p:nvPr/>
        </p:nvGrpSpPr>
        <p:grpSpPr>
          <a:xfrm>
            <a:off x="5573235" y="1383860"/>
            <a:ext cx="3822057" cy="529664"/>
            <a:chOff x="0" y="0"/>
            <a:chExt cx="3822056" cy="529662"/>
          </a:xfrm>
        </p:grpSpPr>
        <p:sp>
          <p:nvSpPr>
            <p:cNvPr id="424" name="Rectangle aux angles arrondis"/>
            <p:cNvSpPr/>
            <p:nvPr/>
          </p:nvSpPr>
          <p:spPr>
            <a:xfrm>
              <a:off x="3250106" y="-1"/>
              <a:ext cx="571951" cy="529664"/>
            </a:xfrm>
            <a:prstGeom prst="roundRect">
              <a:avLst>
                <a:gd name="adj" fmla="val 3596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5" name="Rectangle aux angles arrondis"/>
            <p:cNvSpPr/>
            <p:nvPr/>
          </p:nvSpPr>
          <p:spPr>
            <a:xfrm>
              <a:off x="0" y="0"/>
              <a:ext cx="1102377" cy="529663"/>
            </a:xfrm>
            <a:prstGeom prst="roundRect">
              <a:avLst>
                <a:gd name="adj" fmla="val 35966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427" name="Exemple:"/>
          <p:cNvSpPr/>
          <p:nvPr>
            <p:ph type="body" idx="13"/>
          </p:nvPr>
        </p:nvSpPr>
        <p:spPr>
          <a:xfrm>
            <a:off x="139700" y="1172691"/>
            <a:ext cx="2387600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428" name="De même, si on a plusieurs multiplications et divisions"/>
          <p:cNvSpPr txBox="1"/>
          <p:nvPr/>
        </p:nvSpPr>
        <p:spPr>
          <a:xfrm>
            <a:off x="2081561" y="306064"/>
            <a:ext cx="997111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même, si on a plusieurs multiplications et divisions</a:t>
            </a:r>
          </a:p>
        </p:txBody>
      </p:sp>
      <p:pic>
        <p:nvPicPr>
          <p:cNvPr id="429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09696" y="1483591"/>
            <a:ext cx="25400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0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85968" y="1483591"/>
            <a:ext cx="2235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1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85968" y="2291402"/>
            <a:ext cx="146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2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556780" y="2291402"/>
            <a:ext cx="9017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09696" y="3449472"/>
            <a:ext cx="25400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93080" y="3449472"/>
            <a:ext cx="2476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5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893080" y="4263677"/>
            <a:ext cx="17907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6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880630" y="4257283"/>
            <a:ext cx="9779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7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109696" y="5681088"/>
            <a:ext cx="59182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8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885968" y="6839158"/>
            <a:ext cx="1765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880630" y="6839158"/>
            <a:ext cx="9779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Soleil brillant"/>
          <p:cNvSpPr/>
          <p:nvPr/>
        </p:nvSpPr>
        <p:spPr>
          <a:xfrm>
            <a:off x="10455934" y="3697952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9464" y="4077"/>
                </a:lnTo>
                <a:lnTo>
                  <a:pt x="6667" y="824"/>
                </a:lnTo>
                <a:lnTo>
                  <a:pt x="6991" y="5101"/>
                </a:lnTo>
                <a:lnTo>
                  <a:pt x="3164" y="3164"/>
                </a:lnTo>
                <a:lnTo>
                  <a:pt x="5100" y="6993"/>
                </a:lnTo>
                <a:lnTo>
                  <a:pt x="822" y="6667"/>
                </a:lnTo>
                <a:lnTo>
                  <a:pt x="4077" y="9464"/>
                </a:lnTo>
                <a:lnTo>
                  <a:pt x="0" y="10800"/>
                </a:lnTo>
                <a:lnTo>
                  <a:pt x="4077" y="12138"/>
                </a:lnTo>
                <a:lnTo>
                  <a:pt x="822" y="14934"/>
                </a:lnTo>
                <a:lnTo>
                  <a:pt x="5100" y="14609"/>
                </a:lnTo>
                <a:lnTo>
                  <a:pt x="3164" y="18438"/>
                </a:lnTo>
                <a:lnTo>
                  <a:pt x="6991" y="16500"/>
                </a:lnTo>
                <a:lnTo>
                  <a:pt x="6667" y="20778"/>
                </a:lnTo>
                <a:lnTo>
                  <a:pt x="9464" y="17525"/>
                </a:lnTo>
                <a:lnTo>
                  <a:pt x="10800" y="21600"/>
                </a:lnTo>
                <a:lnTo>
                  <a:pt x="12138" y="17525"/>
                </a:lnTo>
                <a:lnTo>
                  <a:pt x="14933" y="20778"/>
                </a:lnTo>
                <a:lnTo>
                  <a:pt x="14609" y="16500"/>
                </a:lnTo>
                <a:lnTo>
                  <a:pt x="18438" y="18438"/>
                </a:lnTo>
                <a:lnTo>
                  <a:pt x="16500" y="14609"/>
                </a:lnTo>
                <a:lnTo>
                  <a:pt x="20778" y="14934"/>
                </a:lnTo>
                <a:lnTo>
                  <a:pt x="17523" y="12138"/>
                </a:lnTo>
                <a:lnTo>
                  <a:pt x="21600" y="10800"/>
                </a:lnTo>
                <a:lnTo>
                  <a:pt x="17523" y="9464"/>
                </a:lnTo>
                <a:lnTo>
                  <a:pt x="20778" y="6667"/>
                </a:lnTo>
                <a:lnTo>
                  <a:pt x="16500" y="6993"/>
                </a:lnTo>
                <a:lnTo>
                  <a:pt x="18438" y="3164"/>
                </a:lnTo>
                <a:lnTo>
                  <a:pt x="14609" y="5101"/>
                </a:lnTo>
                <a:lnTo>
                  <a:pt x="14933" y="824"/>
                </a:lnTo>
                <a:lnTo>
                  <a:pt x="12138" y="4077"/>
                </a:lnTo>
                <a:lnTo>
                  <a:pt x="10800" y="0"/>
                </a:lnTo>
                <a:close/>
                <a:moveTo>
                  <a:pt x="10800" y="5098"/>
                </a:moveTo>
                <a:cubicBezTo>
                  <a:pt x="13950" y="5098"/>
                  <a:pt x="16504" y="7650"/>
                  <a:pt x="16504" y="10800"/>
                </a:cubicBezTo>
                <a:cubicBezTo>
                  <a:pt x="16504" y="13950"/>
                  <a:pt x="13950" y="16504"/>
                  <a:pt x="10800" y="16504"/>
                </a:cubicBezTo>
                <a:cubicBezTo>
                  <a:pt x="7650" y="16504"/>
                  <a:pt x="5096" y="13950"/>
                  <a:pt x="5096" y="10800"/>
                </a:cubicBezTo>
                <a:cubicBezTo>
                  <a:pt x="5096" y="7650"/>
                  <a:pt x="7650" y="5098"/>
                  <a:pt x="10800" y="5098"/>
                </a:cubicBezTo>
                <a:close/>
              </a:path>
            </a:pathLst>
          </a:custGeom>
          <a:solidFill>
            <a:srgbClr val="FFF531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41" name="On doit donc faire attention!"/>
          <p:cNvSpPr txBox="1"/>
          <p:nvPr/>
        </p:nvSpPr>
        <p:spPr>
          <a:xfrm>
            <a:off x="3813671" y="8234637"/>
            <a:ext cx="537745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doit donc faire attention!</a:t>
            </a:r>
          </a:p>
        </p:txBody>
      </p:sp>
      <p:sp>
        <p:nvSpPr>
          <p:cNvPr id="442" name="Soleil brillant"/>
          <p:cNvSpPr/>
          <p:nvPr/>
        </p:nvSpPr>
        <p:spPr>
          <a:xfrm>
            <a:off x="10455934" y="6039058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9464" y="4077"/>
                </a:lnTo>
                <a:lnTo>
                  <a:pt x="6667" y="824"/>
                </a:lnTo>
                <a:lnTo>
                  <a:pt x="6991" y="5101"/>
                </a:lnTo>
                <a:lnTo>
                  <a:pt x="3164" y="3164"/>
                </a:lnTo>
                <a:lnTo>
                  <a:pt x="5100" y="6993"/>
                </a:lnTo>
                <a:lnTo>
                  <a:pt x="822" y="6667"/>
                </a:lnTo>
                <a:lnTo>
                  <a:pt x="4077" y="9464"/>
                </a:lnTo>
                <a:lnTo>
                  <a:pt x="0" y="10800"/>
                </a:lnTo>
                <a:lnTo>
                  <a:pt x="4077" y="12138"/>
                </a:lnTo>
                <a:lnTo>
                  <a:pt x="822" y="14934"/>
                </a:lnTo>
                <a:lnTo>
                  <a:pt x="5100" y="14609"/>
                </a:lnTo>
                <a:lnTo>
                  <a:pt x="3164" y="18438"/>
                </a:lnTo>
                <a:lnTo>
                  <a:pt x="6991" y="16500"/>
                </a:lnTo>
                <a:lnTo>
                  <a:pt x="6667" y="20778"/>
                </a:lnTo>
                <a:lnTo>
                  <a:pt x="9464" y="17525"/>
                </a:lnTo>
                <a:lnTo>
                  <a:pt x="10800" y="21600"/>
                </a:lnTo>
                <a:lnTo>
                  <a:pt x="12138" y="17525"/>
                </a:lnTo>
                <a:lnTo>
                  <a:pt x="14933" y="20778"/>
                </a:lnTo>
                <a:lnTo>
                  <a:pt x="14609" y="16500"/>
                </a:lnTo>
                <a:lnTo>
                  <a:pt x="18438" y="18438"/>
                </a:lnTo>
                <a:lnTo>
                  <a:pt x="16500" y="14609"/>
                </a:lnTo>
                <a:lnTo>
                  <a:pt x="20778" y="14934"/>
                </a:lnTo>
                <a:lnTo>
                  <a:pt x="17523" y="12138"/>
                </a:lnTo>
                <a:lnTo>
                  <a:pt x="21600" y="10800"/>
                </a:lnTo>
                <a:lnTo>
                  <a:pt x="17523" y="9464"/>
                </a:lnTo>
                <a:lnTo>
                  <a:pt x="20778" y="6667"/>
                </a:lnTo>
                <a:lnTo>
                  <a:pt x="16500" y="6993"/>
                </a:lnTo>
                <a:lnTo>
                  <a:pt x="18438" y="3164"/>
                </a:lnTo>
                <a:lnTo>
                  <a:pt x="14609" y="5101"/>
                </a:lnTo>
                <a:lnTo>
                  <a:pt x="14933" y="824"/>
                </a:lnTo>
                <a:lnTo>
                  <a:pt x="12138" y="4077"/>
                </a:lnTo>
                <a:lnTo>
                  <a:pt x="10800" y="0"/>
                </a:lnTo>
                <a:close/>
                <a:moveTo>
                  <a:pt x="10800" y="5098"/>
                </a:moveTo>
                <a:cubicBezTo>
                  <a:pt x="13950" y="5098"/>
                  <a:pt x="16504" y="7650"/>
                  <a:pt x="16504" y="10800"/>
                </a:cubicBezTo>
                <a:cubicBezTo>
                  <a:pt x="16504" y="13950"/>
                  <a:pt x="13950" y="16504"/>
                  <a:pt x="10800" y="16504"/>
                </a:cubicBezTo>
                <a:cubicBezTo>
                  <a:pt x="7650" y="16504"/>
                  <a:pt x="5096" y="13950"/>
                  <a:pt x="5096" y="10800"/>
                </a:cubicBezTo>
                <a:cubicBezTo>
                  <a:pt x="5096" y="7650"/>
                  <a:pt x="7650" y="5098"/>
                  <a:pt x="10800" y="5098"/>
                </a:cubicBezTo>
                <a:close/>
              </a:path>
            </a:pathLst>
          </a:custGeom>
          <a:solidFill>
            <a:srgbClr val="FFF531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443" name="gauche à droite"/>
          <p:cNvSpPr txBox="1"/>
          <p:nvPr/>
        </p:nvSpPr>
        <p:spPr>
          <a:xfrm>
            <a:off x="235768" y="3303422"/>
            <a:ext cx="293407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gauche à droite</a:t>
            </a:r>
          </a:p>
        </p:txBody>
      </p:sp>
      <p:pic>
        <p:nvPicPr>
          <p:cNvPr id="444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596565" y="5734258"/>
            <a:ext cx="18288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8" grpId="16"/>
      <p:bldP build="whole" bldLvl="1" animBg="1" rev="0" advAuto="0" spid="434" grpId="10"/>
      <p:bldP build="whole" bldLvl="1" animBg="1" rev="0" advAuto="0" spid="430" grpId="3"/>
      <p:bldP build="whole" bldLvl="1" animBg="1" rev="0" advAuto="0" spid="429" grpId="2"/>
      <p:bldP build="whole" bldLvl="1" animBg="1" rev="0" advAuto="0" spid="435" grpId="11"/>
      <p:bldP build="whole" bldLvl="1" animBg="1" rev="0" advAuto="0" spid="442" grpId="18"/>
      <p:bldP build="whole" bldLvl="1" animBg="1" rev="0" advAuto="0" spid="443" grpId="8"/>
      <p:bldP build="whole" bldLvl="1" animBg="1" rev="0" advAuto="0" spid="441" grpId="19"/>
      <p:bldP build="whole" bldLvl="1" animBg="1" rev="0" advAuto="0" spid="439" grpId="17"/>
      <p:bldP build="whole" bldLvl="1" animBg="1" rev="0" advAuto="0" spid="437" grpId="15"/>
      <p:bldP build="whole" bldLvl="1" animBg="1" rev="0" advAuto="0" spid="426" grpId="4"/>
      <p:bldP build="whole" bldLvl="1" animBg="1" rev="0" advAuto="0" spid="423" grpId="7"/>
      <p:bldP build="whole" bldLvl="1" animBg="1" rev="0" advAuto="0" spid="436" grpId="12"/>
      <p:bldP build="whole" bldLvl="1" animBg="1" rev="0" advAuto="0" spid="432" grpId="6"/>
      <p:bldP build="whole" bldLvl="1" animBg="1" rev="0" advAuto="0" spid="433" grpId="9"/>
      <p:bldP build="whole" bldLvl="1" animBg="1" rev="0" advAuto="0" spid="444" grpId="14"/>
      <p:bldP build="whole" bldLvl="1" animBg="1" rev="0" advAuto="0" spid="427" grpId="1"/>
      <p:bldP build="whole" bldLvl="1" animBg="1" rev="0" advAuto="0" spid="440" grpId="13"/>
      <p:bldP build="whole" bldLvl="1" animBg="1" rev="0" advAuto="0" spid="431" grpId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47" name="# 20"/>
          <p:cNvSpPr txBox="1"/>
          <p:nvPr/>
        </p:nvSpPr>
        <p:spPr>
          <a:xfrm>
            <a:off x="6007137" y="4565650"/>
            <a:ext cx="99052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Ligne"/>
          <p:cNvSpPr/>
          <p:nvPr/>
        </p:nvSpPr>
        <p:spPr>
          <a:xfrm flipV="1">
            <a:off x="-38076" y="6630320"/>
            <a:ext cx="13004801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0" name="Ligne"/>
          <p:cNvSpPr/>
          <p:nvPr/>
        </p:nvSpPr>
        <p:spPr>
          <a:xfrm flipH="1" flipV="1">
            <a:off x="4748675" y="642987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51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574" y="70432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Ligne"/>
          <p:cNvSpPr/>
          <p:nvPr/>
        </p:nvSpPr>
        <p:spPr>
          <a:xfrm flipH="1" flipV="1">
            <a:off x="54945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53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5274" y="7043259"/>
            <a:ext cx="1524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454" name="Ligne"/>
          <p:cNvSpPr/>
          <p:nvPr/>
        </p:nvSpPr>
        <p:spPr>
          <a:xfrm flipH="1" flipV="1">
            <a:off x="39959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55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33774" y="7043259"/>
            <a:ext cx="2032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456" name="Ligne"/>
          <p:cNvSpPr/>
          <p:nvPr/>
        </p:nvSpPr>
        <p:spPr>
          <a:xfrm flipH="1" flipV="1">
            <a:off x="62438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57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957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458" name="Ligne"/>
          <p:cNvSpPr/>
          <p:nvPr/>
        </p:nvSpPr>
        <p:spPr>
          <a:xfrm flipH="1" flipV="1">
            <a:off x="69931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59" name="Ligne"/>
          <p:cNvSpPr/>
          <p:nvPr/>
        </p:nvSpPr>
        <p:spPr>
          <a:xfrm flipH="1" flipV="1">
            <a:off x="32466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0" name="Ligne"/>
          <p:cNvSpPr/>
          <p:nvPr/>
        </p:nvSpPr>
        <p:spPr>
          <a:xfrm flipH="1" flipV="1">
            <a:off x="24973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1" name="Ligne"/>
          <p:cNvSpPr/>
          <p:nvPr/>
        </p:nvSpPr>
        <p:spPr>
          <a:xfrm flipH="1" flipV="1">
            <a:off x="7742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2" name="Ligne"/>
          <p:cNvSpPr/>
          <p:nvPr/>
        </p:nvSpPr>
        <p:spPr>
          <a:xfrm flipH="1" flipV="1">
            <a:off x="8491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3" name="Ligne"/>
          <p:cNvSpPr/>
          <p:nvPr/>
        </p:nvSpPr>
        <p:spPr>
          <a:xfrm flipH="1" flipV="1">
            <a:off x="92156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4" name="Ligne"/>
          <p:cNvSpPr/>
          <p:nvPr/>
        </p:nvSpPr>
        <p:spPr>
          <a:xfrm flipH="1" flipV="1">
            <a:off x="249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5" name="Ligne"/>
          <p:cNvSpPr/>
          <p:nvPr/>
        </p:nvSpPr>
        <p:spPr>
          <a:xfrm flipH="1" flipV="1">
            <a:off x="998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6" name="Ligne"/>
          <p:cNvSpPr/>
          <p:nvPr/>
        </p:nvSpPr>
        <p:spPr>
          <a:xfrm flipH="1" flipV="1">
            <a:off x="17480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67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06974" y="7043259"/>
            <a:ext cx="215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8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13424" y="7043259"/>
            <a:ext cx="19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9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309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0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4056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1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13592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78874" y="703690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3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494396" y="7043431"/>
            <a:ext cx="419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4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301523" y="7048744"/>
            <a:ext cx="393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5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968417" y="7015050"/>
            <a:ext cx="406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6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796474" y="70150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7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548318" y="7015050"/>
            <a:ext cx="419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8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1298474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9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2035931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Ligne"/>
          <p:cNvSpPr/>
          <p:nvPr/>
        </p:nvSpPr>
        <p:spPr>
          <a:xfrm flipH="1" flipV="1">
            <a:off x="99869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1" name="Ligne"/>
          <p:cNvSpPr/>
          <p:nvPr/>
        </p:nvSpPr>
        <p:spPr>
          <a:xfrm flipH="1" flipV="1">
            <a:off x="107362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2" name="Ligne"/>
          <p:cNvSpPr/>
          <p:nvPr/>
        </p:nvSpPr>
        <p:spPr>
          <a:xfrm flipH="1" flipV="1">
            <a:off x="114855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83" name="Ligne"/>
          <p:cNvSpPr/>
          <p:nvPr/>
        </p:nvSpPr>
        <p:spPr>
          <a:xfrm flipH="1" flipV="1">
            <a:off x="122094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84" name="pasted-image.pdf" descr="pasted-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2199859" y="673656"/>
            <a:ext cx="4445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5" name="pasted-image.pdf" descr="pasted-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2795066" y="809116"/>
            <a:ext cx="533401" cy="342901"/>
          </a:xfrm>
          <a:prstGeom prst="rect">
            <a:avLst/>
          </a:prstGeom>
          <a:ln w="12700">
            <a:miter lim="400000"/>
          </a:ln>
        </p:spPr>
      </p:pic>
      <p:sp>
        <p:nvSpPr>
          <p:cNvPr id="486" name="La demi d’un bond?"/>
          <p:cNvSpPr txBox="1"/>
          <p:nvPr/>
        </p:nvSpPr>
        <p:spPr>
          <a:xfrm>
            <a:off x="7256869" y="533956"/>
            <a:ext cx="382949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demi d’un bond?</a:t>
            </a:r>
          </a:p>
        </p:txBody>
      </p:sp>
      <p:grpSp>
        <p:nvGrpSpPr>
          <p:cNvPr id="489" name="Grouper"/>
          <p:cNvGrpSpPr/>
          <p:nvPr/>
        </p:nvGrpSpPr>
        <p:grpSpPr>
          <a:xfrm>
            <a:off x="1010877" y="7377307"/>
            <a:ext cx="2175062" cy="1638787"/>
            <a:chOff x="0" y="0"/>
            <a:chExt cx="2175061" cy="1638786"/>
          </a:xfrm>
        </p:grpSpPr>
        <p:sp>
          <p:nvSpPr>
            <p:cNvPr id="511" name="Ligne de connexion"/>
            <p:cNvSpPr/>
            <p:nvPr/>
          </p:nvSpPr>
          <p:spPr>
            <a:xfrm>
              <a:off x="0" y="0"/>
              <a:ext cx="2175062" cy="1638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3" fill="norm" stroke="1" extrusionOk="0">
                  <a:moveTo>
                    <a:pt x="0" y="0"/>
                  </a:moveTo>
                  <a:cubicBezTo>
                    <a:pt x="6798" y="21289"/>
                    <a:pt x="13998" y="21600"/>
                    <a:pt x="21600" y="933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pic>
          <p:nvPicPr>
            <p:cNvPr id="488" name="pasted-image.pdf" descr="pasted-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826096" y="506329"/>
              <a:ext cx="5207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2" name="Grouper"/>
          <p:cNvGrpSpPr/>
          <p:nvPr/>
        </p:nvGrpSpPr>
        <p:grpSpPr>
          <a:xfrm>
            <a:off x="3328297" y="7504993"/>
            <a:ext cx="8910835" cy="1754497"/>
            <a:chOff x="0" y="0"/>
            <a:chExt cx="8910833" cy="1754496"/>
          </a:xfrm>
        </p:grpSpPr>
        <p:sp>
          <p:nvSpPr>
            <p:cNvPr id="512" name="Ligne de connexion"/>
            <p:cNvSpPr/>
            <p:nvPr/>
          </p:nvSpPr>
          <p:spPr>
            <a:xfrm>
              <a:off x="0" y="0"/>
              <a:ext cx="8910834" cy="175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224"/>
                  </a:moveTo>
                  <a:cubicBezTo>
                    <a:pt x="7548" y="21600"/>
                    <a:pt x="14748" y="21525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pic>
          <p:nvPicPr>
            <p:cNvPr id="491" name="pasted-image.pdf" descr="pasted-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4324849" y="537393"/>
              <a:ext cx="520701" cy="31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93" name="pasted-image.pdf" descr="pasted-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1808474" y="1865766"/>
            <a:ext cx="31750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4" name="pasted-image.pdf" descr="pasted-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5131585" y="1950699"/>
            <a:ext cx="8509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5" name="pasted-image.pdf" descr="pasted-image.pd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7964296" y="1865766"/>
            <a:ext cx="1727201" cy="508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pasted-image.pdf" descr="pasted-image.pdf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9878629" y="2040797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pasted-image.pdf" descr="pasted-image.pdf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1715208" y="2841837"/>
            <a:ext cx="4445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8" name="pasted-image.pdf" descr="pasted-image.pdf"/>
          <p:cNvPicPr>
            <a:picLocks noChangeAspect="1"/>
          </p:cNvPicPr>
          <p:nvPr/>
        </p:nvPicPr>
        <p:blipFill>
          <a:blip r:embed="rId27">
            <a:extLst/>
          </a:blip>
          <a:stretch>
            <a:fillRect/>
          </a:stretch>
        </p:blipFill>
        <p:spPr>
          <a:xfrm>
            <a:off x="2288421" y="2856005"/>
            <a:ext cx="13716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9" name="pasted-image.pdf" descr="pasted-image.pdf"/>
          <p:cNvPicPr>
            <a:picLocks noChangeAspect="1"/>
          </p:cNvPicPr>
          <p:nvPr/>
        </p:nvPicPr>
        <p:blipFill>
          <a:blip r:embed="rId28">
            <a:extLst/>
          </a:blip>
          <a:stretch>
            <a:fillRect/>
          </a:stretch>
        </p:blipFill>
        <p:spPr>
          <a:xfrm>
            <a:off x="3802525" y="2841837"/>
            <a:ext cx="18923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0" name="pasted-image.pdf" descr="pasted-image.pdf"/>
          <p:cNvPicPr>
            <a:picLocks noChangeAspect="1"/>
          </p:cNvPicPr>
          <p:nvPr/>
        </p:nvPicPr>
        <p:blipFill>
          <a:blip r:embed="rId29">
            <a:extLst/>
          </a:blip>
          <a:stretch>
            <a:fillRect/>
          </a:stretch>
        </p:blipFill>
        <p:spPr>
          <a:xfrm>
            <a:off x="5885664" y="3003163"/>
            <a:ext cx="14478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1" name="pasted-image.pdf" descr="pasted-image.pdf"/>
          <p:cNvPicPr>
            <a:picLocks noChangeAspect="1"/>
          </p:cNvPicPr>
          <p:nvPr/>
        </p:nvPicPr>
        <p:blipFill>
          <a:blip r:embed="rId30">
            <a:extLst/>
          </a:blip>
          <a:stretch>
            <a:fillRect/>
          </a:stretch>
        </p:blipFill>
        <p:spPr>
          <a:xfrm>
            <a:off x="7488814" y="3011445"/>
            <a:ext cx="673101" cy="330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04" name="Grouper"/>
          <p:cNvGrpSpPr/>
          <p:nvPr/>
        </p:nvGrpSpPr>
        <p:grpSpPr>
          <a:xfrm>
            <a:off x="985164" y="4920619"/>
            <a:ext cx="751809" cy="1364258"/>
            <a:chOff x="0" y="0"/>
            <a:chExt cx="751807" cy="1364257"/>
          </a:xfrm>
        </p:grpSpPr>
        <p:sp>
          <p:nvSpPr>
            <p:cNvPr id="513" name="Ligne de connexion"/>
            <p:cNvSpPr/>
            <p:nvPr/>
          </p:nvSpPr>
          <p:spPr>
            <a:xfrm>
              <a:off x="25216" y="733514"/>
              <a:ext cx="726592" cy="630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9" fill="norm" stroke="1" extrusionOk="0">
                  <a:moveTo>
                    <a:pt x="0" y="14696"/>
                  </a:moveTo>
                  <a:cubicBezTo>
                    <a:pt x="9417" y="-5391"/>
                    <a:pt x="16617" y="-4887"/>
                    <a:pt x="21600" y="16209"/>
                  </a:cubicBezTo>
                </a:path>
              </a:pathLst>
            </a:cu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pic>
          <p:nvPicPr>
            <p:cNvPr id="503" name="pasted-image.pdf" descr="pasted-image.pdf"/>
            <p:cNvPicPr>
              <a:picLocks noChangeAspect="1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0" y="0"/>
              <a:ext cx="736600" cy="482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07" name="Grouper"/>
          <p:cNvGrpSpPr/>
          <p:nvPr/>
        </p:nvGrpSpPr>
        <p:grpSpPr>
          <a:xfrm>
            <a:off x="1759844" y="4876800"/>
            <a:ext cx="1407086" cy="1363872"/>
            <a:chOff x="0" y="0"/>
            <a:chExt cx="1407084" cy="1363871"/>
          </a:xfrm>
        </p:grpSpPr>
        <p:sp>
          <p:nvSpPr>
            <p:cNvPr id="514" name="Ligne de connexion"/>
            <p:cNvSpPr/>
            <p:nvPr/>
          </p:nvSpPr>
          <p:spPr>
            <a:xfrm>
              <a:off x="0" y="749393"/>
              <a:ext cx="1407085" cy="614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1" fill="norm" stroke="1" extrusionOk="0">
                  <a:moveTo>
                    <a:pt x="0" y="15609"/>
                  </a:moveTo>
                  <a:cubicBezTo>
                    <a:pt x="7682" y="-5399"/>
                    <a:pt x="14882" y="-5202"/>
                    <a:pt x="21600" y="16201"/>
                  </a:cubicBezTo>
                </a:path>
              </a:pathLst>
            </a:cu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pic>
          <p:nvPicPr>
            <p:cNvPr id="506" name="pasted-image.pdf" descr="pasted-image.pdf"/>
            <p:cNvPicPr>
              <a:picLocks noChangeAspect="1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369229" y="0"/>
              <a:ext cx="736601" cy="482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510" name="Grouper"/>
          <p:cNvGrpSpPr/>
          <p:nvPr/>
        </p:nvGrpSpPr>
        <p:grpSpPr>
          <a:xfrm>
            <a:off x="3222780" y="4876800"/>
            <a:ext cx="2952725" cy="1376959"/>
            <a:chOff x="0" y="0"/>
            <a:chExt cx="2952723" cy="1376958"/>
          </a:xfrm>
        </p:grpSpPr>
        <p:sp>
          <p:nvSpPr>
            <p:cNvPr id="515" name="Ligne de connexion"/>
            <p:cNvSpPr/>
            <p:nvPr/>
          </p:nvSpPr>
          <p:spPr>
            <a:xfrm>
              <a:off x="0" y="759801"/>
              <a:ext cx="2952724" cy="617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2" fill="norm" stroke="1" extrusionOk="0">
                  <a:moveTo>
                    <a:pt x="0" y="15473"/>
                  </a:moveTo>
                  <a:cubicBezTo>
                    <a:pt x="7540" y="-5398"/>
                    <a:pt x="14740" y="-5155"/>
                    <a:pt x="21600" y="16202"/>
                  </a:cubicBezTo>
                </a:path>
              </a:pathLst>
            </a:custGeom>
            <a:noFill/>
            <a:ln w="25400" cap="flat">
              <a:solidFill>
                <a:srgbClr val="0096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pic>
          <p:nvPicPr>
            <p:cNvPr id="509" name="pasted-image.pdf" descr="pasted-image.pdf"/>
            <p:cNvPicPr>
              <a:picLocks noChangeAspect="1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1024094" y="0"/>
              <a:ext cx="736601" cy="482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1" grpId="15"/>
      <p:bldP build="whole" bldLvl="1" animBg="1" rev="0" advAuto="0" spid="507" grpId="7"/>
      <p:bldP build="whole" bldLvl="1" animBg="1" rev="0" advAuto="0" spid="504" grpId="6"/>
      <p:bldP build="whole" bldLvl="1" animBg="1" rev="0" advAuto="0" spid="493" grpId="4"/>
      <p:bldP build="whole" bldLvl="1" animBg="1" rev="0" advAuto="0" spid="489" grpId="1"/>
      <p:bldP build="whole" bldLvl="1" animBg="1" rev="0" advAuto="0" spid="486" grpId="3"/>
      <p:bldP build="whole" bldLvl="1" animBg="1" rev="0" advAuto="0" spid="496" grpId="9"/>
      <p:bldP build="whole" bldLvl="1" animBg="1" rev="0" advAuto="0" spid="494" grpId="5"/>
      <p:bldP build="whole" bldLvl="1" animBg="1" rev="0" advAuto="0" spid="495" grpId="8"/>
      <p:bldP build="whole" bldLvl="1" animBg="1" rev="0" advAuto="0" spid="499" grpId="13"/>
      <p:bldP build="whole" bldLvl="1" animBg="1" rev="0" advAuto="0" spid="497" grpId="10"/>
      <p:bldP build="whole" bldLvl="1" animBg="1" rev="0" advAuto="0" spid="498" grpId="12"/>
      <p:bldP build="whole" bldLvl="1" animBg="1" rev="0" advAuto="0" spid="492" grpId="2"/>
      <p:bldP build="whole" bldLvl="1" animBg="1" rev="0" advAuto="0" spid="500" grpId="14"/>
      <p:bldP build="whole" bldLvl="1" animBg="1" rev="0" advAuto="0" spid="510" grpId="1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Exposant fractionnaire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Exposant fractionnaire</a:t>
            </a:r>
          </a:p>
        </p:txBody>
      </p:sp>
      <p:grpSp>
        <p:nvGrpSpPr>
          <p:cNvPr id="520" name="Grouper"/>
          <p:cNvGrpSpPr/>
          <p:nvPr/>
        </p:nvGrpSpPr>
        <p:grpSpPr>
          <a:xfrm>
            <a:off x="1966817" y="1734567"/>
            <a:ext cx="1810158" cy="622301"/>
            <a:chOff x="0" y="0"/>
            <a:chExt cx="1810157" cy="622300"/>
          </a:xfrm>
        </p:grpSpPr>
        <p:sp>
          <p:nvSpPr>
            <p:cNvPr id="518" name="Si"/>
            <p:cNvSpPr txBox="1"/>
            <p:nvPr/>
          </p:nvSpPr>
          <p:spPr>
            <a:xfrm>
              <a:off x="-1" y="-1"/>
              <a:ext cx="59047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Si </a:t>
              </a:r>
            </a:p>
          </p:txBody>
        </p:sp>
        <p:pic>
          <p:nvPicPr>
            <p:cNvPr id="519" name="pasted-image.pdf" descr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56057" y="127000"/>
              <a:ext cx="1054101" cy="368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2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49959" y="3189735"/>
            <a:ext cx="2908301" cy="863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2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51245" y="3392097"/>
            <a:ext cx="863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3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0007831" y="3595297"/>
            <a:ext cx="685801" cy="215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962400" y="6459122"/>
            <a:ext cx="4521200" cy="863601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Et pour une fraction quelconque"/>
          <p:cNvSpPr txBox="1"/>
          <p:nvPr/>
        </p:nvSpPr>
        <p:spPr>
          <a:xfrm>
            <a:off x="3456371" y="5219719"/>
            <a:ext cx="609205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 pour une fraction quelconque</a:t>
            </a:r>
          </a:p>
        </p:txBody>
      </p:sp>
      <p:sp>
        <p:nvSpPr>
          <p:cNvPr id="526" name="De sorte qu’on ait bien"/>
          <p:cNvSpPr txBox="1"/>
          <p:nvPr/>
        </p:nvSpPr>
        <p:spPr>
          <a:xfrm>
            <a:off x="1034369" y="3284147"/>
            <a:ext cx="431973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 sorte qu’on ait bien</a:t>
            </a:r>
          </a:p>
        </p:txBody>
      </p:sp>
      <p:grpSp>
        <p:nvGrpSpPr>
          <p:cNvPr id="529" name="Grouper"/>
          <p:cNvGrpSpPr/>
          <p:nvPr/>
        </p:nvGrpSpPr>
        <p:grpSpPr>
          <a:xfrm>
            <a:off x="5106543" y="1766317"/>
            <a:ext cx="4617896" cy="622301"/>
            <a:chOff x="0" y="0"/>
            <a:chExt cx="4617895" cy="622300"/>
          </a:xfrm>
        </p:grpSpPr>
        <p:pic>
          <p:nvPicPr>
            <p:cNvPr id="527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738295" y="0"/>
              <a:ext cx="1879601" cy="5588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28" name="on définit"/>
            <p:cNvSpPr txBox="1"/>
            <p:nvPr/>
          </p:nvSpPr>
          <p:spPr>
            <a:xfrm>
              <a:off x="-1" y="-1"/>
              <a:ext cx="186206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définit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2" grpId="5"/>
      <p:bldP build="whole" bldLvl="1" animBg="1" rev="0" advAuto="0" spid="520" grpId="1"/>
      <p:bldP build="whole" bldLvl="1" animBg="1" rev="0" advAuto="0" spid="525" grpId="7"/>
      <p:bldP build="whole" bldLvl="1" animBg="1" rev="0" advAuto="0" spid="526" grpId="3"/>
      <p:bldP build="whole" bldLvl="1" animBg="1" rev="0" advAuto="0" spid="524" grpId="8"/>
      <p:bldP build="whole" bldLvl="1" animBg="1" rev="0" advAuto="0" spid="523" grpId="6"/>
      <p:bldP build="whole" bldLvl="1" animBg="1" rev="0" advAuto="0" spid="529" grpId="2"/>
      <p:bldP build="whole" bldLvl="1" animBg="1" rev="0" advAuto="0" spid="521" grpId="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Remarqu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Remarque:</a:t>
            </a:r>
          </a:p>
        </p:txBody>
      </p:sp>
      <p:pic>
        <p:nvPicPr>
          <p:cNvPr id="532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40237" y="1599774"/>
            <a:ext cx="5816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3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54537" y="603250"/>
            <a:ext cx="55880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34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518064" y="2907437"/>
            <a:ext cx="36449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35" name="… rien!"/>
          <p:cNvSpPr txBox="1"/>
          <p:nvPr/>
        </p:nvSpPr>
        <p:spPr>
          <a:xfrm>
            <a:off x="7138444" y="2755037"/>
            <a:ext cx="152407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… rien!</a:t>
            </a:r>
          </a:p>
        </p:txBody>
      </p:sp>
      <p:sp>
        <p:nvSpPr>
          <p:cNvPr id="536" name="n’existe pas"/>
          <p:cNvSpPr txBox="1"/>
          <p:nvPr/>
        </p:nvSpPr>
        <p:spPr>
          <a:xfrm>
            <a:off x="8957997" y="5069734"/>
            <a:ext cx="219268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n’existe pas</a:t>
            </a:r>
          </a:p>
        </p:txBody>
      </p:sp>
      <p:grpSp>
        <p:nvGrpSpPr>
          <p:cNvPr id="539" name="Grouper"/>
          <p:cNvGrpSpPr/>
          <p:nvPr/>
        </p:nvGrpSpPr>
        <p:grpSpPr>
          <a:xfrm>
            <a:off x="812882" y="7269488"/>
            <a:ext cx="10700165" cy="622301"/>
            <a:chOff x="0" y="0"/>
            <a:chExt cx="10700163" cy="622300"/>
          </a:xfrm>
        </p:grpSpPr>
        <p:sp>
          <p:nvSpPr>
            <p:cNvPr id="537" name="Par contre"/>
            <p:cNvSpPr txBox="1"/>
            <p:nvPr/>
          </p:nvSpPr>
          <p:spPr>
            <a:xfrm>
              <a:off x="0" y="-1"/>
              <a:ext cx="201654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Par contre</a:t>
              </a:r>
            </a:p>
          </p:txBody>
        </p:sp>
        <p:pic>
          <p:nvPicPr>
            <p:cNvPr id="538" name="pasted-image.pdf" descr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508663" y="109533"/>
              <a:ext cx="81915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40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58557" y="8388877"/>
            <a:ext cx="4305301" cy="584201"/>
          </a:xfrm>
          <a:prstGeom prst="rect">
            <a:avLst/>
          </a:prstGeom>
          <a:ln w="12700">
            <a:miter lim="400000"/>
          </a:ln>
        </p:spPr>
      </p:pic>
      <p:sp>
        <p:nvSpPr>
          <p:cNvPr id="541" name="existe"/>
          <p:cNvSpPr txBox="1"/>
          <p:nvPr/>
        </p:nvSpPr>
        <p:spPr>
          <a:xfrm>
            <a:off x="8213601" y="8388877"/>
            <a:ext cx="112893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existe</a:t>
            </a:r>
          </a:p>
        </p:txBody>
      </p:sp>
      <p:grpSp>
        <p:nvGrpSpPr>
          <p:cNvPr id="544" name="Grouper"/>
          <p:cNvGrpSpPr/>
          <p:nvPr/>
        </p:nvGrpSpPr>
        <p:grpSpPr>
          <a:xfrm>
            <a:off x="812882" y="5069734"/>
            <a:ext cx="7234256" cy="622301"/>
            <a:chOff x="0" y="0"/>
            <a:chExt cx="7234254" cy="622300"/>
          </a:xfrm>
        </p:grpSpPr>
        <p:pic>
          <p:nvPicPr>
            <p:cNvPr id="542" name="pasted-image.pdf" descr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941654" y="0"/>
              <a:ext cx="4292601" cy="584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43" name="De sorte que"/>
            <p:cNvSpPr txBox="1"/>
            <p:nvPr/>
          </p:nvSpPr>
          <p:spPr>
            <a:xfrm>
              <a:off x="-1" y="-1"/>
              <a:ext cx="2448075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De sorte que</a:t>
              </a:r>
            </a:p>
          </p:txBody>
        </p:sp>
      </p:grpSp>
      <p:sp>
        <p:nvSpPr>
          <p:cNvPr id="545" name="Tête de mort"/>
          <p:cNvSpPr/>
          <p:nvPr/>
        </p:nvSpPr>
        <p:spPr>
          <a:xfrm>
            <a:off x="11669363" y="4656428"/>
            <a:ext cx="1014471" cy="144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41" h="21547" fill="norm" stroke="1" extrusionOk="0">
                <a:moveTo>
                  <a:pt x="10621" y="0"/>
                </a:moveTo>
                <a:cubicBezTo>
                  <a:pt x="8452" y="0"/>
                  <a:pt x="6450" y="505"/>
                  <a:pt x="4985" y="1420"/>
                </a:cubicBezTo>
                <a:cubicBezTo>
                  <a:pt x="3496" y="2351"/>
                  <a:pt x="2676" y="3652"/>
                  <a:pt x="2676" y="5082"/>
                </a:cubicBezTo>
                <a:cubicBezTo>
                  <a:pt x="2676" y="6422"/>
                  <a:pt x="3143" y="6794"/>
                  <a:pt x="4370" y="7570"/>
                </a:cubicBezTo>
                <a:cubicBezTo>
                  <a:pt x="4340" y="7270"/>
                  <a:pt x="4246" y="7098"/>
                  <a:pt x="4021" y="6689"/>
                </a:cubicBezTo>
                <a:cubicBezTo>
                  <a:pt x="3978" y="6612"/>
                  <a:pt x="3931" y="6527"/>
                  <a:pt x="3879" y="6433"/>
                </a:cubicBezTo>
                <a:cubicBezTo>
                  <a:pt x="3439" y="5619"/>
                  <a:pt x="3776" y="4807"/>
                  <a:pt x="3791" y="4773"/>
                </a:cubicBezTo>
                <a:lnTo>
                  <a:pt x="4155" y="4851"/>
                </a:lnTo>
                <a:lnTo>
                  <a:pt x="4521" y="4929"/>
                </a:lnTo>
                <a:cubicBezTo>
                  <a:pt x="4518" y="4936"/>
                  <a:pt x="4245" y="5601"/>
                  <a:pt x="4590" y="6237"/>
                </a:cubicBezTo>
                <a:cubicBezTo>
                  <a:pt x="4640" y="6331"/>
                  <a:pt x="4687" y="6414"/>
                  <a:pt x="4729" y="6491"/>
                </a:cubicBezTo>
                <a:cubicBezTo>
                  <a:pt x="5021" y="7020"/>
                  <a:pt x="5143" y="7240"/>
                  <a:pt x="5143" y="7835"/>
                </a:cubicBezTo>
                <a:cubicBezTo>
                  <a:pt x="5143" y="8142"/>
                  <a:pt x="5028" y="8416"/>
                  <a:pt x="4918" y="8681"/>
                </a:cubicBezTo>
                <a:cubicBezTo>
                  <a:pt x="4785" y="8999"/>
                  <a:pt x="4670" y="9274"/>
                  <a:pt x="4760" y="9569"/>
                </a:cubicBezTo>
                <a:cubicBezTo>
                  <a:pt x="4915" y="10082"/>
                  <a:pt x="5546" y="10399"/>
                  <a:pt x="6042" y="10399"/>
                </a:cubicBezTo>
                <a:cubicBezTo>
                  <a:pt x="7019" y="10399"/>
                  <a:pt x="7441" y="11009"/>
                  <a:pt x="7573" y="11479"/>
                </a:cubicBezTo>
                <a:lnTo>
                  <a:pt x="8480" y="11479"/>
                </a:lnTo>
                <a:lnTo>
                  <a:pt x="8480" y="10919"/>
                </a:lnTo>
                <a:lnTo>
                  <a:pt x="9243" y="10919"/>
                </a:lnTo>
                <a:lnTo>
                  <a:pt x="9243" y="11479"/>
                </a:lnTo>
                <a:lnTo>
                  <a:pt x="10238" y="11479"/>
                </a:lnTo>
                <a:lnTo>
                  <a:pt x="10238" y="10919"/>
                </a:lnTo>
                <a:lnTo>
                  <a:pt x="11001" y="10919"/>
                </a:lnTo>
                <a:lnTo>
                  <a:pt x="11001" y="11479"/>
                </a:lnTo>
                <a:lnTo>
                  <a:pt x="11999" y="11479"/>
                </a:lnTo>
                <a:lnTo>
                  <a:pt x="11999" y="10919"/>
                </a:lnTo>
                <a:lnTo>
                  <a:pt x="12760" y="10919"/>
                </a:lnTo>
                <a:lnTo>
                  <a:pt x="12760" y="11479"/>
                </a:lnTo>
                <a:lnTo>
                  <a:pt x="13669" y="11479"/>
                </a:lnTo>
                <a:cubicBezTo>
                  <a:pt x="13801" y="11009"/>
                  <a:pt x="14223" y="10399"/>
                  <a:pt x="15200" y="10399"/>
                </a:cubicBezTo>
                <a:cubicBezTo>
                  <a:pt x="15696" y="10399"/>
                  <a:pt x="16327" y="10082"/>
                  <a:pt x="16482" y="9569"/>
                </a:cubicBezTo>
                <a:cubicBezTo>
                  <a:pt x="16572" y="9274"/>
                  <a:pt x="16457" y="8999"/>
                  <a:pt x="16324" y="8681"/>
                </a:cubicBezTo>
                <a:cubicBezTo>
                  <a:pt x="16214" y="8416"/>
                  <a:pt x="16099" y="8142"/>
                  <a:pt x="16099" y="7835"/>
                </a:cubicBezTo>
                <a:cubicBezTo>
                  <a:pt x="16099" y="7239"/>
                  <a:pt x="16219" y="7020"/>
                  <a:pt x="16511" y="6491"/>
                </a:cubicBezTo>
                <a:cubicBezTo>
                  <a:pt x="16553" y="6414"/>
                  <a:pt x="16599" y="6331"/>
                  <a:pt x="16650" y="6237"/>
                </a:cubicBezTo>
                <a:cubicBezTo>
                  <a:pt x="16994" y="5601"/>
                  <a:pt x="16724" y="4936"/>
                  <a:pt x="16721" y="4929"/>
                </a:cubicBezTo>
                <a:lnTo>
                  <a:pt x="17451" y="4773"/>
                </a:lnTo>
                <a:cubicBezTo>
                  <a:pt x="17466" y="4807"/>
                  <a:pt x="17804" y="5619"/>
                  <a:pt x="17362" y="6433"/>
                </a:cubicBezTo>
                <a:cubicBezTo>
                  <a:pt x="17311" y="6527"/>
                  <a:pt x="17264" y="6611"/>
                  <a:pt x="17221" y="6688"/>
                </a:cubicBezTo>
                <a:cubicBezTo>
                  <a:pt x="16996" y="7097"/>
                  <a:pt x="16901" y="7270"/>
                  <a:pt x="16872" y="7570"/>
                </a:cubicBezTo>
                <a:cubicBezTo>
                  <a:pt x="18099" y="6794"/>
                  <a:pt x="18566" y="6422"/>
                  <a:pt x="18566" y="5082"/>
                </a:cubicBezTo>
                <a:cubicBezTo>
                  <a:pt x="18566" y="3652"/>
                  <a:pt x="17744" y="2352"/>
                  <a:pt x="16255" y="1420"/>
                </a:cubicBezTo>
                <a:cubicBezTo>
                  <a:pt x="14790" y="505"/>
                  <a:pt x="12790" y="0"/>
                  <a:pt x="10621" y="0"/>
                </a:cubicBezTo>
                <a:close/>
                <a:moveTo>
                  <a:pt x="7922" y="5910"/>
                </a:moveTo>
                <a:cubicBezTo>
                  <a:pt x="10338" y="5910"/>
                  <a:pt x="9900" y="7158"/>
                  <a:pt x="9461" y="7626"/>
                </a:cubicBezTo>
                <a:cubicBezTo>
                  <a:pt x="9021" y="8094"/>
                  <a:pt x="7592" y="9302"/>
                  <a:pt x="6384" y="8054"/>
                </a:cubicBezTo>
                <a:cubicBezTo>
                  <a:pt x="5176" y="6806"/>
                  <a:pt x="6275" y="5910"/>
                  <a:pt x="7922" y="5910"/>
                </a:cubicBezTo>
                <a:close/>
                <a:moveTo>
                  <a:pt x="13319" y="5910"/>
                </a:moveTo>
                <a:cubicBezTo>
                  <a:pt x="14966" y="5910"/>
                  <a:pt x="16063" y="6806"/>
                  <a:pt x="14855" y="8054"/>
                </a:cubicBezTo>
                <a:cubicBezTo>
                  <a:pt x="13647" y="9302"/>
                  <a:pt x="12220" y="8094"/>
                  <a:pt x="11781" y="7626"/>
                </a:cubicBezTo>
                <a:cubicBezTo>
                  <a:pt x="11342" y="7158"/>
                  <a:pt x="10904" y="5910"/>
                  <a:pt x="13319" y="5910"/>
                </a:cubicBezTo>
                <a:close/>
                <a:moveTo>
                  <a:pt x="10621" y="8587"/>
                </a:moveTo>
                <a:cubicBezTo>
                  <a:pt x="11915" y="8863"/>
                  <a:pt x="11935" y="9797"/>
                  <a:pt x="11568" y="10103"/>
                </a:cubicBezTo>
                <a:cubicBezTo>
                  <a:pt x="11202" y="10409"/>
                  <a:pt x="10621" y="9935"/>
                  <a:pt x="10621" y="9935"/>
                </a:cubicBezTo>
                <a:cubicBezTo>
                  <a:pt x="10621" y="9935"/>
                  <a:pt x="10040" y="10409"/>
                  <a:pt x="9674" y="10103"/>
                </a:cubicBezTo>
                <a:cubicBezTo>
                  <a:pt x="9307" y="9797"/>
                  <a:pt x="9327" y="8863"/>
                  <a:pt x="10621" y="8587"/>
                </a:cubicBezTo>
                <a:close/>
                <a:moveTo>
                  <a:pt x="5992" y="10937"/>
                </a:moveTo>
                <a:cubicBezTo>
                  <a:pt x="6051" y="12945"/>
                  <a:pt x="6696" y="13311"/>
                  <a:pt x="7391" y="13396"/>
                </a:cubicBezTo>
                <a:cubicBezTo>
                  <a:pt x="8607" y="13545"/>
                  <a:pt x="10601" y="13547"/>
                  <a:pt x="10621" y="13547"/>
                </a:cubicBezTo>
                <a:cubicBezTo>
                  <a:pt x="10641" y="13547"/>
                  <a:pt x="12634" y="13545"/>
                  <a:pt x="13848" y="13396"/>
                </a:cubicBezTo>
                <a:cubicBezTo>
                  <a:pt x="14988" y="13256"/>
                  <a:pt x="15221" y="12164"/>
                  <a:pt x="15250" y="10937"/>
                </a:cubicBezTo>
                <a:cubicBezTo>
                  <a:pt x="15233" y="10938"/>
                  <a:pt x="15215" y="10941"/>
                  <a:pt x="15197" y="10941"/>
                </a:cubicBezTo>
                <a:cubicBezTo>
                  <a:pt x="14628" y="10941"/>
                  <a:pt x="14455" y="11406"/>
                  <a:pt x="14403" y="11637"/>
                </a:cubicBezTo>
                <a:lnTo>
                  <a:pt x="14403" y="12580"/>
                </a:lnTo>
                <a:lnTo>
                  <a:pt x="13640" y="12580"/>
                </a:lnTo>
                <a:lnTo>
                  <a:pt x="13640" y="12020"/>
                </a:lnTo>
                <a:lnTo>
                  <a:pt x="12760" y="12020"/>
                </a:lnTo>
                <a:lnTo>
                  <a:pt x="12760" y="12580"/>
                </a:lnTo>
                <a:lnTo>
                  <a:pt x="11997" y="12580"/>
                </a:lnTo>
                <a:lnTo>
                  <a:pt x="11997" y="12020"/>
                </a:lnTo>
                <a:lnTo>
                  <a:pt x="11001" y="12020"/>
                </a:lnTo>
                <a:lnTo>
                  <a:pt x="11001" y="12580"/>
                </a:lnTo>
                <a:lnTo>
                  <a:pt x="10238" y="12580"/>
                </a:lnTo>
                <a:lnTo>
                  <a:pt x="10238" y="12020"/>
                </a:lnTo>
                <a:lnTo>
                  <a:pt x="9243" y="12020"/>
                </a:lnTo>
                <a:lnTo>
                  <a:pt x="9243" y="12580"/>
                </a:lnTo>
                <a:lnTo>
                  <a:pt x="8480" y="12580"/>
                </a:lnTo>
                <a:lnTo>
                  <a:pt x="8480" y="12020"/>
                </a:lnTo>
                <a:lnTo>
                  <a:pt x="7599" y="12020"/>
                </a:lnTo>
                <a:lnTo>
                  <a:pt x="7599" y="12580"/>
                </a:lnTo>
                <a:lnTo>
                  <a:pt x="6836" y="12580"/>
                </a:lnTo>
                <a:lnTo>
                  <a:pt x="6836" y="11637"/>
                </a:lnTo>
                <a:cubicBezTo>
                  <a:pt x="6785" y="11406"/>
                  <a:pt x="6611" y="10941"/>
                  <a:pt x="6042" y="10941"/>
                </a:cubicBezTo>
                <a:cubicBezTo>
                  <a:pt x="6025" y="10941"/>
                  <a:pt x="6008" y="10938"/>
                  <a:pt x="5992" y="10937"/>
                </a:cubicBezTo>
                <a:close/>
                <a:moveTo>
                  <a:pt x="18724" y="11960"/>
                </a:moveTo>
                <a:cubicBezTo>
                  <a:pt x="18679" y="11960"/>
                  <a:pt x="18630" y="11962"/>
                  <a:pt x="18578" y="11965"/>
                </a:cubicBezTo>
                <a:cubicBezTo>
                  <a:pt x="17773" y="12017"/>
                  <a:pt x="17571" y="12819"/>
                  <a:pt x="16975" y="13190"/>
                </a:cubicBezTo>
                <a:cubicBezTo>
                  <a:pt x="16446" y="13520"/>
                  <a:pt x="3685" y="18765"/>
                  <a:pt x="3126" y="19006"/>
                </a:cubicBezTo>
                <a:cubicBezTo>
                  <a:pt x="2780" y="19156"/>
                  <a:pt x="2366" y="19181"/>
                  <a:pt x="1954" y="19181"/>
                </a:cubicBezTo>
                <a:cubicBezTo>
                  <a:pt x="1744" y="19181"/>
                  <a:pt x="1534" y="19175"/>
                  <a:pt x="1334" y="19175"/>
                </a:cubicBezTo>
                <a:cubicBezTo>
                  <a:pt x="731" y="19175"/>
                  <a:pt x="215" y="19234"/>
                  <a:pt x="37" y="19710"/>
                </a:cubicBezTo>
                <a:cubicBezTo>
                  <a:pt x="-177" y="20284"/>
                  <a:pt x="567" y="20350"/>
                  <a:pt x="1329" y="20802"/>
                </a:cubicBezTo>
                <a:cubicBezTo>
                  <a:pt x="1924" y="21156"/>
                  <a:pt x="1829" y="21547"/>
                  <a:pt x="2523" y="21547"/>
                </a:cubicBezTo>
                <a:cubicBezTo>
                  <a:pt x="2570" y="21547"/>
                  <a:pt x="2622" y="21545"/>
                  <a:pt x="2676" y="21541"/>
                </a:cubicBezTo>
                <a:cubicBezTo>
                  <a:pt x="3480" y="21487"/>
                  <a:pt x="3676" y="20683"/>
                  <a:pt x="4269" y="20310"/>
                </a:cubicBezTo>
                <a:cubicBezTo>
                  <a:pt x="4796" y="19978"/>
                  <a:pt x="17548" y="14736"/>
                  <a:pt x="18109" y="14497"/>
                </a:cubicBezTo>
                <a:cubicBezTo>
                  <a:pt x="18446" y="14353"/>
                  <a:pt x="18847" y="14327"/>
                  <a:pt x="19248" y="14327"/>
                </a:cubicBezTo>
                <a:cubicBezTo>
                  <a:pt x="19480" y="14327"/>
                  <a:pt x="19714" y="14336"/>
                  <a:pt x="19934" y="14336"/>
                </a:cubicBezTo>
                <a:cubicBezTo>
                  <a:pt x="20523" y="14336"/>
                  <a:pt x="21024" y="14272"/>
                  <a:pt x="21202" y="13805"/>
                </a:cubicBezTo>
                <a:cubicBezTo>
                  <a:pt x="21421" y="13232"/>
                  <a:pt x="20676" y="13163"/>
                  <a:pt x="19917" y="12708"/>
                </a:cubicBezTo>
                <a:cubicBezTo>
                  <a:pt x="19323" y="12351"/>
                  <a:pt x="19425" y="11960"/>
                  <a:pt x="18724" y="11960"/>
                </a:cubicBezTo>
                <a:close/>
                <a:moveTo>
                  <a:pt x="2384" y="11965"/>
                </a:moveTo>
                <a:cubicBezTo>
                  <a:pt x="1828" y="12014"/>
                  <a:pt x="1878" y="12376"/>
                  <a:pt x="1324" y="12708"/>
                </a:cubicBezTo>
                <a:cubicBezTo>
                  <a:pt x="566" y="13163"/>
                  <a:pt x="-179" y="13232"/>
                  <a:pt x="40" y="13805"/>
                </a:cubicBezTo>
                <a:cubicBezTo>
                  <a:pt x="399" y="14747"/>
                  <a:pt x="2077" y="14046"/>
                  <a:pt x="3133" y="14497"/>
                </a:cubicBezTo>
                <a:cubicBezTo>
                  <a:pt x="3352" y="14590"/>
                  <a:pt x="5429" y="15447"/>
                  <a:pt x="7913" y="16476"/>
                </a:cubicBezTo>
                <a:cubicBezTo>
                  <a:pt x="8576" y="16201"/>
                  <a:pt x="9270" y="15914"/>
                  <a:pt x="9963" y="15625"/>
                </a:cubicBezTo>
                <a:cubicBezTo>
                  <a:pt x="7086" y="14426"/>
                  <a:pt x="4499" y="13335"/>
                  <a:pt x="4267" y="13190"/>
                </a:cubicBezTo>
                <a:cubicBezTo>
                  <a:pt x="3671" y="12819"/>
                  <a:pt x="3468" y="12017"/>
                  <a:pt x="2664" y="11965"/>
                </a:cubicBezTo>
                <a:cubicBezTo>
                  <a:pt x="2556" y="11958"/>
                  <a:pt x="2464" y="11958"/>
                  <a:pt x="2384" y="11965"/>
                </a:cubicBezTo>
                <a:close/>
                <a:moveTo>
                  <a:pt x="13327" y="17024"/>
                </a:moveTo>
                <a:cubicBezTo>
                  <a:pt x="12662" y="17299"/>
                  <a:pt x="11972" y="17587"/>
                  <a:pt x="11279" y="17875"/>
                </a:cubicBezTo>
                <a:cubicBezTo>
                  <a:pt x="14155" y="19074"/>
                  <a:pt x="16739" y="20164"/>
                  <a:pt x="16970" y="20310"/>
                </a:cubicBezTo>
                <a:cubicBezTo>
                  <a:pt x="17563" y="20683"/>
                  <a:pt x="17762" y="21487"/>
                  <a:pt x="18566" y="21541"/>
                </a:cubicBezTo>
                <a:cubicBezTo>
                  <a:pt x="19428" y="21600"/>
                  <a:pt x="19275" y="21180"/>
                  <a:pt x="19910" y="20802"/>
                </a:cubicBezTo>
                <a:cubicBezTo>
                  <a:pt x="20673" y="20350"/>
                  <a:pt x="21417" y="20284"/>
                  <a:pt x="21202" y="19710"/>
                </a:cubicBezTo>
                <a:cubicBezTo>
                  <a:pt x="20850" y="18767"/>
                  <a:pt x="19169" y="19461"/>
                  <a:pt x="18116" y="19006"/>
                </a:cubicBezTo>
                <a:cubicBezTo>
                  <a:pt x="17898" y="18912"/>
                  <a:pt x="15814" y="18054"/>
                  <a:pt x="13327" y="17024"/>
                </a:cubicBezTo>
                <a:close/>
              </a:path>
            </a:pathLst>
          </a:custGeom>
          <a:solidFill>
            <a:srgbClr val="FF2600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46" name="Soleil brillant"/>
          <p:cNvSpPr/>
          <p:nvPr/>
        </p:nvSpPr>
        <p:spPr>
          <a:xfrm>
            <a:off x="10399363" y="8065027"/>
            <a:ext cx="1270001" cy="12700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lnTo>
                  <a:pt x="9464" y="4077"/>
                </a:lnTo>
                <a:lnTo>
                  <a:pt x="6667" y="824"/>
                </a:lnTo>
                <a:lnTo>
                  <a:pt x="6991" y="5101"/>
                </a:lnTo>
                <a:lnTo>
                  <a:pt x="3164" y="3164"/>
                </a:lnTo>
                <a:lnTo>
                  <a:pt x="5100" y="6993"/>
                </a:lnTo>
                <a:lnTo>
                  <a:pt x="822" y="6667"/>
                </a:lnTo>
                <a:lnTo>
                  <a:pt x="4077" y="9464"/>
                </a:lnTo>
                <a:lnTo>
                  <a:pt x="0" y="10800"/>
                </a:lnTo>
                <a:lnTo>
                  <a:pt x="4077" y="12138"/>
                </a:lnTo>
                <a:lnTo>
                  <a:pt x="822" y="14934"/>
                </a:lnTo>
                <a:lnTo>
                  <a:pt x="5100" y="14609"/>
                </a:lnTo>
                <a:lnTo>
                  <a:pt x="3164" y="18438"/>
                </a:lnTo>
                <a:lnTo>
                  <a:pt x="6991" y="16500"/>
                </a:lnTo>
                <a:lnTo>
                  <a:pt x="6667" y="20778"/>
                </a:lnTo>
                <a:lnTo>
                  <a:pt x="9464" y="17525"/>
                </a:lnTo>
                <a:lnTo>
                  <a:pt x="10800" y="21600"/>
                </a:lnTo>
                <a:lnTo>
                  <a:pt x="12138" y="17525"/>
                </a:lnTo>
                <a:lnTo>
                  <a:pt x="14933" y="20778"/>
                </a:lnTo>
                <a:lnTo>
                  <a:pt x="14609" y="16500"/>
                </a:lnTo>
                <a:lnTo>
                  <a:pt x="18438" y="18438"/>
                </a:lnTo>
                <a:lnTo>
                  <a:pt x="16500" y="14609"/>
                </a:lnTo>
                <a:lnTo>
                  <a:pt x="20778" y="14934"/>
                </a:lnTo>
                <a:lnTo>
                  <a:pt x="17523" y="12138"/>
                </a:lnTo>
                <a:lnTo>
                  <a:pt x="21600" y="10800"/>
                </a:lnTo>
                <a:lnTo>
                  <a:pt x="17523" y="9464"/>
                </a:lnTo>
                <a:lnTo>
                  <a:pt x="20778" y="6667"/>
                </a:lnTo>
                <a:lnTo>
                  <a:pt x="16500" y="6993"/>
                </a:lnTo>
                <a:lnTo>
                  <a:pt x="18438" y="3164"/>
                </a:lnTo>
                <a:lnTo>
                  <a:pt x="14609" y="5101"/>
                </a:lnTo>
                <a:lnTo>
                  <a:pt x="14933" y="824"/>
                </a:lnTo>
                <a:lnTo>
                  <a:pt x="12138" y="4077"/>
                </a:lnTo>
                <a:lnTo>
                  <a:pt x="10800" y="0"/>
                </a:lnTo>
                <a:close/>
                <a:moveTo>
                  <a:pt x="10800" y="5098"/>
                </a:moveTo>
                <a:cubicBezTo>
                  <a:pt x="13950" y="5098"/>
                  <a:pt x="16504" y="7650"/>
                  <a:pt x="16504" y="10800"/>
                </a:cubicBezTo>
                <a:cubicBezTo>
                  <a:pt x="16504" y="13950"/>
                  <a:pt x="13950" y="16504"/>
                  <a:pt x="10800" y="16504"/>
                </a:cubicBezTo>
                <a:cubicBezTo>
                  <a:pt x="7650" y="16504"/>
                  <a:pt x="5096" y="13950"/>
                  <a:pt x="5096" y="10800"/>
                </a:cubicBezTo>
                <a:cubicBezTo>
                  <a:pt x="5096" y="7650"/>
                  <a:pt x="7650" y="5098"/>
                  <a:pt x="10800" y="5098"/>
                </a:cubicBezTo>
                <a:close/>
              </a:path>
            </a:pathLst>
          </a:custGeom>
          <a:solidFill>
            <a:srgbClr val="FFF531"/>
          </a:solidFill>
          <a:ln w="25400">
            <a:miter lim="400000"/>
          </a:ln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35" grpId="4"/>
      <p:bldP build="whole" bldLvl="1" animBg="1" rev="0" advAuto="0" spid="545" grpId="7"/>
      <p:bldP build="whole" bldLvl="1" animBg="1" rev="0" advAuto="0" spid="541" grpId="10"/>
      <p:bldP build="whole" bldLvl="1" animBg="1" rev="0" advAuto="0" spid="546" grpId="11"/>
      <p:bldP build="whole" bldLvl="1" animBg="1" rev="0" advAuto="0" spid="532" grpId="2"/>
      <p:bldP build="whole" bldLvl="1" animBg="1" rev="0" advAuto="0" spid="534" grpId="3"/>
      <p:bldP build="whole" bldLvl="1" animBg="1" rev="0" advAuto="0" spid="539" grpId="8"/>
      <p:bldP build="whole" bldLvl="1" animBg="1" rev="0" advAuto="0" spid="540" grpId="9"/>
      <p:bldP build="whole" bldLvl="1" animBg="1" rev="0" advAuto="0" spid="533" grpId="1"/>
      <p:bldP build="whole" bldLvl="1" animBg="1" rev="0" advAuto="0" spid="536" grpId="6"/>
      <p:bldP build="whole" bldLvl="1" animBg="1" rev="0" advAuto="0" spid="544" grpId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Rectangle aux angles arrondis"/>
          <p:cNvSpPr/>
          <p:nvPr/>
        </p:nvSpPr>
        <p:spPr>
          <a:xfrm>
            <a:off x="8389290" y="5085731"/>
            <a:ext cx="2035504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49" name="Rectangle aux angles arrondis"/>
          <p:cNvSpPr/>
          <p:nvPr/>
        </p:nvSpPr>
        <p:spPr>
          <a:xfrm>
            <a:off x="5863742" y="5085731"/>
            <a:ext cx="2035504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50" name="Rectangle aux angles arrondis"/>
          <p:cNvSpPr/>
          <p:nvPr/>
        </p:nvSpPr>
        <p:spPr>
          <a:xfrm>
            <a:off x="3376293" y="5111131"/>
            <a:ext cx="2035504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51" name="Rectangle aux angles arrondis"/>
          <p:cNvSpPr/>
          <p:nvPr/>
        </p:nvSpPr>
        <p:spPr>
          <a:xfrm>
            <a:off x="5798902" y="4110485"/>
            <a:ext cx="2035504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52" name="Rectangle aux angles arrondis"/>
          <p:cNvSpPr/>
          <p:nvPr/>
        </p:nvSpPr>
        <p:spPr>
          <a:xfrm>
            <a:off x="3376293" y="4132665"/>
            <a:ext cx="2035504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53" name="Rectangle aux angles arrondis"/>
          <p:cNvSpPr/>
          <p:nvPr/>
        </p:nvSpPr>
        <p:spPr>
          <a:xfrm>
            <a:off x="5863742" y="3109838"/>
            <a:ext cx="2035504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54" name="Rectangle aux angles arrondis"/>
          <p:cNvSpPr/>
          <p:nvPr/>
        </p:nvSpPr>
        <p:spPr>
          <a:xfrm>
            <a:off x="3376293" y="3122538"/>
            <a:ext cx="2035504" cy="520701"/>
          </a:xfrm>
          <a:prstGeom prst="roundRect">
            <a:avLst>
              <a:gd name="adj" fmla="val 36585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555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556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4967" y="572581"/>
            <a:ext cx="2794001" cy="584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24013" y="1755923"/>
            <a:ext cx="2768601" cy="584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00260" y="680531"/>
            <a:ext cx="1028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227933" y="1822707"/>
            <a:ext cx="2159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60" name="Remarque:"/>
          <p:cNvSpPr/>
          <p:nvPr/>
        </p:nvSpPr>
        <p:spPr>
          <a:xfrm>
            <a:off x="139700" y="2948563"/>
            <a:ext cx="2819400" cy="787401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Remarque:</a:t>
            </a:r>
          </a:p>
        </p:txBody>
      </p:sp>
      <p:pic>
        <p:nvPicPr>
          <p:cNvPr id="561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25135" y="3135238"/>
            <a:ext cx="5740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2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376293" y="4135885"/>
            <a:ext cx="7010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3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25135" y="5136531"/>
            <a:ext cx="8280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4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607902" y="6095858"/>
            <a:ext cx="4191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149983" y="6112087"/>
            <a:ext cx="4711701" cy="5207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68" name="Grouper"/>
          <p:cNvGrpSpPr/>
          <p:nvPr/>
        </p:nvGrpSpPr>
        <p:grpSpPr>
          <a:xfrm>
            <a:off x="874393" y="7707097"/>
            <a:ext cx="5003801" cy="1448947"/>
            <a:chOff x="0" y="0"/>
            <a:chExt cx="5003800" cy="1448946"/>
          </a:xfrm>
        </p:grpSpPr>
        <p:pic>
          <p:nvPicPr>
            <p:cNvPr id="566" name="pasted-image.pdf" descr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0" y="0"/>
              <a:ext cx="5003800" cy="609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67" name="n’existe pas"/>
            <p:cNvSpPr txBox="1"/>
            <p:nvPr/>
          </p:nvSpPr>
          <p:spPr>
            <a:xfrm>
              <a:off x="1241235" y="826646"/>
              <a:ext cx="219268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n’existe pas</a:t>
              </a:r>
            </a:p>
          </p:txBody>
        </p:sp>
      </p:grpSp>
      <p:grpSp>
        <p:nvGrpSpPr>
          <p:cNvPr id="571" name="Grouper"/>
          <p:cNvGrpSpPr/>
          <p:nvPr/>
        </p:nvGrpSpPr>
        <p:grpSpPr>
          <a:xfrm>
            <a:off x="7112889" y="7707097"/>
            <a:ext cx="5676901" cy="1448947"/>
            <a:chOff x="0" y="0"/>
            <a:chExt cx="5676900" cy="1448946"/>
          </a:xfrm>
        </p:grpSpPr>
        <p:pic>
          <p:nvPicPr>
            <p:cNvPr id="569" name="pasted-image.pdf" descr="pasted-image.pdf"/>
            <p:cNvPicPr>
              <a:picLocks noChangeAspect="1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0" y="0"/>
              <a:ext cx="5676900" cy="609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70" name="existe"/>
            <p:cNvSpPr txBox="1"/>
            <p:nvPr/>
          </p:nvSpPr>
          <p:spPr>
            <a:xfrm>
              <a:off x="2144869" y="826646"/>
              <a:ext cx="112893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existe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2" grpId="10"/>
      <p:bldP build="whole" bldLvl="1" animBg="1" rev="0" advAuto="0" spid="548" grpId="15"/>
      <p:bldP build="whole" bldLvl="1" animBg="1" rev="0" advAuto="0" spid="568" grpId="17"/>
      <p:bldP build="whole" bldLvl="1" animBg="1" rev="0" advAuto="0" spid="561" grpId="6"/>
      <p:bldP build="whole" bldLvl="1" animBg="1" rev="0" advAuto="0" spid="549" grpId="14"/>
      <p:bldP build="whole" bldLvl="1" animBg="1" rev="0" advAuto="0" spid="556" grpId="1"/>
      <p:bldP build="whole" bldLvl="1" animBg="1" rev="0" advAuto="0" spid="553" grpId="8"/>
      <p:bldP build="whole" bldLvl="1" animBg="1" rev="0" advAuto="0" spid="558" grpId="2"/>
      <p:bldP build="whole" bldLvl="1" animBg="1" rev="0" advAuto="0" spid="560" grpId="5"/>
      <p:bldP build="whole" bldLvl="1" animBg="1" rev="0" advAuto="0" spid="559" grpId="4"/>
      <p:bldP build="whole" bldLvl="1" animBg="1" rev="0" advAuto="0" spid="551" grpId="11"/>
      <p:bldP build="whole" bldLvl="1" animBg="1" rev="0" advAuto="0" spid="563" grpId="12"/>
      <p:bldP build="whole" bldLvl="1" animBg="1" rev="0" advAuto="0" spid="565" grpId="18"/>
      <p:bldP build="whole" bldLvl="1" animBg="1" rev="0" advAuto="0" spid="550" grpId="13"/>
      <p:bldP build="whole" bldLvl="1" animBg="1" rev="0" advAuto="0" spid="554" grpId="7"/>
      <p:bldP build="whole" bldLvl="1" animBg="1" rev="0" advAuto="0" spid="564" grpId="16"/>
      <p:bldP build="whole" bldLvl="1" animBg="1" rev="0" advAuto="0" spid="562" grpId="9"/>
      <p:bldP build="whole" bldLvl="1" animBg="1" rev="0" advAuto="0" spid="557" grpId="3"/>
      <p:bldP build="whole" bldLvl="1" animBg="1" rev="0" advAuto="0" spid="571" grpId="19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Exposant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Exposant</a:t>
            </a:r>
          </a:p>
        </p:txBody>
      </p:sp>
      <p:sp>
        <p:nvSpPr>
          <p:cNvPr id="126" name="On a vu que la somme était de compter en terme de plus 1."/>
          <p:cNvSpPr txBox="1"/>
          <p:nvPr/>
        </p:nvSpPr>
        <p:spPr>
          <a:xfrm>
            <a:off x="876697" y="1557737"/>
            <a:ext cx="110047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a vu que la somme était de compter en terme de plus 1.</a:t>
            </a:r>
          </a:p>
        </p:txBody>
      </p:sp>
      <p:sp>
        <p:nvSpPr>
          <p:cNvPr id="127" name="Que la multiplication était compter en terme de plus n."/>
          <p:cNvSpPr txBox="1"/>
          <p:nvPr/>
        </p:nvSpPr>
        <p:spPr>
          <a:xfrm>
            <a:off x="1447192" y="2605602"/>
            <a:ext cx="1015796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Que la multiplication était compter en terme de plus </a:t>
            </a:r>
            <a:r>
              <a:rPr i="1"/>
              <a:t>n</a:t>
            </a:r>
            <a:r>
              <a:t>.</a:t>
            </a:r>
          </a:p>
        </p:txBody>
      </p:sp>
      <p:sp>
        <p:nvSpPr>
          <p:cNvPr id="128" name="Dans la même veine, prendre l’exposant d’un nombre revient à compter en terme de fois a"/>
          <p:cNvSpPr txBox="1"/>
          <p:nvPr/>
        </p:nvSpPr>
        <p:spPr>
          <a:xfrm>
            <a:off x="618293" y="3653467"/>
            <a:ext cx="11768213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Dans la même veine, prendre l’exposant d’un nombre revient à compter en terme de fois </a:t>
            </a:r>
            <a:r>
              <a:rPr i="1"/>
              <a:t>a</a:t>
            </a:r>
            <a:r>
              <a:t> </a:t>
            </a:r>
          </a:p>
        </p:txBody>
      </p:sp>
      <p:sp>
        <p:nvSpPr>
          <p:cNvPr id="129" name="Exemple:"/>
          <p:cNvSpPr/>
          <p:nvPr/>
        </p:nvSpPr>
        <p:spPr>
          <a:xfrm>
            <a:off x="397123" y="5369220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30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04510" y="5559720"/>
            <a:ext cx="35941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04510" y="7240944"/>
            <a:ext cx="43688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Exemple:"/>
          <p:cNvSpPr/>
          <p:nvPr/>
        </p:nvSpPr>
        <p:spPr>
          <a:xfrm>
            <a:off x="397123" y="7056794"/>
            <a:ext cx="2387601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6"/>
      <p:bldP build="whole" bldLvl="1" animBg="1" rev="0" advAuto="0" spid="130" grpId="4"/>
      <p:bldP build="whole" bldLvl="1" animBg="1" rev="0" advAuto="0" spid="127" grpId="1"/>
      <p:bldP build="whole" bldLvl="1" animBg="1" rev="0" advAuto="0" spid="129" grpId="3"/>
      <p:bldP build="whole" bldLvl="1" animBg="1" rev="0" advAuto="0" spid="132" grpId="5"/>
      <p:bldP build="whole" bldLvl="1" animBg="1" rev="0" advAuto="0" spid="128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74" name="# 21 et 22"/>
          <p:cNvSpPr txBox="1"/>
          <p:nvPr/>
        </p:nvSpPr>
        <p:spPr>
          <a:xfrm>
            <a:off x="5497586" y="4565650"/>
            <a:ext cx="200962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21 et 22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77" name="#17 à 22"/>
          <p:cNvSpPr txBox="1"/>
          <p:nvPr>
            <p:ph type="body" idx="14"/>
          </p:nvPr>
        </p:nvSpPr>
        <p:spPr>
          <a:xfrm>
            <a:off x="6324872" y="4178300"/>
            <a:ext cx="2505002" cy="622300"/>
          </a:xfrm>
          <a:prstGeom prst="rect">
            <a:avLst/>
          </a:prstGeom>
        </p:spPr>
        <p:txBody>
          <a:bodyPr/>
          <a:lstStyle/>
          <a:p>
            <a:pPr lvl="1" marL="0" indent="3429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#17 à 22</a:t>
            </a:r>
          </a:p>
        </p:txBody>
      </p:sp>
      <p:sp>
        <p:nvSpPr>
          <p:cNvPr id="578" name="et"/>
          <p:cNvSpPr txBox="1"/>
          <p:nvPr/>
        </p:nvSpPr>
        <p:spPr>
          <a:xfrm>
            <a:off x="7241429" y="5000901"/>
            <a:ext cx="44760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et</a:t>
            </a:r>
          </a:p>
        </p:txBody>
      </p:sp>
      <p:sp>
        <p:nvSpPr>
          <p:cNvPr id="579" name="p. 22 ex 1.4,    p23 ex 1.5"/>
          <p:cNvSpPr txBox="1"/>
          <p:nvPr/>
        </p:nvSpPr>
        <p:spPr>
          <a:xfrm>
            <a:off x="4757836" y="5823503"/>
            <a:ext cx="471755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22 ex 1.4,    p23 ex 1.5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er"/>
          <p:cNvGrpSpPr/>
          <p:nvPr/>
        </p:nvGrpSpPr>
        <p:grpSpPr>
          <a:xfrm>
            <a:off x="6688178" y="617548"/>
            <a:ext cx="3058115" cy="620659"/>
            <a:chOff x="0" y="0"/>
            <a:chExt cx="3058114" cy="620658"/>
          </a:xfrm>
        </p:grpSpPr>
        <p:sp>
          <p:nvSpPr>
            <p:cNvPr id="134" name="Rectangle aux angles arrondis"/>
            <p:cNvSpPr/>
            <p:nvPr/>
          </p:nvSpPr>
          <p:spPr>
            <a:xfrm>
              <a:off x="0" y="0"/>
              <a:ext cx="742950" cy="620659"/>
            </a:xfrm>
            <a:prstGeom prst="roundRect">
              <a:avLst>
                <a:gd name="adj" fmla="val 3069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5" name="Rectangle aux angles arrondis"/>
            <p:cNvSpPr/>
            <p:nvPr/>
          </p:nvSpPr>
          <p:spPr>
            <a:xfrm>
              <a:off x="771721" y="0"/>
              <a:ext cx="742951" cy="620659"/>
            </a:xfrm>
            <a:prstGeom prst="roundRect">
              <a:avLst>
                <a:gd name="adj" fmla="val 3069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6" name="Rectangle aux angles arrondis"/>
            <p:cNvSpPr/>
            <p:nvPr/>
          </p:nvSpPr>
          <p:spPr>
            <a:xfrm>
              <a:off x="1543442" y="0"/>
              <a:ext cx="742951" cy="620659"/>
            </a:xfrm>
            <a:prstGeom prst="roundRect">
              <a:avLst>
                <a:gd name="adj" fmla="val 3069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7" name="Rectangle aux angles arrondis"/>
            <p:cNvSpPr/>
            <p:nvPr/>
          </p:nvSpPr>
          <p:spPr>
            <a:xfrm>
              <a:off x="2315164" y="0"/>
              <a:ext cx="742951" cy="620659"/>
            </a:xfrm>
            <a:prstGeom prst="roundRect">
              <a:avLst>
                <a:gd name="adj" fmla="val 3069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3" name="Grouper"/>
          <p:cNvGrpSpPr/>
          <p:nvPr/>
        </p:nvGrpSpPr>
        <p:grpSpPr>
          <a:xfrm>
            <a:off x="6339124" y="1587759"/>
            <a:ext cx="2978151" cy="639709"/>
            <a:chOff x="0" y="0"/>
            <a:chExt cx="2978150" cy="639708"/>
          </a:xfrm>
        </p:grpSpPr>
        <p:sp>
          <p:nvSpPr>
            <p:cNvPr id="139" name="Rectangle aux angles arrondis"/>
            <p:cNvSpPr/>
            <p:nvPr/>
          </p:nvSpPr>
          <p:spPr>
            <a:xfrm>
              <a:off x="0" y="19050"/>
              <a:ext cx="742950" cy="620659"/>
            </a:xfrm>
            <a:prstGeom prst="roundRect">
              <a:avLst>
                <a:gd name="adj" fmla="val 3069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0" name="Rectangle aux angles arrondis"/>
            <p:cNvSpPr/>
            <p:nvPr/>
          </p:nvSpPr>
          <p:spPr>
            <a:xfrm>
              <a:off x="742950" y="19050"/>
              <a:ext cx="742950" cy="620659"/>
            </a:xfrm>
            <a:prstGeom prst="roundRect">
              <a:avLst>
                <a:gd name="adj" fmla="val 3069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1" name="Rectangle aux angles arrondis"/>
            <p:cNvSpPr/>
            <p:nvPr/>
          </p:nvSpPr>
          <p:spPr>
            <a:xfrm>
              <a:off x="1485900" y="19050"/>
              <a:ext cx="742950" cy="620659"/>
            </a:xfrm>
            <a:prstGeom prst="roundRect">
              <a:avLst>
                <a:gd name="adj" fmla="val 3069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42" name="Rectangle aux angles arrondis"/>
            <p:cNvSpPr/>
            <p:nvPr/>
          </p:nvSpPr>
          <p:spPr>
            <a:xfrm>
              <a:off x="2235200" y="0"/>
              <a:ext cx="742950" cy="620659"/>
            </a:xfrm>
            <a:prstGeom prst="roundRect">
              <a:avLst>
                <a:gd name="adj" fmla="val 30693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6" name="Grouper"/>
          <p:cNvGrpSpPr/>
          <p:nvPr/>
        </p:nvGrpSpPr>
        <p:grpSpPr>
          <a:xfrm>
            <a:off x="4771007" y="1587759"/>
            <a:ext cx="1379175" cy="6373685"/>
            <a:chOff x="0" y="0"/>
            <a:chExt cx="1379174" cy="6373684"/>
          </a:xfrm>
        </p:grpSpPr>
        <p:sp>
          <p:nvSpPr>
            <p:cNvPr id="144" name="Ligne"/>
            <p:cNvSpPr/>
            <p:nvPr/>
          </p:nvSpPr>
          <p:spPr>
            <a:xfrm>
              <a:off x="0" y="5979984"/>
              <a:ext cx="137917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fill="norm" stroke="1" extrusionOk="0">
                  <a:moveTo>
                    <a:pt x="21600" y="0"/>
                  </a:moveTo>
                  <a:cubicBezTo>
                    <a:pt x="21600" y="0"/>
                    <a:pt x="16204" y="21595"/>
                    <a:pt x="10800" y="21598"/>
                  </a:cubicBezTo>
                  <a:cubicBezTo>
                    <a:pt x="5020" y="21600"/>
                    <a:pt x="0" y="1137"/>
                    <a:pt x="0" y="1137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45" name="Rectangle aux angles arrondis"/>
            <p:cNvSpPr/>
            <p:nvPr/>
          </p:nvSpPr>
          <p:spPr>
            <a:xfrm>
              <a:off x="137907" y="0"/>
              <a:ext cx="443587" cy="620659"/>
            </a:xfrm>
            <a:prstGeom prst="roundRect">
              <a:avLst>
                <a:gd name="adj" fmla="val 4294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49" name="Grouper"/>
          <p:cNvGrpSpPr/>
          <p:nvPr/>
        </p:nvGrpSpPr>
        <p:grpSpPr>
          <a:xfrm>
            <a:off x="3311203" y="1587759"/>
            <a:ext cx="1379176" cy="6335585"/>
            <a:chOff x="0" y="0"/>
            <a:chExt cx="1379174" cy="6335584"/>
          </a:xfrm>
        </p:grpSpPr>
        <p:sp>
          <p:nvSpPr>
            <p:cNvPr id="147" name="Ligne"/>
            <p:cNvSpPr/>
            <p:nvPr/>
          </p:nvSpPr>
          <p:spPr>
            <a:xfrm>
              <a:off x="0" y="5941884"/>
              <a:ext cx="137917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fill="norm" stroke="1" extrusionOk="0">
                  <a:moveTo>
                    <a:pt x="21600" y="0"/>
                  </a:moveTo>
                  <a:cubicBezTo>
                    <a:pt x="21600" y="0"/>
                    <a:pt x="16204" y="21595"/>
                    <a:pt x="10800" y="21598"/>
                  </a:cubicBezTo>
                  <a:cubicBezTo>
                    <a:pt x="5020" y="21600"/>
                    <a:pt x="0" y="1137"/>
                    <a:pt x="0" y="1137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48" name="Rectangle aux angles arrondis"/>
            <p:cNvSpPr/>
            <p:nvPr/>
          </p:nvSpPr>
          <p:spPr>
            <a:xfrm>
              <a:off x="792720" y="0"/>
              <a:ext cx="443587" cy="620659"/>
            </a:xfrm>
            <a:prstGeom prst="roundRect">
              <a:avLst>
                <a:gd name="adj" fmla="val 4294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2" name="Grouper"/>
          <p:cNvGrpSpPr/>
          <p:nvPr/>
        </p:nvGrpSpPr>
        <p:grpSpPr>
          <a:xfrm>
            <a:off x="1770407" y="1587759"/>
            <a:ext cx="1972114" cy="6335585"/>
            <a:chOff x="0" y="0"/>
            <a:chExt cx="1972113" cy="6335584"/>
          </a:xfrm>
        </p:grpSpPr>
        <p:sp>
          <p:nvSpPr>
            <p:cNvPr id="150" name="Ligne"/>
            <p:cNvSpPr/>
            <p:nvPr/>
          </p:nvSpPr>
          <p:spPr>
            <a:xfrm>
              <a:off x="0" y="5941884"/>
              <a:ext cx="137917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fill="norm" stroke="1" extrusionOk="0">
                  <a:moveTo>
                    <a:pt x="21600" y="0"/>
                  </a:moveTo>
                  <a:cubicBezTo>
                    <a:pt x="21600" y="0"/>
                    <a:pt x="16204" y="21595"/>
                    <a:pt x="10800" y="21598"/>
                  </a:cubicBezTo>
                  <a:cubicBezTo>
                    <a:pt x="5020" y="21600"/>
                    <a:pt x="0" y="1137"/>
                    <a:pt x="0" y="1137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51" name="Rectangle aux angles arrondis"/>
            <p:cNvSpPr/>
            <p:nvPr/>
          </p:nvSpPr>
          <p:spPr>
            <a:xfrm>
              <a:off x="1528527" y="0"/>
              <a:ext cx="443587" cy="620659"/>
            </a:xfrm>
            <a:prstGeom prst="roundRect">
              <a:avLst>
                <a:gd name="adj" fmla="val 4294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5" name="Grouper"/>
          <p:cNvGrpSpPr/>
          <p:nvPr/>
        </p:nvGrpSpPr>
        <p:grpSpPr>
          <a:xfrm>
            <a:off x="5158024" y="649312"/>
            <a:ext cx="6948004" cy="5560653"/>
            <a:chOff x="0" y="0"/>
            <a:chExt cx="6948002" cy="5560651"/>
          </a:xfrm>
        </p:grpSpPr>
        <p:sp>
          <p:nvSpPr>
            <p:cNvPr id="153" name="Ligne"/>
            <p:cNvSpPr/>
            <p:nvPr/>
          </p:nvSpPr>
          <p:spPr>
            <a:xfrm>
              <a:off x="1081850" y="5156351"/>
              <a:ext cx="5866153" cy="40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1" fill="norm" stroke="1" extrusionOk="0">
                  <a:moveTo>
                    <a:pt x="0" y="20741"/>
                  </a:moveTo>
                  <a:cubicBezTo>
                    <a:pt x="0" y="20741"/>
                    <a:pt x="7253" y="-859"/>
                    <a:pt x="11520" y="26"/>
                  </a:cubicBezTo>
                  <a:cubicBezTo>
                    <a:pt x="17096" y="1183"/>
                    <a:pt x="21600" y="19015"/>
                    <a:pt x="21600" y="19015"/>
                  </a:cubicBezTo>
                </a:path>
              </a:pathLst>
            </a:custGeom>
            <a:noFill/>
            <a:ln w="25400" cap="flat">
              <a:solidFill>
                <a:srgbClr val="0061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54" name="Rectangle aux angles arrondis"/>
            <p:cNvSpPr/>
            <p:nvPr/>
          </p:nvSpPr>
          <p:spPr>
            <a:xfrm>
              <a:off x="0" y="0"/>
              <a:ext cx="495301" cy="55713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58" name="Grouper"/>
          <p:cNvGrpSpPr/>
          <p:nvPr/>
        </p:nvGrpSpPr>
        <p:grpSpPr>
          <a:xfrm>
            <a:off x="3255375" y="649312"/>
            <a:ext cx="2966141" cy="5555167"/>
            <a:chOff x="0" y="0"/>
            <a:chExt cx="2966140" cy="5555166"/>
          </a:xfrm>
        </p:grpSpPr>
        <p:sp>
          <p:nvSpPr>
            <p:cNvPr id="156" name="Ligne"/>
            <p:cNvSpPr/>
            <p:nvPr/>
          </p:nvSpPr>
          <p:spPr>
            <a:xfrm>
              <a:off x="-1" y="5150865"/>
              <a:ext cx="2966142" cy="404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1" fill="norm" stroke="1" extrusionOk="0">
                  <a:moveTo>
                    <a:pt x="0" y="20741"/>
                  </a:moveTo>
                  <a:cubicBezTo>
                    <a:pt x="0" y="20741"/>
                    <a:pt x="7253" y="-859"/>
                    <a:pt x="11520" y="26"/>
                  </a:cubicBezTo>
                  <a:cubicBezTo>
                    <a:pt x="17096" y="1183"/>
                    <a:pt x="21600" y="19015"/>
                    <a:pt x="21600" y="19015"/>
                  </a:cubicBezTo>
                </a:path>
              </a:pathLst>
            </a:custGeom>
            <a:noFill/>
            <a:ln w="25400" cap="flat">
              <a:solidFill>
                <a:srgbClr val="0061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57" name="Rectangle aux angles arrondis"/>
            <p:cNvSpPr/>
            <p:nvPr/>
          </p:nvSpPr>
          <p:spPr>
            <a:xfrm>
              <a:off x="1036099" y="0"/>
              <a:ext cx="495301" cy="55713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1" name="Grouper"/>
          <p:cNvGrpSpPr/>
          <p:nvPr/>
        </p:nvGrpSpPr>
        <p:grpSpPr>
          <a:xfrm>
            <a:off x="1847846" y="649312"/>
            <a:ext cx="2135429" cy="5587097"/>
            <a:chOff x="0" y="0"/>
            <a:chExt cx="2135428" cy="5587095"/>
          </a:xfrm>
        </p:grpSpPr>
        <p:sp>
          <p:nvSpPr>
            <p:cNvPr id="159" name="Ligne"/>
            <p:cNvSpPr/>
            <p:nvPr/>
          </p:nvSpPr>
          <p:spPr>
            <a:xfrm>
              <a:off x="0" y="5182794"/>
              <a:ext cx="1333225" cy="404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1" fill="norm" stroke="1" extrusionOk="0">
                  <a:moveTo>
                    <a:pt x="0" y="20741"/>
                  </a:moveTo>
                  <a:cubicBezTo>
                    <a:pt x="0" y="20741"/>
                    <a:pt x="7253" y="-859"/>
                    <a:pt x="11520" y="26"/>
                  </a:cubicBezTo>
                  <a:cubicBezTo>
                    <a:pt x="17096" y="1183"/>
                    <a:pt x="21600" y="19015"/>
                    <a:pt x="21600" y="19015"/>
                  </a:cubicBezTo>
                </a:path>
              </a:pathLst>
            </a:custGeom>
            <a:noFill/>
            <a:ln w="25400" cap="flat">
              <a:solidFill>
                <a:srgbClr val="0061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60" name="Rectangle aux angles arrondis"/>
            <p:cNvSpPr/>
            <p:nvPr/>
          </p:nvSpPr>
          <p:spPr>
            <a:xfrm>
              <a:off x="1640128" y="0"/>
              <a:ext cx="495301" cy="55713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64" name="Grouper"/>
          <p:cNvGrpSpPr/>
          <p:nvPr/>
        </p:nvGrpSpPr>
        <p:grpSpPr>
          <a:xfrm>
            <a:off x="1022346" y="679349"/>
            <a:ext cx="2211629" cy="5597779"/>
            <a:chOff x="0" y="0"/>
            <a:chExt cx="2211628" cy="5597778"/>
          </a:xfrm>
        </p:grpSpPr>
        <p:sp>
          <p:nvSpPr>
            <p:cNvPr id="162" name="Ligne"/>
            <p:cNvSpPr/>
            <p:nvPr/>
          </p:nvSpPr>
          <p:spPr>
            <a:xfrm>
              <a:off x="0" y="5190858"/>
              <a:ext cx="762000" cy="40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1" fill="norm" stroke="1" extrusionOk="0">
                  <a:moveTo>
                    <a:pt x="0" y="20741"/>
                  </a:moveTo>
                  <a:cubicBezTo>
                    <a:pt x="0" y="20741"/>
                    <a:pt x="7253" y="-859"/>
                    <a:pt x="11520" y="26"/>
                  </a:cubicBezTo>
                  <a:cubicBezTo>
                    <a:pt x="17096" y="1183"/>
                    <a:pt x="21600" y="19015"/>
                    <a:pt x="21600" y="19015"/>
                  </a:cubicBezTo>
                </a:path>
              </a:pathLst>
            </a:custGeom>
            <a:noFill/>
            <a:ln w="25400" cap="flat">
              <a:solidFill>
                <a:srgbClr val="0061F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163" name="Rectangle aux angles arrondis"/>
            <p:cNvSpPr/>
            <p:nvPr/>
          </p:nvSpPr>
          <p:spPr>
            <a:xfrm>
              <a:off x="1716328" y="0"/>
              <a:ext cx="495301" cy="557130"/>
            </a:xfrm>
            <a:prstGeom prst="roundRect">
              <a:avLst>
                <a:gd name="adj" fmla="val 3846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65" name="Ligne"/>
          <p:cNvSpPr/>
          <p:nvPr/>
        </p:nvSpPr>
        <p:spPr>
          <a:xfrm flipV="1">
            <a:off x="-38076" y="6630320"/>
            <a:ext cx="13004801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66" name="Ligne"/>
          <p:cNvSpPr/>
          <p:nvPr/>
        </p:nvSpPr>
        <p:spPr>
          <a:xfrm flipH="1" flipV="1">
            <a:off x="4748675" y="642987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6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574" y="70432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Ligne"/>
          <p:cNvSpPr/>
          <p:nvPr/>
        </p:nvSpPr>
        <p:spPr>
          <a:xfrm flipH="1" flipV="1">
            <a:off x="54945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69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5274" y="7043259"/>
            <a:ext cx="1524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Ligne"/>
          <p:cNvSpPr/>
          <p:nvPr/>
        </p:nvSpPr>
        <p:spPr>
          <a:xfrm flipH="1" flipV="1">
            <a:off x="39959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71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33774" y="7043259"/>
            <a:ext cx="2032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Ligne"/>
          <p:cNvSpPr/>
          <p:nvPr/>
        </p:nvSpPr>
        <p:spPr>
          <a:xfrm flipH="1" flipV="1">
            <a:off x="62438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73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957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Ligne"/>
          <p:cNvSpPr/>
          <p:nvPr/>
        </p:nvSpPr>
        <p:spPr>
          <a:xfrm flipH="1" flipV="1">
            <a:off x="69931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5" name="Ligne"/>
          <p:cNvSpPr/>
          <p:nvPr/>
        </p:nvSpPr>
        <p:spPr>
          <a:xfrm flipH="1" flipV="1">
            <a:off x="32466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6" name="Ligne"/>
          <p:cNvSpPr/>
          <p:nvPr/>
        </p:nvSpPr>
        <p:spPr>
          <a:xfrm flipH="1" flipV="1">
            <a:off x="24973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7" name="Ligne"/>
          <p:cNvSpPr/>
          <p:nvPr/>
        </p:nvSpPr>
        <p:spPr>
          <a:xfrm flipH="1" flipV="1">
            <a:off x="7742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8" name="Ligne"/>
          <p:cNvSpPr/>
          <p:nvPr/>
        </p:nvSpPr>
        <p:spPr>
          <a:xfrm flipH="1" flipV="1">
            <a:off x="8491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79" name="Ligne"/>
          <p:cNvSpPr/>
          <p:nvPr/>
        </p:nvSpPr>
        <p:spPr>
          <a:xfrm flipH="1" flipV="1">
            <a:off x="92156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0" name="Ligne"/>
          <p:cNvSpPr/>
          <p:nvPr/>
        </p:nvSpPr>
        <p:spPr>
          <a:xfrm flipH="1" flipV="1">
            <a:off x="249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1" name="Ligne"/>
          <p:cNvSpPr/>
          <p:nvPr/>
        </p:nvSpPr>
        <p:spPr>
          <a:xfrm flipH="1" flipV="1">
            <a:off x="998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82" name="Ligne"/>
          <p:cNvSpPr/>
          <p:nvPr/>
        </p:nvSpPr>
        <p:spPr>
          <a:xfrm flipH="1" flipV="1">
            <a:off x="17480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83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06974" y="7043259"/>
            <a:ext cx="215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13424" y="7043259"/>
            <a:ext cx="19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309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4056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13592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78874" y="703690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494396" y="7043431"/>
            <a:ext cx="419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301523" y="7048744"/>
            <a:ext cx="393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968417" y="7015050"/>
            <a:ext cx="406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796474" y="70150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548318" y="7015050"/>
            <a:ext cx="419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1298474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2035931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Ligne"/>
          <p:cNvSpPr/>
          <p:nvPr/>
        </p:nvSpPr>
        <p:spPr>
          <a:xfrm flipH="1" flipV="1">
            <a:off x="99869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7" name="Ligne"/>
          <p:cNvSpPr/>
          <p:nvPr/>
        </p:nvSpPr>
        <p:spPr>
          <a:xfrm flipH="1" flipV="1">
            <a:off x="107362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8" name="Ligne"/>
          <p:cNvSpPr/>
          <p:nvPr/>
        </p:nvSpPr>
        <p:spPr>
          <a:xfrm flipH="1" flipV="1">
            <a:off x="114855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99" name="Ligne"/>
          <p:cNvSpPr/>
          <p:nvPr/>
        </p:nvSpPr>
        <p:spPr>
          <a:xfrm flipH="1" flipV="1">
            <a:off x="122094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00" name="pasted-image.pdf" descr="pasted-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1639048" y="704749"/>
            <a:ext cx="3810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pasted-image.pdf" descr="pasted-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2402488" y="769127"/>
            <a:ext cx="30226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4" name="Grouper"/>
          <p:cNvGrpSpPr/>
          <p:nvPr/>
        </p:nvGrpSpPr>
        <p:grpSpPr>
          <a:xfrm>
            <a:off x="259107" y="1587759"/>
            <a:ext cx="2656454" cy="6335585"/>
            <a:chOff x="0" y="0"/>
            <a:chExt cx="2656453" cy="6335584"/>
          </a:xfrm>
        </p:grpSpPr>
        <p:sp>
          <p:nvSpPr>
            <p:cNvPr id="202" name="Ligne"/>
            <p:cNvSpPr/>
            <p:nvPr/>
          </p:nvSpPr>
          <p:spPr>
            <a:xfrm>
              <a:off x="0" y="5941884"/>
              <a:ext cx="137917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8" fill="norm" stroke="1" extrusionOk="0">
                  <a:moveTo>
                    <a:pt x="21600" y="0"/>
                  </a:moveTo>
                  <a:cubicBezTo>
                    <a:pt x="21600" y="0"/>
                    <a:pt x="16204" y="21595"/>
                    <a:pt x="10800" y="21598"/>
                  </a:cubicBezTo>
                  <a:cubicBezTo>
                    <a:pt x="5020" y="21600"/>
                    <a:pt x="0" y="1137"/>
                    <a:pt x="0" y="1137"/>
                  </a:cubicBezTo>
                </a:path>
              </a:pathLst>
            </a:cu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203" name="Rectangle aux angles arrondis"/>
            <p:cNvSpPr/>
            <p:nvPr/>
          </p:nvSpPr>
          <p:spPr>
            <a:xfrm>
              <a:off x="2212867" y="0"/>
              <a:ext cx="443587" cy="620659"/>
            </a:xfrm>
            <a:prstGeom prst="roundRect">
              <a:avLst>
                <a:gd name="adj" fmla="val 4294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205" name="pasted-image.pdf" descr="pasted-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892830" y="1739338"/>
            <a:ext cx="9906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image.pdf" descr="pasted-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2135424" y="1720288"/>
            <a:ext cx="30226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pasted-image.pdf" descr="pasted-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968252" y="2792358"/>
            <a:ext cx="18288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pasted-image.pdf" descr="pasted-image.pd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1550609" y="3734203"/>
            <a:ext cx="1219201" cy="4064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1" name="Grouper"/>
          <p:cNvGrpSpPr/>
          <p:nvPr/>
        </p:nvGrpSpPr>
        <p:grpSpPr>
          <a:xfrm>
            <a:off x="750212" y="769127"/>
            <a:ext cx="8909963" cy="6069872"/>
            <a:chOff x="0" y="0"/>
            <a:chExt cx="8909962" cy="6069871"/>
          </a:xfrm>
        </p:grpSpPr>
        <p:pic>
          <p:nvPicPr>
            <p:cNvPr id="209" name="pasted-image.pdf" descr="pasted-image.pdf"/>
            <p:cNvPicPr>
              <a:picLocks noChangeAspect="1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5099962" y="0"/>
              <a:ext cx="38100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0" name="Ovale"/>
            <p:cNvSpPr/>
            <p:nvPr/>
          </p:nvSpPr>
          <p:spPr>
            <a:xfrm>
              <a:off x="0" y="5627116"/>
              <a:ext cx="471725" cy="442756"/>
            </a:xfrm>
            <a:prstGeom prst="ellipse">
              <a:avLst/>
            </a:prstGeom>
            <a:solidFill>
              <a:srgbClr val="285CEA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4" name="Grouper"/>
          <p:cNvGrpSpPr/>
          <p:nvPr/>
        </p:nvGrpSpPr>
        <p:grpSpPr>
          <a:xfrm>
            <a:off x="13612" y="1739338"/>
            <a:ext cx="9303663" cy="5112361"/>
            <a:chOff x="0" y="0"/>
            <a:chExt cx="9303662" cy="5112360"/>
          </a:xfrm>
        </p:grpSpPr>
        <p:pic>
          <p:nvPicPr>
            <p:cNvPr id="212" name="pasted-image.pdf" descr="pasted-image.pdf"/>
            <p:cNvPicPr>
              <a:picLocks noChangeAspect="1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5493662" y="0"/>
              <a:ext cx="3810001" cy="355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3" name="Ovale"/>
            <p:cNvSpPr/>
            <p:nvPr/>
          </p:nvSpPr>
          <p:spPr>
            <a:xfrm>
              <a:off x="0" y="4669605"/>
              <a:ext cx="471725" cy="442756"/>
            </a:xfrm>
            <a:prstGeom prst="ellipse">
              <a:avLst/>
            </a:prstGeom>
            <a:solidFill>
              <a:srgbClr val="FF260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6" grpId="2"/>
      <p:bldP build="whole" bldLvl="1" animBg="1" rev="0" advAuto="0" spid="211" grpId="15"/>
      <p:bldP build="whole" bldLvl="1" animBg="1" rev="0" advAuto="0" spid="201" grpId="8"/>
      <p:bldP build="whole" bldLvl="1" animBg="1" rev="0" advAuto="0" spid="158" grpId="11"/>
      <p:bldP build="whole" bldLvl="1" animBg="1" rev="0" advAuto="0" spid="208" grpId="18"/>
      <p:bldP build="whole" bldLvl="1" animBg="1" rev="0" advAuto="0" spid="207" grpId="17"/>
      <p:bldP build="whole" bldLvl="1" animBg="1" rev="0" advAuto="0" spid="143" grpId="14"/>
      <p:bldP build="whole" bldLvl="1" animBg="1" rev="0" advAuto="0" spid="155" grpId="12"/>
      <p:bldP build="whole" bldLvl="1" animBg="1" rev="0" advAuto="0" spid="204" grpId="3"/>
      <p:bldP build="whole" bldLvl="1" animBg="1" rev="0" advAuto="0" spid="138" grpId="16"/>
      <p:bldP build="whole" bldLvl="1" animBg="1" rev="0" advAuto="0" spid="152" grpId="4"/>
      <p:bldP build="whole" bldLvl="1" animBg="1" rev="0" advAuto="0" spid="161" grpId="10"/>
      <p:bldP build="whole" bldLvl="1" animBg="1" rev="0" advAuto="0" spid="146" grpId="6"/>
      <p:bldP build="whole" bldLvl="1" animBg="1" rev="0" advAuto="0" spid="205" grpId="1"/>
      <p:bldP build="whole" bldLvl="1" animBg="1" rev="0" advAuto="0" spid="200" grpId="7"/>
      <p:bldP build="whole" bldLvl="1" animBg="1" rev="0" advAuto="0" spid="214" grpId="13"/>
      <p:bldP build="whole" bldLvl="1" animBg="1" rev="0" advAuto="0" spid="164" grpId="9"/>
      <p:bldP build="whole" bldLvl="1" animBg="1" rev="0" advAuto="0" spid="149" grpId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rouper"/>
          <p:cNvGrpSpPr/>
          <p:nvPr/>
        </p:nvGrpSpPr>
        <p:grpSpPr>
          <a:xfrm>
            <a:off x="4181881" y="7867742"/>
            <a:ext cx="570762" cy="1425981"/>
            <a:chOff x="0" y="0"/>
            <a:chExt cx="570760" cy="1425980"/>
          </a:xfrm>
        </p:grpSpPr>
        <p:sp>
          <p:nvSpPr>
            <p:cNvPr id="216" name="Rectangle aux angles arrondis"/>
            <p:cNvSpPr/>
            <p:nvPr/>
          </p:nvSpPr>
          <p:spPr>
            <a:xfrm>
              <a:off x="17666" y="0"/>
              <a:ext cx="553095" cy="668654"/>
            </a:xfrm>
            <a:prstGeom prst="roundRect">
              <a:avLst>
                <a:gd name="adj" fmla="val 3444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7" name="Rectangle aux angles arrondis"/>
            <p:cNvSpPr/>
            <p:nvPr/>
          </p:nvSpPr>
          <p:spPr>
            <a:xfrm>
              <a:off x="0" y="757326"/>
              <a:ext cx="553095" cy="668655"/>
            </a:xfrm>
            <a:prstGeom prst="roundRect">
              <a:avLst>
                <a:gd name="adj" fmla="val 3444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19" name="Théorème:"/>
          <p:cNvSpPr/>
          <p:nvPr>
            <p:ph type="body" idx="13"/>
          </p:nvPr>
        </p:nvSpPr>
        <p:spPr>
          <a:xfrm>
            <a:off x="139700" y="3889175"/>
            <a:ext cx="2743200" cy="7620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220" name="Preuve:"/>
          <p:cNvSpPr/>
          <p:nvPr>
            <p:ph type="body" idx="14"/>
          </p:nvPr>
        </p:nvSpPr>
        <p:spPr>
          <a:xfrm>
            <a:off x="139700" y="4876800"/>
            <a:ext cx="2743200" cy="6985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Preuve:</a:t>
            </a:r>
          </a:p>
        </p:txBody>
      </p:sp>
      <p:pic>
        <p:nvPicPr>
          <p:cNvPr id="22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71346" y="619549"/>
            <a:ext cx="7620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6015" y="1618386"/>
            <a:ext cx="5372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47283" y="2462302"/>
            <a:ext cx="8763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986759" y="2462302"/>
            <a:ext cx="13208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11421" y="2401092"/>
            <a:ext cx="15875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45625" y="3889175"/>
            <a:ext cx="32766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32209" y="5080000"/>
            <a:ext cx="9309101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083925" y="6604464"/>
            <a:ext cx="3403601" cy="914401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Exemple:"/>
          <p:cNvSpPr/>
          <p:nvPr/>
        </p:nvSpPr>
        <p:spPr>
          <a:xfrm>
            <a:off x="139700" y="7748996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sp>
        <p:nvSpPr>
          <p:cNvPr id="230" name="Exemple:"/>
          <p:cNvSpPr/>
          <p:nvPr/>
        </p:nvSpPr>
        <p:spPr>
          <a:xfrm>
            <a:off x="139700" y="486199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231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311192" y="7899444"/>
            <a:ext cx="2882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553368" y="7867742"/>
            <a:ext cx="863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820128" y="8650468"/>
            <a:ext cx="16383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1" grpId="12"/>
      <p:bldP build="whole" bldLvl="1" animBg="1" rev="0" advAuto="0" spid="220" grpId="8"/>
      <p:bldP build="whole" bldLvl="1" animBg="1" rev="0" advAuto="0" spid="228" grpId="10"/>
      <p:bldP build="whole" bldLvl="1" animBg="1" rev="0" advAuto="0" spid="222" grpId="2"/>
      <p:bldP build="whole" bldLvl="1" animBg="1" rev="0" advAuto="0" spid="232" grpId="13"/>
      <p:bldP build="whole" bldLvl="1" animBg="1" rev="0" advAuto="0" spid="233" grpId="14"/>
      <p:bldP build="whole" bldLvl="1" animBg="1" rev="0" advAuto="0" spid="218" grpId="15"/>
      <p:bldP build="whole" bldLvl="1" animBg="1" rev="0" advAuto="0" spid="227" grpId="9"/>
      <p:bldP build="whole" bldLvl="1" animBg="1" rev="0" advAuto="0" spid="226" grpId="7"/>
      <p:bldP build="whole" bldLvl="1" animBg="1" rev="0" advAuto="0" spid="223" grpId="3"/>
      <p:bldP build="whole" bldLvl="1" animBg="1" rev="0" advAuto="0" spid="224" grpId="5"/>
      <p:bldP build="whole" bldLvl="1" animBg="1" rev="0" advAuto="0" spid="221" grpId="1"/>
      <p:bldP build="whole" bldLvl="1" animBg="1" rev="0" advAuto="0" spid="219" grpId="6"/>
      <p:bldP build="whole" bldLvl="1" animBg="1" rev="0" advAuto="0" spid="229" grpId="11"/>
      <p:bldP build="whole" bldLvl="1" animBg="1" rev="0" advAuto="0" spid="225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Rectangle aux angles arrondis"/>
          <p:cNvSpPr/>
          <p:nvPr/>
        </p:nvSpPr>
        <p:spPr>
          <a:xfrm>
            <a:off x="4517297" y="1763082"/>
            <a:ext cx="749301" cy="1082006"/>
          </a:xfrm>
          <a:prstGeom prst="roundRect">
            <a:avLst>
              <a:gd name="adj" fmla="val 25424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36" name="Rectangle aux angles arrondis"/>
          <p:cNvSpPr/>
          <p:nvPr/>
        </p:nvSpPr>
        <p:spPr>
          <a:xfrm>
            <a:off x="5405674" y="1763082"/>
            <a:ext cx="749301" cy="1082006"/>
          </a:xfrm>
          <a:prstGeom prst="roundRect">
            <a:avLst>
              <a:gd name="adj" fmla="val 25424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37" name="Rectangle aux angles arrondis"/>
          <p:cNvSpPr/>
          <p:nvPr/>
        </p:nvSpPr>
        <p:spPr>
          <a:xfrm>
            <a:off x="6294051" y="1763082"/>
            <a:ext cx="749301" cy="1082006"/>
          </a:xfrm>
          <a:prstGeom prst="roundRect">
            <a:avLst>
              <a:gd name="adj" fmla="val 25424"/>
            </a:avLst>
          </a:prstGeom>
          <a:solidFill>
            <a:srgbClr val="0DFCFF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38" name="Ligne"/>
          <p:cNvSpPr/>
          <p:nvPr/>
        </p:nvSpPr>
        <p:spPr>
          <a:xfrm>
            <a:off x="6239875" y="5805663"/>
            <a:ext cx="5866153" cy="404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39" name="Ligne"/>
          <p:cNvSpPr/>
          <p:nvPr/>
        </p:nvSpPr>
        <p:spPr>
          <a:xfrm>
            <a:off x="3255375" y="5800178"/>
            <a:ext cx="2966141" cy="404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40" name="Ligne"/>
          <p:cNvSpPr/>
          <p:nvPr/>
        </p:nvSpPr>
        <p:spPr>
          <a:xfrm>
            <a:off x="1847846" y="5832107"/>
            <a:ext cx="1333225" cy="404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41" name="Ligne"/>
          <p:cNvSpPr/>
          <p:nvPr/>
        </p:nvSpPr>
        <p:spPr>
          <a:xfrm>
            <a:off x="1022346" y="5870207"/>
            <a:ext cx="762001" cy="406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0061FF"/>
            </a:solidFill>
            <a:miter lim="400000"/>
            <a:tail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42" name="Ligne"/>
          <p:cNvSpPr/>
          <p:nvPr/>
        </p:nvSpPr>
        <p:spPr>
          <a:xfrm flipV="1">
            <a:off x="-38076" y="6630320"/>
            <a:ext cx="13004801" cy="1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43" name="Ligne"/>
          <p:cNvSpPr/>
          <p:nvPr/>
        </p:nvSpPr>
        <p:spPr>
          <a:xfrm flipH="1" flipV="1">
            <a:off x="4748675" y="642987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44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574" y="70432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Ligne"/>
          <p:cNvSpPr/>
          <p:nvPr/>
        </p:nvSpPr>
        <p:spPr>
          <a:xfrm flipH="1" flipV="1">
            <a:off x="54945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46" name="droppedImage.pdf" descr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5274" y="7043259"/>
            <a:ext cx="1524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Ligne"/>
          <p:cNvSpPr/>
          <p:nvPr/>
        </p:nvSpPr>
        <p:spPr>
          <a:xfrm flipH="1" flipV="1">
            <a:off x="39959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48" name="droppedImage.pdf" descr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33774" y="7043259"/>
            <a:ext cx="2032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Ligne"/>
          <p:cNvSpPr/>
          <p:nvPr/>
        </p:nvSpPr>
        <p:spPr>
          <a:xfrm flipH="1" flipV="1">
            <a:off x="62438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50" name="droppedImage.pdf" descr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957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251" name="Ligne"/>
          <p:cNvSpPr/>
          <p:nvPr/>
        </p:nvSpPr>
        <p:spPr>
          <a:xfrm flipH="1" flipV="1">
            <a:off x="69931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2" name="Ligne"/>
          <p:cNvSpPr/>
          <p:nvPr/>
        </p:nvSpPr>
        <p:spPr>
          <a:xfrm flipH="1" flipV="1">
            <a:off x="32466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3" name="Ligne"/>
          <p:cNvSpPr/>
          <p:nvPr/>
        </p:nvSpPr>
        <p:spPr>
          <a:xfrm flipH="1" flipV="1">
            <a:off x="2497374" y="64261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4" name="Ligne"/>
          <p:cNvSpPr/>
          <p:nvPr/>
        </p:nvSpPr>
        <p:spPr>
          <a:xfrm flipH="1" flipV="1">
            <a:off x="7742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5" name="Ligne"/>
          <p:cNvSpPr/>
          <p:nvPr/>
        </p:nvSpPr>
        <p:spPr>
          <a:xfrm flipH="1" flipV="1">
            <a:off x="8491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6" name="Ligne"/>
          <p:cNvSpPr/>
          <p:nvPr/>
        </p:nvSpPr>
        <p:spPr>
          <a:xfrm flipH="1" flipV="1">
            <a:off x="92156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7" name="Ligne"/>
          <p:cNvSpPr/>
          <p:nvPr/>
        </p:nvSpPr>
        <p:spPr>
          <a:xfrm flipH="1" flipV="1">
            <a:off x="2494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8" name="Ligne"/>
          <p:cNvSpPr/>
          <p:nvPr/>
        </p:nvSpPr>
        <p:spPr>
          <a:xfrm flipH="1" flipV="1">
            <a:off x="9987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9" name="Ligne"/>
          <p:cNvSpPr/>
          <p:nvPr/>
        </p:nvSpPr>
        <p:spPr>
          <a:xfrm flipH="1" flipV="1">
            <a:off x="17480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60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06974" y="7043259"/>
            <a:ext cx="2159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913424" y="7043259"/>
            <a:ext cx="1905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309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40567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135924" y="703055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78874" y="7036909"/>
            <a:ext cx="203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494396" y="7043431"/>
            <a:ext cx="419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7" name="pasted-image.pdf" descr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301523" y="7048744"/>
            <a:ext cx="3937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pasted-image.pdf" descr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968417" y="7015050"/>
            <a:ext cx="4064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pasted-image.pdf" descr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9796474" y="70150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pasted-image.pdf" descr="pasted-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0548318" y="7015050"/>
            <a:ext cx="419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pasted-image.pdf" descr="pasted-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11298474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pasted-image.pdf" descr="pasted-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2035931" y="6976950"/>
            <a:ext cx="4064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Ligne"/>
          <p:cNvSpPr/>
          <p:nvPr/>
        </p:nvSpPr>
        <p:spPr>
          <a:xfrm flipH="1" flipV="1">
            <a:off x="9986974" y="6438899"/>
            <a:ext cx="1" cy="397377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4" name="Ligne"/>
          <p:cNvSpPr/>
          <p:nvPr/>
        </p:nvSpPr>
        <p:spPr>
          <a:xfrm flipH="1" flipV="1">
            <a:off x="107362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5" name="Ligne"/>
          <p:cNvSpPr/>
          <p:nvPr/>
        </p:nvSpPr>
        <p:spPr>
          <a:xfrm flipH="1" flipV="1">
            <a:off x="114855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6" name="Ligne"/>
          <p:cNvSpPr/>
          <p:nvPr/>
        </p:nvSpPr>
        <p:spPr>
          <a:xfrm flipH="1" flipV="1">
            <a:off x="12209474" y="6451600"/>
            <a:ext cx="1" cy="397376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77" name="Ligne"/>
          <p:cNvSpPr/>
          <p:nvPr/>
        </p:nvSpPr>
        <p:spPr>
          <a:xfrm>
            <a:off x="3264858" y="4972283"/>
            <a:ext cx="2966142" cy="404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pic>
        <p:nvPicPr>
          <p:cNvPr id="278" name="pasted-image.pdf" descr="pasted-image.pd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4481973" y="5253459"/>
            <a:ext cx="5080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pasted-image.pdf" descr="pasted-image.pd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4517297" y="4325631"/>
            <a:ext cx="5461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pasted-image.pdf" descr="pasted-image.pd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3995863" y="741322"/>
            <a:ext cx="6604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1" name="pasted-image.pdf" descr="pasted-image.pd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4748675" y="804822"/>
            <a:ext cx="5334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pasted-image.pdf" descr="pasted-image.pd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4732574" y="506372"/>
            <a:ext cx="749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asted-image.pdf" descr="pasted-image.pd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1684608" y="2029782"/>
            <a:ext cx="1651001" cy="419101"/>
          </a:xfrm>
          <a:prstGeom prst="rect">
            <a:avLst/>
          </a:prstGeom>
          <a:ln w="12700">
            <a:miter lim="400000"/>
          </a:ln>
        </p:spPr>
      </p:pic>
      <p:sp>
        <p:nvSpPr>
          <p:cNvPr id="284" name="Ovale"/>
          <p:cNvSpPr/>
          <p:nvPr/>
        </p:nvSpPr>
        <p:spPr>
          <a:xfrm>
            <a:off x="11979602" y="6433470"/>
            <a:ext cx="434345" cy="419101"/>
          </a:xfrm>
          <a:prstGeom prst="ellipse">
            <a:avLst/>
          </a:prstGeom>
          <a:solidFill>
            <a:srgbClr val="70D200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sp>
        <p:nvSpPr>
          <p:cNvPr id="285" name="Ligne"/>
          <p:cNvSpPr/>
          <p:nvPr/>
        </p:nvSpPr>
        <p:spPr>
          <a:xfrm>
            <a:off x="6283926" y="4970516"/>
            <a:ext cx="5866153" cy="4043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 lIns="50800" tIns="50800" rIns="50800" bIns="50800" anchor="ctr"/>
          <a:lstStyle/>
          <a:p>
            <a: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286" name="s"/>
          <p:cNvSpPr/>
          <p:nvPr/>
        </p:nvSpPr>
        <p:spPr>
          <a:xfrm>
            <a:off x="1890832" y="5043073"/>
            <a:ext cx="1333225" cy="304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41" fill="norm" stroke="1" extrusionOk="0">
                <a:moveTo>
                  <a:pt x="0" y="20741"/>
                </a:moveTo>
                <a:cubicBezTo>
                  <a:pt x="0" y="20741"/>
                  <a:pt x="7253" y="-859"/>
                  <a:pt x="11520" y="26"/>
                </a:cubicBezTo>
                <a:cubicBezTo>
                  <a:pt x="17096" y="1183"/>
                  <a:pt x="21600" y="19015"/>
                  <a:pt x="21600" y="19015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r>
              <a:t>s</a:t>
            </a:r>
          </a:p>
        </p:txBody>
      </p:sp>
      <p:pic>
        <p:nvPicPr>
          <p:cNvPr id="287" name="pasted-image.pdf" descr="pasted-image.pdf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3458100" y="1834185"/>
            <a:ext cx="35433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pasted-image.pdf" descr="pasted-image.pdf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7445715" y="2080582"/>
            <a:ext cx="673101" cy="31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pasted-image.pdf" descr="pasted-image.pdf"/>
          <p:cNvPicPr>
            <a:picLocks noChangeAspect="1"/>
          </p:cNvPicPr>
          <p:nvPr/>
        </p:nvPicPr>
        <p:blipFill>
          <a:blip r:embed="rId27">
            <a:extLst/>
          </a:blip>
          <a:stretch>
            <a:fillRect/>
          </a:stretch>
        </p:blipFill>
        <p:spPr>
          <a:xfrm>
            <a:off x="3450497" y="3327591"/>
            <a:ext cx="21336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pasted-image.pdf" descr="pasted-image.pdf"/>
          <p:cNvPicPr>
            <a:picLocks noChangeAspect="1"/>
          </p:cNvPicPr>
          <p:nvPr/>
        </p:nvPicPr>
        <p:blipFill>
          <a:blip r:embed="rId28">
            <a:extLst/>
          </a:blip>
          <a:stretch>
            <a:fillRect/>
          </a:stretch>
        </p:blipFill>
        <p:spPr>
          <a:xfrm>
            <a:off x="5835650" y="3327591"/>
            <a:ext cx="1333500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pasted-image.pdf" descr="pasted-image.pdf"/>
          <p:cNvPicPr>
            <a:picLocks noChangeAspect="1"/>
          </p:cNvPicPr>
          <p:nvPr/>
        </p:nvPicPr>
        <p:blipFill>
          <a:blip r:embed="rId29">
            <a:extLst/>
          </a:blip>
          <a:stretch>
            <a:fillRect/>
          </a:stretch>
        </p:blipFill>
        <p:spPr>
          <a:xfrm>
            <a:off x="7420702" y="3339887"/>
            <a:ext cx="850901" cy="40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pdf" descr="pasted-image.pdf"/>
          <p:cNvPicPr>
            <a:picLocks noChangeAspect="1"/>
          </p:cNvPicPr>
          <p:nvPr/>
        </p:nvPicPr>
        <p:blipFill>
          <a:blip r:embed="rId30">
            <a:extLst/>
          </a:blip>
          <a:stretch>
            <a:fillRect/>
          </a:stretch>
        </p:blipFill>
        <p:spPr>
          <a:xfrm>
            <a:off x="5266597" y="4026799"/>
            <a:ext cx="1104901" cy="939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path" nodeType="withEffect" presetSubtype="0" presetID="-1" grpId="18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0.000000 0.000000 C -0.071832 -0.044815 -0.150274 -0.067629 -0.229578 -0.066771 C -0.307368 -0.065929 -0.384071 -0.042323 -0.454268 0.002380" origin="layout" pathEditMode="relative">
                                      <p:cBhvr>
                                        <p:cTn id="72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Class="path" nodeType="withEffect" presetSubtype="0" presetID="-1" grpId="20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-0.454268 0.002380 C -0.486679 -0.033969 -0.527573 -0.054135 -0.569924 -0.054651 C -0.611435 -0.055157 -0.651831 -0.036740 -0.684418 -0.002449" origin="layout" pathEditMode="relative">
                                      <p:cBhvr>
                                        <p:cTn id="79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path" nodeType="withEffect" presetSubtype="0" presetID="-1" grpId="22" accel="50000" decel="50000" fill="hold">
                                  <p:stCondLst>
                                    <p:cond delay="0"/>
                                  </p:stCondLst>
                                  <p:childTnLst>
                                    <p:animMotion path="M -0.684418 -0.002449 C -0.696520 -0.030980 -0.719341 -0.048421 -0.743921 -0.047926 C -0.768734 -0.047425 -0.791324 -0.028745 -0.802688 0.000670" origin="layout" pathEditMode="relative">
                                      <p:cBhvr>
                                        <p:cTn id="86" dur="10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2" grpId="9"/>
      <p:bldP build="whole" bldLvl="1" animBg="1" rev="0" advAuto="0" spid="277" grpId="7"/>
      <p:bldP build="whole" bldLvl="1" animBg="1" rev="0" advAuto="0" spid="292" grpId="11"/>
      <p:bldP build="whole" bldLvl="1" animBg="1" rev="0" advAuto="0" spid="239" grpId="4"/>
      <p:bldP build="whole" bldLvl="1" animBg="1" rev="0" advAuto="0" spid="285" grpId="14"/>
      <p:bldP build="whole" bldLvl="1" animBg="1" rev="0" advAuto="0" spid="290" grpId="25"/>
      <p:bldP build="whole" bldLvl="1" animBg="1" rev="0" advAuto="0" spid="235" grpId="17"/>
      <p:bldP build="whole" bldLvl="1" animBg="1" rev="0" advAuto="0" spid="238" grpId="5"/>
      <p:bldP build="whole" bldLvl="1" animBg="1" rev="0" advAuto="0" spid="278" grpId="6"/>
      <p:bldP build="whole" bldLvl="1" animBg="1" rev="0" advAuto="0" spid="283" grpId="12"/>
      <p:bldP build="whole" bldLvl="1" animBg="1" rev="0" advAuto="0" spid="284" grpId="13"/>
      <p:bldP build="whole" bldLvl="1" animBg="1" rev="0" advAuto="0" spid="281" grpId="1"/>
      <p:bldP build="whole" bldLvl="1" animBg="1" rev="0" advAuto="0" spid="236" grpId="19"/>
      <p:bldP build="whole" bldLvl="1" animBg="1" rev="0" advAuto="0" spid="241" grpId="2"/>
      <p:bldP build="whole" bldLvl="1" animBg="1" rev="0" advAuto="0" spid="291" grpId="26"/>
      <p:bldP build="whole" bldLvl="1" animBg="1" rev="0" advAuto="0" spid="237" grpId="21"/>
      <p:bldP build="whole" bldLvl="1" animBg="1" rev="0" advAuto="0" spid="281" grpId="10"/>
      <p:bldP build="whole" bldLvl="1" animBg="1" rev="0" advAuto="0" spid="288" grpId="23"/>
      <p:bldP build="whole" bldLvl="1" animBg="1" rev="0" advAuto="0" spid="279" grpId="8"/>
      <p:bldP build="whole" bldLvl="1" animBg="1" rev="0" advAuto="0" spid="287" grpId="16"/>
      <p:bldP build="whole" bldLvl="1" animBg="1" rev="0" advAuto="0" spid="286" grpId="15"/>
      <p:bldP build="whole" bldLvl="1" animBg="1" rev="0" advAuto="0" spid="289" grpId="24"/>
      <p:bldP build="whole" bldLvl="1" animBg="1" rev="0" advAuto="0" spid="240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95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01404" y="696077"/>
            <a:ext cx="9144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6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66290" y="711200"/>
            <a:ext cx="3898901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66290" y="1691330"/>
            <a:ext cx="5626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66290" y="2620660"/>
            <a:ext cx="4597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162981" y="2507398"/>
            <a:ext cx="863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174127" y="2507398"/>
            <a:ext cx="1587501" cy="457201"/>
          </a:xfrm>
          <a:prstGeom prst="rect">
            <a:avLst/>
          </a:prstGeom>
          <a:ln w="12700">
            <a:miter lim="400000"/>
          </a:ln>
        </p:spPr>
      </p:pic>
      <p:sp>
        <p:nvSpPr>
          <p:cNvPr id="301" name="Théorème:"/>
          <p:cNvSpPr/>
          <p:nvPr/>
        </p:nvSpPr>
        <p:spPr>
          <a:xfrm>
            <a:off x="139700" y="3272666"/>
            <a:ext cx="2743200" cy="762001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Théorème:</a:t>
            </a:r>
          </a:p>
        </p:txBody>
      </p:sp>
      <p:sp>
        <p:nvSpPr>
          <p:cNvPr id="302" name="Preuve:"/>
          <p:cNvSpPr/>
          <p:nvPr/>
        </p:nvSpPr>
        <p:spPr>
          <a:xfrm>
            <a:off x="139700" y="4260290"/>
            <a:ext cx="2743200" cy="698501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Preuve:</a:t>
            </a:r>
          </a:p>
        </p:txBody>
      </p:sp>
      <p:pic>
        <p:nvPicPr>
          <p:cNvPr id="303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396340" y="3412366"/>
            <a:ext cx="2819401" cy="482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251200" y="4425390"/>
            <a:ext cx="6502400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5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47650" y="5720790"/>
            <a:ext cx="12509500" cy="1638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6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47650" y="7987181"/>
            <a:ext cx="3403600" cy="889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pasted-image.pdf" descr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101569" y="8069427"/>
            <a:ext cx="1524001" cy="368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5" grpId="11"/>
      <p:bldP build="whole" bldLvl="1" animBg="1" rev="0" advAuto="0" spid="303" grpId="8"/>
      <p:bldP build="whole" bldLvl="1" animBg="1" rev="0" advAuto="0" spid="298" grpId="4"/>
      <p:bldP build="whole" bldLvl="1" animBg="1" rev="0" advAuto="0" spid="304" grpId="10"/>
      <p:bldP build="whole" bldLvl="1" animBg="1" rev="0" advAuto="0" spid="307" grpId="13"/>
      <p:bldP build="whole" bldLvl="1" animBg="1" rev="0" advAuto="0" spid="301" grpId="7"/>
      <p:bldP build="whole" bldLvl="1" animBg="1" rev="0" advAuto="0" spid="297" grpId="3"/>
      <p:bldP build="whole" bldLvl="1" animBg="1" rev="0" advAuto="0" spid="299" grpId="5"/>
      <p:bldP build="whole" bldLvl="1" animBg="1" rev="0" advAuto="0" spid="295" grpId="1"/>
      <p:bldP build="whole" bldLvl="1" animBg="1" rev="0" advAuto="0" spid="302" grpId="9"/>
      <p:bldP build="whole" bldLvl="1" animBg="1" rev="0" advAuto="0" spid="296" grpId="2"/>
      <p:bldP build="whole" bldLvl="1" animBg="1" rev="0" advAuto="0" spid="306" grpId="12"/>
      <p:bldP build="whole" bldLvl="1" animBg="1" rev="0" advAuto="0" spid="300" grpId="6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310" name="Théorème:"/>
          <p:cNvSpPr/>
          <p:nvPr/>
        </p:nvSpPr>
        <p:spPr>
          <a:xfrm>
            <a:off x="139700" y="4289158"/>
            <a:ext cx="2743200" cy="762001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Théorème:</a:t>
            </a:r>
          </a:p>
        </p:txBody>
      </p:sp>
      <p:sp>
        <p:nvSpPr>
          <p:cNvPr id="311" name="Preuve:"/>
          <p:cNvSpPr/>
          <p:nvPr/>
        </p:nvSpPr>
        <p:spPr>
          <a:xfrm>
            <a:off x="139700" y="5276782"/>
            <a:ext cx="2743200" cy="698501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Preuve:</a:t>
            </a:r>
          </a:p>
        </p:txBody>
      </p:sp>
      <p:pic>
        <p:nvPicPr>
          <p:cNvPr id="312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42604" y="4535592"/>
            <a:ext cx="3644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86446" y="444500"/>
            <a:ext cx="6832601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30295" y="1473200"/>
            <a:ext cx="4597401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830295" y="2403740"/>
            <a:ext cx="4597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830295" y="3279134"/>
            <a:ext cx="5626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pasted-image.pdf" descr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692708" y="3228334"/>
            <a:ext cx="19939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pdf" descr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725393" y="6934895"/>
            <a:ext cx="62357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pdf" descr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128495" y="5501130"/>
            <a:ext cx="9029701" cy="990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pasted-image.pdf" descr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4725393" y="8457559"/>
            <a:ext cx="20320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326" name="Ligne de connexion"/>
          <p:cNvSpPr/>
          <p:nvPr/>
        </p:nvSpPr>
        <p:spPr>
          <a:xfrm>
            <a:off x="6133449" y="1075313"/>
            <a:ext cx="2378953" cy="3471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48" fill="norm" stroke="1" extrusionOk="0">
                <a:moveTo>
                  <a:pt x="0" y="12898"/>
                </a:moveTo>
                <a:cubicBezTo>
                  <a:pt x="7396" y="-5352"/>
                  <a:pt x="14596" y="-4235"/>
                  <a:pt x="21600" y="16248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  <a:tailEnd type="stealth"/>
          </a:ln>
        </p:spPr>
        <p:txBody>
          <a:bodyPr/>
          <a:lstStyle/>
          <a:p>
            <a:pPr/>
          </a:p>
        </p:txBody>
      </p:sp>
      <p:sp>
        <p:nvSpPr>
          <p:cNvPr id="327" name="Ligne de connexion"/>
          <p:cNvSpPr/>
          <p:nvPr/>
        </p:nvSpPr>
        <p:spPr>
          <a:xfrm>
            <a:off x="6036200" y="4909087"/>
            <a:ext cx="3216324" cy="558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38" fill="norm" stroke="1" extrusionOk="0">
                <a:moveTo>
                  <a:pt x="0" y="16238"/>
                </a:moveTo>
                <a:cubicBezTo>
                  <a:pt x="7097" y="-4369"/>
                  <a:pt x="14297" y="-5362"/>
                  <a:pt x="21600" y="13259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  <p:sp>
        <p:nvSpPr>
          <p:cNvPr id="328" name="Ligne de connexion"/>
          <p:cNvSpPr/>
          <p:nvPr/>
        </p:nvSpPr>
        <p:spPr>
          <a:xfrm>
            <a:off x="6757392" y="4942364"/>
            <a:ext cx="3216324" cy="558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38" fill="norm" stroke="1" extrusionOk="0">
                <a:moveTo>
                  <a:pt x="0" y="16238"/>
                </a:moveTo>
                <a:cubicBezTo>
                  <a:pt x="7097" y="-4369"/>
                  <a:pt x="14297" y="-5362"/>
                  <a:pt x="21600" y="13259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  <p:pic>
        <p:nvPicPr>
          <p:cNvPr id="324" name="pasted-image.pdf" descr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240628" y="5207016"/>
            <a:ext cx="469901" cy="63501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Ligne de connexion"/>
          <p:cNvSpPr/>
          <p:nvPr/>
        </p:nvSpPr>
        <p:spPr>
          <a:xfrm>
            <a:off x="8512401" y="4942364"/>
            <a:ext cx="3216324" cy="5587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38" fill="norm" stroke="1" extrusionOk="0">
                <a:moveTo>
                  <a:pt x="0" y="16238"/>
                </a:moveTo>
                <a:cubicBezTo>
                  <a:pt x="7097" y="-4369"/>
                  <a:pt x="14297" y="-5362"/>
                  <a:pt x="21600" y="13259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3" grpId="1"/>
      <p:bldP build="whole" bldLvl="1" animBg="1" rev="0" advAuto="0" spid="319" grpId="10"/>
      <p:bldP build="whole" bldLvl="1" animBg="1" rev="0" advAuto="0" spid="310" grpId="7"/>
      <p:bldP build="whole" bldLvl="1" animBg="1" rev="0" advAuto="0" spid="315" grpId="3"/>
      <p:bldP build="whole" bldLvl="1" animBg="1" rev="0" advAuto="0" spid="314" grpId="2"/>
      <p:bldP build="whole" bldLvl="1" animBg="1" rev="0" advAuto="0" spid="318" grpId="11"/>
      <p:bldP build="whole" bldLvl="1" animBg="1" rev="0" advAuto="0" spid="326" grpId="4"/>
      <p:bldP build="whole" bldLvl="1" animBg="1" rev="0" advAuto="0" spid="316" grpId="5"/>
      <p:bldP build="whole" bldLvl="1" animBg="1" rev="0" advAuto="0" spid="317" grpId="6"/>
      <p:bldP build="whole" bldLvl="1" animBg="1" rev="0" advAuto="0" spid="329" grpId="15"/>
      <p:bldP build="whole" bldLvl="1" animBg="1" rev="0" advAuto="0" spid="327" grpId="12"/>
      <p:bldP build="whole" bldLvl="1" animBg="1" rev="0" advAuto="0" spid="312" grpId="8"/>
      <p:bldP build="whole" bldLvl="1" animBg="1" rev="0" advAuto="0" spid="328" grpId="13"/>
      <p:bldP build="whole" bldLvl="1" animBg="1" rev="0" advAuto="0" spid="311" grpId="9"/>
      <p:bldP build="whole" bldLvl="1" animBg="1" rev="0" advAuto="0" spid="324" grpId="14"/>
      <p:bldP build="whole" bldLvl="1" animBg="1" rev="0" advAuto="0" spid="320" grpId="1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32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01432" y="564484"/>
            <a:ext cx="4229101" cy="1130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pasted-image.pdf" descr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01432" y="2420102"/>
            <a:ext cx="39243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pasted-image.pdf" descr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01432" y="4280488"/>
            <a:ext cx="43307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pasted-image.pdf" descr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01432" y="6128174"/>
            <a:ext cx="2527301" cy="100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pasted-image.pdf" descr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35179" y="564484"/>
            <a:ext cx="1892301" cy="1028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3" grpId="2"/>
      <p:bldP build="whole" bldLvl="1" animBg="1" rev="0" advAuto="0" spid="335" grpId="4"/>
      <p:bldP build="whole" bldLvl="1" animBg="1" rev="0" advAuto="0" spid="332" grpId="1"/>
      <p:bldP build="whole" bldLvl="1" animBg="1" rev="0" advAuto="0" spid="334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339" name="# 17"/>
          <p:cNvSpPr txBox="1"/>
          <p:nvPr/>
        </p:nvSpPr>
        <p:spPr>
          <a:xfrm>
            <a:off x="6007137" y="4565650"/>
            <a:ext cx="99052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17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