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1pPr>
    <a:lvl2pPr marL="0" marR="0" indent="3429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2pPr>
    <a:lvl3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3pPr>
    <a:lvl4pPr marL="0" marR="0" indent="10287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4pPr>
    <a:lvl5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5pPr>
    <a:lvl6pPr marL="0" marR="0" indent="17145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6pPr>
    <a:lvl7pPr marL="0" marR="0" indent="2057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7pPr>
    <a:lvl8pPr marL="0" marR="0" indent="24003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8pPr>
    <a:lvl9pPr marL="0" marR="0" indent="2743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
          <a:latin typeface="Gill Sans Light"/>
          <a:ea typeface="Gill Sans Light"/>
          <a:cs typeface="Gill Sans Light"/>
        </a:font>
        <a:srgbClr val="5F7579"/>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000000">
              <a:alpha val="5000"/>
            </a:srgbClr>
          </a:solidFill>
        </a:fill>
      </a:tcStyle>
    </a:band2H>
    <a:firstCol>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3"/>
          </a:solidFill>
        </a:fill>
      </a:tcStyle>
    </a:firstCol>
    <a:lastRow>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lastRow>
    <a:firstRow>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p:nvPr>
            <p:ph type="sldImg"/>
          </p:nvPr>
        </p:nvSpPr>
        <p:spPr>
          <a:xfrm>
            <a:off x="1143000" y="685800"/>
            <a:ext cx="4572000" cy="3429000"/>
          </a:xfrm>
          <a:prstGeom prst="rect">
            <a:avLst/>
          </a:prstGeom>
        </p:spPr>
        <p:txBody>
          <a:bodyPr/>
          <a:lstStyle/>
          <a:p>
            <a:pPr/>
          </a:p>
        </p:txBody>
      </p:sp>
      <p:sp>
        <p:nvSpPr>
          <p:cNvPr id="128" name="Shape 128"/>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re et sous-titre">
    <p:spTree>
      <p:nvGrpSpPr>
        <p:cNvPr id="1" name=""/>
        <p:cNvGrpSpPr/>
        <p:nvPr/>
      </p:nvGrpSpPr>
      <p:grpSpPr>
        <a:xfrm>
          <a:off x="0" y="0"/>
          <a:ext cx="0" cy="0"/>
          <a:chOff x="0" y="0"/>
          <a:chExt cx="0" cy="0"/>
        </a:xfrm>
      </p:grpSpPr>
      <p:sp>
        <p:nvSpPr>
          <p:cNvPr id="11" name="Rectangle aux angles arrondis"/>
          <p:cNvSpPr/>
          <p:nvPr>
            <p:ph type="body" sz="quarter" idx="13"/>
          </p:nvPr>
        </p:nvSpPr>
        <p:spPr>
          <a:xfrm>
            <a:off x="5067300" y="6807200"/>
            <a:ext cx="3225800" cy="1270000"/>
          </a:xfrm>
          <a:prstGeom prst="roundRect">
            <a:avLst>
              <a:gd name="adj" fmla="val 41000"/>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sz="4800">
                <a:solidFill>
                  <a:srgbClr val="000000"/>
                </a:solidFill>
                <a:latin typeface="+mn-lt"/>
                <a:ea typeface="+mn-ea"/>
                <a:cs typeface="+mn-cs"/>
                <a:sym typeface="Baskerville"/>
              </a:defRPr>
            </a:pPr>
          </a:p>
        </p:txBody>
      </p:sp>
      <p:sp>
        <p:nvSpPr>
          <p:cNvPr id="12" name="Rectangle aux angles arrondis"/>
          <p:cNvSpPr/>
          <p:nvPr>
            <p:ph type="body" sz="half" idx="14"/>
          </p:nvPr>
        </p:nvSpPr>
        <p:spPr>
          <a:xfrm>
            <a:off x="1320800" y="1993900"/>
            <a:ext cx="10375900" cy="2908300"/>
          </a:xfrm>
          <a:prstGeom prst="roundRect">
            <a:avLst>
              <a:gd name="adj" fmla="val 36099"/>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cap="all" sz="7200">
                <a:solidFill>
                  <a:srgbClr val="535353"/>
                </a:solidFill>
                <a:latin typeface="+mn-lt"/>
                <a:ea typeface="+mn-ea"/>
                <a:cs typeface="+mn-cs"/>
                <a:sym typeface="Baskerville"/>
              </a:defRPr>
            </a:pPr>
          </a:p>
        </p:txBody>
      </p:sp>
      <p:sp>
        <p:nvSpPr>
          <p:cNvPr id="1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Remarque">
    <p:spTree>
      <p:nvGrpSpPr>
        <p:cNvPr id="1" name=""/>
        <p:cNvGrpSpPr/>
        <p:nvPr/>
      </p:nvGrpSpPr>
      <p:grpSpPr>
        <a:xfrm>
          <a:off x="0" y="0"/>
          <a:ext cx="0" cy="0"/>
          <a:chOff x="0" y="0"/>
          <a:chExt cx="0" cy="0"/>
        </a:xfrm>
      </p:grpSpPr>
      <p:sp>
        <p:nvSpPr>
          <p:cNvPr id="86" name="Remarque:"/>
          <p:cNvSpPr/>
          <p:nvPr>
            <p:ph type="body" sz="quarter" idx="13"/>
          </p:nvPr>
        </p:nvSpPr>
        <p:spPr>
          <a:xfrm>
            <a:off x="139700" y="444500"/>
            <a:ext cx="2819400" cy="787400"/>
          </a:xfrm>
          <a:prstGeom prst="roundRect">
            <a:avLst>
              <a:gd name="adj" fmla="val 50000"/>
            </a:avLst>
          </a:prstGeom>
          <a:solidFill>
            <a:srgbClr val="A460D7"/>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Remarque:</a:t>
            </a:r>
          </a:p>
        </p:txBody>
      </p:sp>
      <p:sp>
        <p:nvSpPr>
          <p:cNvPr id="87"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Aujourd'hui">
    <p:spTree>
      <p:nvGrpSpPr>
        <p:cNvPr id="1" name=""/>
        <p:cNvGrpSpPr/>
        <p:nvPr/>
      </p:nvGrpSpPr>
      <p:grpSpPr>
        <a:xfrm>
          <a:off x="0" y="0"/>
          <a:ext cx="0" cy="0"/>
          <a:chOff x="0" y="0"/>
          <a:chExt cx="0" cy="0"/>
        </a:xfrm>
      </p:grpSpPr>
      <p:sp>
        <p:nvSpPr>
          <p:cNvPr id="94" name="Aujourd’hui, nous avons vu"/>
          <p:cNvSpPr/>
          <p:nvPr>
            <p:ph type="body" sz="quarter" idx="13"/>
          </p:nvPr>
        </p:nvSpPr>
        <p:spPr>
          <a:xfrm>
            <a:off x="3124200" y="241300"/>
            <a:ext cx="6756400" cy="7239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Aujourd’hui, nous avons vu</a:t>
            </a:r>
          </a:p>
        </p:txBody>
      </p:sp>
      <p:sp>
        <p:nvSpPr>
          <p:cNvPr id="95" name="item…"/>
          <p:cNvSpPr txBox="1"/>
          <p:nvPr>
            <p:ph type="body" sz="half" idx="14"/>
          </p:nvPr>
        </p:nvSpPr>
        <p:spPr>
          <a:xfrm>
            <a:off x="1308100" y="1460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96"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Devoir">
    <p:spTree>
      <p:nvGrpSpPr>
        <p:cNvPr id="1" name=""/>
        <p:cNvGrpSpPr/>
        <p:nvPr/>
      </p:nvGrpSpPr>
      <p:grpSpPr>
        <a:xfrm>
          <a:off x="0" y="0"/>
          <a:ext cx="0" cy="0"/>
          <a:chOff x="0" y="0"/>
          <a:chExt cx="0" cy="0"/>
        </a:xfrm>
      </p:grpSpPr>
      <p:sp>
        <p:nvSpPr>
          <p:cNvPr id="103" name="Devoir:"/>
          <p:cNvSpPr/>
          <p:nvPr>
            <p:ph type="body" sz="quarter" idx="13"/>
          </p:nvPr>
        </p:nvSpPr>
        <p:spPr>
          <a:xfrm>
            <a:off x="4000500" y="4102100"/>
            <a:ext cx="2387600" cy="787400"/>
          </a:xfrm>
          <a:prstGeom prst="roundRect">
            <a:avLst>
              <a:gd name="adj" fmla="val 50000"/>
            </a:avLst>
          </a:prstGeom>
          <a:solidFill>
            <a:srgbClr val="D92A1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Devoir:</a:t>
            </a:r>
          </a:p>
        </p:txBody>
      </p:sp>
      <p:sp>
        <p:nvSpPr>
          <p:cNvPr id="104" name="p.  , #"/>
          <p:cNvSpPr txBox="1"/>
          <p:nvPr>
            <p:ph type="body" sz="quarter" idx="14"/>
          </p:nvPr>
        </p:nvSpPr>
        <p:spPr>
          <a:xfrm>
            <a:off x="6666979" y="4178300"/>
            <a:ext cx="1211759" cy="622300"/>
          </a:xfrm>
          <a:prstGeom prst="rect">
            <a:avLst/>
          </a:prstGeom>
        </p:spPr>
        <p:txBody>
          <a:bodyPr wrap="none">
            <a:spAutoFit/>
          </a:bodyPr>
          <a:lstStyle>
            <a:lvl1pPr marL="0" indent="0" algn="ctr">
              <a:lnSpc>
                <a:spcPct val="100000"/>
              </a:lnSpc>
              <a:spcBef>
                <a:spcPts val="0"/>
              </a:spcBef>
              <a:buClrTx/>
              <a:buSzTx/>
              <a:buNone/>
              <a:defRPr sz="3600">
                <a:solidFill>
                  <a:srgbClr val="000000"/>
                </a:solidFill>
                <a:latin typeface="+mn-lt"/>
                <a:ea typeface="+mn-ea"/>
                <a:cs typeface="+mn-cs"/>
                <a:sym typeface="Baskerville"/>
              </a:defRPr>
            </a:lvl1pPr>
          </a:lstStyle>
          <a:p>
            <a:pPr/>
            <a:r>
              <a:t>p.  , #</a:t>
            </a:r>
          </a:p>
        </p:txBody>
      </p:sp>
      <p:sp>
        <p:nvSpPr>
          <p:cNvPr id="105"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Quiz">
    <p:spTree>
      <p:nvGrpSpPr>
        <p:cNvPr id="1" name=""/>
        <p:cNvGrpSpPr/>
        <p:nvPr/>
      </p:nvGrpSpPr>
      <p:grpSpPr>
        <a:xfrm>
          <a:off x="0" y="0"/>
          <a:ext cx="0" cy="0"/>
          <a:chOff x="0" y="0"/>
          <a:chExt cx="0" cy="0"/>
        </a:xfrm>
      </p:grpSpPr>
      <p:sp>
        <p:nvSpPr>
          <p:cNvPr id="112" name="QUIZ"/>
          <p:cNvSpPr/>
          <p:nvPr>
            <p:ph type="body" sz="quarter" idx="13"/>
          </p:nvPr>
        </p:nvSpPr>
        <p:spPr>
          <a:xfrm>
            <a:off x="5308600" y="444500"/>
            <a:ext cx="2387600" cy="787400"/>
          </a:xfrm>
          <a:prstGeom prst="roundRect">
            <a:avLst>
              <a:gd name="adj" fmla="val 50000"/>
            </a:avLst>
          </a:prstGeom>
          <a:solidFill>
            <a:srgbClr val="FFF76B"/>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QUIZ</a:t>
            </a:r>
          </a:p>
        </p:txBody>
      </p:sp>
      <p:sp>
        <p:nvSpPr>
          <p:cNvPr id="11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Au boulot">
    <p:spTree>
      <p:nvGrpSpPr>
        <p:cNvPr id="1" name=""/>
        <p:cNvGrpSpPr/>
        <p:nvPr/>
      </p:nvGrpSpPr>
      <p:grpSpPr>
        <a:xfrm>
          <a:off x="0" y="0"/>
          <a:ext cx="0" cy="0"/>
          <a:chOff x="0" y="0"/>
          <a:chExt cx="0" cy="0"/>
        </a:xfrm>
      </p:grpSpPr>
      <p:sp>
        <p:nvSpPr>
          <p:cNvPr id="120" name="Faites les exercices suivants"/>
          <p:cNvSpPr/>
          <p:nvPr/>
        </p:nvSpPr>
        <p:spPr>
          <a:xfrm>
            <a:off x="2794000" y="215900"/>
            <a:ext cx="7607300" cy="1104900"/>
          </a:xfrm>
          <a:prstGeom prst="roundRect">
            <a:avLst>
              <a:gd name="adj" fmla="val 45594"/>
            </a:avLst>
          </a:prstGeom>
          <a:solidFill>
            <a:srgbClr val="EEF148"/>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Faites les exercices suivants</a:t>
            </a:r>
          </a:p>
        </p:txBody>
      </p:sp>
      <p:sp>
        <p:nvSpPr>
          <p:cNvPr id="12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rnier cours">
    <p:spTree>
      <p:nvGrpSpPr>
        <p:cNvPr id="1" name=""/>
        <p:cNvGrpSpPr/>
        <p:nvPr/>
      </p:nvGrpSpPr>
      <p:grpSpPr>
        <a:xfrm>
          <a:off x="0" y="0"/>
          <a:ext cx="0" cy="0"/>
          <a:chOff x="0" y="0"/>
          <a:chExt cx="0" cy="0"/>
        </a:xfrm>
      </p:grpSpPr>
      <p:sp>
        <p:nvSpPr>
          <p:cNvPr id="20" name="Au dernier cours, nous avons vu"/>
          <p:cNvSpPr/>
          <p:nvPr>
            <p:ph type="body" sz="quarter" idx="13"/>
          </p:nvPr>
        </p:nvSpPr>
        <p:spPr>
          <a:xfrm>
            <a:off x="2755900" y="165100"/>
            <a:ext cx="7810500" cy="8001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Au dernier cours, nous avons vu</a:t>
            </a:r>
          </a:p>
        </p:txBody>
      </p:sp>
      <p:sp>
        <p:nvSpPr>
          <p:cNvPr id="21" name="item…"/>
          <p:cNvSpPr txBox="1"/>
          <p:nvPr>
            <p:ph type="body" sz="half" idx="14"/>
          </p:nvPr>
        </p:nvSpPr>
        <p:spPr>
          <a:xfrm>
            <a:off x="1346200" y="1714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22"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voir">
    <p:spTree>
      <p:nvGrpSpPr>
        <p:cNvPr id="1" name=""/>
        <p:cNvGrpSpPr/>
        <p:nvPr/>
      </p:nvGrpSpPr>
      <p:grpSpPr>
        <a:xfrm>
          <a:off x="0" y="0"/>
          <a:ext cx="0" cy="0"/>
          <a:chOff x="0" y="0"/>
          <a:chExt cx="0" cy="0"/>
        </a:xfrm>
      </p:grpSpPr>
      <p:sp>
        <p:nvSpPr>
          <p:cNvPr id="29" name="Aujourd’hui, nous allons voir"/>
          <p:cNvSpPr/>
          <p:nvPr/>
        </p:nvSpPr>
        <p:spPr>
          <a:xfrm>
            <a:off x="2857500" y="203200"/>
            <a:ext cx="7607300" cy="774700"/>
          </a:xfrm>
          <a:prstGeom prst="roundRect">
            <a:avLst>
              <a:gd name="adj" fmla="val 50000"/>
            </a:avLst>
          </a:prstGeom>
          <a:solidFill>
            <a:srgbClr val="00D3C4"/>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Aujourd’hui, nous allons voir</a:t>
            </a:r>
          </a:p>
        </p:txBody>
      </p:sp>
      <p:sp>
        <p:nvSpPr>
          <p:cNvPr id="30" name="item…"/>
          <p:cNvSpPr txBox="1"/>
          <p:nvPr>
            <p:ph type="body" sz="half" idx="13"/>
          </p:nvPr>
        </p:nvSpPr>
        <p:spPr>
          <a:xfrm>
            <a:off x="1346200" y="1714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3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Au boulot">
    <p:spTree>
      <p:nvGrpSpPr>
        <p:cNvPr id="1" name=""/>
        <p:cNvGrpSpPr/>
        <p:nvPr/>
      </p:nvGrpSpPr>
      <p:grpSpPr>
        <a:xfrm>
          <a:off x="0" y="0"/>
          <a:ext cx="0" cy="0"/>
          <a:chOff x="0" y="0"/>
          <a:chExt cx="0" cy="0"/>
        </a:xfrm>
      </p:grpSpPr>
      <p:sp>
        <p:nvSpPr>
          <p:cNvPr id="38" name="Faites les exercices suivants"/>
          <p:cNvSpPr/>
          <p:nvPr>
            <p:ph type="body" sz="quarter" idx="13"/>
          </p:nvPr>
        </p:nvSpPr>
        <p:spPr>
          <a:xfrm>
            <a:off x="3251200" y="266700"/>
            <a:ext cx="6502400" cy="711200"/>
          </a:xfrm>
          <a:prstGeom prst="roundRect">
            <a:avLst>
              <a:gd name="adj" fmla="val 50000"/>
            </a:avLst>
          </a:prstGeom>
          <a:solidFill>
            <a:srgbClr val="EEF148"/>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Faites les exercices suivants</a:t>
            </a:r>
          </a:p>
        </p:txBody>
      </p:sp>
      <p:sp>
        <p:nvSpPr>
          <p:cNvPr id="39"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Section">
    <p:spTree>
      <p:nvGrpSpPr>
        <p:cNvPr id="1" name=""/>
        <p:cNvGrpSpPr/>
        <p:nvPr/>
      </p:nvGrpSpPr>
      <p:grpSpPr>
        <a:xfrm>
          <a:off x="0" y="0"/>
          <a:ext cx="0" cy="0"/>
          <a:chOff x="0" y="0"/>
          <a:chExt cx="0" cy="0"/>
        </a:xfrm>
      </p:grpSpPr>
      <p:sp>
        <p:nvSpPr>
          <p:cNvPr id="46" name="Rectangle aux angles arrondis"/>
          <p:cNvSpPr/>
          <p:nvPr>
            <p:ph type="body" sz="quarter" idx="13"/>
          </p:nvPr>
        </p:nvSpPr>
        <p:spPr>
          <a:xfrm>
            <a:off x="3962400" y="165100"/>
            <a:ext cx="5080000" cy="8001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sz="4000">
                <a:solidFill>
                  <a:srgbClr val="000000"/>
                </a:solidFill>
                <a:latin typeface="+mn-lt"/>
                <a:ea typeface="+mn-ea"/>
                <a:cs typeface="+mn-cs"/>
                <a:sym typeface="Baskerville"/>
              </a:defRPr>
            </a:pPr>
          </a:p>
        </p:txBody>
      </p:sp>
      <p:sp>
        <p:nvSpPr>
          <p:cNvPr id="47" name="Numéro de diapositive"/>
          <p:cNvSpPr txBox="1"/>
          <p:nvPr>
            <p:ph type="sldNum" sz="quarter" idx="2"/>
          </p:nvPr>
        </p:nvSpPr>
        <p:spPr>
          <a:prstGeom prst="rect">
            <a:avLst/>
          </a:prstGeom>
        </p:spPr>
        <p:txBody>
          <a:bodyPr/>
          <a:lstStyle>
            <a:lvl1pPr>
              <a:defRPr>
                <a:solidFill>
                  <a:srgbClr val="232323"/>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héorème">
    <p:spTree>
      <p:nvGrpSpPr>
        <p:cNvPr id="1" name=""/>
        <p:cNvGrpSpPr/>
        <p:nvPr/>
      </p:nvGrpSpPr>
      <p:grpSpPr>
        <a:xfrm>
          <a:off x="0" y="0"/>
          <a:ext cx="0" cy="0"/>
          <a:chOff x="0" y="0"/>
          <a:chExt cx="0" cy="0"/>
        </a:xfrm>
      </p:grpSpPr>
      <p:sp>
        <p:nvSpPr>
          <p:cNvPr id="54" name="Théorème:"/>
          <p:cNvSpPr/>
          <p:nvPr>
            <p:ph type="body" sz="quarter" idx="13"/>
          </p:nvPr>
        </p:nvSpPr>
        <p:spPr>
          <a:xfrm>
            <a:off x="139700" y="469900"/>
            <a:ext cx="2743200" cy="762000"/>
          </a:xfrm>
          <a:prstGeom prst="roundRect">
            <a:avLst>
              <a:gd name="adj" fmla="val 50000"/>
            </a:avLst>
          </a:prstGeom>
          <a:solidFill>
            <a:srgbClr val="6FD355"/>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Théorème:</a:t>
            </a:r>
          </a:p>
        </p:txBody>
      </p:sp>
      <p:sp>
        <p:nvSpPr>
          <p:cNvPr id="55" name="Preuve:"/>
          <p:cNvSpPr/>
          <p:nvPr>
            <p:ph type="body" sz="quarter" idx="14"/>
          </p:nvPr>
        </p:nvSpPr>
        <p:spPr>
          <a:xfrm>
            <a:off x="139700" y="2565400"/>
            <a:ext cx="2743200" cy="698500"/>
          </a:xfrm>
          <a:prstGeom prst="roundRect">
            <a:avLst>
              <a:gd name="adj" fmla="val 50000"/>
            </a:avLst>
          </a:prstGeom>
          <a:solidFill>
            <a:srgbClr val="84F866"/>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Preuve:</a:t>
            </a:r>
          </a:p>
        </p:txBody>
      </p:sp>
      <p:sp>
        <p:nvSpPr>
          <p:cNvPr id="56"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vierge">
    <p:spTree>
      <p:nvGrpSpPr>
        <p:cNvPr id="1" name=""/>
        <p:cNvGrpSpPr/>
        <p:nvPr/>
      </p:nvGrpSpPr>
      <p:grpSpPr>
        <a:xfrm>
          <a:off x="0" y="0"/>
          <a:ext cx="0" cy="0"/>
          <a:chOff x="0" y="0"/>
          <a:chExt cx="0" cy="0"/>
        </a:xfrm>
      </p:grpSpPr>
      <p:sp>
        <p:nvSpPr>
          <p:cNvPr id="6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Définition">
    <p:spTree>
      <p:nvGrpSpPr>
        <p:cNvPr id="1" name=""/>
        <p:cNvGrpSpPr/>
        <p:nvPr/>
      </p:nvGrpSpPr>
      <p:grpSpPr>
        <a:xfrm>
          <a:off x="0" y="0"/>
          <a:ext cx="0" cy="0"/>
          <a:chOff x="0" y="0"/>
          <a:chExt cx="0" cy="0"/>
        </a:xfrm>
      </p:grpSpPr>
      <p:sp>
        <p:nvSpPr>
          <p:cNvPr id="70" name="Définition:"/>
          <p:cNvSpPr/>
          <p:nvPr>
            <p:ph type="body" sz="quarter" idx="13"/>
          </p:nvPr>
        </p:nvSpPr>
        <p:spPr>
          <a:xfrm>
            <a:off x="139700" y="469900"/>
            <a:ext cx="2667000" cy="762000"/>
          </a:xfrm>
          <a:prstGeom prst="roundRect">
            <a:avLst>
              <a:gd name="adj" fmla="val 50000"/>
            </a:avLst>
          </a:prstGeom>
          <a:solidFill>
            <a:srgbClr val="EF983D"/>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Définition:</a:t>
            </a:r>
          </a:p>
        </p:txBody>
      </p:sp>
      <p:sp>
        <p:nvSpPr>
          <p:cNvPr id="7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Exemple">
    <p:spTree>
      <p:nvGrpSpPr>
        <p:cNvPr id="1" name=""/>
        <p:cNvGrpSpPr/>
        <p:nvPr/>
      </p:nvGrpSpPr>
      <p:grpSpPr>
        <a:xfrm>
          <a:off x="0" y="0"/>
          <a:ext cx="0" cy="0"/>
          <a:chOff x="0" y="0"/>
          <a:chExt cx="0" cy="0"/>
        </a:xfrm>
      </p:grpSpPr>
      <p:sp>
        <p:nvSpPr>
          <p:cNvPr id="78" name="Exemple:"/>
          <p:cNvSpPr/>
          <p:nvPr>
            <p:ph type="body" sz="quarter" idx="13"/>
          </p:nvPr>
        </p:nvSpPr>
        <p:spPr>
          <a:xfrm>
            <a:off x="139700" y="444500"/>
            <a:ext cx="2387600" cy="787400"/>
          </a:xfrm>
          <a:prstGeom prst="roundRect">
            <a:avLst>
              <a:gd name="adj" fmla="val 50000"/>
            </a:avLst>
          </a:prstGeom>
          <a:solidFill>
            <a:srgbClr val="3A88FE"/>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Exemple:</a:t>
            </a:r>
          </a:p>
        </p:txBody>
      </p:sp>
      <p:sp>
        <p:nvSpPr>
          <p:cNvPr id="79"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Texte du titre"/>
          <p:cNvSpPr txBox="1"/>
          <p:nvPr>
            <p:ph type="title"/>
          </p:nvPr>
        </p:nvSpPr>
        <p:spPr>
          <a:xfrm>
            <a:off x="355600" y="254000"/>
            <a:ext cx="12293600" cy="2438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a:r>
              <a:t>Texte du titre</a:t>
            </a:r>
          </a:p>
        </p:txBody>
      </p:sp>
      <p:sp>
        <p:nvSpPr>
          <p:cNvPr id="3" name="Texte niveau 1…"/>
          <p:cNvSpPr txBox="1"/>
          <p:nvPr>
            <p:ph type="body" idx="1"/>
          </p:nvPr>
        </p:nvSpPr>
        <p:spPr>
          <a:xfrm>
            <a:off x="355600" y="254000"/>
            <a:ext cx="12293600" cy="9232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a:r>
              <a:t>Texte niveau 1</a:t>
            </a:r>
          </a:p>
          <a:p>
            <a:pPr lvl="1"/>
            <a:r>
              <a:t>Texte niveau 2</a:t>
            </a:r>
          </a:p>
          <a:p>
            <a:pPr lvl="2"/>
            <a:r>
              <a:t>Texte niveau 3</a:t>
            </a:r>
          </a:p>
          <a:p>
            <a:pPr lvl="3"/>
            <a:r>
              <a:t>Texte niveau 4</a:t>
            </a:r>
          </a:p>
          <a:p>
            <a:pPr lvl="4"/>
            <a:r>
              <a:t>Texte niveau 5</a:t>
            </a:r>
          </a:p>
        </p:txBody>
      </p:sp>
      <p:sp>
        <p:nvSpPr>
          <p:cNvPr id="4" name="Numéro de diapositive"/>
          <p:cNvSpPr txBox="1"/>
          <p:nvPr>
            <p:ph type="sldNum" sz="quarter" idx="2"/>
          </p:nvPr>
        </p:nvSpPr>
        <p:spPr>
          <a:xfrm>
            <a:off x="6324600" y="9271000"/>
            <a:ext cx="342900" cy="355600"/>
          </a:xfrm>
          <a:prstGeom prst="rect">
            <a:avLst/>
          </a:prstGeom>
          <a:ln w="12700">
            <a:miter lim="400000"/>
          </a:ln>
        </p:spPr>
        <p:txBody>
          <a:bodyPr wrap="none" lIns="50800" tIns="50800" rIns="50800" bIns="50800">
            <a:spAutoFit/>
          </a:bodyPr>
          <a:lstStyle>
            <a:lvl1pPr>
              <a:defRPr sz="1800">
                <a:solidFill>
                  <a:srgbClr val="535353"/>
                </a:solidFill>
                <a:latin typeface="Gill Sans Light"/>
                <a:ea typeface="Gill Sans Light"/>
                <a:cs typeface="Gill Sans Light"/>
                <a:sym typeface="Gill Sans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transition xmlns:p14="http://schemas.microsoft.com/office/powerpoint/2010/main" spd="med" advClick="1"/>
  <p:txStyles>
    <p:titleStyle>
      <a:lvl1pPr marL="0" marR="0" indent="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1pPr>
      <a:lvl2pPr marL="0" marR="0" indent="2286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2pPr>
      <a:lvl3pPr marL="0" marR="0" indent="4572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3pPr>
      <a:lvl4pPr marL="0" marR="0" indent="6858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4pPr>
      <a:lvl5pPr marL="0" marR="0" indent="9144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5pPr>
      <a:lvl6pPr marL="0" marR="0" indent="11430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6pPr>
      <a:lvl7pPr marL="0" marR="0" indent="13716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7pPr>
      <a:lvl8pPr marL="0" marR="0" indent="16002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8pPr>
      <a:lvl9pPr marL="0" marR="0" indent="18288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9pPr>
    </p:titleStyle>
    <p:bodyStyle>
      <a:lvl1pPr marL="304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1pPr>
      <a:lvl2pPr marL="685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2pPr>
      <a:lvl3pPr marL="1066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3pPr>
      <a:lvl4pPr marL="1447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4pPr>
      <a:lvl5pPr marL="1828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5pPr>
      <a:lvl6pPr marL="2209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6pPr>
      <a:lvl7pPr marL="2590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7pPr>
      <a:lvl8pPr marL="2971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8pPr>
      <a:lvl9pPr marL="3352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1.png"/><Relationship Id="rId3" Type="http://schemas.openxmlformats.org/officeDocument/2006/relationships/image" Target="../media/image22.png"/><Relationship Id="rId4" Type="http://schemas.openxmlformats.org/officeDocument/2006/relationships/image" Target="../media/image23.png"/><Relationship Id="rId5" Type="http://schemas.openxmlformats.org/officeDocument/2006/relationships/image" Target="../media/image24.png"/><Relationship Id="rId6" Type="http://schemas.openxmlformats.org/officeDocument/2006/relationships/image" Target="../media/image25.png"/><Relationship Id="rId7" Type="http://schemas.openxmlformats.org/officeDocument/2006/relationships/image" Target="../media/image32.png"/><Relationship Id="rId8" Type="http://schemas.openxmlformats.org/officeDocument/2006/relationships/image" Target="../media/image33.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1.png"/><Relationship Id="rId3" Type="http://schemas.openxmlformats.org/officeDocument/2006/relationships/image" Target="../media/image22.png"/><Relationship Id="rId4" Type="http://schemas.openxmlformats.org/officeDocument/2006/relationships/image" Target="../media/image23.png"/><Relationship Id="rId5" Type="http://schemas.openxmlformats.org/officeDocument/2006/relationships/image" Target="../media/image24.png"/><Relationship Id="rId6" Type="http://schemas.openxmlformats.org/officeDocument/2006/relationships/image" Target="../media/image25.png"/><Relationship Id="rId7" Type="http://schemas.openxmlformats.org/officeDocument/2006/relationships/image" Target="../media/image33.png"/><Relationship Id="rId8" Type="http://schemas.openxmlformats.org/officeDocument/2006/relationships/image" Target="../media/image34.png"/><Relationship Id="rId9" Type="http://schemas.openxmlformats.org/officeDocument/2006/relationships/image" Target="../media/image32.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1.png"/><Relationship Id="rId3" Type="http://schemas.openxmlformats.org/officeDocument/2006/relationships/image" Target="../media/image22.png"/><Relationship Id="rId4" Type="http://schemas.openxmlformats.org/officeDocument/2006/relationships/image" Target="../media/image23.png"/><Relationship Id="rId5" Type="http://schemas.openxmlformats.org/officeDocument/2006/relationships/image" Target="../media/image24.png"/><Relationship Id="rId6" Type="http://schemas.openxmlformats.org/officeDocument/2006/relationships/image" Target="../media/image25.png"/><Relationship Id="rId7" Type="http://schemas.openxmlformats.org/officeDocument/2006/relationships/image" Target="../media/image26.png"/><Relationship Id="rId8" Type="http://schemas.openxmlformats.org/officeDocument/2006/relationships/image" Target="../media/image27.png"/><Relationship Id="rId9" Type="http://schemas.openxmlformats.org/officeDocument/2006/relationships/image" Target="../media/image28.png"/><Relationship Id="rId10" Type="http://schemas.openxmlformats.org/officeDocument/2006/relationships/image" Target="../media/image29.png"/><Relationship Id="rId11" Type="http://schemas.openxmlformats.org/officeDocument/2006/relationships/image" Target="../media/image35.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1.png"/><Relationship Id="rId3" Type="http://schemas.openxmlformats.org/officeDocument/2006/relationships/image" Target="../media/image22.png"/><Relationship Id="rId4" Type="http://schemas.openxmlformats.org/officeDocument/2006/relationships/image" Target="../media/image23.png"/><Relationship Id="rId5" Type="http://schemas.openxmlformats.org/officeDocument/2006/relationships/image" Target="../media/image24.png"/><Relationship Id="rId6" Type="http://schemas.openxmlformats.org/officeDocument/2006/relationships/image" Target="../media/image25.png"/><Relationship Id="rId7" Type="http://schemas.openxmlformats.org/officeDocument/2006/relationships/image" Target="../media/image26.png"/><Relationship Id="rId8" Type="http://schemas.openxmlformats.org/officeDocument/2006/relationships/image" Target="../media/image27.png"/><Relationship Id="rId9" Type="http://schemas.openxmlformats.org/officeDocument/2006/relationships/image" Target="../media/image28.png"/><Relationship Id="rId10" Type="http://schemas.openxmlformats.org/officeDocument/2006/relationships/image" Target="../media/image29.png"/><Relationship Id="rId11" Type="http://schemas.openxmlformats.org/officeDocument/2006/relationships/image" Target="../media/image35.png"/><Relationship Id="rId12" Type="http://schemas.openxmlformats.org/officeDocument/2006/relationships/image" Target="../media/image36.png"/><Relationship Id="rId13" Type="http://schemas.openxmlformats.org/officeDocument/2006/relationships/image" Target="../media/image37.png"/><Relationship Id="rId14" Type="http://schemas.openxmlformats.org/officeDocument/2006/relationships/image" Target="../media/image38.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1.png"/><Relationship Id="rId3" Type="http://schemas.openxmlformats.org/officeDocument/2006/relationships/image" Target="../media/image22.png"/><Relationship Id="rId4" Type="http://schemas.openxmlformats.org/officeDocument/2006/relationships/image" Target="../media/image23.png"/><Relationship Id="rId5" Type="http://schemas.openxmlformats.org/officeDocument/2006/relationships/image" Target="../media/image24.png"/><Relationship Id="rId6" Type="http://schemas.openxmlformats.org/officeDocument/2006/relationships/image" Target="../media/image25.png"/><Relationship Id="rId7" Type="http://schemas.openxmlformats.org/officeDocument/2006/relationships/image" Target="../media/image26.png"/><Relationship Id="rId8" Type="http://schemas.openxmlformats.org/officeDocument/2006/relationships/image" Target="../media/image27.png"/><Relationship Id="rId9" Type="http://schemas.openxmlformats.org/officeDocument/2006/relationships/image" Target="../media/image28.png"/><Relationship Id="rId10" Type="http://schemas.openxmlformats.org/officeDocument/2006/relationships/image" Target="../media/image29.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1.png"/><Relationship Id="rId3" Type="http://schemas.openxmlformats.org/officeDocument/2006/relationships/image" Target="../media/image22.png"/><Relationship Id="rId4" Type="http://schemas.openxmlformats.org/officeDocument/2006/relationships/image" Target="../media/image23.png"/><Relationship Id="rId5" Type="http://schemas.openxmlformats.org/officeDocument/2006/relationships/image" Target="../media/image24.png"/><Relationship Id="rId6" Type="http://schemas.openxmlformats.org/officeDocument/2006/relationships/image" Target="../media/image25.png"/><Relationship Id="rId7" Type="http://schemas.openxmlformats.org/officeDocument/2006/relationships/image" Target="../media/image26.png"/><Relationship Id="rId8" Type="http://schemas.openxmlformats.org/officeDocument/2006/relationships/image" Target="../media/image27.png"/><Relationship Id="rId9" Type="http://schemas.openxmlformats.org/officeDocument/2006/relationships/image" Target="../media/image28.png"/><Relationship Id="rId10" Type="http://schemas.openxmlformats.org/officeDocument/2006/relationships/image" Target="../media/image29.png"/><Relationship Id="rId11" Type="http://schemas.openxmlformats.org/officeDocument/2006/relationships/image" Target="../media/image36.png"/><Relationship Id="rId12" Type="http://schemas.openxmlformats.org/officeDocument/2006/relationships/image" Target="../media/image39.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1.png"/><Relationship Id="rId3" Type="http://schemas.openxmlformats.org/officeDocument/2006/relationships/image" Target="../media/image22.png"/><Relationship Id="rId4" Type="http://schemas.openxmlformats.org/officeDocument/2006/relationships/image" Target="../media/image23.png"/><Relationship Id="rId5" Type="http://schemas.openxmlformats.org/officeDocument/2006/relationships/image" Target="../media/image24.png"/><Relationship Id="rId6" Type="http://schemas.openxmlformats.org/officeDocument/2006/relationships/image" Target="../media/image25.png"/><Relationship Id="rId7" Type="http://schemas.openxmlformats.org/officeDocument/2006/relationships/image" Target="../media/image26.png"/><Relationship Id="rId8" Type="http://schemas.openxmlformats.org/officeDocument/2006/relationships/image" Target="../media/image27.png"/><Relationship Id="rId9" Type="http://schemas.openxmlformats.org/officeDocument/2006/relationships/image" Target="../media/image28.png"/><Relationship Id="rId10" Type="http://schemas.openxmlformats.org/officeDocument/2006/relationships/image" Target="../media/image29.png"/><Relationship Id="rId11" Type="http://schemas.openxmlformats.org/officeDocument/2006/relationships/image" Target="../media/image40.png"/><Relationship Id="rId12" Type="http://schemas.openxmlformats.org/officeDocument/2006/relationships/image" Target="../media/image35.png"/><Relationship Id="rId13" Type="http://schemas.openxmlformats.org/officeDocument/2006/relationships/image" Target="../media/image41.png"/><Relationship Id="rId14" Type="http://schemas.openxmlformats.org/officeDocument/2006/relationships/image" Target="../media/image42.png"/><Relationship Id="rId15" Type="http://schemas.openxmlformats.org/officeDocument/2006/relationships/image" Target="../media/image43.png"/><Relationship Id="rId16" Type="http://schemas.openxmlformats.org/officeDocument/2006/relationships/image" Target="../media/image44.png"/><Relationship Id="rId17" Type="http://schemas.openxmlformats.org/officeDocument/2006/relationships/image" Target="../media/image45.png"/><Relationship Id="rId18" Type="http://schemas.openxmlformats.org/officeDocument/2006/relationships/image" Target="../media/image46.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7.png"/><Relationship Id="rId3" Type="http://schemas.openxmlformats.org/officeDocument/2006/relationships/image" Target="../media/image48.png"/><Relationship Id="rId4" Type="http://schemas.openxmlformats.org/officeDocument/2006/relationships/image" Target="../media/image49.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7.png"/><Relationship Id="rId3" Type="http://schemas.openxmlformats.org/officeDocument/2006/relationships/image" Target="../media/image50.png"/><Relationship Id="rId4" Type="http://schemas.openxmlformats.org/officeDocument/2006/relationships/image" Target="../media/image51.png"/><Relationship Id="rId5" Type="http://schemas.openxmlformats.org/officeDocument/2006/relationships/image" Target="../media/image52.png"/><Relationship Id="rId6" Type="http://schemas.openxmlformats.org/officeDocument/2006/relationships/image" Target="../media/image53.png"/><Relationship Id="rId7" Type="http://schemas.openxmlformats.org/officeDocument/2006/relationships/image" Target="../media/image54.png"/><Relationship Id="rId8" Type="http://schemas.openxmlformats.org/officeDocument/2006/relationships/image" Target="../media/image48.png"/><Relationship Id="rId9" Type="http://schemas.openxmlformats.org/officeDocument/2006/relationships/image" Target="../media/image49.png"/><Relationship Id="rId10" Type="http://schemas.openxmlformats.org/officeDocument/2006/relationships/image" Target="../media/image55.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6.png"/><Relationship Id="rId3" Type="http://schemas.openxmlformats.org/officeDocument/2006/relationships/image" Target="../media/image57.png"/><Relationship Id="rId4" Type="http://schemas.openxmlformats.org/officeDocument/2006/relationships/image" Target="../media/image58.png"/><Relationship Id="rId5" Type="http://schemas.openxmlformats.org/officeDocument/2006/relationships/image" Target="../media/image59.png"/><Relationship Id="rId6" Type="http://schemas.openxmlformats.org/officeDocument/2006/relationships/image" Target="../media/image60.png"/><Relationship Id="rId7" Type="http://schemas.openxmlformats.org/officeDocument/2006/relationships/image" Target="../media/image61.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62.png"/><Relationship Id="rId3" Type="http://schemas.openxmlformats.org/officeDocument/2006/relationships/image" Target="../media/image63.png"/><Relationship Id="rId4" Type="http://schemas.openxmlformats.org/officeDocument/2006/relationships/image" Target="../media/image64.png"/><Relationship Id="rId5" Type="http://schemas.openxmlformats.org/officeDocument/2006/relationships/image" Target="../media/image65.png"/><Relationship Id="rId6" Type="http://schemas.openxmlformats.org/officeDocument/2006/relationships/image" Target="../media/image66.png"/><Relationship Id="rId7" Type="http://schemas.openxmlformats.org/officeDocument/2006/relationships/image" Target="../media/image67.png"/><Relationship Id="rId8" Type="http://schemas.openxmlformats.org/officeDocument/2006/relationships/image" Target="../media/image68.png"/><Relationship Id="rId9" Type="http://schemas.openxmlformats.org/officeDocument/2006/relationships/image" Target="../media/image69.png"/><Relationship Id="rId10" Type="http://schemas.openxmlformats.org/officeDocument/2006/relationships/image" Target="../media/image70.png"/><Relationship Id="rId11" Type="http://schemas.openxmlformats.org/officeDocument/2006/relationships/image" Target="../media/image71.png"/><Relationship Id="rId12" Type="http://schemas.openxmlformats.org/officeDocument/2006/relationships/image" Target="../media/image72.png"/><Relationship Id="rId13" Type="http://schemas.openxmlformats.org/officeDocument/2006/relationships/image" Target="../media/image73.png"/><Relationship Id="rId14" Type="http://schemas.openxmlformats.org/officeDocument/2006/relationships/image" Target="../media/image74.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5.png"/><Relationship Id="rId3" Type="http://schemas.openxmlformats.org/officeDocument/2006/relationships/image" Target="../media/image76.png"/><Relationship Id="rId4" Type="http://schemas.openxmlformats.org/officeDocument/2006/relationships/image" Target="../media/image77.png"/></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8.png"/><Relationship Id="rId3" Type="http://schemas.openxmlformats.org/officeDocument/2006/relationships/image" Target="../media/image79.png"/><Relationship Id="rId4" Type="http://schemas.openxmlformats.org/officeDocument/2006/relationships/image" Target="../media/image80.png"/></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1.png"/><Relationship Id="rId3" Type="http://schemas.openxmlformats.org/officeDocument/2006/relationships/image" Target="../media/image82.png"/><Relationship Id="rId4" Type="http://schemas.openxmlformats.org/officeDocument/2006/relationships/image" Target="../media/image83.png"/></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4.png"/></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5.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6.png"/><Relationship Id="rId3" Type="http://schemas.openxmlformats.org/officeDocument/2006/relationships/image" Target="../media/image87.png"/><Relationship Id="rId4" Type="http://schemas.openxmlformats.org/officeDocument/2006/relationships/image" Target="../media/image88.png"/><Relationship Id="rId5" Type="http://schemas.openxmlformats.org/officeDocument/2006/relationships/image" Target="../media/image89.png"/><Relationship Id="rId6" Type="http://schemas.openxmlformats.org/officeDocument/2006/relationships/image" Target="../media/image90.png"/><Relationship Id="rId7" Type="http://schemas.openxmlformats.org/officeDocument/2006/relationships/image" Target="../media/image91.png"/></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2.png"/><Relationship Id="rId3" Type="http://schemas.openxmlformats.org/officeDocument/2006/relationships/image" Target="../media/image93.png"/><Relationship Id="rId4" Type="http://schemas.openxmlformats.org/officeDocument/2006/relationships/image" Target="../media/image94.png"/><Relationship Id="rId5" Type="http://schemas.openxmlformats.org/officeDocument/2006/relationships/image" Target="../media/image88.png"/><Relationship Id="rId6" Type="http://schemas.openxmlformats.org/officeDocument/2006/relationships/image" Target="../media/image95.png"/></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png"/><Relationship Id="rId3" Type="http://schemas.openxmlformats.org/officeDocument/2006/relationships/image" Target="../media/image9.png"/><Relationship Id="rId4" Type="http://schemas.openxmlformats.org/officeDocument/2006/relationships/image" Target="../media/image10.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1.png"/><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 Id="rId6" Type="http://schemas.openxmlformats.org/officeDocument/2006/relationships/image" Target="../media/image15.png"/><Relationship Id="rId7" Type="http://schemas.openxmlformats.org/officeDocument/2006/relationships/image" Target="../media/image16.png"/><Relationship Id="rId8" Type="http://schemas.openxmlformats.org/officeDocument/2006/relationships/image" Target="../media/image17.png"/><Relationship Id="rId9" Type="http://schemas.openxmlformats.org/officeDocument/2006/relationships/image" Target="../media/image18.png"/><Relationship Id="rId10" Type="http://schemas.openxmlformats.org/officeDocument/2006/relationships/image" Target="../media/image19.png"/><Relationship Id="rId11" Type="http://schemas.openxmlformats.org/officeDocument/2006/relationships/image" Target="../media/image20.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1.png"/><Relationship Id="rId3" Type="http://schemas.openxmlformats.org/officeDocument/2006/relationships/image" Target="../media/image22.png"/><Relationship Id="rId4" Type="http://schemas.openxmlformats.org/officeDocument/2006/relationships/image" Target="../media/image23.png"/><Relationship Id="rId5" Type="http://schemas.openxmlformats.org/officeDocument/2006/relationships/image" Target="../media/image24.png"/><Relationship Id="rId6" Type="http://schemas.openxmlformats.org/officeDocument/2006/relationships/image" Target="../media/image25.png"/><Relationship Id="rId7" Type="http://schemas.openxmlformats.org/officeDocument/2006/relationships/image" Target="../media/image26.png"/><Relationship Id="rId8" Type="http://schemas.openxmlformats.org/officeDocument/2006/relationships/image" Target="../media/image27.png"/><Relationship Id="rId9" Type="http://schemas.openxmlformats.org/officeDocument/2006/relationships/image" Target="../media/image28.png"/><Relationship Id="rId10" Type="http://schemas.openxmlformats.org/officeDocument/2006/relationships/image" Target="../media/image29.png"/><Relationship Id="rId11" Type="http://schemas.openxmlformats.org/officeDocument/2006/relationships/image" Target="../media/image14.png"/><Relationship Id="rId12" Type="http://schemas.openxmlformats.org/officeDocument/2006/relationships/image" Target="../media/image30.png"/><Relationship Id="rId13" Type="http://schemas.openxmlformats.org/officeDocument/2006/relationships/image" Target="../media/image3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0" name="cours 25"/>
          <p:cNvSpPr/>
          <p:nvPr>
            <p:ph type="body" idx="13"/>
          </p:nvPr>
        </p:nvSpPr>
        <p:spPr>
          <a:prstGeom prst="roundRect">
            <a:avLst>
              <a:gd name="adj" fmla="val 41000"/>
            </a:avLst>
          </a:prstGeom>
          <a:extLst>
            <a:ext uri="{C572A759-6A51-4108-AA02-DFA0A04FC94B}">
              <ma14:wrappingTextBoxFlag xmlns:ma14="http://schemas.microsoft.com/office/mac/drawingml/2011/main" val="1"/>
            </a:ext>
          </a:extLst>
        </p:spPr>
        <p:txBody>
          <a:bodyPr/>
          <a:lstStyle>
            <a:lvl1pPr marL="0" indent="0" algn="ctr">
              <a:lnSpc>
                <a:spcPct val="100000"/>
              </a:lnSpc>
              <a:spcBef>
                <a:spcPts val="0"/>
              </a:spcBef>
              <a:buClrTx/>
              <a:buSzTx/>
              <a:buNone/>
              <a:defRPr sz="4800">
                <a:solidFill>
                  <a:srgbClr val="000000"/>
                </a:solidFill>
                <a:latin typeface="+mn-lt"/>
                <a:ea typeface="+mn-ea"/>
                <a:cs typeface="+mn-cs"/>
                <a:sym typeface="Baskerville"/>
              </a:defRPr>
            </a:lvl1pPr>
          </a:lstStyle>
          <a:p>
            <a:pPr/>
            <a:r>
              <a:t>cours 25</a:t>
            </a:r>
          </a:p>
        </p:txBody>
      </p:sp>
      <p:sp>
        <p:nvSpPr>
          <p:cNvPr id="131" name="3.1 Fonction"/>
          <p:cNvSpPr/>
          <p:nvPr>
            <p:ph type="body" idx="14"/>
          </p:nvPr>
        </p:nvSpPr>
        <p:spPr>
          <a:prstGeom prst="roundRect">
            <a:avLst>
              <a:gd name="adj" fmla="val 36099"/>
            </a:avLst>
          </a:prstGeom>
          <a:extLst>
            <a:ext uri="{C572A759-6A51-4108-AA02-DFA0A04FC94B}">
              <ma14:wrappingTextBoxFlag xmlns:ma14="http://schemas.microsoft.com/office/mac/drawingml/2011/main" val="1"/>
            </a:ext>
          </a:extLst>
        </p:spPr>
        <p:txBody>
          <a:bodyPr/>
          <a:lstStyle>
            <a:lvl1pPr marL="0" indent="0" algn="ctr">
              <a:lnSpc>
                <a:spcPct val="100000"/>
              </a:lnSpc>
              <a:spcBef>
                <a:spcPts val="0"/>
              </a:spcBef>
              <a:buClrTx/>
              <a:buSzTx/>
              <a:buNone/>
              <a:defRPr cap="all" sz="7200">
                <a:solidFill>
                  <a:srgbClr val="000000"/>
                </a:solidFill>
                <a:latin typeface="+mn-lt"/>
                <a:ea typeface="+mn-ea"/>
                <a:cs typeface="+mn-cs"/>
                <a:sym typeface="Baskerville"/>
              </a:defRPr>
            </a:lvl1pPr>
          </a:lstStyle>
          <a:p>
            <a:pPr/>
            <a:r>
              <a:t>3.1 Fonction</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7" name="Vous connaissez déjà certaines relations."/>
          <p:cNvSpPr txBox="1"/>
          <p:nvPr/>
        </p:nvSpPr>
        <p:spPr>
          <a:xfrm>
            <a:off x="2714314" y="254000"/>
            <a:ext cx="7567688"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Vous connaissez déjà certaines relations. </a:t>
            </a:r>
          </a:p>
        </p:txBody>
      </p:sp>
      <p:sp>
        <p:nvSpPr>
          <p:cNvPr id="328" name="Par exemple l’égalité."/>
          <p:cNvSpPr txBox="1"/>
          <p:nvPr/>
        </p:nvSpPr>
        <p:spPr>
          <a:xfrm>
            <a:off x="4487304" y="1066800"/>
            <a:ext cx="402170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Par exemple l’égalité.</a:t>
            </a:r>
          </a:p>
        </p:txBody>
      </p:sp>
      <p:grpSp>
        <p:nvGrpSpPr>
          <p:cNvPr id="335" name="Grouper"/>
          <p:cNvGrpSpPr/>
          <p:nvPr/>
        </p:nvGrpSpPr>
        <p:grpSpPr>
          <a:xfrm>
            <a:off x="3035300" y="1689100"/>
            <a:ext cx="1778000" cy="5918200"/>
            <a:chOff x="0" y="0"/>
            <a:chExt cx="1778000" cy="5918200"/>
          </a:xfrm>
        </p:grpSpPr>
        <p:sp>
          <p:nvSpPr>
            <p:cNvPr id="329" name="Ovale"/>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330" name="droppedImage.pdf" descr="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331" name="droppedImage.pdf" descr="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332" name="droppedImage.pdf" descr="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333" name="droppedImage.pdf" descr="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334" name="droppedImage.pdf" descr="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342" name="Grouper"/>
          <p:cNvGrpSpPr/>
          <p:nvPr/>
        </p:nvGrpSpPr>
        <p:grpSpPr>
          <a:xfrm>
            <a:off x="8242300" y="1689100"/>
            <a:ext cx="1778000" cy="5918200"/>
            <a:chOff x="0" y="0"/>
            <a:chExt cx="1778000" cy="5918200"/>
          </a:xfrm>
        </p:grpSpPr>
        <p:sp>
          <p:nvSpPr>
            <p:cNvPr id="336" name="Ovale"/>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337" name="droppedImage.pdf" descr="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338" name="droppedImage.pdf" descr="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339" name="droppedImage.pdf" descr="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340" name="droppedImage.pdf" descr="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341" name="droppedImage.pdf" descr="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349" name="Grouper"/>
          <p:cNvGrpSpPr/>
          <p:nvPr/>
        </p:nvGrpSpPr>
        <p:grpSpPr>
          <a:xfrm>
            <a:off x="4165598" y="2171700"/>
            <a:ext cx="4627038" cy="4398428"/>
            <a:chOff x="0" y="0"/>
            <a:chExt cx="4627036" cy="4398427"/>
          </a:xfrm>
        </p:grpSpPr>
        <p:grpSp>
          <p:nvGrpSpPr>
            <p:cNvPr id="347" name="Grouper"/>
            <p:cNvGrpSpPr/>
            <p:nvPr/>
          </p:nvGrpSpPr>
          <p:grpSpPr>
            <a:xfrm>
              <a:off x="-1" y="1051986"/>
              <a:ext cx="4627038" cy="3346442"/>
              <a:chOff x="0" y="4226"/>
              <a:chExt cx="4627036" cy="3346440"/>
            </a:xfrm>
          </p:grpSpPr>
          <p:sp>
            <p:nvSpPr>
              <p:cNvPr id="343" name="Ligne"/>
              <p:cNvSpPr/>
              <p:nvPr/>
            </p:nvSpPr>
            <p:spPr>
              <a:xfrm flipV="1">
                <a:off x="-1" y="4226"/>
                <a:ext cx="4627037" cy="1"/>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44" name="Ligne"/>
              <p:cNvSpPr/>
              <p:nvPr/>
            </p:nvSpPr>
            <p:spPr>
              <a:xfrm flipV="1">
                <a:off x="1" y="3350667"/>
                <a:ext cx="4627036" cy="1"/>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45" name="Ligne"/>
              <p:cNvSpPr/>
              <p:nvPr/>
            </p:nvSpPr>
            <p:spPr>
              <a:xfrm flipV="1">
                <a:off x="1" y="2233066"/>
                <a:ext cx="4627036" cy="2"/>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46" name="Ligne"/>
              <p:cNvSpPr/>
              <p:nvPr/>
            </p:nvSpPr>
            <p:spPr>
              <a:xfrm flipV="1">
                <a:off x="1" y="1051966"/>
                <a:ext cx="4627036" cy="2"/>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pic>
          <p:nvPicPr>
            <p:cNvPr id="348" name="droppedImage.pdf" descr="droppedImage.pdf"/>
            <p:cNvPicPr>
              <a:picLocks noChangeAspect="1"/>
            </p:cNvPicPr>
            <p:nvPr/>
          </p:nvPicPr>
          <p:blipFill>
            <a:blip r:embed="rId7">
              <a:extLst/>
            </a:blip>
            <a:stretch>
              <a:fillRect/>
            </a:stretch>
          </p:blipFill>
          <p:spPr>
            <a:xfrm>
              <a:off x="2362201" y="0"/>
              <a:ext cx="342901" cy="330200"/>
            </a:xfrm>
            <a:prstGeom prst="rect">
              <a:avLst/>
            </a:prstGeom>
            <a:ln w="12700" cap="flat">
              <a:noFill/>
              <a:miter lim="400000"/>
            </a:ln>
            <a:effectLst/>
          </p:spPr>
        </p:pic>
      </p:grpSp>
      <p:grpSp>
        <p:nvGrpSpPr>
          <p:cNvPr id="352" name="Grouper"/>
          <p:cNvGrpSpPr/>
          <p:nvPr/>
        </p:nvGrpSpPr>
        <p:grpSpPr>
          <a:xfrm>
            <a:off x="4380358" y="8204200"/>
            <a:ext cx="5093842" cy="622300"/>
            <a:chOff x="0" y="0"/>
            <a:chExt cx="5093841" cy="622300"/>
          </a:xfrm>
        </p:grpSpPr>
        <p:pic>
          <p:nvPicPr>
            <p:cNvPr id="350" name="droppedImage.pdf" descr="droppedImage.pdf"/>
            <p:cNvPicPr>
              <a:picLocks noChangeAspect="1"/>
            </p:cNvPicPr>
            <p:nvPr/>
          </p:nvPicPr>
          <p:blipFill>
            <a:blip r:embed="rId8">
              <a:extLst/>
            </a:blip>
            <a:stretch>
              <a:fillRect/>
            </a:stretch>
          </p:blipFill>
          <p:spPr>
            <a:xfrm>
              <a:off x="2909441" y="152400"/>
              <a:ext cx="2184401" cy="355600"/>
            </a:xfrm>
            <a:prstGeom prst="rect">
              <a:avLst/>
            </a:prstGeom>
            <a:ln w="12700" cap="flat">
              <a:noFill/>
              <a:miter lim="400000"/>
            </a:ln>
            <a:effectLst/>
          </p:spPr>
        </p:pic>
        <p:sp>
          <p:nvSpPr>
            <p:cNvPr id="351" name="On a bien que"/>
            <p:cNvSpPr txBox="1"/>
            <p:nvPr/>
          </p:nvSpPr>
          <p:spPr>
            <a:xfrm>
              <a:off x="0" y="0"/>
              <a:ext cx="2762399"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On a bien que</a:t>
              </a:r>
            </a:p>
          </p:txBody>
        </p:sp>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3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3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3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35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28" grpId="1"/>
      <p:bldP build="whole" bldLvl="1" animBg="1" rev="0" advAuto="0" spid="342" grpId="3"/>
      <p:bldP build="whole" bldLvl="1" animBg="1" rev="0" advAuto="0" spid="352" grpId="5"/>
      <p:bldP build="whole" bldLvl="1" animBg="1" rev="0" advAuto="0" spid="349" grpId="4"/>
      <p:bldP build="whole" bldLvl="1" animBg="1" rev="0" advAuto="0" spid="335" grpId="2"/>
    </p:bldLst>
  </p:timing>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360" name="Grouper"/>
          <p:cNvGrpSpPr/>
          <p:nvPr/>
        </p:nvGrpSpPr>
        <p:grpSpPr>
          <a:xfrm>
            <a:off x="3035300" y="1689100"/>
            <a:ext cx="1778000" cy="5918200"/>
            <a:chOff x="0" y="0"/>
            <a:chExt cx="1778000" cy="5918200"/>
          </a:xfrm>
        </p:grpSpPr>
        <p:sp>
          <p:nvSpPr>
            <p:cNvPr id="354" name="Ovale"/>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355" name="droppedImage.pdf" descr="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356" name="droppedImage.pdf" descr="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357" name="droppedImage.pdf" descr="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358" name="droppedImage.pdf" descr="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359" name="droppedImage.pdf" descr="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367" name="Grouper"/>
          <p:cNvGrpSpPr/>
          <p:nvPr/>
        </p:nvGrpSpPr>
        <p:grpSpPr>
          <a:xfrm>
            <a:off x="8242300" y="1689100"/>
            <a:ext cx="1778000" cy="5918200"/>
            <a:chOff x="0" y="0"/>
            <a:chExt cx="1778000" cy="5918200"/>
          </a:xfrm>
        </p:grpSpPr>
        <p:sp>
          <p:nvSpPr>
            <p:cNvPr id="361" name="Ovale"/>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362" name="droppedImage.pdf" descr="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363" name="droppedImage.pdf" descr="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364" name="droppedImage.pdf" descr="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365" name="droppedImage.pdf" descr="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366" name="droppedImage.pdf" descr="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370" name="Grouper"/>
          <p:cNvGrpSpPr/>
          <p:nvPr/>
        </p:nvGrpSpPr>
        <p:grpSpPr>
          <a:xfrm>
            <a:off x="3694558" y="8153400"/>
            <a:ext cx="5093842" cy="622300"/>
            <a:chOff x="0" y="0"/>
            <a:chExt cx="5093841" cy="622300"/>
          </a:xfrm>
        </p:grpSpPr>
        <p:pic>
          <p:nvPicPr>
            <p:cNvPr id="368" name="droppedImage.pdf" descr="droppedImage.pdf"/>
            <p:cNvPicPr>
              <a:picLocks noChangeAspect="1"/>
            </p:cNvPicPr>
            <p:nvPr/>
          </p:nvPicPr>
          <p:blipFill>
            <a:blip r:embed="rId7">
              <a:extLst/>
            </a:blip>
            <a:stretch>
              <a:fillRect/>
            </a:stretch>
          </p:blipFill>
          <p:spPr>
            <a:xfrm>
              <a:off x="2909441" y="152400"/>
              <a:ext cx="2184401" cy="355600"/>
            </a:xfrm>
            <a:prstGeom prst="rect">
              <a:avLst/>
            </a:prstGeom>
            <a:ln w="12700" cap="flat">
              <a:noFill/>
              <a:miter lim="400000"/>
            </a:ln>
            <a:effectLst/>
          </p:spPr>
        </p:pic>
        <p:sp>
          <p:nvSpPr>
            <p:cNvPr id="369" name="On a bien que"/>
            <p:cNvSpPr txBox="1"/>
            <p:nvPr/>
          </p:nvSpPr>
          <p:spPr>
            <a:xfrm>
              <a:off x="0" y="0"/>
              <a:ext cx="2762399"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On a bien que</a:t>
              </a:r>
            </a:p>
          </p:txBody>
        </p:sp>
      </p:grpSp>
      <p:grpSp>
        <p:nvGrpSpPr>
          <p:cNvPr id="373" name="Grouper"/>
          <p:cNvGrpSpPr/>
          <p:nvPr/>
        </p:nvGrpSpPr>
        <p:grpSpPr>
          <a:xfrm>
            <a:off x="4154251" y="355600"/>
            <a:ext cx="4710349" cy="622300"/>
            <a:chOff x="0" y="0"/>
            <a:chExt cx="4710348" cy="622300"/>
          </a:xfrm>
        </p:grpSpPr>
        <p:sp>
          <p:nvSpPr>
            <p:cNvPr id="371" name="Ou même l’inégalité"/>
            <p:cNvSpPr txBox="1"/>
            <p:nvPr/>
          </p:nvSpPr>
          <p:spPr>
            <a:xfrm>
              <a:off x="0" y="0"/>
              <a:ext cx="3976614"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Ou même l’inégalité </a:t>
              </a:r>
            </a:p>
          </p:txBody>
        </p:sp>
        <p:pic>
          <p:nvPicPr>
            <p:cNvPr id="372" name="droppedImage.pdf" descr="droppedImage.pdf"/>
            <p:cNvPicPr>
              <a:picLocks noChangeAspect="1"/>
            </p:cNvPicPr>
            <p:nvPr/>
          </p:nvPicPr>
          <p:blipFill>
            <a:blip r:embed="rId8">
              <a:extLst/>
            </a:blip>
            <a:stretch>
              <a:fillRect/>
            </a:stretch>
          </p:blipFill>
          <p:spPr>
            <a:xfrm>
              <a:off x="4075348" y="139700"/>
              <a:ext cx="635001" cy="469900"/>
            </a:xfrm>
            <a:prstGeom prst="rect">
              <a:avLst/>
            </a:prstGeom>
            <a:ln w="12700" cap="flat">
              <a:noFill/>
              <a:miter lim="400000"/>
            </a:ln>
            <a:effectLst/>
          </p:spPr>
        </p:pic>
      </p:grpSp>
      <p:grpSp>
        <p:nvGrpSpPr>
          <p:cNvPr id="385" name="Grouper"/>
          <p:cNvGrpSpPr/>
          <p:nvPr/>
        </p:nvGrpSpPr>
        <p:grpSpPr>
          <a:xfrm>
            <a:off x="4165598" y="2171700"/>
            <a:ext cx="4627038" cy="4398428"/>
            <a:chOff x="0" y="0"/>
            <a:chExt cx="4627036" cy="4398427"/>
          </a:xfrm>
        </p:grpSpPr>
        <p:sp>
          <p:nvSpPr>
            <p:cNvPr id="374" name="Ligne"/>
            <p:cNvSpPr/>
            <p:nvPr/>
          </p:nvSpPr>
          <p:spPr>
            <a:xfrm flipV="1">
              <a:off x="-1" y="1051986"/>
              <a:ext cx="4627037" cy="1"/>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75" name="Ligne"/>
            <p:cNvSpPr/>
            <p:nvPr/>
          </p:nvSpPr>
          <p:spPr>
            <a:xfrm flipV="1">
              <a:off x="1" y="4398426"/>
              <a:ext cx="4627036" cy="2"/>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76" name="Ligne"/>
            <p:cNvSpPr/>
            <p:nvPr/>
          </p:nvSpPr>
          <p:spPr>
            <a:xfrm flipV="1">
              <a:off x="1" y="3280826"/>
              <a:ext cx="4627036" cy="2"/>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77" name="Ligne"/>
            <p:cNvSpPr/>
            <p:nvPr/>
          </p:nvSpPr>
          <p:spPr>
            <a:xfrm flipV="1">
              <a:off x="1" y="2099726"/>
              <a:ext cx="4627036" cy="1"/>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378" name="droppedImage.pdf" descr="droppedImage.pdf"/>
            <p:cNvPicPr>
              <a:picLocks noChangeAspect="1"/>
            </p:cNvPicPr>
            <p:nvPr/>
          </p:nvPicPr>
          <p:blipFill>
            <a:blip r:embed="rId9">
              <a:extLst/>
            </a:blip>
            <a:stretch>
              <a:fillRect/>
            </a:stretch>
          </p:blipFill>
          <p:spPr>
            <a:xfrm>
              <a:off x="2362201" y="0"/>
              <a:ext cx="342901" cy="330200"/>
            </a:xfrm>
            <a:prstGeom prst="rect">
              <a:avLst/>
            </a:prstGeom>
            <a:ln w="12700" cap="flat">
              <a:noFill/>
              <a:miter lim="400000"/>
            </a:ln>
            <a:effectLst/>
          </p:spPr>
        </p:pic>
        <p:sp>
          <p:nvSpPr>
            <p:cNvPr id="379" name="Ligne"/>
            <p:cNvSpPr/>
            <p:nvPr/>
          </p:nvSpPr>
          <p:spPr>
            <a:xfrm>
              <a:off x="67734" y="1062566"/>
              <a:ext cx="4504267" cy="1016001"/>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80" name="Ligne"/>
            <p:cNvSpPr/>
            <p:nvPr/>
          </p:nvSpPr>
          <p:spPr>
            <a:xfrm>
              <a:off x="26325" y="2108200"/>
              <a:ext cx="4562609" cy="1138768"/>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81" name="Ligne"/>
            <p:cNvSpPr/>
            <p:nvPr/>
          </p:nvSpPr>
          <p:spPr>
            <a:xfrm>
              <a:off x="33867" y="3297766"/>
              <a:ext cx="4538133" cy="1083735"/>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82" name="Ligne"/>
            <p:cNvSpPr/>
            <p:nvPr/>
          </p:nvSpPr>
          <p:spPr>
            <a:xfrm>
              <a:off x="67734" y="1045633"/>
              <a:ext cx="4538134" cy="2235200"/>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83" name="Ligne"/>
            <p:cNvSpPr/>
            <p:nvPr/>
          </p:nvSpPr>
          <p:spPr>
            <a:xfrm>
              <a:off x="16934" y="2112433"/>
              <a:ext cx="4538133" cy="2269067"/>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84" name="Ligne"/>
            <p:cNvSpPr/>
            <p:nvPr/>
          </p:nvSpPr>
          <p:spPr>
            <a:xfrm>
              <a:off x="118534" y="1045633"/>
              <a:ext cx="4436534" cy="3335865"/>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8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37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85" grpId="1"/>
      <p:bldP build="whole" bldLvl="1" animBg="1" rev="0" advAuto="0" spid="370" grpId="2"/>
    </p:bldLst>
  </p:timing>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7" name="Définition:"/>
          <p:cNvSpPr/>
          <p:nvPr>
            <p:ph type="body" idx="13"/>
          </p:nvPr>
        </p:nvSpPr>
        <p:spPr>
          <a:xfrm>
            <a:off x="76200" y="4089400"/>
            <a:ext cx="2667000" cy="762000"/>
          </a:xfrm>
          <a:prstGeom prst="roundRect">
            <a:avLst>
              <a:gd name="adj" fmla="val 50000"/>
            </a:avLst>
          </a:prstGeom>
        </p:spPr>
        <p:txBody>
          <a:bodyPr/>
          <a:lstStyle/>
          <a:p>
            <a:pPr/>
            <a:r>
              <a:t>Définition:</a:t>
            </a:r>
          </a:p>
        </p:txBody>
      </p:sp>
      <p:sp>
        <p:nvSpPr>
          <p:cNvPr id="388" name="La raison qu’on vient de parler de relation est qu’une fonction est un cas particulier de relation."/>
          <p:cNvSpPr txBox="1"/>
          <p:nvPr/>
        </p:nvSpPr>
        <p:spPr>
          <a:xfrm>
            <a:off x="52908" y="11493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La raison qu’on vient de parler de relation est qu’une fonction est un cas particulier de relation.</a:t>
            </a:r>
          </a:p>
        </p:txBody>
      </p:sp>
      <p:sp>
        <p:nvSpPr>
          <p:cNvPr id="389" name="Une fonction est une relation telle que chaque élément d’un des deux ensembles (qu’on nomme l’ensemble de départ) est en relation avec au plus un élément de l’autre ensemble (qu’on nomme l’ensemble d’arrivé)."/>
          <p:cNvSpPr txBox="1"/>
          <p:nvPr/>
        </p:nvSpPr>
        <p:spPr>
          <a:xfrm>
            <a:off x="2984500" y="4032250"/>
            <a:ext cx="9867900" cy="27178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r>
              <a:t>Une </a:t>
            </a:r>
            <a:r>
              <a:rPr b="1"/>
              <a:t>fonction</a:t>
            </a:r>
            <a:r>
              <a:t> est une relation telle que chaque élément d’un des deux ensembles (qu’on nomme l’ensemble de départ) est en relation avec au plus un élément de l’autre ensemble (qu’on nomme l’ensemble d’arrivé). </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8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38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89" grpId="2"/>
      <p:bldP build="whole" bldLvl="1" animBg="1" rev="0" advAuto="0" spid="387" grpId="1"/>
    </p:bldLst>
  </p:timing>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404" name="Grouper"/>
          <p:cNvGrpSpPr/>
          <p:nvPr/>
        </p:nvGrpSpPr>
        <p:grpSpPr>
          <a:xfrm>
            <a:off x="2641600" y="1943100"/>
            <a:ext cx="7366000" cy="5918200"/>
            <a:chOff x="0" y="0"/>
            <a:chExt cx="7366000" cy="5918200"/>
          </a:xfrm>
        </p:grpSpPr>
        <p:grpSp>
          <p:nvGrpSpPr>
            <p:cNvPr id="397" name="Grouper"/>
            <p:cNvGrpSpPr/>
            <p:nvPr/>
          </p:nvGrpSpPr>
          <p:grpSpPr>
            <a:xfrm>
              <a:off x="0" y="0"/>
              <a:ext cx="1778000" cy="5918200"/>
              <a:chOff x="0" y="0"/>
              <a:chExt cx="1778000" cy="5918200"/>
            </a:xfrm>
          </p:grpSpPr>
          <p:sp>
            <p:nvSpPr>
              <p:cNvPr id="391" name="Ovale"/>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392" name="droppedImage.pdf" descr="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393" name="droppedImage.pdf" descr="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394" name="droppedImage.pdf" descr="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395" name="droppedImage.pdf" descr="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396" name="droppedImage.pdf" descr="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403" name="Grouper"/>
            <p:cNvGrpSpPr/>
            <p:nvPr/>
          </p:nvGrpSpPr>
          <p:grpSpPr>
            <a:xfrm>
              <a:off x="5588000" y="12700"/>
              <a:ext cx="1778000" cy="5905500"/>
              <a:chOff x="0" y="0"/>
              <a:chExt cx="1778000" cy="5905500"/>
            </a:xfrm>
          </p:grpSpPr>
          <p:sp>
            <p:nvSpPr>
              <p:cNvPr id="398" name="Ovale"/>
              <p:cNvSpPr/>
              <p:nvPr/>
            </p:nvSpPr>
            <p:spPr>
              <a:xfrm>
                <a:off x="0" y="635000"/>
                <a:ext cx="1778000" cy="5270500"/>
              </a:xfrm>
              <a:prstGeom prst="ellipse">
                <a:avLst/>
              </a:prstGeom>
              <a:solidFill>
                <a:srgbClr val="96D35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399" name="droppedImage.pdf" descr="droppedImage.pdf"/>
              <p:cNvPicPr>
                <a:picLocks noChangeAspect="1"/>
              </p:cNvPicPr>
              <p:nvPr/>
            </p:nvPicPr>
            <p:blipFill>
              <a:blip r:embed="rId7">
                <a:extLst/>
              </a:blip>
              <a:stretch>
                <a:fillRect/>
              </a:stretch>
            </p:blipFill>
            <p:spPr>
              <a:xfrm>
                <a:off x="711200" y="0"/>
                <a:ext cx="342900" cy="330200"/>
              </a:xfrm>
              <a:prstGeom prst="rect">
                <a:avLst/>
              </a:prstGeom>
              <a:ln w="12700" cap="flat">
                <a:noFill/>
                <a:miter lim="400000"/>
              </a:ln>
              <a:effectLst/>
            </p:spPr>
          </p:pic>
          <p:pic>
            <p:nvPicPr>
              <p:cNvPr id="400" name="droppedImage.pdf" descr="droppedImage.pdf"/>
              <p:cNvPicPr>
                <a:picLocks noChangeAspect="1"/>
              </p:cNvPicPr>
              <p:nvPr/>
            </p:nvPicPr>
            <p:blipFill>
              <a:blip r:embed="rId8">
                <a:extLst/>
              </a:blip>
              <a:stretch>
                <a:fillRect/>
              </a:stretch>
            </p:blipFill>
            <p:spPr>
              <a:xfrm>
                <a:off x="774700" y="1638300"/>
                <a:ext cx="215900" cy="215900"/>
              </a:xfrm>
              <a:prstGeom prst="rect">
                <a:avLst/>
              </a:prstGeom>
              <a:ln w="12700" cap="flat">
                <a:noFill/>
                <a:miter lim="400000"/>
              </a:ln>
              <a:effectLst/>
            </p:spPr>
          </p:pic>
          <p:pic>
            <p:nvPicPr>
              <p:cNvPr id="401" name="droppedImage.pdf" descr="droppedImage.pdf"/>
              <p:cNvPicPr>
                <a:picLocks noChangeAspect="1"/>
              </p:cNvPicPr>
              <p:nvPr/>
            </p:nvPicPr>
            <p:blipFill>
              <a:blip r:embed="rId9">
                <a:extLst/>
              </a:blip>
              <a:stretch>
                <a:fillRect/>
              </a:stretch>
            </p:blipFill>
            <p:spPr>
              <a:xfrm>
                <a:off x="800100" y="2870200"/>
                <a:ext cx="177800" cy="330200"/>
              </a:xfrm>
              <a:prstGeom prst="rect">
                <a:avLst/>
              </a:prstGeom>
              <a:ln w="12700" cap="flat">
                <a:noFill/>
                <a:miter lim="400000"/>
              </a:ln>
              <a:effectLst/>
            </p:spPr>
          </p:pic>
          <p:pic>
            <p:nvPicPr>
              <p:cNvPr id="402" name="droppedImage.pdf" descr="droppedImage.pdf"/>
              <p:cNvPicPr>
                <a:picLocks noChangeAspect="1"/>
              </p:cNvPicPr>
              <p:nvPr/>
            </p:nvPicPr>
            <p:blipFill>
              <a:blip r:embed="rId10">
                <a:extLst/>
              </a:blip>
              <a:stretch>
                <a:fillRect/>
              </a:stretch>
            </p:blipFill>
            <p:spPr>
              <a:xfrm>
                <a:off x="787400" y="4165600"/>
                <a:ext cx="190500" cy="215900"/>
              </a:xfrm>
              <a:prstGeom prst="rect">
                <a:avLst/>
              </a:prstGeom>
              <a:ln w="12700" cap="flat">
                <a:noFill/>
                <a:miter lim="400000"/>
              </a:ln>
              <a:effectLst/>
            </p:spPr>
          </p:pic>
        </p:grpSp>
      </p:grpSp>
      <p:sp>
        <p:nvSpPr>
          <p:cNvPr id="405" name="Contrairement à la modélisation de la relation, on utilise des flèches pour les fonctions question de faire ressortir l’ensemble de départ et l’ensemble d’arrivé."/>
          <p:cNvSpPr txBox="1"/>
          <p:nvPr/>
        </p:nvSpPr>
        <p:spPr>
          <a:xfrm>
            <a:off x="2108" y="139700"/>
            <a:ext cx="12992101" cy="1663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Contrairement à la modélisation de la relation, on utilise des flèches pour les fonctions question de faire ressortir l’ensemble de départ et l’ensemble d’arrivé. </a:t>
            </a:r>
          </a:p>
        </p:txBody>
      </p:sp>
      <p:grpSp>
        <p:nvGrpSpPr>
          <p:cNvPr id="411" name="Grouper"/>
          <p:cNvGrpSpPr/>
          <p:nvPr/>
        </p:nvGrpSpPr>
        <p:grpSpPr>
          <a:xfrm>
            <a:off x="3771900" y="2667000"/>
            <a:ext cx="5050367" cy="4174065"/>
            <a:chOff x="0" y="0"/>
            <a:chExt cx="5050366" cy="4174064"/>
          </a:xfrm>
        </p:grpSpPr>
        <p:sp>
          <p:nvSpPr>
            <p:cNvPr id="406" name="Ligne"/>
            <p:cNvSpPr/>
            <p:nvPr/>
          </p:nvSpPr>
          <p:spPr>
            <a:xfrm flipH="1" flipV="1">
              <a:off x="50799" y="787401"/>
              <a:ext cx="4999568" cy="1473199"/>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407" name="Ligne"/>
            <p:cNvSpPr/>
            <p:nvPr/>
          </p:nvSpPr>
          <p:spPr>
            <a:xfrm flipH="1">
              <a:off x="38100" y="1058333"/>
              <a:ext cx="4995334" cy="778934"/>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408" name="Ligne"/>
            <p:cNvSpPr/>
            <p:nvPr/>
          </p:nvSpPr>
          <p:spPr>
            <a:xfrm flipH="1">
              <a:off x="12700" y="1159933"/>
              <a:ext cx="4969934" cy="1833036"/>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409" name="Ligne"/>
            <p:cNvSpPr/>
            <p:nvPr/>
          </p:nvSpPr>
          <p:spPr>
            <a:xfrm flipH="1">
              <a:off x="0" y="3581400"/>
              <a:ext cx="5033434" cy="592665"/>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410" name="droppedImage.pdf" descr="droppedImage.pdf"/>
            <p:cNvPicPr>
              <a:picLocks noChangeAspect="1"/>
            </p:cNvPicPr>
            <p:nvPr/>
          </p:nvPicPr>
          <p:blipFill>
            <a:blip r:embed="rId11">
              <a:extLst/>
            </a:blip>
            <a:stretch>
              <a:fillRect/>
            </a:stretch>
          </p:blipFill>
          <p:spPr>
            <a:xfrm>
              <a:off x="2425700" y="0"/>
              <a:ext cx="241300" cy="419100"/>
            </a:xfrm>
            <a:prstGeom prst="rect">
              <a:avLst/>
            </a:prstGeom>
            <a:ln w="12700" cap="flat">
              <a:noFill/>
              <a:miter lim="400000"/>
            </a:ln>
            <a:effectLst/>
          </p:spPr>
        </p:pic>
      </p:grpSp>
      <p:sp>
        <p:nvSpPr>
          <p:cNvPr id="412" name="(Départ)"/>
          <p:cNvSpPr txBox="1"/>
          <p:nvPr/>
        </p:nvSpPr>
        <p:spPr>
          <a:xfrm>
            <a:off x="3903315" y="1790700"/>
            <a:ext cx="163368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(Départ)</a:t>
            </a:r>
          </a:p>
        </p:txBody>
      </p:sp>
      <p:sp>
        <p:nvSpPr>
          <p:cNvPr id="413" name="(Arrivé)"/>
          <p:cNvSpPr txBox="1"/>
          <p:nvPr/>
        </p:nvSpPr>
        <p:spPr>
          <a:xfrm>
            <a:off x="9542908" y="1803400"/>
            <a:ext cx="1505100"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(Arrivé)</a:t>
            </a:r>
          </a:p>
        </p:txBody>
      </p:sp>
      <p:sp>
        <p:nvSpPr>
          <p:cNvPr id="414" name="En d’autres termes, une fonction est une relation dont au plus une seule flèche sort des éléments de l’ensemble de départ"/>
          <p:cNvSpPr txBox="1"/>
          <p:nvPr/>
        </p:nvSpPr>
        <p:spPr>
          <a:xfrm>
            <a:off x="2108" y="81089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En d’autres termes, une fonction est une relation dont au plus une seule flèche sort des éléments de l’ensemble de départ</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0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4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4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4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41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12" grpId="3"/>
      <p:bldP build="whole" bldLvl="1" animBg="1" rev="0" advAuto="0" spid="404" grpId="1"/>
      <p:bldP build="whole" bldLvl="1" animBg="1" rev="0" advAuto="0" spid="413" grpId="4"/>
      <p:bldP build="whole" bldLvl="1" animBg="1" rev="0" advAuto="0" spid="414" grpId="5"/>
      <p:bldP build="whole" bldLvl="1" animBg="1" rev="0" advAuto="0" spid="411" grpId="2"/>
    </p:bldLst>
  </p:timing>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429" name="Grouper"/>
          <p:cNvGrpSpPr/>
          <p:nvPr/>
        </p:nvGrpSpPr>
        <p:grpSpPr>
          <a:xfrm>
            <a:off x="88900" y="1930400"/>
            <a:ext cx="7366000" cy="5918200"/>
            <a:chOff x="0" y="0"/>
            <a:chExt cx="7366000" cy="5918200"/>
          </a:xfrm>
        </p:grpSpPr>
        <p:grpSp>
          <p:nvGrpSpPr>
            <p:cNvPr id="422" name="Grouper"/>
            <p:cNvGrpSpPr/>
            <p:nvPr/>
          </p:nvGrpSpPr>
          <p:grpSpPr>
            <a:xfrm>
              <a:off x="0" y="0"/>
              <a:ext cx="1778000" cy="5918200"/>
              <a:chOff x="0" y="0"/>
              <a:chExt cx="1778000" cy="5918200"/>
            </a:xfrm>
          </p:grpSpPr>
          <p:sp>
            <p:nvSpPr>
              <p:cNvPr id="416" name="Ovale"/>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417" name="droppedImage.pdf" descr="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418" name="droppedImage.pdf" descr="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419" name="droppedImage.pdf" descr="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420" name="droppedImage.pdf" descr="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421" name="droppedImage.pdf" descr="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428" name="Grouper"/>
            <p:cNvGrpSpPr/>
            <p:nvPr/>
          </p:nvGrpSpPr>
          <p:grpSpPr>
            <a:xfrm>
              <a:off x="5588000" y="12700"/>
              <a:ext cx="1778000" cy="5905500"/>
              <a:chOff x="0" y="0"/>
              <a:chExt cx="1778000" cy="5905500"/>
            </a:xfrm>
          </p:grpSpPr>
          <p:sp>
            <p:nvSpPr>
              <p:cNvPr id="423" name="Ovale"/>
              <p:cNvSpPr/>
              <p:nvPr/>
            </p:nvSpPr>
            <p:spPr>
              <a:xfrm>
                <a:off x="0" y="635000"/>
                <a:ext cx="1778000" cy="5270500"/>
              </a:xfrm>
              <a:prstGeom prst="ellipse">
                <a:avLst/>
              </a:prstGeom>
              <a:solidFill>
                <a:srgbClr val="96D35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424" name="droppedImage.pdf" descr="droppedImage.pdf"/>
              <p:cNvPicPr>
                <a:picLocks noChangeAspect="1"/>
              </p:cNvPicPr>
              <p:nvPr/>
            </p:nvPicPr>
            <p:blipFill>
              <a:blip r:embed="rId7">
                <a:extLst/>
              </a:blip>
              <a:stretch>
                <a:fillRect/>
              </a:stretch>
            </p:blipFill>
            <p:spPr>
              <a:xfrm>
                <a:off x="711200" y="0"/>
                <a:ext cx="342900" cy="330200"/>
              </a:xfrm>
              <a:prstGeom prst="rect">
                <a:avLst/>
              </a:prstGeom>
              <a:ln w="12700" cap="flat">
                <a:noFill/>
                <a:miter lim="400000"/>
              </a:ln>
              <a:effectLst/>
            </p:spPr>
          </p:pic>
          <p:pic>
            <p:nvPicPr>
              <p:cNvPr id="425" name="droppedImage.pdf" descr="droppedImage.pdf"/>
              <p:cNvPicPr>
                <a:picLocks noChangeAspect="1"/>
              </p:cNvPicPr>
              <p:nvPr/>
            </p:nvPicPr>
            <p:blipFill>
              <a:blip r:embed="rId8">
                <a:extLst/>
              </a:blip>
              <a:stretch>
                <a:fillRect/>
              </a:stretch>
            </p:blipFill>
            <p:spPr>
              <a:xfrm>
                <a:off x="774700" y="1638300"/>
                <a:ext cx="215900" cy="215900"/>
              </a:xfrm>
              <a:prstGeom prst="rect">
                <a:avLst/>
              </a:prstGeom>
              <a:ln w="12700" cap="flat">
                <a:noFill/>
                <a:miter lim="400000"/>
              </a:ln>
              <a:effectLst/>
            </p:spPr>
          </p:pic>
          <p:pic>
            <p:nvPicPr>
              <p:cNvPr id="426" name="droppedImage.pdf" descr="droppedImage.pdf"/>
              <p:cNvPicPr>
                <a:picLocks noChangeAspect="1"/>
              </p:cNvPicPr>
              <p:nvPr/>
            </p:nvPicPr>
            <p:blipFill>
              <a:blip r:embed="rId9">
                <a:extLst/>
              </a:blip>
              <a:stretch>
                <a:fillRect/>
              </a:stretch>
            </p:blipFill>
            <p:spPr>
              <a:xfrm>
                <a:off x="800100" y="2870200"/>
                <a:ext cx="177800" cy="330200"/>
              </a:xfrm>
              <a:prstGeom prst="rect">
                <a:avLst/>
              </a:prstGeom>
              <a:ln w="12700" cap="flat">
                <a:noFill/>
                <a:miter lim="400000"/>
              </a:ln>
              <a:effectLst/>
            </p:spPr>
          </p:pic>
          <p:pic>
            <p:nvPicPr>
              <p:cNvPr id="427" name="droppedImage.pdf" descr="droppedImage.pdf"/>
              <p:cNvPicPr>
                <a:picLocks noChangeAspect="1"/>
              </p:cNvPicPr>
              <p:nvPr/>
            </p:nvPicPr>
            <p:blipFill>
              <a:blip r:embed="rId10">
                <a:extLst/>
              </a:blip>
              <a:stretch>
                <a:fillRect/>
              </a:stretch>
            </p:blipFill>
            <p:spPr>
              <a:xfrm>
                <a:off x="787400" y="4165600"/>
                <a:ext cx="190500" cy="215900"/>
              </a:xfrm>
              <a:prstGeom prst="rect">
                <a:avLst/>
              </a:prstGeom>
              <a:ln w="12700" cap="flat">
                <a:noFill/>
                <a:miter lim="400000"/>
              </a:ln>
              <a:effectLst/>
            </p:spPr>
          </p:pic>
        </p:grpSp>
      </p:grpSp>
      <p:sp>
        <p:nvSpPr>
          <p:cNvPr id="430" name="Contrairement à la modélisation de la relation, on utilise des flèches pour les fonctions pour faire ressortir l’ensemble de départ et l’ensemble d’arrivé."/>
          <p:cNvSpPr txBox="1"/>
          <p:nvPr/>
        </p:nvSpPr>
        <p:spPr>
          <a:xfrm>
            <a:off x="2108" y="139700"/>
            <a:ext cx="12992101" cy="1663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Contrairement à la modélisation de la relation, on utilise des flèches pour les fonctions pour faire ressortir l’ensemble de départ et l’ensemble d’arrivé. </a:t>
            </a:r>
          </a:p>
        </p:txBody>
      </p:sp>
      <p:grpSp>
        <p:nvGrpSpPr>
          <p:cNvPr id="436" name="Grouper"/>
          <p:cNvGrpSpPr/>
          <p:nvPr/>
        </p:nvGrpSpPr>
        <p:grpSpPr>
          <a:xfrm>
            <a:off x="1219200" y="2654300"/>
            <a:ext cx="5050367" cy="4174065"/>
            <a:chOff x="0" y="0"/>
            <a:chExt cx="5050366" cy="4174064"/>
          </a:xfrm>
        </p:grpSpPr>
        <p:sp>
          <p:nvSpPr>
            <p:cNvPr id="431" name="Ligne"/>
            <p:cNvSpPr/>
            <p:nvPr/>
          </p:nvSpPr>
          <p:spPr>
            <a:xfrm flipH="1" flipV="1">
              <a:off x="50799" y="787401"/>
              <a:ext cx="4999568" cy="1473199"/>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432" name="Ligne"/>
            <p:cNvSpPr/>
            <p:nvPr/>
          </p:nvSpPr>
          <p:spPr>
            <a:xfrm flipH="1">
              <a:off x="38100" y="1058333"/>
              <a:ext cx="4995334" cy="778934"/>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433" name="Ligne"/>
            <p:cNvSpPr/>
            <p:nvPr/>
          </p:nvSpPr>
          <p:spPr>
            <a:xfrm flipH="1">
              <a:off x="12700" y="1159933"/>
              <a:ext cx="4969934" cy="1833036"/>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434" name="Ligne"/>
            <p:cNvSpPr/>
            <p:nvPr/>
          </p:nvSpPr>
          <p:spPr>
            <a:xfrm flipH="1">
              <a:off x="0" y="3581400"/>
              <a:ext cx="5033434" cy="592665"/>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435" name="droppedImage.pdf" descr="droppedImage.pdf"/>
            <p:cNvPicPr>
              <a:picLocks noChangeAspect="1"/>
            </p:cNvPicPr>
            <p:nvPr/>
          </p:nvPicPr>
          <p:blipFill>
            <a:blip r:embed="rId11">
              <a:extLst/>
            </a:blip>
            <a:stretch>
              <a:fillRect/>
            </a:stretch>
          </p:blipFill>
          <p:spPr>
            <a:xfrm>
              <a:off x="2425700" y="0"/>
              <a:ext cx="241300" cy="419100"/>
            </a:xfrm>
            <a:prstGeom prst="rect">
              <a:avLst/>
            </a:prstGeom>
            <a:ln w="12700" cap="flat">
              <a:noFill/>
              <a:miter lim="400000"/>
            </a:ln>
            <a:effectLst/>
          </p:spPr>
        </p:pic>
      </p:grpSp>
      <p:sp>
        <p:nvSpPr>
          <p:cNvPr id="437" name="(Départ)"/>
          <p:cNvSpPr txBox="1"/>
          <p:nvPr/>
        </p:nvSpPr>
        <p:spPr>
          <a:xfrm>
            <a:off x="1350615" y="1778000"/>
            <a:ext cx="163368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(Départ)</a:t>
            </a:r>
          </a:p>
        </p:txBody>
      </p:sp>
      <p:sp>
        <p:nvSpPr>
          <p:cNvPr id="438" name="(Arrivé)"/>
          <p:cNvSpPr txBox="1"/>
          <p:nvPr/>
        </p:nvSpPr>
        <p:spPr>
          <a:xfrm>
            <a:off x="6990208" y="1790700"/>
            <a:ext cx="1505100"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(Arrivé)</a:t>
            </a:r>
          </a:p>
        </p:txBody>
      </p:sp>
      <p:sp>
        <p:nvSpPr>
          <p:cNvPr id="439" name="En d’autres termes, une fonction est une relation dont au plus une seule flèche sort des éléments de l’ensemble de départ"/>
          <p:cNvSpPr txBox="1"/>
          <p:nvPr/>
        </p:nvSpPr>
        <p:spPr>
          <a:xfrm>
            <a:off x="2108" y="81089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En d’autres termes, une fonction est une relation dont au plus une seule flèche sort des éléments de l’ensemble de départ</a:t>
            </a:r>
          </a:p>
        </p:txBody>
      </p:sp>
      <p:sp>
        <p:nvSpPr>
          <p:cNvPr id="440" name="Quelques notations:"/>
          <p:cNvSpPr txBox="1"/>
          <p:nvPr/>
        </p:nvSpPr>
        <p:spPr>
          <a:xfrm>
            <a:off x="8163185" y="2540000"/>
            <a:ext cx="378194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Quelques notations:</a:t>
            </a:r>
          </a:p>
        </p:txBody>
      </p:sp>
      <p:pic>
        <p:nvPicPr>
          <p:cNvPr id="441" name="droppedImage.pdf" descr="droppedImage.pdf"/>
          <p:cNvPicPr>
            <a:picLocks noChangeAspect="1"/>
          </p:cNvPicPr>
          <p:nvPr/>
        </p:nvPicPr>
        <p:blipFill>
          <a:blip r:embed="rId12">
            <a:extLst/>
          </a:blip>
          <a:stretch>
            <a:fillRect/>
          </a:stretch>
        </p:blipFill>
        <p:spPr>
          <a:xfrm>
            <a:off x="8813800" y="3505200"/>
            <a:ext cx="2311400" cy="431800"/>
          </a:xfrm>
          <a:prstGeom prst="rect">
            <a:avLst/>
          </a:prstGeom>
          <a:ln w="12700">
            <a:miter lim="400000"/>
          </a:ln>
        </p:spPr>
      </p:pic>
      <p:pic>
        <p:nvPicPr>
          <p:cNvPr id="442" name="droppedImage.pdf" descr="droppedImage.pdf"/>
          <p:cNvPicPr>
            <a:picLocks noChangeAspect="1"/>
          </p:cNvPicPr>
          <p:nvPr/>
        </p:nvPicPr>
        <p:blipFill>
          <a:blip r:embed="rId13">
            <a:extLst/>
          </a:blip>
          <a:stretch>
            <a:fillRect/>
          </a:stretch>
        </p:blipFill>
        <p:spPr>
          <a:xfrm>
            <a:off x="9309100" y="5168900"/>
            <a:ext cx="1676400" cy="469900"/>
          </a:xfrm>
          <a:prstGeom prst="rect">
            <a:avLst/>
          </a:prstGeom>
          <a:ln w="12700">
            <a:miter lim="400000"/>
          </a:ln>
        </p:spPr>
      </p:pic>
      <p:pic>
        <p:nvPicPr>
          <p:cNvPr id="443" name="droppedImage.pdf" descr="droppedImage.pdf"/>
          <p:cNvPicPr>
            <a:picLocks noChangeAspect="1"/>
          </p:cNvPicPr>
          <p:nvPr/>
        </p:nvPicPr>
        <p:blipFill>
          <a:blip r:embed="rId14">
            <a:extLst/>
          </a:blip>
          <a:stretch>
            <a:fillRect/>
          </a:stretch>
        </p:blipFill>
        <p:spPr>
          <a:xfrm>
            <a:off x="9613900" y="4203700"/>
            <a:ext cx="1435100" cy="33020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dissolve/>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4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44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44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43" grpId="3"/>
      <p:bldP build="whole" bldLvl="1" animBg="1" rev="0" advAuto="0" spid="442" grpId="4"/>
      <p:bldP build="whole" bldLvl="1" animBg="1" rev="0" advAuto="0" spid="440" grpId="1"/>
      <p:bldP build="whole" bldLvl="1" animBg="1" rev="0" advAuto="0" spid="441" grpId="2"/>
    </p:bldLst>
  </p:timing>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451" name="Grouper"/>
          <p:cNvGrpSpPr/>
          <p:nvPr/>
        </p:nvGrpSpPr>
        <p:grpSpPr>
          <a:xfrm>
            <a:off x="2641600" y="1295400"/>
            <a:ext cx="1778000" cy="5918200"/>
            <a:chOff x="0" y="0"/>
            <a:chExt cx="1778000" cy="5918200"/>
          </a:xfrm>
        </p:grpSpPr>
        <p:sp>
          <p:nvSpPr>
            <p:cNvPr id="445" name="Ovale"/>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446" name="droppedImage.pdf" descr="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447" name="droppedImage.pdf" descr="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448" name="droppedImage.pdf" descr="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449" name="droppedImage.pdf" descr="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450" name="droppedImage.pdf" descr="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457" name="Grouper"/>
          <p:cNvGrpSpPr/>
          <p:nvPr/>
        </p:nvGrpSpPr>
        <p:grpSpPr>
          <a:xfrm>
            <a:off x="8229600" y="1308100"/>
            <a:ext cx="1778000" cy="5905500"/>
            <a:chOff x="0" y="0"/>
            <a:chExt cx="1778000" cy="5905500"/>
          </a:xfrm>
        </p:grpSpPr>
        <p:sp>
          <p:nvSpPr>
            <p:cNvPr id="452" name="Ovale"/>
            <p:cNvSpPr/>
            <p:nvPr/>
          </p:nvSpPr>
          <p:spPr>
            <a:xfrm>
              <a:off x="0" y="635000"/>
              <a:ext cx="1778000" cy="5270500"/>
            </a:xfrm>
            <a:prstGeom prst="ellipse">
              <a:avLst/>
            </a:prstGeom>
            <a:solidFill>
              <a:srgbClr val="96D35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453" name="droppedImage.pdf" descr="droppedImage.pdf"/>
            <p:cNvPicPr>
              <a:picLocks noChangeAspect="1"/>
            </p:cNvPicPr>
            <p:nvPr/>
          </p:nvPicPr>
          <p:blipFill>
            <a:blip r:embed="rId7">
              <a:extLst/>
            </a:blip>
            <a:stretch>
              <a:fillRect/>
            </a:stretch>
          </p:blipFill>
          <p:spPr>
            <a:xfrm>
              <a:off x="711200" y="0"/>
              <a:ext cx="342900" cy="330200"/>
            </a:xfrm>
            <a:prstGeom prst="rect">
              <a:avLst/>
            </a:prstGeom>
            <a:ln w="12700" cap="flat">
              <a:noFill/>
              <a:miter lim="400000"/>
            </a:ln>
            <a:effectLst/>
          </p:spPr>
        </p:pic>
        <p:pic>
          <p:nvPicPr>
            <p:cNvPr id="454" name="droppedImage.pdf" descr="droppedImage.pdf"/>
            <p:cNvPicPr>
              <a:picLocks noChangeAspect="1"/>
            </p:cNvPicPr>
            <p:nvPr/>
          </p:nvPicPr>
          <p:blipFill>
            <a:blip r:embed="rId8">
              <a:extLst/>
            </a:blip>
            <a:stretch>
              <a:fillRect/>
            </a:stretch>
          </p:blipFill>
          <p:spPr>
            <a:xfrm>
              <a:off x="774700" y="1638300"/>
              <a:ext cx="215900" cy="215900"/>
            </a:xfrm>
            <a:prstGeom prst="rect">
              <a:avLst/>
            </a:prstGeom>
            <a:ln w="12700" cap="flat">
              <a:noFill/>
              <a:miter lim="400000"/>
            </a:ln>
            <a:effectLst/>
          </p:spPr>
        </p:pic>
        <p:pic>
          <p:nvPicPr>
            <p:cNvPr id="455" name="droppedImage.pdf" descr="droppedImage.pdf"/>
            <p:cNvPicPr>
              <a:picLocks noChangeAspect="1"/>
            </p:cNvPicPr>
            <p:nvPr/>
          </p:nvPicPr>
          <p:blipFill>
            <a:blip r:embed="rId9">
              <a:extLst/>
            </a:blip>
            <a:stretch>
              <a:fillRect/>
            </a:stretch>
          </p:blipFill>
          <p:spPr>
            <a:xfrm>
              <a:off x="800100" y="2870200"/>
              <a:ext cx="177800" cy="330200"/>
            </a:xfrm>
            <a:prstGeom prst="rect">
              <a:avLst/>
            </a:prstGeom>
            <a:ln w="12700" cap="flat">
              <a:noFill/>
              <a:miter lim="400000"/>
            </a:ln>
            <a:effectLst/>
          </p:spPr>
        </p:pic>
        <p:pic>
          <p:nvPicPr>
            <p:cNvPr id="456" name="droppedImage.pdf" descr="droppedImage.pdf"/>
            <p:cNvPicPr>
              <a:picLocks noChangeAspect="1"/>
            </p:cNvPicPr>
            <p:nvPr/>
          </p:nvPicPr>
          <p:blipFill>
            <a:blip r:embed="rId10">
              <a:extLst/>
            </a:blip>
            <a:stretch>
              <a:fillRect/>
            </a:stretch>
          </p:blipFill>
          <p:spPr>
            <a:xfrm>
              <a:off x="787400" y="4165600"/>
              <a:ext cx="190500" cy="215900"/>
            </a:xfrm>
            <a:prstGeom prst="rect">
              <a:avLst/>
            </a:prstGeom>
            <a:ln w="12700" cap="flat">
              <a:noFill/>
              <a:miter lim="400000"/>
            </a:ln>
            <a:effectLst/>
          </p:spPr>
        </p:pic>
      </p:grpSp>
      <p:grpSp>
        <p:nvGrpSpPr>
          <p:cNvPr id="463" name="Grouper"/>
          <p:cNvGrpSpPr/>
          <p:nvPr/>
        </p:nvGrpSpPr>
        <p:grpSpPr>
          <a:xfrm>
            <a:off x="3810000" y="2806700"/>
            <a:ext cx="5029201" cy="3390901"/>
            <a:chOff x="0" y="0"/>
            <a:chExt cx="5029200" cy="3390900"/>
          </a:xfrm>
        </p:grpSpPr>
        <p:sp>
          <p:nvSpPr>
            <p:cNvPr id="458" name="Ligne"/>
            <p:cNvSpPr/>
            <p:nvPr/>
          </p:nvSpPr>
          <p:spPr>
            <a:xfrm>
              <a:off x="25400" y="0"/>
              <a:ext cx="4936067" cy="1511301"/>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459" name="Ligne"/>
            <p:cNvSpPr/>
            <p:nvPr/>
          </p:nvSpPr>
          <p:spPr>
            <a:xfrm>
              <a:off x="38100" y="2209800"/>
              <a:ext cx="4889500" cy="503767"/>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460" name="Ligne"/>
            <p:cNvSpPr/>
            <p:nvPr/>
          </p:nvSpPr>
          <p:spPr>
            <a:xfrm>
              <a:off x="25400" y="1079500"/>
              <a:ext cx="4953000" cy="1566333"/>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461" name="Ligne"/>
            <p:cNvSpPr/>
            <p:nvPr/>
          </p:nvSpPr>
          <p:spPr>
            <a:xfrm flipV="1">
              <a:off x="0" y="359832"/>
              <a:ext cx="5029201" cy="1849968"/>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462" name="Ligne"/>
            <p:cNvSpPr/>
            <p:nvPr/>
          </p:nvSpPr>
          <p:spPr>
            <a:xfrm flipV="1">
              <a:off x="127000" y="2798231"/>
              <a:ext cx="4851400" cy="592670"/>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
        <p:nvSpPr>
          <p:cNvPr id="464" name="La relation suivante"/>
          <p:cNvSpPr txBox="1"/>
          <p:nvPr/>
        </p:nvSpPr>
        <p:spPr>
          <a:xfrm>
            <a:off x="769937" y="279400"/>
            <a:ext cx="3734843"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La relation suivante</a:t>
            </a:r>
          </a:p>
        </p:txBody>
      </p:sp>
      <p:sp>
        <p:nvSpPr>
          <p:cNvPr id="465" name="n’est pas une fonction car"/>
          <p:cNvSpPr txBox="1"/>
          <p:nvPr/>
        </p:nvSpPr>
        <p:spPr>
          <a:xfrm>
            <a:off x="4570573" y="266700"/>
            <a:ext cx="4769571"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n’est pas une fonction car</a:t>
            </a:r>
          </a:p>
        </p:txBody>
      </p:sp>
      <p:sp>
        <p:nvSpPr>
          <p:cNvPr id="466" name="Cercle"/>
          <p:cNvSpPr/>
          <p:nvPr/>
        </p:nvSpPr>
        <p:spPr>
          <a:xfrm>
            <a:off x="3340100" y="4381500"/>
            <a:ext cx="1270000" cy="1270000"/>
          </a:xfrm>
          <a:prstGeom prst="ellipse">
            <a:avLst/>
          </a:prstGeom>
          <a:ln w="38100">
            <a:solidFill>
              <a:srgbClr val="FF2600"/>
            </a:solidFill>
            <a:miter lim="400000"/>
          </a:ln>
        </p:spPr>
        <p:txBody>
          <a:bodyPr lIns="50800" tIns="50800" rIns="50800" bIns="50800" anchor="ctr"/>
          <a:lstStyle/>
          <a:p>
            <a:pPr>
              <a:defRPr sz="4000"/>
            </a:pPr>
          </a:p>
        </p:txBody>
      </p:sp>
      <p:sp>
        <p:nvSpPr>
          <p:cNvPr id="467" name="3 est en relation avec plus d’un élément de B"/>
          <p:cNvSpPr txBox="1"/>
          <p:nvPr/>
        </p:nvSpPr>
        <p:spPr>
          <a:xfrm>
            <a:off x="4629584" y="7645400"/>
            <a:ext cx="823294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3 est en relation avec plus d’un élément de </a:t>
            </a:r>
            <a:r>
              <a:rPr i="1"/>
              <a:t>B</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4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46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63" grpId="1"/>
      <p:bldP build="whole" bldLvl="1" animBg="1" rev="0" advAuto="0" spid="466" grpId="2"/>
      <p:bldP build="whole" bldLvl="1" animBg="1" rev="0" advAuto="0" spid="467" grpId="3"/>
    </p:bldLst>
  </p:timing>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475" name="Grouper"/>
          <p:cNvGrpSpPr/>
          <p:nvPr/>
        </p:nvGrpSpPr>
        <p:grpSpPr>
          <a:xfrm>
            <a:off x="2641600" y="1295400"/>
            <a:ext cx="1778000" cy="5918200"/>
            <a:chOff x="0" y="0"/>
            <a:chExt cx="1778000" cy="5918200"/>
          </a:xfrm>
        </p:grpSpPr>
        <p:sp>
          <p:nvSpPr>
            <p:cNvPr id="469" name="Ovale"/>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470" name="droppedImage.pdf" descr="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471" name="droppedImage.pdf" descr="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472" name="droppedImage.pdf" descr="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473" name="droppedImage.pdf" descr="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474" name="droppedImage.pdf" descr="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481" name="Grouper"/>
          <p:cNvGrpSpPr/>
          <p:nvPr/>
        </p:nvGrpSpPr>
        <p:grpSpPr>
          <a:xfrm>
            <a:off x="8229600" y="1308100"/>
            <a:ext cx="1778000" cy="5905500"/>
            <a:chOff x="0" y="0"/>
            <a:chExt cx="1778000" cy="5905500"/>
          </a:xfrm>
        </p:grpSpPr>
        <p:sp>
          <p:nvSpPr>
            <p:cNvPr id="476" name="Ovale"/>
            <p:cNvSpPr/>
            <p:nvPr/>
          </p:nvSpPr>
          <p:spPr>
            <a:xfrm>
              <a:off x="0" y="635000"/>
              <a:ext cx="1778000" cy="5270500"/>
            </a:xfrm>
            <a:prstGeom prst="ellipse">
              <a:avLst/>
            </a:prstGeom>
            <a:solidFill>
              <a:srgbClr val="96D35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477" name="droppedImage.pdf" descr="droppedImage.pdf"/>
            <p:cNvPicPr>
              <a:picLocks noChangeAspect="1"/>
            </p:cNvPicPr>
            <p:nvPr/>
          </p:nvPicPr>
          <p:blipFill>
            <a:blip r:embed="rId7">
              <a:extLst/>
            </a:blip>
            <a:stretch>
              <a:fillRect/>
            </a:stretch>
          </p:blipFill>
          <p:spPr>
            <a:xfrm>
              <a:off x="711200" y="0"/>
              <a:ext cx="342900" cy="330200"/>
            </a:xfrm>
            <a:prstGeom prst="rect">
              <a:avLst/>
            </a:prstGeom>
            <a:ln w="12700" cap="flat">
              <a:noFill/>
              <a:miter lim="400000"/>
            </a:ln>
            <a:effectLst/>
          </p:spPr>
        </p:pic>
        <p:pic>
          <p:nvPicPr>
            <p:cNvPr id="478" name="droppedImage.pdf" descr="droppedImage.pdf"/>
            <p:cNvPicPr>
              <a:picLocks noChangeAspect="1"/>
            </p:cNvPicPr>
            <p:nvPr/>
          </p:nvPicPr>
          <p:blipFill>
            <a:blip r:embed="rId8">
              <a:extLst/>
            </a:blip>
            <a:stretch>
              <a:fillRect/>
            </a:stretch>
          </p:blipFill>
          <p:spPr>
            <a:xfrm>
              <a:off x="774700" y="1638300"/>
              <a:ext cx="215900" cy="215900"/>
            </a:xfrm>
            <a:prstGeom prst="rect">
              <a:avLst/>
            </a:prstGeom>
            <a:ln w="12700" cap="flat">
              <a:noFill/>
              <a:miter lim="400000"/>
            </a:ln>
            <a:effectLst/>
          </p:spPr>
        </p:pic>
        <p:pic>
          <p:nvPicPr>
            <p:cNvPr id="479" name="droppedImage.pdf" descr="droppedImage.pdf"/>
            <p:cNvPicPr>
              <a:picLocks noChangeAspect="1"/>
            </p:cNvPicPr>
            <p:nvPr/>
          </p:nvPicPr>
          <p:blipFill>
            <a:blip r:embed="rId9">
              <a:extLst/>
            </a:blip>
            <a:stretch>
              <a:fillRect/>
            </a:stretch>
          </p:blipFill>
          <p:spPr>
            <a:xfrm>
              <a:off x="800100" y="2870200"/>
              <a:ext cx="177800" cy="330200"/>
            </a:xfrm>
            <a:prstGeom prst="rect">
              <a:avLst/>
            </a:prstGeom>
            <a:ln w="12700" cap="flat">
              <a:noFill/>
              <a:miter lim="400000"/>
            </a:ln>
            <a:effectLst/>
          </p:spPr>
        </p:pic>
        <p:pic>
          <p:nvPicPr>
            <p:cNvPr id="480" name="droppedImage.pdf" descr="droppedImage.pdf"/>
            <p:cNvPicPr>
              <a:picLocks noChangeAspect="1"/>
            </p:cNvPicPr>
            <p:nvPr/>
          </p:nvPicPr>
          <p:blipFill>
            <a:blip r:embed="rId10">
              <a:extLst/>
            </a:blip>
            <a:stretch>
              <a:fillRect/>
            </a:stretch>
          </p:blipFill>
          <p:spPr>
            <a:xfrm>
              <a:off x="787400" y="4165600"/>
              <a:ext cx="190500" cy="215900"/>
            </a:xfrm>
            <a:prstGeom prst="rect">
              <a:avLst/>
            </a:prstGeom>
            <a:ln w="12700" cap="flat">
              <a:noFill/>
              <a:miter lim="400000"/>
            </a:ln>
            <a:effectLst/>
          </p:spPr>
        </p:pic>
      </p:grpSp>
      <p:sp>
        <p:nvSpPr>
          <p:cNvPr id="482" name="Parfois une fonction a la particularité que si l’on interchange"/>
          <p:cNvSpPr txBox="1"/>
          <p:nvPr/>
        </p:nvSpPr>
        <p:spPr>
          <a:xfrm>
            <a:off x="338385" y="203200"/>
            <a:ext cx="1125274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Parfois une fonction a la particularité que si l’on interchange </a:t>
            </a:r>
          </a:p>
        </p:txBody>
      </p:sp>
      <p:grpSp>
        <p:nvGrpSpPr>
          <p:cNvPr id="486" name="Grouper"/>
          <p:cNvGrpSpPr/>
          <p:nvPr/>
        </p:nvGrpSpPr>
        <p:grpSpPr>
          <a:xfrm>
            <a:off x="3810000" y="2857500"/>
            <a:ext cx="5063067" cy="3340101"/>
            <a:chOff x="0" y="0"/>
            <a:chExt cx="5063066" cy="3340100"/>
          </a:xfrm>
        </p:grpSpPr>
        <p:sp>
          <p:nvSpPr>
            <p:cNvPr id="483" name="Ligne"/>
            <p:cNvSpPr/>
            <p:nvPr/>
          </p:nvSpPr>
          <p:spPr>
            <a:xfrm flipH="1" flipV="1">
              <a:off x="38100" y="0"/>
              <a:ext cx="5024967" cy="2730500"/>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484" name="Ligne"/>
            <p:cNvSpPr/>
            <p:nvPr/>
          </p:nvSpPr>
          <p:spPr>
            <a:xfrm flipH="1">
              <a:off x="76200" y="224366"/>
              <a:ext cx="4936067" cy="1833034"/>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485" name="Ligne"/>
            <p:cNvSpPr/>
            <p:nvPr/>
          </p:nvSpPr>
          <p:spPr>
            <a:xfrm flipH="1">
              <a:off x="0" y="1494366"/>
              <a:ext cx="5029200" cy="1845734"/>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
        <p:nvSpPr>
          <p:cNvPr id="487" name="(Départ)"/>
          <p:cNvSpPr txBox="1"/>
          <p:nvPr/>
        </p:nvSpPr>
        <p:spPr>
          <a:xfrm>
            <a:off x="1359080" y="1164166"/>
            <a:ext cx="1633687"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(Départ)</a:t>
            </a:r>
          </a:p>
        </p:txBody>
      </p:sp>
      <p:sp>
        <p:nvSpPr>
          <p:cNvPr id="488" name="(Arrivé)"/>
          <p:cNvSpPr txBox="1"/>
          <p:nvPr/>
        </p:nvSpPr>
        <p:spPr>
          <a:xfrm>
            <a:off x="9593708" y="1181100"/>
            <a:ext cx="1505100"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(Arrivé)</a:t>
            </a:r>
          </a:p>
        </p:txBody>
      </p:sp>
      <p:pic>
        <p:nvPicPr>
          <p:cNvPr id="489" name="droppedImage.pdf" descr="droppedImage.pdf"/>
          <p:cNvPicPr>
            <a:picLocks noChangeAspect="1"/>
          </p:cNvPicPr>
          <p:nvPr/>
        </p:nvPicPr>
        <p:blipFill>
          <a:blip r:embed="rId11">
            <a:extLst/>
          </a:blip>
          <a:stretch>
            <a:fillRect/>
          </a:stretch>
        </p:blipFill>
        <p:spPr>
          <a:xfrm>
            <a:off x="4991100" y="1930400"/>
            <a:ext cx="2311400" cy="431800"/>
          </a:xfrm>
          <a:prstGeom prst="rect">
            <a:avLst/>
          </a:prstGeom>
          <a:ln w="12700">
            <a:miter lim="400000"/>
          </a:ln>
        </p:spPr>
      </p:pic>
      <p:grpSp>
        <p:nvGrpSpPr>
          <p:cNvPr id="493" name="Grouper"/>
          <p:cNvGrpSpPr/>
          <p:nvPr/>
        </p:nvGrpSpPr>
        <p:grpSpPr>
          <a:xfrm>
            <a:off x="3810000" y="2844800"/>
            <a:ext cx="5063067" cy="3344334"/>
            <a:chOff x="0" y="0"/>
            <a:chExt cx="5063066" cy="3344333"/>
          </a:xfrm>
        </p:grpSpPr>
        <p:sp>
          <p:nvSpPr>
            <p:cNvPr id="490" name="Ligne"/>
            <p:cNvSpPr/>
            <p:nvPr/>
          </p:nvSpPr>
          <p:spPr>
            <a:xfrm flipH="1" flipV="1">
              <a:off x="38100" y="0"/>
              <a:ext cx="5024967" cy="2730500"/>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491" name="Ligne"/>
            <p:cNvSpPr/>
            <p:nvPr/>
          </p:nvSpPr>
          <p:spPr>
            <a:xfrm flipH="1">
              <a:off x="76200" y="228600"/>
              <a:ext cx="4936067" cy="1833033"/>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492" name="Ligne"/>
            <p:cNvSpPr/>
            <p:nvPr/>
          </p:nvSpPr>
          <p:spPr>
            <a:xfrm flipH="1">
              <a:off x="0" y="1498600"/>
              <a:ext cx="5029200" cy="1845734"/>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pic>
        <p:nvPicPr>
          <p:cNvPr id="494" name="droppedImage.pdf" descr="droppedImage.pdf"/>
          <p:cNvPicPr>
            <a:picLocks noChangeAspect="1"/>
          </p:cNvPicPr>
          <p:nvPr/>
        </p:nvPicPr>
        <p:blipFill>
          <a:blip r:embed="rId12">
            <a:extLst/>
          </a:blip>
          <a:stretch>
            <a:fillRect/>
          </a:stretch>
        </p:blipFill>
        <p:spPr>
          <a:xfrm>
            <a:off x="4673600" y="6464300"/>
            <a:ext cx="2819400" cy="508000"/>
          </a:xfrm>
          <a:prstGeom prst="rect">
            <a:avLst/>
          </a:prstGeom>
          <a:ln w="12700">
            <a:miter lim="400000"/>
          </a:ln>
        </p:spPr>
      </p:pic>
      <p:sp>
        <p:nvSpPr>
          <p:cNvPr id="495" name="on obtient aussi une fonction."/>
          <p:cNvSpPr txBox="1"/>
          <p:nvPr/>
        </p:nvSpPr>
        <p:spPr>
          <a:xfrm>
            <a:off x="354235" y="7518400"/>
            <a:ext cx="550604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obtient aussi une fonction.</a:t>
            </a:r>
          </a:p>
        </p:txBody>
      </p:sp>
      <p:sp>
        <p:nvSpPr>
          <p:cNvPr id="496" name="On nomme une telle fonction, la fonction inverse"/>
          <p:cNvSpPr txBox="1"/>
          <p:nvPr/>
        </p:nvSpPr>
        <p:spPr>
          <a:xfrm>
            <a:off x="3477294" y="8318500"/>
            <a:ext cx="919132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nomme une telle fonction, la fonction inverse</a:t>
            </a:r>
          </a:p>
        </p:txBody>
      </p:sp>
      <p:sp>
        <p:nvSpPr>
          <p:cNvPr id="497" name="ou la réciproque."/>
          <p:cNvSpPr txBox="1"/>
          <p:nvPr/>
        </p:nvSpPr>
        <p:spPr>
          <a:xfrm>
            <a:off x="9192630" y="8940799"/>
            <a:ext cx="321245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ou la réciproque.</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path" nodeType="clickEffect" presetSubtype="0" presetID="-1" grpId="1" accel="50000" decel="50000" fill="hold">
                                  <p:stCondLst>
                                    <p:cond delay="0"/>
                                  </p:stCondLst>
                                  <p:childTnLst>
                                    <p:animMotion path="M 0.000000 0.000000 C 0.000000 -0.071912 0.250103 -0.118273 0.304037 -0.118273 C 0.357971 -0.118273 0.636068 -0.066921 0.636068 0.004991" origin="layout" pathEditMode="relative">
                                      <p:cBhvr>
                                        <p:cTn id="6" dur="1000" fill="hold"/>
                                        <p:tgtEl>
                                          <p:spTgt spid="487"/>
                                        </p:tgtEl>
                                        <p:attrNameLst>
                                          <p:attrName>ppt_x</p:attrName>
                                          <p:attrName>ppt_y</p:attrName>
                                        </p:attrNameLst>
                                      </p:cBhvr>
                                    </p:animMotion>
                                  </p:childTnLst>
                                </p:cTn>
                              </p:par>
                            </p:childTnLst>
                          </p:cTn>
                        </p:par>
                        <p:par>
                          <p:cTn id="7" fill="hold">
                            <p:stCondLst>
                              <p:cond delay="0"/>
                            </p:stCondLst>
                            <p:childTnLst>
                              <p:par>
                                <p:cTn id="8" presetClass="path" nodeType="withEffect" presetSubtype="0" presetID="-1" grpId="2" accel="50000" decel="50000" fill="hold">
                                  <p:stCondLst>
                                    <p:cond delay="0"/>
                                  </p:stCondLst>
                                  <p:childTnLst>
                                    <p:animMotion path="M 0.000000 0.000000 C 0.000000 -0.071912 -0.245593 0.188604 -0.299479 0.185547 C -0.360676 0.182075 -0.632812 -0.077337 -0.632812 -0.005425" origin="layout" pathEditMode="relative">
                                      <p:cBhvr>
                                        <p:cTn id="9" dur="1000" fill="hold"/>
                                        <p:tgtEl>
                                          <p:spTgt spid="488"/>
                                        </p:tgtEl>
                                        <p:attrNameLst>
                                          <p:attrName>ppt_x</p:attrName>
                                          <p:attrName>ppt_y</p:attrName>
                                        </p:attrNameLst>
                                      </p:cBhvr>
                                    </p:animMotion>
                                  </p:childTnLst>
                                </p:cTn>
                              </p:par>
                            </p:childTnLst>
                          </p:cTn>
                        </p:par>
                      </p:childTnLst>
                    </p:cTn>
                  </p:par>
                  <p:par>
                    <p:cTn id="10" fill="hold">
                      <p:stCondLst>
                        <p:cond delay="indefinite"/>
                      </p:stCondLst>
                      <p:childTnLst>
                        <p:par>
                          <p:cTn id="11" fill="hold">
                            <p:stCondLst>
                              <p:cond delay="0"/>
                            </p:stCondLst>
                            <p:childTnLst>
                              <p:par>
                                <p:cTn id="12" presetClass="exit" nodeType="clickEffect" presetSubtype="0" presetID="1" grpId="3" fill="hold">
                                  <p:stCondLst>
                                    <p:cond delay="0"/>
                                  </p:stCondLst>
                                  <p:iterate type="el" backwards="0">
                                    <p:tmAbs val="0"/>
                                  </p:iterate>
                                  <p:childTnLst>
                                    <p:set>
                                      <p:cBhvr>
                                        <p:cTn id="13" fill="hold">
                                          <p:stCondLst>
                                            <p:cond delay="0"/>
                                          </p:stCondLst>
                                        </p:cTn>
                                        <p:tgtEl>
                                          <p:spTgt spid="486"/>
                                        </p:tgtEl>
                                        <p:attrNameLst>
                                          <p:attrName>style.visibility</p:attrName>
                                        </p:attrNameLst>
                                      </p:cBhvr>
                                      <p:to>
                                        <p:strVal val="hidden"/>
                                      </p:to>
                                    </p:set>
                                  </p:childTnLst>
                                </p:cTn>
                              </p:par>
                            </p:childTnLst>
                          </p:cTn>
                        </p:par>
                        <p:par>
                          <p:cTn id="14" fill="hold">
                            <p:stCondLst>
                              <p:cond delay="0"/>
                            </p:stCondLst>
                            <p:childTnLst>
                              <p:par>
                                <p:cTn id="15" presetClass="entr" nodeType="afterEffect" presetSubtype="0" presetID="1" grpId="4" fill="hold">
                                  <p:stCondLst>
                                    <p:cond delay="0"/>
                                  </p:stCondLst>
                                  <p:iterate type="el" backwards="0">
                                    <p:tmAbs val="0"/>
                                  </p:iterate>
                                  <p:childTnLst>
                                    <p:set>
                                      <p:cBhvr>
                                        <p:cTn id="16" fill="hold"/>
                                        <p:tgtEl>
                                          <p:spTgt spid="49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5" fill="hold">
                                  <p:stCondLst>
                                    <p:cond delay="0"/>
                                  </p:stCondLst>
                                  <p:iterate type="el" backwards="0">
                                    <p:tmAbs val="0"/>
                                  </p:iterate>
                                  <p:childTnLst>
                                    <p:set>
                                      <p:cBhvr>
                                        <p:cTn id="20" fill="hold"/>
                                        <p:tgtEl>
                                          <p:spTgt spid="49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6" fill="hold">
                                  <p:stCondLst>
                                    <p:cond delay="0"/>
                                  </p:stCondLst>
                                  <p:iterate type="el" backwards="0">
                                    <p:tmAbs val="0"/>
                                  </p:iterate>
                                  <p:childTnLst>
                                    <p:set>
                                      <p:cBhvr>
                                        <p:cTn id="24" fill="hold"/>
                                        <p:tgtEl>
                                          <p:spTgt spid="49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7" fill="hold">
                                  <p:stCondLst>
                                    <p:cond delay="0"/>
                                  </p:stCondLst>
                                  <p:iterate type="el" backwards="0">
                                    <p:tmAbs val="0"/>
                                  </p:iterate>
                                  <p:childTnLst>
                                    <p:set>
                                      <p:cBhvr>
                                        <p:cTn id="28" fill="hold"/>
                                        <p:tgtEl>
                                          <p:spTgt spid="49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8" fill="hold">
                                  <p:stCondLst>
                                    <p:cond delay="0"/>
                                  </p:stCondLst>
                                  <p:iterate type="el" backwards="0">
                                    <p:tmAbs val="0"/>
                                  </p:iterate>
                                  <p:childTnLst>
                                    <p:set>
                                      <p:cBhvr>
                                        <p:cTn id="32" fill="hold"/>
                                        <p:tgtEl>
                                          <p:spTgt spid="49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97" grpId="8"/>
      <p:bldP build="whole" bldLvl="1" animBg="1" rev="0" advAuto="0" spid="493" grpId="4"/>
      <p:bldP build="whole" bldLvl="1" animBg="1" rev="0" advAuto="0" spid="486" grpId="3"/>
      <p:bldP build="whole" bldLvl="1" animBg="1" rev="0" advAuto="0" spid="495" grpId="5"/>
      <p:bldP build="whole" bldLvl="1" animBg="1" rev="0" advAuto="0" spid="496" grpId="6"/>
      <p:bldP build="whole" bldLvl="1" animBg="1" rev="0" advAuto="0" spid="494" grpId="7"/>
    </p:bldLst>
  </p:timing>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505" name="Grouper"/>
          <p:cNvGrpSpPr/>
          <p:nvPr/>
        </p:nvGrpSpPr>
        <p:grpSpPr>
          <a:xfrm>
            <a:off x="1270000" y="1701800"/>
            <a:ext cx="1778000" cy="5918200"/>
            <a:chOff x="0" y="0"/>
            <a:chExt cx="1778000" cy="5918200"/>
          </a:xfrm>
        </p:grpSpPr>
        <p:sp>
          <p:nvSpPr>
            <p:cNvPr id="499" name="Ovale"/>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500" name="droppedImage.pdf" descr="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501" name="droppedImage.pdf" descr="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502" name="droppedImage.pdf" descr="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503" name="droppedImage.pdf" descr="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504" name="droppedImage.pdf" descr="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511" name="Grouper"/>
          <p:cNvGrpSpPr/>
          <p:nvPr/>
        </p:nvGrpSpPr>
        <p:grpSpPr>
          <a:xfrm>
            <a:off x="5575300" y="1562100"/>
            <a:ext cx="1778000" cy="5905500"/>
            <a:chOff x="0" y="0"/>
            <a:chExt cx="1778000" cy="5905500"/>
          </a:xfrm>
        </p:grpSpPr>
        <p:sp>
          <p:nvSpPr>
            <p:cNvPr id="506" name="Ovale"/>
            <p:cNvSpPr/>
            <p:nvPr/>
          </p:nvSpPr>
          <p:spPr>
            <a:xfrm>
              <a:off x="0" y="635000"/>
              <a:ext cx="1778000" cy="5270500"/>
            </a:xfrm>
            <a:prstGeom prst="ellipse">
              <a:avLst/>
            </a:prstGeom>
            <a:solidFill>
              <a:srgbClr val="96D35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507" name="droppedImage.pdf" descr="droppedImage.pdf"/>
            <p:cNvPicPr>
              <a:picLocks noChangeAspect="1"/>
            </p:cNvPicPr>
            <p:nvPr/>
          </p:nvPicPr>
          <p:blipFill>
            <a:blip r:embed="rId7">
              <a:extLst/>
            </a:blip>
            <a:stretch>
              <a:fillRect/>
            </a:stretch>
          </p:blipFill>
          <p:spPr>
            <a:xfrm>
              <a:off x="711200" y="0"/>
              <a:ext cx="342900" cy="330200"/>
            </a:xfrm>
            <a:prstGeom prst="rect">
              <a:avLst/>
            </a:prstGeom>
            <a:ln w="12700" cap="flat">
              <a:noFill/>
              <a:miter lim="400000"/>
            </a:ln>
            <a:effectLst/>
          </p:spPr>
        </p:pic>
        <p:pic>
          <p:nvPicPr>
            <p:cNvPr id="508" name="droppedImage.pdf" descr="droppedImage.pdf"/>
            <p:cNvPicPr>
              <a:picLocks noChangeAspect="1"/>
            </p:cNvPicPr>
            <p:nvPr/>
          </p:nvPicPr>
          <p:blipFill>
            <a:blip r:embed="rId8">
              <a:extLst/>
            </a:blip>
            <a:stretch>
              <a:fillRect/>
            </a:stretch>
          </p:blipFill>
          <p:spPr>
            <a:xfrm>
              <a:off x="774700" y="1638300"/>
              <a:ext cx="215900" cy="215900"/>
            </a:xfrm>
            <a:prstGeom prst="rect">
              <a:avLst/>
            </a:prstGeom>
            <a:ln w="12700" cap="flat">
              <a:noFill/>
              <a:miter lim="400000"/>
            </a:ln>
            <a:effectLst/>
          </p:spPr>
        </p:pic>
        <p:pic>
          <p:nvPicPr>
            <p:cNvPr id="509" name="droppedImage.pdf" descr="droppedImage.pdf"/>
            <p:cNvPicPr>
              <a:picLocks noChangeAspect="1"/>
            </p:cNvPicPr>
            <p:nvPr/>
          </p:nvPicPr>
          <p:blipFill>
            <a:blip r:embed="rId9">
              <a:extLst/>
            </a:blip>
            <a:stretch>
              <a:fillRect/>
            </a:stretch>
          </p:blipFill>
          <p:spPr>
            <a:xfrm>
              <a:off x="800100" y="2870200"/>
              <a:ext cx="177800" cy="330200"/>
            </a:xfrm>
            <a:prstGeom prst="rect">
              <a:avLst/>
            </a:prstGeom>
            <a:ln w="12700" cap="flat">
              <a:noFill/>
              <a:miter lim="400000"/>
            </a:ln>
            <a:effectLst/>
          </p:spPr>
        </p:pic>
        <p:pic>
          <p:nvPicPr>
            <p:cNvPr id="510" name="droppedImage.pdf" descr="droppedImage.pdf"/>
            <p:cNvPicPr>
              <a:picLocks noChangeAspect="1"/>
            </p:cNvPicPr>
            <p:nvPr/>
          </p:nvPicPr>
          <p:blipFill>
            <a:blip r:embed="rId10">
              <a:extLst/>
            </a:blip>
            <a:stretch>
              <a:fillRect/>
            </a:stretch>
          </p:blipFill>
          <p:spPr>
            <a:xfrm>
              <a:off x="787400" y="4165600"/>
              <a:ext cx="190500" cy="215900"/>
            </a:xfrm>
            <a:prstGeom prst="rect">
              <a:avLst/>
            </a:prstGeom>
            <a:ln w="12700" cap="flat">
              <a:noFill/>
              <a:miter lim="400000"/>
            </a:ln>
            <a:effectLst/>
          </p:spPr>
        </p:pic>
      </p:grpSp>
      <p:grpSp>
        <p:nvGrpSpPr>
          <p:cNvPr id="518" name="Grouper"/>
          <p:cNvGrpSpPr/>
          <p:nvPr/>
        </p:nvGrpSpPr>
        <p:grpSpPr>
          <a:xfrm>
            <a:off x="9867900" y="1485900"/>
            <a:ext cx="1778000" cy="6007100"/>
            <a:chOff x="0" y="0"/>
            <a:chExt cx="1778000" cy="6007100"/>
          </a:xfrm>
        </p:grpSpPr>
        <p:sp>
          <p:nvSpPr>
            <p:cNvPr id="512" name="Ovale"/>
            <p:cNvSpPr/>
            <p:nvPr/>
          </p:nvSpPr>
          <p:spPr>
            <a:xfrm>
              <a:off x="0" y="736600"/>
              <a:ext cx="1778000" cy="5270500"/>
            </a:xfrm>
            <a:prstGeom prst="ellipse">
              <a:avLst/>
            </a:prstGeom>
            <a:solidFill>
              <a:srgbClr val="FFAA00"/>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513" name="droppedImage.pdf" descr="droppedImage.pdf"/>
            <p:cNvPicPr>
              <a:picLocks noChangeAspect="1"/>
            </p:cNvPicPr>
            <p:nvPr/>
          </p:nvPicPr>
          <p:blipFill>
            <a:blip r:embed="rId11">
              <a:extLst/>
            </a:blip>
            <a:stretch>
              <a:fillRect/>
            </a:stretch>
          </p:blipFill>
          <p:spPr>
            <a:xfrm>
              <a:off x="749300" y="0"/>
              <a:ext cx="342900" cy="342900"/>
            </a:xfrm>
            <a:prstGeom prst="rect">
              <a:avLst/>
            </a:prstGeom>
            <a:ln w="12700" cap="flat">
              <a:noFill/>
              <a:miter lim="400000"/>
            </a:ln>
            <a:effectLst/>
          </p:spPr>
        </p:pic>
        <p:sp>
          <p:nvSpPr>
            <p:cNvPr id="514" name="Étoile"/>
            <p:cNvSpPr/>
            <p:nvPr/>
          </p:nvSpPr>
          <p:spPr>
            <a:xfrm>
              <a:off x="585295" y="1333500"/>
              <a:ext cx="670910" cy="5905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16200" y="10800"/>
                  </a:lnTo>
                  <a:lnTo>
                    <a:pt x="21600" y="21600"/>
                  </a:lnTo>
                  <a:lnTo>
                    <a:pt x="10800" y="21600"/>
                  </a:lnTo>
                  <a:lnTo>
                    <a:pt x="0" y="21600"/>
                  </a:lnTo>
                  <a:lnTo>
                    <a:pt x="5400" y="10800"/>
                  </a:lnTo>
                  <a:close/>
                </a:path>
              </a:pathLst>
            </a:cu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515" name="Étoile"/>
            <p:cNvSpPr/>
            <p:nvPr/>
          </p:nvSpPr>
          <p:spPr>
            <a:xfrm>
              <a:off x="520700" y="2451100"/>
              <a:ext cx="774700" cy="787400"/>
            </a:xfrm>
            <a:prstGeom prst="star4">
              <a:avLst>
                <a:gd name="adj" fmla="val 25000"/>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516" name="Étoile"/>
            <p:cNvSpPr/>
            <p:nvPr/>
          </p:nvSpPr>
          <p:spPr>
            <a:xfrm>
              <a:off x="552358" y="3619500"/>
              <a:ext cx="736784" cy="712211"/>
            </a:xfrm>
            <a:prstGeom prst="star5">
              <a:avLst>
                <a:gd name="adj" fmla="val 25000"/>
                <a:gd name="hf" fmla="val 105146"/>
                <a:gd name="vf" fmla="val 110557"/>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517" name="Étoile"/>
            <p:cNvSpPr/>
            <p:nvPr/>
          </p:nvSpPr>
          <p:spPr>
            <a:xfrm>
              <a:off x="559895" y="4635500"/>
              <a:ext cx="670910" cy="787400"/>
            </a:xfrm>
            <a:prstGeom prst="star6">
              <a:avLst>
                <a:gd name="adj" fmla="val 25000"/>
                <a:gd name="hf" fmla="val 115470"/>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525" name="Grouper"/>
          <p:cNvGrpSpPr/>
          <p:nvPr/>
        </p:nvGrpSpPr>
        <p:grpSpPr>
          <a:xfrm>
            <a:off x="2451100" y="1816100"/>
            <a:ext cx="3843867" cy="4770966"/>
            <a:chOff x="0" y="0"/>
            <a:chExt cx="3843866" cy="4770965"/>
          </a:xfrm>
        </p:grpSpPr>
        <p:grpSp>
          <p:nvGrpSpPr>
            <p:cNvPr id="523" name="Grouper"/>
            <p:cNvGrpSpPr/>
            <p:nvPr/>
          </p:nvGrpSpPr>
          <p:grpSpPr>
            <a:xfrm>
              <a:off x="0" y="1384302"/>
              <a:ext cx="3843867" cy="3386664"/>
              <a:chOff x="0" y="0"/>
              <a:chExt cx="3843866" cy="3386663"/>
            </a:xfrm>
          </p:grpSpPr>
          <p:sp>
            <p:nvSpPr>
              <p:cNvPr id="519" name="Ligne"/>
              <p:cNvSpPr/>
              <p:nvPr/>
            </p:nvSpPr>
            <p:spPr>
              <a:xfrm flipH="1" flipV="1">
                <a:off x="50799" y="0"/>
                <a:ext cx="3708401" cy="1401231"/>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520" name="Ligne"/>
              <p:cNvSpPr/>
              <p:nvPr/>
            </p:nvSpPr>
            <p:spPr>
              <a:xfrm flipH="1">
                <a:off x="38100" y="131230"/>
                <a:ext cx="3805767" cy="918635"/>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521" name="Ligne"/>
              <p:cNvSpPr/>
              <p:nvPr/>
            </p:nvSpPr>
            <p:spPr>
              <a:xfrm flipH="1">
                <a:off x="12700" y="232830"/>
                <a:ext cx="3746500" cy="1972736"/>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522" name="Ligne"/>
              <p:cNvSpPr/>
              <p:nvPr/>
            </p:nvSpPr>
            <p:spPr>
              <a:xfrm flipH="1">
                <a:off x="0" y="2620430"/>
                <a:ext cx="3826934" cy="766234"/>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pic>
          <p:nvPicPr>
            <p:cNvPr id="524" name="droppedImage.pdf" descr="droppedImage.pdf"/>
            <p:cNvPicPr>
              <a:picLocks noChangeAspect="1"/>
            </p:cNvPicPr>
            <p:nvPr/>
          </p:nvPicPr>
          <p:blipFill>
            <a:blip r:embed="rId12">
              <a:extLst/>
            </a:blip>
            <a:stretch>
              <a:fillRect/>
            </a:stretch>
          </p:blipFill>
          <p:spPr>
            <a:xfrm>
              <a:off x="1701800" y="0"/>
              <a:ext cx="241300" cy="419100"/>
            </a:xfrm>
            <a:prstGeom prst="rect">
              <a:avLst/>
            </a:prstGeom>
            <a:ln w="12700" cap="flat">
              <a:noFill/>
              <a:miter lim="400000"/>
            </a:ln>
            <a:effectLst/>
          </p:spPr>
        </p:pic>
      </p:grpSp>
      <p:grpSp>
        <p:nvGrpSpPr>
          <p:cNvPr id="531" name="Grouper"/>
          <p:cNvGrpSpPr/>
          <p:nvPr/>
        </p:nvGrpSpPr>
        <p:grpSpPr>
          <a:xfrm>
            <a:off x="6718300" y="1854200"/>
            <a:ext cx="3788834" cy="4627034"/>
            <a:chOff x="0" y="0"/>
            <a:chExt cx="3788833" cy="4627033"/>
          </a:xfrm>
        </p:grpSpPr>
        <p:grpSp>
          <p:nvGrpSpPr>
            <p:cNvPr id="529" name="Grouper"/>
            <p:cNvGrpSpPr/>
            <p:nvPr/>
          </p:nvGrpSpPr>
          <p:grpSpPr>
            <a:xfrm>
              <a:off x="0" y="1371600"/>
              <a:ext cx="3788834" cy="3255434"/>
              <a:chOff x="0" y="0"/>
              <a:chExt cx="3788833" cy="3255433"/>
            </a:xfrm>
          </p:grpSpPr>
          <p:sp>
            <p:nvSpPr>
              <p:cNvPr id="526" name="Ligne"/>
              <p:cNvSpPr/>
              <p:nvPr/>
            </p:nvSpPr>
            <p:spPr>
              <a:xfrm flipH="1" flipV="1">
                <a:off x="38100" y="67732"/>
                <a:ext cx="3602567" cy="935569"/>
              </a:xfrm>
              <a:prstGeom prst="line">
                <a:avLst/>
              </a:prstGeom>
              <a:noFill/>
              <a:ln w="38100" cap="flat">
                <a:solidFill>
                  <a:srgbClr val="9929BD"/>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527" name="Ligne"/>
              <p:cNvSpPr/>
              <p:nvPr/>
            </p:nvSpPr>
            <p:spPr>
              <a:xfrm flipH="1">
                <a:off x="0" y="0"/>
                <a:ext cx="3788834" cy="1358899"/>
              </a:xfrm>
              <a:prstGeom prst="line">
                <a:avLst/>
              </a:prstGeom>
              <a:noFill/>
              <a:ln w="38100" cap="flat">
                <a:solidFill>
                  <a:srgbClr val="9929BD"/>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528" name="Ligne"/>
              <p:cNvSpPr/>
              <p:nvPr/>
            </p:nvSpPr>
            <p:spPr>
              <a:xfrm flipH="1" flipV="1">
                <a:off x="12700" y="2633132"/>
                <a:ext cx="3627967" cy="622302"/>
              </a:xfrm>
              <a:prstGeom prst="line">
                <a:avLst/>
              </a:prstGeom>
              <a:noFill/>
              <a:ln w="38100" cap="flat">
                <a:solidFill>
                  <a:srgbClr val="9929BD"/>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pic>
          <p:nvPicPr>
            <p:cNvPr id="530" name="droppedImage.pdf" descr="droppedImage.pdf"/>
            <p:cNvPicPr>
              <a:picLocks noChangeAspect="1"/>
            </p:cNvPicPr>
            <p:nvPr/>
          </p:nvPicPr>
          <p:blipFill>
            <a:blip r:embed="rId13">
              <a:extLst/>
            </a:blip>
            <a:stretch>
              <a:fillRect/>
            </a:stretch>
          </p:blipFill>
          <p:spPr>
            <a:xfrm>
              <a:off x="1739900" y="0"/>
              <a:ext cx="215900" cy="317500"/>
            </a:xfrm>
            <a:prstGeom prst="rect">
              <a:avLst/>
            </a:prstGeom>
            <a:ln w="12700" cap="flat">
              <a:noFill/>
              <a:miter lim="400000"/>
            </a:ln>
            <a:effectLst/>
          </p:spPr>
        </p:pic>
      </p:grpSp>
      <p:grpSp>
        <p:nvGrpSpPr>
          <p:cNvPr id="536" name="Grouper"/>
          <p:cNvGrpSpPr/>
          <p:nvPr/>
        </p:nvGrpSpPr>
        <p:grpSpPr>
          <a:xfrm>
            <a:off x="2489200" y="3132452"/>
            <a:ext cx="7890934" cy="3336083"/>
            <a:chOff x="0" y="0"/>
            <a:chExt cx="7890933" cy="3336081"/>
          </a:xfrm>
        </p:grpSpPr>
        <p:sp>
          <p:nvSpPr>
            <p:cNvPr id="532" name="Ligne"/>
            <p:cNvSpPr/>
            <p:nvPr/>
          </p:nvSpPr>
          <p:spPr>
            <a:xfrm>
              <a:off x="50800" y="214"/>
              <a:ext cx="7840134" cy="1219201"/>
            </a:xfrm>
            <a:custGeom>
              <a:avLst/>
              <a:gdLst/>
              <a:ahLst/>
              <a:cxnLst>
                <a:cxn ang="0">
                  <a:pos x="wd2" y="hd2"/>
                </a:cxn>
                <a:cxn ang="5400000">
                  <a:pos x="wd2" y="hd2"/>
                </a:cxn>
                <a:cxn ang="10800000">
                  <a:pos x="wd2" y="hd2"/>
                </a:cxn>
                <a:cxn ang="16200000">
                  <a:pos x="wd2" y="hd2"/>
                </a:cxn>
              </a:cxnLst>
              <a:rect l="0" t="0" r="r" b="b"/>
              <a:pathLst>
                <a:path w="21600" h="21591" fill="norm" stroke="1" extrusionOk="0">
                  <a:moveTo>
                    <a:pt x="0" y="0"/>
                  </a:moveTo>
                  <a:cubicBezTo>
                    <a:pt x="0" y="0"/>
                    <a:pt x="8359" y="21582"/>
                    <a:pt x="10730" y="21591"/>
                  </a:cubicBezTo>
                  <a:cubicBezTo>
                    <a:pt x="13111" y="21600"/>
                    <a:pt x="21600" y="0"/>
                    <a:pt x="21600" y="0"/>
                  </a:cubicBezTo>
                </a:path>
              </a:pathLst>
            </a:custGeom>
            <a:noFill/>
            <a:ln w="38100" cap="flat">
              <a:solidFill>
                <a:srgbClr val="FF4013"/>
              </a:solidFill>
              <a:prstDash val="solid"/>
              <a:miter lim="400000"/>
              <a:tailEnd type="stealth" w="med" len="med"/>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sp>
          <p:nvSpPr>
            <p:cNvPr id="533" name="Ligne"/>
            <p:cNvSpPr/>
            <p:nvPr/>
          </p:nvSpPr>
          <p:spPr>
            <a:xfrm>
              <a:off x="50800" y="-1"/>
              <a:ext cx="7806267" cy="1083949"/>
            </a:xfrm>
            <a:custGeom>
              <a:avLst/>
              <a:gdLst/>
              <a:ahLst/>
              <a:cxnLst>
                <a:cxn ang="0">
                  <a:pos x="wd2" y="hd2"/>
                </a:cxn>
                <a:cxn ang="5400000">
                  <a:pos x="wd2" y="hd2"/>
                </a:cxn>
                <a:cxn ang="10800000">
                  <a:pos x="wd2" y="hd2"/>
                </a:cxn>
                <a:cxn ang="16200000">
                  <a:pos x="wd2" y="hd2"/>
                </a:cxn>
              </a:cxnLst>
              <a:rect l="0" t="0" r="r" b="b"/>
              <a:pathLst>
                <a:path w="21600" h="21285" fill="norm" stroke="1" extrusionOk="0">
                  <a:moveTo>
                    <a:pt x="0" y="21285"/>
                  </a:moveTo>
                  <a:cubicBezTo>
                    <a:pt x="0" y="21285"/>
                    <a:pt x="8455" y="334"/>
                    <a:pt x="10870" y="4"/>
                  </a:cubicBezTo>
                  <a:cubicBezTo>
                    <a:pt x="13208" y="-315"/>
                    <a:pt x="21600" y="17627"/>
                    <a:pt x="21600" y="17627"/>
                  </a:cubicBezTo>
                </a:path>
              </a:pathLst>
            </a:custGeom>
            <a:noFill/>
            <a:ln w="38100" cap="flat">
              <a:solidFill>
                <a:srgbClr val="FF4013"/>
              </a:solidFill>
              <a:prstDash val="solid"/>
              <a:miter lim="400000"/>
              <a:tailEnd type="stealth" w="med" len="med"/>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sp>
          <p:nvSpPr>
            <p:cNvPr id="534" name="Ligne"/>
            <p:cNvSpPr/>
            <p:nvPr/>
          </p:nvSpPr>
          <p:spPr>
            <a:xfrm>
              <a:off x="101600" y="383460"/>
              <a:ext cx="7636934" cy="1902754"/>
            </a:xfrm>
            <a:custGeom>
              <a:avLst/>
              <a:gdLst/>
              <a:ahLst/>
              <a:cxnLst>
                <a:cxn ang="0">
                  <a:pos x="wd2" y="hd2"/>
                </a:cxn>
                <a:cxn ang="5400000">
                  <a:pos x="wd2" y="hd2"/>
                </a:cxn>
                <a:cxn ang="10800000">
                  <a:pos x="wd2" y="hd2"/>
                </a:cxn>
                <a:cxn ang="16200000">
                  <a:pos x="wd2" y="hd2"/>
                </a:cxn>
              </a:cxnLst>
              <a:rect l="0" t="0" r="r" b="b"/>
              <a:pathLst>
                <a:path w="21600" h="20696" fill="norm" stroke="1" extrusionOk="0">
                  <a:moveTo>
                    <a:pt x="0" y="20696"/>
                  </a:moveTo>
                  <a:cubicBezTo>
                    <a:pt x="0" y="20696"/>
                    <a:pt x="8640" y="1201"/>
                    <a:pt x="11207" y="67"/>
                  </a:cubicBezTo>
                  <a:cubicBezTo>
                    <a:pt x="13406" y="-904"/>
                    <a:pt x="21600" y="8908"/>
                    <a:pt x="21600" y="8908"/>
                  </a:cubicBezTo>
                </a:path>
              </a:pathLst>
            </a:custGeom>
            <a:noFill/>
            <a:ln w="38100" cap="flat">
              <a:solidFill>
                <a:srgbClr val="FF4013"/>
              </a:solidFill>
              <a:prstDash val="solid"/>
              <a:miter lim="400000"/>
              <a:tailEnd type="stealth" w="med" len="med"/>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sp>
          <p:nvSpPr>
            <p:cNvPr id="535" name="Ligne"/>
            <p:cNvSpPr/>
            <p:nvPr/>
          </p:nvSpPr>
          <p:spPr>
            <a:xfrm>
              <a:off x="0" y="2523108"/>
              <a:ext cx="7840134" cy="812974"/>
            </a:xfrm>
            <a:custGeom>
              <a:avLst/>
              <a:gdLst/>
              <a:ahLst/>
              <a:cxnLst>
                <a:cxn ang="0">
                  <a:pos x="wd2" y="hd2"/>
                </a:cxn>
                <a:cxn ang="5400000">
                  <a:pos x="wd2" y="hd2"/>
                </a:cxn>
                <a:cxn ang="10800000">
                  <a:pos x="wd2" y="hd2"/>
                </a:cxn>
                <a:cxn ang="16200000">
                  <a:pos x="wd2" y="hd2"/>
                </a:cxn>
              </a:cxnLst>
              <a:rect l="0" t="0" r="r" b="b"/>
              <a:pathLst>
                <a:path w="21600" h="21277" fill="norm" stroke="1" extrusionOk="0">
                  <a:moveTo>
                    <a:pt x="0" y="21277"/>
                  </a:moveTo>
                  <a:cubicBezTo>
                    <a:pt x="0" y="21277"/>
                    <a:pt x="8534" y="347"/>
                    <a:pt x="10963" y="4"/>
                  </a:cubicBezTo>
                  <a:cubicBezTo>
                    <a:pt x="13286" y="-323"/>
                    <a:pt x="21600" y="17288"/>
                    <a:pt x="21600" y="17288"/>
                  </a:cubicBezTo>
                </a:path>
              </a:pathLst>
            </a:custGeom>
            <a:noFill/>
            <a:ln w="38100" cap="flat">
              <a:solidFill>
                <a:srgbClr val="FF4013"/>
              </a:solidFill>
              <a:prstDash val="solid"/>
              <a:miter lim="400000"/>
              <a:tailEnd type="stealth" w="med" len="med"/>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grpSp>
      <p:sp>
        <p:nvSpPr>
          <p:cNvPr id="537" name="Si on a une fonction de A dans B"/>
          <p:cNvSpPr txBox="1"/>
          <p:nvPr/>
        </p:nvSpPr>
        <p:spPr>
          <a:xfrm>
            <a:off x="218541" y="279400"/>
            <a:ext cx="6082235"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Si on a une fonction de </a:t>
            </a:r>
            <a:r>
              <a:rPr i="1"/>
              <a:t>A</a:t>
            </a:r>
            <a:r>
              <a:t> dans </a:t>
            </a:r>
            <a:r>
              <a:rPr i="1"/>
              <a:t>B</a:t>
            </a:r>
          </a:p>
        </p:txBody>
      </p:sp>
      <p:sp>
        <p:nvSpPr>
          <p:cNvPr id="538" name="et une fonction de B dans C"/>
          <p:cNvSpPr txBox="1"/>
          <p:nvPr/>
        </p:nvSpPr>
        <p:spPr>
          <a:xfrm>
            <a:off x="6423285" y="279400"/>
            <a:ext cx="515354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et une fonction de </a:t>
            </a:r>
            <a:r>
              <a:rPr i="1"/>
              <a:t>B</a:t>
            </a:r>
            <a:r>
              <a:t> dans </a:t>
            </a:r>
            <a:r>
              <a:rPr i="1"/>
              <a:t>C</a:t>
            </a:r>
          </a:p>
        </p:txBody>
      </p:sp>
      <p:sp>
        <p:nvSpPr>
          <p:cNvPr id="539" name="On peut construire une fonction de A dans C comme suit."/>
          <p:cNvSpPr txBox="1"/>
          <p:nvPr/>
        </p:nvSpPr>
        <p:spPr>
          <a:xfrm>
            <a:off x="2108" y="825500"/>
            <a:ext cx="11112501" cy="622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On peut construire une fonction de </a:t>
            </a:r>
            <a:r>
              <a:rPr i="1"/>
              <a:t>A</a:t>
            </a:r>
            <a:r>
              <a:t> dans </a:t>
            </a:r>
            <a:r>
              <a:rPr i="1"/>
              <a:t>C </a:t>
            </a:r>
            <a:r>
              <a:t>comme suit.</a:t>
            </a:r>
          </a:p>
        </p:txBody>
      </p:sp>
      <p:sp>
        <p:nvSpPr>
          <p:cNvPr id="540" name="qu’on nomme la composition de fonction"/>
          <p:cNvSpPr txBox="1"/>
          <p:nvPr/>
        </p:nvSpPr>
        <p:spPr>
          <a:xfrm>
            <a:off x="418306" y="7823200"/>
            <a:ext cx="7663905"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qu’on nomme la composition de fonction</a:t>
            </a:r>
          </a:p>
        </p:txBody>
      </p:sp>
      <p:grpSp>
        <p:nvGrpSpPr>
          <p:cNvPr id="543" name="Grouper"/>
          <p:cNvGrpSpPr/>
          <p:nvPr/>
        </p:nvGrpSpPr>
        <p:grpSpPr>
          <a:xfrm>
            <a:off x="8223770" y="7823200"/>
            <a:ext cx="3599930" cy="622300"/>
            <a:chOff x="0" y="0"/>
            <a:chExt cx="3599929" cy="622300"/>
          </a:xfrm>
        </p:grpSpPr>
        <p:pic>
          <p:nvPicPr>
            <p:cNvPr id="541" name="droppedImage.pdf" descr="droppedImage.pdf"/>
            <p:cNvPicPr>
              <a:picLocks noChangeAspect="1"/>
            </p:cNvPicPr>
            <p:nvPr/>
          </p:nvPicPr>
          <p:blipFill>
            <a:blip r:embed="rId14">
              <a:extLst/>
            </a:blip>
            <a:stretch>
              <a:fillRect/>
            </a:stretch>
          </p:blipFill>
          <p:spPr>
            <a:xfrm>
              <a:off x="2685529" y="127000"/>
              <a:ext cx="914401" cy="419100"/>
            </a:xfrm>
            <a:prstGeom prst="rect">
              <a:avLst/>
            </a:prstGeom>
            <a:ln w="12700" cap="flat">
              <a:noFill/>
              <a:miter lim="400000"/>
            </a:ln>
            <a:effectLst/>
          </p:spPr>
        </p:pic>
        <p:sp>
          <p:nvSpPr>
            <p:cNvPr id="542" name="et qu’on note"/>
            <p:cNvSpPr txBox="1"/>
            <p:nvPr/>
          </p:nvSpPr>
          <p:spPr>
            <a:xfrm>
              <a:off x="0" y="0"/>
              <a:ext cx="2543175"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et qu’on note</a:t>
              </a:r>
            </a:p>
          </p:txBody>
        </p:sp>
      </p:grpSp>
      <p:pic>
        <p:nvPicPr>
          <p:cNvPr id="544" name="droppedImage.pdf" descr="droppedImage.pdf"/>
          <p:cNvPicPr>
            <a:picLocks noChangeAspect="1"/>
          </p:cNvPicPr>
          <p:nvPr/>
        </p:nvPicPr>
        <p:blipFill>
          <a:blip r:embed="rId15">
            <a:extLst/>
          </a:blip>
          <a:stretch>
            <a:fillRect/>
          </a:stretch>
        </p:blipFill>
        <p:spPr>
          <a:xfrm>
            <a:off x="2768600" y="8788400"/>
            <a:ext cx="1790700" cy="469900"/>
          </a:xfrm>
          <a:prstGeom prst="rect">
            <a:avLst/>
          </a:prstGeom>
          <a:ln w="12700">
            <a:miter lim="400000"/>
          </a:ln>
        </p:spPr>
      </p:pic>
      <p:pic>
        <p:nvPicPr>
          <p:cNvPr id="545" name="droppedImage.pdf" descr="droppedImage.pdf"/>
          <p:cNvPicPr>
            <a:picLocks noChangeAspect="1"/>
          </p:cNvPicPr>
          <p:nvPr/>
        </p:nvPicPr>
        <p:blipFill>
          <a:blip r:embed="rId16">
            <a:extLst/>
          </a:blip>
          <a:stretch>
            <a:fillRect/>
          </a:stretch>
        </p:blipFill>
        <p:spPr>
          <a:xfrm>
            <a:off x="5105400" y="8763000"/>
            <a:ext cx="1866900" cy="469900"/>
          </a:xfrm>
          <a:prstGeom prst="rect">
            <a:avLst/>
          </a:prstGeom>
          <a:ln w="12700">
            <a:miter lim="400000"/>
          </a:ln>
        </p:spPr>
      </p:pic>
      <p:pic>
        <p:nvPicPr>
          <p:cNvPr id="546" name="droppedImage.pdf" descr="droppedImage.pdf"/>
          <p:cNvPicPr>
            <a:picLocks noChangeAspect="1"/>
          </p:cNvPicPr>
          <p:nvPr/>
        </p:nvPicPr>
        <p:blipFill>
          <a:blip r:embed="rId17">
            <a:extLst/>
          </a:blip>
          <a:stretch>
            <a:fillRect/>
          </a:stretch>
        </p:blipFill>
        <p:spPr>
          <a:xfrm>
            <a:off x="7315200" y="8724900"/>
            <a:ext cx="1257300" cy="469900"/>
          </a:xfrm>
          <a:prstGeom prst="rect">
            <a:avLst/>
          </a:prstGeom>
          <a:ln w="12700">
            <a:miter lim="400000"/>
          </a:ln>
        </p:spPr>
      </p:pic>
      <p:grpSp>
        <p:nvGrpSpPr>
          <p:cNvPr id="549" name="Grouper"/>
          <p:cNvGrpSpPr/>
          <p:nvPr/>
        </p:nvGrpSpPr>
        <p:grpSpPr>
          <a:xfrm>
            <a:off x="8750300" y="8521700"/>
            <a:ext cx="1257300" cy="787400"/>
            <a:chOff x="0" y="0"/>
            <a:chExt cx="1257300" cy="787400"/>
          </a:xfrm>
        </p:grpSpPr>
        <p:sp>
          <p:nvSpPr>
            <p:cNvPr id="547" name="Étoile"/>
            <p:cNvSpPr/>
            <p:nvPr/>
          </p:nvSpPr>
          <p:spPr>
            <a:xfrm>
              <a:off x="482600" y="0"/>
              <a:ext cx="774700" cy="787400"/>
            </a:xfrm>
            <a:prstGeom prst="star4">
              <a:avLst>
                <a:gd name="adj" fmla="val 25000"/>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548" name="droppedImage.pdf" descr="droppedImage.pdf"/>
            <p:cNvPicPr>
              <a:picLocks noChangeAspect="1"/>
            </p:cNvPicPr>
            <p:nvPr/>
          </p:nvPicPr>
          <p:blipFill>
            <a:blip r:embed="rId18">
              <a:extLst/>
            </a:blip>
            <a:stretch>
              <a:fillRect/>
            </a:stretch>
          </p:blipFill>
          <p:spPr>
            <a:xfrm>
              <a:off x="0" y="355600"/>
              <a:ext cx="317500" cy="114300"/>
            </a:xfrm>
            <a:prstGeom prst="rect">
              <a:avLst/>
            </a:prstGeom>
            <a:ln w="12700" cap="flat">
              <a:noFill/>
              <a:miter lim="400000"/>
            </a:ln>
            <a:effectLst/>
          </p:spPr>
        </p:pic>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5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518"/>
                                        </p:tgtEl>
                                        <p:attrNameLst>
                                          <p:attrName>style.visibility</p:attrName>
                                        </p:attrNameLst>
                                      </p:cBhvr>
                                      <p:to>
                                        <p:strVal val="visible"/>
                                      </p:to>
                                    </p:set>
                                  </p:childTnLst>
                                </p:cTn>
                              </p:par>
                            </p:childTnLst>
                          </p:cTn>
                        </p:par>
                        <p:par>
                          <p:cTn id="11" fill="hold">
                            <p:stCondLst>
                              <p:cond delay="0"/>
                            </p:stCondLst>
                            <p:childTnLst>
                              <p:par>
                                <p:cTn id="12" presetClass="entr" nodeType="afterEffect" presetSubtype="0" presetID="1" grpId="3" fill="hold">
                                  <p:stCondLst>
                                    <p:cond delay="0"/>
                                  </p:stCondLst>
                                  <p:iterate type="el" backwards="0">
                                    <p:tmAbs val="0"/>
                                  </p:iterate>
                                  <p:childTnLst>
                                    <p:set>
                                      <p:cBhvr>
                                        <p:cTn id="13" fill="hold"/>
                                        <p:tgtEl>
                                          <p:spTgt spid="531"/>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Class="entr" nodeType="clickEffect" presetSubtype="0" presetID="1" grpId="4" fill="hold">
                                  <p:stCondLst>
                                    <p:cond delay="0"/>
                                  </p:stCondLst>
                                  <p:iterate type="el" backwards="0">
                                    <p:tmAbs val="0"/>
                                  </p:iterate>
                                  <p:childTnLst>
                                    <p:set>
                                      <p:cBhvr>
                                        <p:cTn id="17" fill="hold"/>
                                        <p:tgtEl>
                                          <p:spTgt spid="539"/>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Class="entr" nodeType="clickEffect" presetSubtype="0" presetID="1" grpId="5" fill="hold">
                                  <p:stCondLst>
                                    <p:cond delay="0"/>
                                  </p:stCondLst>
                                  <p:iterate type="el" backwards="0">
                                    <p:tmAbs val="0"/>
                                  </p:iterate>
                                  <p:childTnLst>
                                    <p:set>
                                      <p:cBhvr>
                                        <p:cTn id="21" fill="hold"/>
                                        <p:tgtEl>
                                          <p:spTgt spid="53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Class="entr" nodeType="clickEffect" presetSubtype="0" presetID="1" grpId="6" fill="hold">
                                  <p:stCondLst>
                                    <p:cond delay="0"/>
                                  </p:stCondLst>
                                  <p:iterate type="el" backwards="0">
                                    <p:tmAbs val="0"/>
                                  </p:iterate>
                                  <p:childTnLst>
                                    <p:set>
                                      <p:cBhvr>
                                        <p:cTn id="25" fill="hold"/>
                                        <p:tgtEl>
                                          <p:spTgt spid="540"/>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Class="entr" nodeType="clickEffect" presetSubtype="0" presetID="1" grpId="7" fill="hold">
                                  <p:stCondLst>
                                    <p:cond delay="0"/>
                                  </p:stCondLst>
                                  <p:iterate type="el" backwards="0">
                                    <p:tmAbs val="0"/>
                                  </p:iterate>
                                  <p:childTnLst>
                                    <p:set>
                                      <p:cBhvr>
                                        <p:cTn id="29" fill="hold"/>
                                        <p:tgtEl>
                                          <p:spTgt spid="54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Class="entr" nodeType="clickEffect" presetSubtype="0" presetID="1" grpId="8" fill="hold">
                                  <p:stCondLst>
                                    <p:cond delay="0"/>
                                  </p:stCondLst>
                                  <p:iterate type="el" backwards="0">
                                    <p:tmAbs val="0"/>
                                  </p:iterate>
                                  <p:childTnLst>
                                    <p:set>
                                      <p:cBhvr>
                                        <p:cTn id="33" fill="hold"/>
                                        <p:tgtEl>
                                          <p:spTgt spid="544"/>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Class="entr" nodeType="clickEffect" presetSubtype="0" presetID="1" grpId="9" fill="hold">
                                  <p:stCondLst>
                                    <p:cond delay="0"/>
                                  </p:stCondLst>
                                  <p:iterate type="el" backwards="0">
                                    <p:tmAbs val="0"/>
                                  </p:iterate>
                                  <p:childTnLst>
                                    <p:set>
                                      <p:cBhvr>
                                        <p:cTn id="37" fill="hold"/>
                                        <p:tgtEl>
                                          <p:spTgt spid="545"/>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Class="entr" nodeType="clickEffect" presetSubtype="0" presetID="1" grpId="10" fill="hold">
                                  <p:stCondLst>
                                    <p:cond delay="0"/>
                                  </p:stCondLst>
                                  <p:iterate type="el" backwards="0">
                                    <p:tmAbs val="0"/>
                                  </p:iterate>
                                  <p:childTnLst>
                                    <p:set>
                                      <p:cBhvr>
                                        <p:cTn id="41" fill="hold"/>
                                        <p:tgtEl>
                                          <p:spTgt spid="546"/>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Class="entr" nodeType="clickEffect" presetSubtype="0" presetID="1" grpId="11" fill="hold">
                                  <p:stCondLst>
                                    <p:cond delay="0"/>
                                  </p:stCondLst>
                                  <p:iterate type="el" backwards="0">
                                    <p:tmAbs val="0"/>
                                  </p:iterate>
                                  <p:childTnLst>
                                    <p:set>
                                      <p:cBhvr>
                                        <p:cTn id="45" fill="hold"/>
                                        <p:tgtEl>
                                          <p:spTgt spid="549"/>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Class="exit" nodeType="clickEffect" presetSubtype="0" presetID="1" grpId="12" fill="hold">
                                  <p:stCondLst>
                                    <p:cond delay="0"/>
                                  </p:stCondLst>
                                  <p:iterate type="el" backwards="0">
                                    <p:tmAbs val="0"/>
                                  </p:iterate>
                                  <p:childTnLst>
                                    <p:set>
                                      <p:cBhvr>
                                        <p:cTn id="49" fill="hold">
                                          <p:stCondLst>
                                            <p:cond delay="0"/>
                                          </p:stCondLst>
                                        </p:cTn>
                                        <p:tgtEl>
                                          <p:spTgt spid="511"/>
                                        </p:tgtEl>
                                        <p:attrNameLst>
                                          <p:attrName>style.visibility</p:attrName>
                                        </p:attrNameLst>
                                      </p:cBhvr>
                                      <p:to>
                                        <p:strVal val="hidden"/>
                                      </p:to>
                                    </p:set>
                                  </p:childTnLst>
                                </p:cTn>
                              </p:par>
                            </p:childTnLst>
                          </p:cTn>
                        </p:par>
                        <p:par>
                          <p:cTn id="50" fill="hold">
                            <p:stCondLst>
                              <p:cond delay="0"/>
                            </p:stCondLst>
                            <p:childTnLst>
                              <p:par>
                                <p:cTn id="51" presetClass="exit" nodeType="afterEffect" presetSubtype="0" presetID="1" grpId="13" fill="hold">
                                  <p:stCondLst>
                                    <p:cond delay="0"/>
                                  </p:stCondLst>
                                  <p:iterate type="el" backwards="0">
                                    <p:tmAbs val="0"/>
                                  </p:iterate>
                                  <p:childTnLst>
                                    <p:set>
                                      <p:cBhvr>
                                        <p:cTn id="52" fill="hold">
                                          <p:stCondLst>
                                            <p:cond delay="0"/>
                                          </p:stCondLst>
                                        </p:cTn>
                                        <p:tgtEl>
                                          <p:spTgt spid="525"/>
                                        </p:tgtEl>
                                        <p:attrNameLst>
                                          <p:attrName>style.visibility</p:attrName>
                                        </p:attrNameLst>
                                      </p:cBhvr>
                                      <p:to>
                                        <p:strVal val="hidden"/>
                                      </p:to>
                                    </p:set>
                                  </p:childTnLst>
                                </p:cTn>
                              </p:par>
                            </p:childTnLst>
                          </p:cTn>
                        </p:par>
                        <p:par>
                          <p:cTn id="53" fill="hold">
                            <p:stCondLst>
                              <p:cond delay="0"/>
                            </p:stCondLst>
                            <p:childTnLst>
                              <p:par>
                                <p:cTn id="54" presetClass="exit" nodeType="afterEffect" presetSubtype="0" presetID="1" grpId="14" fill="hold">
                                  <p:stCondLst>
                                    <p:cond delay="0"/>
                                  </p:stCondLst>
                                  <p:iterate type="el" backwards="0">
                                    <p:tmAbs val="0"/>
                                  </p:iterate>
                                  <p:childTnLst>
                                    <p:set>
                                      <p:cBhvr>
                                        <p:cTn id="55" fill="hold">
                                          <p:stCondLst>
                                            <p:cond delay="0"/>
                                          </p:stCondLst>
                                        </p:cTn>
                                        <p:tgtEl>
                                          <p:spTgt spid="531"/>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40" grpId="6"/>
      <p:bldP build="whole" bldLvl="1" animBg="1" rev="0" advAuto="0" spid="543" grpId="7"/>
      <p:bldP build="whole" bldLvl="1" animBg="1" rev="0" advAuto="0" spid="511" grpId="12"/>
      <p:bldP build="whole" bldLvl="1" animBg="1" rev="0" advAuto="0" spid="549" grpId="11"/>
      <p:bldP build="whole" bldLvl="1" animBg="1" rev="0" advAuto="0" spid="531" grpId="14"/>
      <p:bldP build="whole" bldLvl="1" animBg="1" rev="0" advAuto="0" spid="536" grpId="5"/>
      <p:bldP build="whole" bldLvl="1" animBg="1" rev="0" advAuto="0" spid="539" grpId="4"/>
      <p:bldP build="whole" bldLvl="1" animBg="1" rev="0" advAuto="0" spid="518" grpId="2"/>
      <p:bldP build="whole" bldLvl="1" animBg="1" rev="0" advAuto="0" spid="525" grpId="13"/>
      <p:bldP build="whole" bldLvl="1" animBg="1" rev="0" advAuto="0" spid="545" grpId="9"/>
      <p:bldP build="whole" bldLvl="1" animBg="1" rev="0" advAuto="0" spid="531" grpId="3"/>
      <p:bldP build="whole" bldLvl="1" animBg="1" rev="0" advAuto="0" spid="538" grpId="1"/>
      <p:bldP build="whole" bldLvl="1" animBg="1" rev="0" advAuto="0" spid="544" grpId="8"/>
      <p:bldP build="whole" bldLvl="1" animBg="1" rev="0" advAuto="0" spid="546" grpId="10"/>
    </p:bldLst>
  </p:timing>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1" name="Maintenant qu’on a vu le concept de fonction, regardons un cas particulier de fonction qui va particulièrement nous intéresser cette session."/>
          <p:cNvSpPr txBox="1"/>
          <p:nvPr/>
        </p:nvSpPr>
        <p:spPr>
          <a:xfrm>
            <a:off x="2108" y="127000"/>
            <a:ext cx="12992101" cy="1663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Maintenant qu’on a vu le concept de fonction, regardons un cas particulier de fonction qui va particulièrement nous intéresser cette session.</a:t>
            </a:r>
          </a:p>
        </p:txBody>
      </p:sp>
      <p:pic>
        <p:nvPicPr>
          <p:cNvPr id="552" name="droppedImage.pdf" descr="droppedImage.pdf"/>
          <p:cNvPicPr>
            <a:picLocks noChangeAspect="1"/>
          </p:cNvPicPr>
          <p:nvPr/>
        </p:nvPicPr>
        <p:blipFill>
          <a:blip r:embed="rId2">
            <a:extLst/>
          </a:blip>
          <a:stretch>
            <a:fillRect/>
          </a:stretch>
        </p:blipFill>
        <p:spPr>
          <a:xfrm>
            <a:off x="2400300" y="2006600"/>
            <a:ext cx="2286000" cy="419100"/>
          </a:xfrm>
          <a:prstGeom prst="rect">
            <a:avLst/>
          </a:prstGeom>
          <a:ln w="12700">
            <a:miter lim="400000"/>
          </a:ln>
        </p:spPr>
      </p:pic>
      <p:sp>
        <p:nvSpPr>
          <p:cNvPr id="553" name="Ligne"/>
          <p:cNvSpPr/>
          <p:nvPr/>
        </p:nvSpPr>
        <p:spPr>
          <a:xfrm flipH="1">
            <a:off x="448689" y="3022597"/>
            <a:ext cx="88" cy="6193374"/>
          </a:xfrm>
          <a:prstGeom prst="line">
            <a:avLst/>
          </a:prstGeom>
          <a:ln w="50800">
            <a:solidFill>
              <a:srgbClr val="53535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554" name="Ligne"/>
          <p:cNvSpPr/>
          <p:nvPr/>
        </p:nvSpPr>
        <p:spPr>
          <a:xfrm flipH="1">
            <a:off x="6739466" y="2908300"/>
            <a:ext cx="89" cy="6193373"/>
          </a:xfrm>
          <a:prstGeom prst="line">
            <a:avLst/>
          </a:prstGeom>
          <a:ln w="50800">
            <a:solidFill>
              <a:srgbClr val="53535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555" name="(Départ)"/>
          <p:cNvSpPr txBox="1"/>
          <p:nvPr/>
        </p:nvSpPr>
        <p:spPr>
          <a:xfrm>
            <a:off x="766415" y="2819400"/>
            <a:ext cx="163368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(Départ)</a:t>
            </a:r>
          </a:p>
        </p:txBody>
      </p:sp>
      <p:sp>
        <p:nvSpPr>
          <p:cNvPr id="556" name="(Arrivé)"/>
          <p:cNvSpPr txBox="1"/>
          <p:nvPr/>
        </p:nvSpPr>
        <p:spPr>
          <a:xfrm>
            <a:off x="6977508" y="2781300"/>
            <a:ext cx="1505100"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(Arrivé)</a:t>
            </a:r>
          </a:p>
        </p:txBody>
      </p:sp>
      <p:sp>
        <p:nvSpPr>
          <p:cNvPr id="557" name="Ligne"/>
          <p:cNvSpPr/>
          <p:nvPr/>
        </p:nvSpPr>
        <p:spPr>
          <a:xfrm flipH="1">
            <a:off x="457200" y="3382433"/>
            <a:ext cx="6294967" cy="1126066"/>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558" name="Ligne"/>
          <p:cNvSpPr/>
          <p:nvPr/>
        </p:nvSpPr>
        <p:spPr>
          <a:xfrm flipH="1" flipV="1">
            <a:off x="444500" y="3881966"/>
            <a:ext cx="6273800" cy="3547534"/>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559" name="Ligne"/>
          <p:cNvSpPr/>
          <p:nvPr/>
        </p:nvSpPr>
        <p:spPr>
          <a:xfrm flipH="1" flipV="1">
            <a:off x="457199" y="4948769"/>
            <a:ext cx="6278034" cy="482598"/>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560" name="Ligne"/>
          <p:cNvSpPr/>
          <p:nvPr/>
        </p:nvSpPr>
        <p:spPr>
          <a:xfrm flipH="1">
            <a:off x="469900" y="4042833"/>
            <a:ext cx="6282268" cy="4385733"/>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561" name="Ligne"/>
          <p:cNvSpPr/>
          <p:nvPr/>
        </p:nvSpPr>
        <p:spPr>
          <a:xfrm flipH="1" flipV="1">
            <a:off x="469900" y="5304364"/>
            <a:ext cx="6282267" cy="922870"/>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562" name="Ligne"/>
          <p:cNvSpPr/>
          <p:nvPr/>
        </p:nvSpPr>
        <p:spPr>
          <a:xfrm flipH="1">
            <a:off x="469900" y="4635500"/>
            <a:ext cx="6294967" cy="1126066"/>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563" name="Ligne"/>
          <p:cNvSpPr/>
          <p:nvPr/>
        </p:nvSpPr>
        <p:spPr>
          <a:xfrm flipH="1" flipV="1">
            <a:off x="457200" y="6675963"/>
            <a:ext cx="6261100" cy="1583271"/>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pic>
        <p:nvPicPr>
          <p:cNvPr id="564" name="droppedImage.pdf" descr="droppedImage.pdf"/>
          <p:cNvPicPr>
            <a:picLocks noChangeAspect="1"/>
          </p:cNvPicPr>
          <p:nvPr/>
        </p:nvPicPr>
        <p:blipFill>
          <a:blip r:embed="rId3">
            <a:extLst/>
          </a:blip>
          <a:stretch>
            <a:fillRect/>
          </a:stretch>
        </p:blipFill>
        <p:spPr>
          <a:xfrm>
            <a:off x="546100" y="2400300"/>
            <a:ext cx="317500" cy="330200"/>
          </a:xfrm>
          <a:prstGeom prst="rect">
            <a:avLst/>
          </a:prstGeom>
          <a:ln w="12700">
            <a:miter lim="400000"/>
          </a:ln>
        </p:spPr>
      </p:pic>
      <p:pic>
        <p:nvPicPr>
          <p:cNvPr id="565" name="droppedImage.pdf" descr="droppedImage.pdf"/>
          <p:cNvPicPr>
            <a:picLocks noChangeAspect="1"/>
          </p:cNvPicPr>
          <p:nvPr/>
        </p:nvPicPr>
        <p:blipFill>
          <a:blip r:embed="rId4">
            <a:extLst/>
          </a:blip>
          <a:stretch>
            <a:fillRect/>
          </a:stretch>
        </p:blipFill>
        <p:spPr>
          <a:xfrm>
            <a:off x="6997700" y="2451100"/>
            <a:ext cx="317500" cy="330200"/>
          </a:xfrm>
          <a:prstGeom prst="rect">
            <a:avLst/>
          </a:prstGeom>
          <a:ln w="12700">
            <a:miter lim="400000"/>
          </a:ln>
        </p:spPr>
      </p:pic>
      <p:sp>
        <p:nvSpPr>
          <p:cNvPr id="566" name="Rectangle"/>
          <p:cNvSpPr/>
          <p:nvPr/>
        </p:nvSpPr>
        <p:spPr>
          <a:xfrm>
            <a:off x="457200" y="3327400"/>
            <a:ext cx="6273800" cy="5613400"/>
          </a:xfrm>
          <a:prstGeom prst="rect">
            <a:avLst/>
          </a:prstGeom>
          <a:solidFill>
            <a:srgbClr val="FF4013"/>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567" name="Petit problème:"/>
          <p:cNvSpPr txBox="1"/>
          <p:nvPr/>
        </p:nvSpPr>
        <p:spPr>
          <a:xfrm>
            <a:off x="8746356" y="2984500"/>
            <a:ext cx="2895005"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Petit problème:</a:t>
            </a:r>
          </a:p>
        </p:txBody>
      </p:sp>
      <p:sp>
        <p:nvSpPr>
          <p:cNvPr id="568" name="Étant donné que les…"/>
          <p:cNvSpPr txBox="1"/>
          <p:nvPr/>
        </p:nvSpPr>
        <p:spPr>
          <a:xfrm>
            <a:off x="7629152" y="3810000"/>
            <a:ext cx="5194301" cy="1663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Étant donné que les </a:t>
            </a:r>
          </a:p>
          <a:p>
            <a:pPr/>
            <a:r>
              <a:t>nombres réels sont dense, il va y en avoir des flèches!</a:t>
            </a:r>
          </a:p>
        </p:txBody>
      </p:sp>
      <p:sp>
        <p:nvSpPr>
          <p:cNvPr id="569" name="Et notre modélisation va ressembler plutôt à ..."/>
          <p:cNvSpPr txBox="1"/>
          <p:nvPr/>
        </p:nvSpPr>
        <p:spPr>
          <a:xfrm>
            <a:off x="7511417" y="5848350"/>
            <a:ext cx="51054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Et notre modélisation va ressembler plutôt à ...</a:t>
            </a:r>
          </a:p>
        </p:txBody>
      </p:sp>
      <p:sp>
        <p:nvSpPr>
          <p:cNvPr id="570" name="D’où le stratagème suivant."/>
          <p:cNvSpPr txBox="1"/>
          <p:nvPr/>
        </p:nvSpPr>
        <p:spPr>
          <a:xfrm>
            <a:off x="7668493" y="7391400"/>
            <a:ext cx="5101531"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D’où le stratagème suivant.</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5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555"/>
                                        </p:tgtEl>
                                        <p:attrNameLst>
                                          <p:attrName>style.visibility</p:attrName>
                                        </p:attrNameLst>
                                      </p:cBhvr>
                                      <p:to>
                                        <p:strVal val="visible"/>
                                      </p:to>
                                    </p:set>
                                  </p:childTnLst>
                                </p:cTn>
                              </p:par>
                            </p:childTnLst>
                          </p:cTn>
                        </p:par>
                        <p:par>
                          <p:cTn id="11" fill="hold">
                            <p:stCondLst>
                              <p:cond delay="0"/>
                            </p:stCondLst>
                            <p:childTnLst>
                              <p:par>
                                <p:cTn id="12" presetClass="entr" nodeType="afterEffect" presetSubtype="0" presetID="1" grpId="3" fill="hold">
                                  <p:stCondLst>
                                    <p:cond delay="0"/>
                                  </p:stCondLst>
                                  <p:iterate type="el" backwards="0">
                                    <p:tmAbs val="0"/>
                                  </p:iterate>
                                  <p:childTnLst>
                                    <p:set>
                                      <p:cBhvr>
                                        <p:cTn id="13" fill="hold"/>
                                        <p:tgtEl>
                                          <p:spTgt spid="553"/>
                                        </p:tgtEl>
                                        <p:attrNameLst>
                                          <p:attrName>style.visibility</p:attrName>
                                        </p:attrNameLst>
                                      </p:cBhvr>
                                      <p:to>
                                        <p:strVal val="visible"/>
                                      </p:to>
                                    </p:set>
                                  </p:childTnLst>
                                </p:cTn>
                              </p:par>
                            </p:childTnLst>
                          </p:cTn>
                        </p:par>
                        <p:par>
                          <p:cTn id="14" fill="hold">
                            <p:stCondLst>
                              <p:cond delay="0"/>
                            </p:stCondLst>
                            <p:childTnLst>
                              <p:par>
                                <p:cTn id="15" presetClass="entr" nodeType="afterEffect" presetSubtype="0" presetID="1" grpId="4" fill="hold">
                                  <p:stCondLst>
                                    <p:cond delay="0"/>
                                  </p:stCondLst>
                                  <p:iterate type="el" backwards="0">
                                    <p:tmAbs val="0"/>
                                  </p:iterate>
                                  <p:childTnLst>
                                    <p:set>
                                      <p:cBhvr>
                                        <p:cTn id="16" fill="hold"/>
                                        <p:tgtEl>
                                          <p:spTgt spid="56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5" fill="hold">
                                  <p:stCondLst>
                                    <p:cond delay="0"/>
                                  </p:stCondLst>
                                  <p:iterate type="el" backwards="0">
                                    <p:tmAbs val="0"/>
                                  </p:iterate>
                                  <p:childTnLst>
                                    <p:set>
                                      <p:cBhvr>
                                        <p:cTn id="20" fill="hold"/>
                                        <p:tgtEl>
                                          <p:spTgt spid="556"/>
                                        </p:tgtEl>
                                        <p:attrNameLst>
                                          <p:attrName>style.visibility</p:attrName>
                                        </p:attrNameLst>
                                      </p:cBhvr>
                                      <p:to>
                                        <p:strVal val="visible"/>
                                      </p:to>
                                    </p:set>
                                  </p:childTnLst>
                                </p:cTn>
                              </p:par>
                            </p:childTnLst>
                          </p:cTn>
                        </p:par>
                        <p:par>
                          <p:cTn id="21" fill="hold">
                            <p:stCondLst>
                              <p:cond delay="0"/>
                            </p:stCondLst>
                            <p:childTnLst>
                              <p:par>
                                <p:cTn id="22" presetClass="entr" nodeType="afterEffect" presetSubtype="0" presetID="1" grpId="6" fill="hold">
                                  <p:stCondLst>
                                    <p:cond delay="0"/>
                                  </p:stCondLst>
                                  <p:iterate type="el" backwards="0">
                                    <p:tmAbs val="0"/>
                                  </p:iterate>
                                  <p:childTnLst>
                                    <p:set>
                                      <p:cBhvr>
                                        <p:cTn id="23" fill="hold"/>
                                        <p:tgtEl>
                                          <p:spTgt spid="554"/>
                                        </p:tgtEl>
                                        <p:attrNameLst>
                                          <p:attrName>style.visibility</p:attrName>
                                        </p:attrNameLst>
                                      </p:cBhvr>
                                      <p:to>
                                        <p:strVal val="visible"/>
                                      </p:to>
                                    </p:set>
                                  </p:childTnLst>
                                </p:cTn>
                              </p:par>
                            </p:childTnLst>
                          </p:cTn>
                        </p:par>
                        <p:par>
                          <p:cTn id="24" fill="hold">
                            <p:stCondLst>
                              <p:cond delay="0"/>
                            </p:stCondLst>
                            <p:childTnLst>
                              <p:par>
                                <p:cTn id="25" presetClass="entr" nodeType="afterEffect" presetSubtype="0" presetID="1" grpId="7" fill="hold">
                                  <p:stCondLst>
                                    <p:cond delay="0"/>
                                  </p:stCondLst>
                                  <p:iterate type="el" backwards="0">
                                    <p:tmAbs val="0"/>
                                  </p:iterate>
                                  <p:childTnLst>
                                    <p:set>
                                      <p:cBhvr>
                                        <p:cTn id="26" fill="hold"/>
                                        <p:tgtEl>
                                          <p:spTgt spid="56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8" fill="hold">
                                  <p:stCondLst>
                                    <p:cond delay="0"/>
                                  </p:stCondLst>
                                  <p:iterate type="el" backwards="0">
                                    <p:tmAbs val="0"/>
                                  </p:iterate>
                                  <p:childTnLst>
                                    <p:set>
                                      <p:cBhvr>
                                        <p:cTn id="30" fill="hold"/>
                                        <p:tgtEl>
                                          <p:spTgt spid="557"/>
                                        </p:tgtEl>
                                        <p:attrNameLst>
                                          <p:attrName>style.visibility</p:attrName>
                                        </p:attrNameLst>
                                      </p:cBhvr>
                                      <p:to>
                                        <p:strVal val="visible"/>
                                      </p:to>
                                    </p:set>
                                  </p:childTnLst>
                                </p:cTn>
                              </p:par>
                            </p:childTnLst>
                          </p:cTn>
                        </p:par>
                        <p:par>
                          <p:cTn id="31" fill="hold">
                            <p:stCondLst>
                              <p:cond delay="0"/>
                            </p:stCondLst>
                            <p:childTnLst>
                              <p:par>
                                <p:cTn id="32" presetClass="entr" nodeType="afterEffect" presetSubtype="0" presetID="1" grpId="9" fill="hold">
                                  <p:stCondLst>
                                    <p:cond delay="0"/>
                                  </p:stCondLst>
                                  <p:iterate type="el" backwards="0">
                                    <p:tmAbs val="0"/>
                                  </p:iterate>
                                  <p:childTnLst>
                                    <p:set>
                                      <p:cBhvr>
                                        <p:cTn id="33" fill="hold"/>
                                        <p:tgtEl>
                                          <p:spTgt spid="558"/>
                                        </p:tgtEl>
                                        <p:attrNameLst>
                                          <p:attrName>style.visibility</p:attrName>
                                        </p:attrNameLst>
                                      </p:cBhvr>
                                      <p:to>
                                        <p:strVal val="visible"/>
                                      </p:to>
                                    </p:set>
                                  </p:childTnLst>
                                </p:cTn>
                              </p:par>
                            </p:childTnLst>
                          </p:cTn>
                        </p:par>
                        <p:par>
                          <p:cTn id="34" fill="hold">
                            <p:stCondLst>
                              <p:cond delay="0"/>
                            </p:stCondLst>
                            <p:childTnLst>
                              <p:par>
                                <p:cTn id="35" presetClass="entr" nodeType="afterEffect" presetSubtype="0" presetID="1" grpId="10" fill="hold">
                                  <p:stCondLst>
                                    <p:cond delay="0"/>
                                  </p:stCondLst>
                                  <p:iterate type="el" backwards="0">
                                    <p:tmAbs val="0"/>
                                  </p:iterate>
                                  <p:childTnLst>
                                    <p:set>
                                      <p:cBhvr>
                                        <p:cTn id="36" fill="hold"/>
                                        <p:tgtEl>
                                          <p:spTgt spid="559"/>
                                        </p:tgtEl>
                                        <p:attrNameLst>
                                          <p:attrName>style.visibility</p:attrName>
                                        </p:attrNameLst>
                                      </p:cBhvr>
                                      <p:to>
                                        <p:strVal val="visible"/>
                                      </p:to>
                                    </p:set>
                                  </p:childTnLst>
                                </p:cTn>
                              </p:par>
                            </p:childTnLst>
                          </p:cTn>
                        </p:par>
                        <p:par>
                          <p:cTn id="37" fill="hold">
                            <p:stCondLst>
                              <p:cond delay="0"/>
                            </p:stCondLst>
                            <p:childTnLst>
                              <p:par>
                                <p:cTn id="38" presetClass="entr" nodeType="afterEffect" presetSubtype="0" presetID="1" grpId="11" fill="hold">
                                  <p:stCondLst>
                                    <p:cond delay="0"/>
                                  </p:stCondLst>
                                  <p:iterate type="el" backwards="0">
                                    <p:tmAbs val="0"/>
                                  </p:iterate>
                                  <p:childTnLst>
                                    <p:set>
                                      <p:cBhvr>
                                        <p:cTn id="39" fill="hold"/>
                                        <p:tgtEl>
                                          <p:spTgt spid="560"/>
                                        </p:tgtEl>
                                        <p:attrNameLst>
                                          <p:attrName>style.visibility</p:attrName>
                                        </p:attrNameLst>
                                      </p:cBhvr>
                                      <p:to>
                                        <p:strVal val="visible"/>
                                      </p:to>
                                    </p:set>
                                  </p:childTnLst>
                                </p:cTn>
                              </p:par>
                            </p:childTnLst>
                          </p:cTn>
                        </p:par>
                        <p:par>
                          <p:cTn id="40" fill="hold">
                            <p:stCondLst>
                              <p:cond delay="0"/>
                            </p:stCondLst>
                            <p:childTnLst>
                              <p:par>
                                <p:cTn id="41" presetClass="entr" nodeType="afterEffect" presetSubtype="0" presetID="1" grpId="12" fill="hold">
                                  <p:stCondLst>
                                    <p:cond delay="0"/>
                                  </p:stCondLst>
                                  <p:iterate type="el" backwards="0">
                                    <p:tmAbs val="0"/>
                                  </p:iterate>
                                  <p:childTnLst>
                                    <p:set>
                                      <p:cBhvr>
                                        <p:cTn id="42" fill="hold"/>
                                        <p:tgtEl>
                                          <p:spTgt spid="561"/>
                                        </p:tgtEl>
                                        <p:attrNameLst>
                                          <p:attrName>style.visibility</p:attrName>
                                        </p:attrNameLst>
                                      </p:cBhvr>
                                      <p:to>
                                        <p:strVal val="visible"/>
                                      </p:to>
                                    </p:set>
                                  </p:childTnLst>
                                </p:cTn>
                              </p:par>
                            </p:childTnLst>
                          </p:cTn>
                        </p:par>
                        <p:par>
                          <p:cTn id="43" fill="hold">
                            <p:stCondLst>
                              <p:cond delay="0"/>
                            </p:stCondLst>
                            <p:childTnLst>
                              <p:par>
                                <p:cTn id="44" presetClass="entr" nodeType="afterEffect" presetSubtype="0" presetID="1" grpId="13" fill="hold">
                                  <p:stCondLst>
                                    <p:cond delay="0"/>
                                  </p:stCondLst>
                                  <p:iterate type="el" backwards="0">
                                    <p:tmAbs val="0"/>
                                  </p:iterate>
                                  <p:childTnLst>
                                    <p:set>
                                      <p:cBhvr>
                                        <p:cTn id="45" fill="hold"/>
                                        <p:tgtEl>
                                          <p:spTgt spid="562"/>
                                        </p:tgtEl>
                                        <p:attrNameLst>
                                          <p:attrName>style.visibility</p:attrName>
                                        </p:attrNameLst>
                                      </p:cBhvr>
                                      <p:to>
                                        <p:strVal val="visible"/>
                                      </p:to>
                                    </p:set>
                                  </p:childTnLst>
                                </p:cTn>
                              </p:par>
                            </p:childTnLst>
                          </p:cTn>
                        </p:par>
                        <p:par>
                          <p:cTn id="46" fill="hold">
                            <p:stCondLst>
                              <p:cond delay="0"/>
                            </p:stCondLst>
                            <p:childTnLst>
                              <p:par>
                                <p:cTn id="47" presetClass="entr" nodeType="afterEffect" presetSubtype="0" presetID="1" grpId="14" fill="hold">
                                  <p:stCondLst>
                                    <p:cond delay="0"/>
                                  </p:stCondLst>
                                  <p:iterate type="el" backwards="0">
                                    <p:tmAbs val="0"/>
                                  </p:iterate>
                                  <p:childTnLst>
                                    <p:set>
                                      <p:cBhvr>
                                        <p:cTn id="48" fill="hold"/>
                                        <p:tgtEl>
                                          <p:spTgt spid="56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Class="entr" nodeType="clickEffect" presetSubtype="0" presetID="1" grpId="15" fill="hold">
                                  <p:stCondLst>
                                    <p:cond delay="0"/>
                                  </p:stCondLst>
                                  <p:iterate type="el" backwards="0">
                                    <p:tmAbs val="0"/>
                                  </p:iterate>
                                  <p:childTnLst>
                                    <p:set>
                                      <p:cBhvr>
                                        <p:cTn id="52" fill="hold"/>
                                        <p:tgtEl>
                                          <p:spTgt spid="56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Class="entr" nodeType="clickEffect" presetSubtype="0" presetID="1" grpId="16" fill="hold">
                                  <p:stCondLst>
                                    <p:cond delay="0"/>
                                  </p:stCondLst>
                                  <p:iterate type="el" backwards="0">
                                    <p:tmAbs val="0"/>
                                  </p:iterate>
                                  <p:childTnLst>
                                    <p:set>
                                      <p:cBhvr>
                                        <p:cTn id="56" fill="hold"/>
                                        <p:tgtEl>
                                          <p:spTgt spid="56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Class="entr" nodeType="clickEffect" presetSubtype="0" presetID="1" grpId="17" fill="hold">
                                  <p:stCondLst>
                                    <p:cond delay="0"/>
                                  </p:stCondLst>
                                  <p:iterate type="el" backwards="0">
                                    <p:tmAbs val="0"/>
                                  </p:iterate>
                                  <p:childTnLst>
                                    <p:set>
                                      <p:cBhvr>
                                        <p:cTn id="60" fill="hold"/>
                                        <p:tgtEl>
                                          <p:spTgt spid="56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Class="entr" nodeType="clickEffect" presetSubtype="0" presetID="1" grpId="18" fill="hold">
                                  <p:stCondLst>
                                    <p:cond delay="0"/>
                                  </p:stCondLst>
                                  <p:iterate type="el" backwards="0">
                                    <p:tmAbs val="0"/>
                                  </p:iterate>
                                  <p:childTnLst>
                                    <p:set>
                                      <p:cBhvr>
                                        <p:cTn id="64" fill="hold"/>
                                        <p:tgtEl>
                                          <p:spTgt spid="56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Class="entr" nodeType="clickEffect" presetSubtype="0" presetID="1" grpId="19" fill="hold">
                                  <p:stCondLst>
                                    <p:cond delay="0"/>
                                  </p:stCondLst>
                                  <p:iterate type="el" backwards="0">
                                    <p:tmAbs val="0"/>
                                  </p:iterate>
                                  <p:childTnLst>
                                    <p:set>
                                      <p:cBhvr>
                                        <p:cTn id="68" fill="hold"/>
                                        <p:tgtEl>
                                          <p:spTgt spid="570"/>
                                        </p:tgtEl>
                                        <p:attrNameLst>
                                          <p:attrName>style.visibility</p:attrName>
                                        </p:attrNameLst>
                                      </p:cBhvr>
                                      <p:to>
                                        <p:strVal val="visible"/>
                                      </p:to>
                                    </p:set>
                                  </p:childTnLst>
                                </p:cTn>
                              </p:par>
                            </p:childTnLst>
                          </p:cTn>
                        </p:par>
                        <p:par>
                          <p:cTn id="69" fill="hold">
                            <p:stCondLst>
                              <p:cond delay="0"/>
                            </p:stCondLst>
                            <p:childTnLst>
                              <p:par>
                                <p:cTn id="70" presetClass="exit" nodeType="afterEffect" presetSubtype="0" presetID="1" grpId="20" fill="hold">
                                  <p:stCondLst>
                                    <p:cond delay="0"/>
                                  </p:stCondLst>
                                  <p:iterate type="el" backwards="0">
                                    <p:tmAbs val="0"/>
                                  </p:iterate>
                                  <p:childTnLst>
                                    <p:set>
                                      <p:cBhvr>
                                        <p:cTn id="71" fill="hold">
                                          <p:stCondLst>
                                            <p:cond delay="0"/>
                                          </p:stCondLst>
                                        </p:cTn>
                                        <p:tgtEl>
                                          <p:spTgt spid="566"/>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59" grpId="10"/>
      <p:bldP build="whole" bldLvl="1" animBg="1" rev="0" advAuto="0" spid="564" grpId="4"/>
      <p:bldP build="whole" bldLvl="1" animBg="1" rev="0" advAuto="0" spid="565" grpId="7"/>
      <p:bldP build="whole" bldLvl="1" animBg="1" rev="0" advAuto="0" spid="568" grpId="16"/>
      <p:bldP build="whole" bldLvl="1" animBg="1" rev="0" advAuto="0" spid="555" grpId="2"/>
      <p:bldP build="whole" bldLvl="1" animBg="1" rev="0" advAuto="0" spid="561" grpId="12"/>
      <p:bldP build="whole" bldLvl="1" animBg="1" rev="0" advAuto="0" spid="558" grpId="9"/>
      <p:bldP build="whole" bldLvl="1" animBg="1" rev="0" advAuto="0" spid="556" grpId="5"/>
      <p:bldP build="whole" bldLvl="1" animBg="1" rev="0" advAuto="0" spid="552" grpId="1"/>
      <p:bldP build="whole" bldLvl="1" animBg="1" rev="0" advAuto="0" spid="563" grpId="14"/>
      <p:bldP build="whole" bldLvl="1" animBg="1" rev="0" advAuto="0" spid="566" grpId="18"/>
      <p:bldP build="whole" bldLvl="1" animBg="1" rev="0" advAuto="0" spid="567" grpId="15"/>
      <p:bldP build="whole" bldLvl="1" animBg="1" rev="0" advAuto="0" spid="566" grpId="20"/>
      <p:bldP build="whole" bldLvl="1" animBg="1" rev="0" advAuto="0" spid="569" grpId="17"/>
      <p:bldP build="whole" bldLvl="1" animBg="1" rev="0" advAuto="0" spid="554" grpId="6"/>
      <p:bldP build="whole" bldLvl="1" animBg="1" rev="0" advAuto="0" spid="562" grpId="13"/>
      <p:bldP build="whole" bldLvl="1" animBg="1" rev="0" advAuto="0" spid="557" grpId="8"/>
      <p:bldP build="whole" bldLvl="1" animBg="1" rev="0" advAuto="0" spid="553" grpId="3"/>
      <p:bldP build="whole" bldLvl="1" animBg="1" rev="0" advAuto="0" spid="570" grpId="19"/>
      <p:bldP build="whole" bldLvl="1" animBg="1" rev="0" advAuto="0" spid="560" grpId="11"/>
    </p:bldLst>
  </p:timing>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572" name="droppedImage.pdf" descr="droppedImage.pdf"/>
          <p:cNvPicPr>
            <a:picLocks noChangeAspect="1"/>
          </p:cNvPicPr>
          <p:nvPr/>
        </p:nvPicPr>
        <p:blipFill>
          <a:blip r:embed="rId2">
            <a:extLst/>
          </a:blip>
          <a:stretch>
            <a:fillRect/>
          </a:stretch>
        </p:blipFill>
        <p:spPr>
          <a:xfrm>
            <a:off x="5372100" y="546100"/>
            <a:ext cx="2286000" cy="419100"/>
          </a:xfrm>
          <a:prstGeom prst="rect">
            <a:avLst/>
          </a:prstGeom>
          <a:ln w="12700">
            <a:miter lim="400000"/>
          </a:ln>
        </p:spPr>
      </p:pic>
      <p:sp>
        <p:nvSpPr>
          <p:cNvPr id="573" name="Ligne"/>
          <p:cNvSpPr/>
          <p:nvPr/>
        </p:nvSpPr>
        <p:spPr>
          <a:xfrm flipH="1" flipV="1">
            <a:off x="3194045" y="4988940"/>
            <a:ext cx="6193374" cy="89"/>
          </a:xfrm>
          <a:prstGeom prst="line">
            <a:avLst/>
          </a:prstGeom>
          <a:ln w="50800">
            <a:solidFill>
              <a:srgbClr val="53535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574" name="Ligne"/>
          <p:cNvSpPr/>
          <p:nvPr/>
        </p:nvSpPr>
        <p:spPr>
          <a:xfrm flipH="1">
            <a:off x="6485466" y="1689100"/>
            <a:ext cx="88" cy="6193373"/>
          </a:xfrm>
          <a:prstGeom prst="line">
            <a:avLst/>
          </a:prstGeom>
          <a:ln w="50800">
            <a:solidFill>
              <a:srgbClr val="53535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575" name="(Départ)"/>
          <p:cNvSpPr txBox="1"/>
          <p:nvPr/>
        </p:nvSpPr>
        <p:spPr>
          <a:xfrm>
            <a:off x="8983315" y="5130800"/>
            <a:ext cx="163368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(Départ)</a:t>
            </a:r>
          </a:p>
        </p:txBody>
      </p:sp>
      <p:sp>
        <p:nvSpPr>
          <p:cNvPr id="576" name="(Arrivé)"/>
          <p:cNvSpPr txBox="1"/>
          <p:nvPr/>
        </p:nvSpPr>
        <p:spPr>
          <a:xfrm>
            <a:off x="6685408" y="1358900"/>
            <a:ext cx="1505100"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(Arrivé)</a:t>
            </a:r>
          </a:p>
        </p:txBody>
      </p:sp>
      <p:sp>
        <p:nvSpPr>
          <p:cNvPr id="577" name="Ligne"/>
          <p:cNvSpPr/>
          <p:nvPr/>
        </p:nvSpPr>
        <p:spPr>
          <a:xfrm>
            <a:off x="6498166" y="2163233"/>
            <a:ext cx="1595968" cy="2781301"/>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578" name="Ligne"/>
          <p:cNvSpPr/>
          <p:nvPr/>
        </p:nvSpPr>
        <p:spPr>
          <a:xfrm flipV="1">
            <a:off x="6464300" y="5012267"/>
            <a:ext cx="2256368" cy="1198033"/>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579" name="Ligne"/>
          <p:cNvSpPr/>
          <p:nvPr/>
        </p:nvSpPr>
        <p:spPr>
          <a:xfrm>
            <a:off x="6481233" y="4212166"/>
            <a:ext cx="664634" cy="732368"/>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580" name="Ligne"/>
          <p:cNvSpPr/>
          <p:nvPr/>
        </p:nvSpPr>
        <p:spPr>
          <a:xfrm flipH="1">
            <a:off x="3572933" y="2823633"/>
            <a:ext cx="2925234" cy="2137834"/>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581" name="Ligne"/>
          <p:cNvSpPr/>
          <p:nvPr/>
        </p:nvSpPr>
        <p:spPr>
          <a:xfrm flipV="1">
            <a:off x="6498166" y="4978399"/>
            <a:ext cx="342901" cy="29635"/>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582" name="Ligne"/>
          <p:cNvSpPr/>
          <p:nvPr/>
        </p:nvSpPr>
        <p:spPr>
          <a:xfrm flipH="1">
            <a:off x="5503333" y="3416300"/>
            <a:ext cx="1007534" cy="1528234"/>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583" name="Ligne"/>
          <p:cNvSpPr/>
          <p:nvPr/>
        </p:nvSpPr>
        <p:spPr>
          <a:xfrm flipH="1" flipV="1">
            <a:off x="4605866" y="4995333"/>
            <a:ext cx="1858435" cy="2044701"/>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grpSp>
        <p:nvGrpSpPr>
          <p:cNvPr id="587" name="Grouper"/>
          <p:cNvGrpSpPr/>
          <p:nvPr/>
        </p:nvGrpSpPr>
        <p:grpSpPr>
          <a:xfrm>
            <a:off x="6553200" y="2070100"/>
            <a:ext cx="1651000" cy="2959411"/>
            <a:chOff x="0" y="0"/>
            <a:chExt cx="1650999" cy="2959410"/>
          </a:xfrm>
        </p:grpSpPr>
        <p:sp>
          <p:nvSpPr>
            <p:cNvPr id="584" name="Ligne"/>
            <p:cNvSpPr/>
            <p:nvPr/>
          </p:nvSpPr>
          <p:spPr>
            <a:xfrm flipV="1">
              <a:off x="1570564" y="130922"/>
              <a:ext cx="6" cy="2828489"/>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585" name="Ligne"/>
            <p:cNvSpPr/>
            <p:nvPr/>
          </p:nvSpPr>
          <p:spPr>
            <a:xfrm flipV="1">
              <a:off x="0" y="97366"/>
              <a:ext cx="1507067" cy="2"/>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586" name="Ovale"/>
            <p:cNvSpPr/>
            <p:nvPr/>
          </p:nvSpPr>
          <p:spPr>
            <a:xfrm>
              <a:off x="1422400" y="0"/>
              <a:ext cx="228600" cy="241300"/>
            </a:xfrm>
            <a:prstGeom prst="ellipse">
              <a:avLst/>
            </a:prstGeom>
            <a:solidFill>
              <a:srgbClr val="6995D7"/>
            </a:solidFill>
            <a:ln w="25400" cap="flat">
              <a:noFill/>
              <a:miter lim="400000"/>
            </a:ln>
            <a:effectLst/>
          </p:spPr>
          <p:txBody>
            <a:bodyPr wrap="square" lIns="50800" tIns="50800" rIns="50800" bIns="50800" numCol="1" anchor="ctr">
              <a:noAutofit/>
            </a:bodyPr>
            <a:lstStyle/>
            <a:p>
              <a:pPr>
                <a:defRPr sz="4000"/>
              </a:pPr>
            </a:p>
          </p:txBody>
        </p:sp>
      </p:grpSp>
      <p:grpSp>
        <p:nvGrpSpPr>
          <p:cNvPr id="591" name="Grouper"/>
          <p:cNvGrpSpPr/>
          <p:nvPr/>
        </p:nvGrpSpPr>
        <p:grpSpPr>
          <a:xfrm>
            <a:off x="6527800" y="4914899"/>
            <a:ext cx="2324100" cy="1397001"/>
            <a:chOff x="0" y="0"/>
            <a:chExt cx="2324099" cy="1397000"/>
          </a:xfrm>
        </p:grpSpPr>
        <p:sp>
          <p:nvSpPr>
            <p:cNvPr id="588" name="Ligne"/>
            <p:cNvSpPr/>
            <p:nvPr/>
          </p:nvSpPr>
          <p:spPr>
            <a:xfrm flipV="1">
              <a:off x="2209799" y="-1"/>
              <a:ext cx="8460" cy="1350435"/>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589" name="Ligne"/>
            <p:cNvSpPr/>
            <p:nvPr/>
          </p:nvSpPr>
          <p:spPr>
            <a:xfrm flipV="1">
              <a:off x="0" y="1299605"/>
              <a:ext cx="2209800" cy="8496"/>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590" name="Ovale"/>
            <p:cNvSpPr/>
            <p:nvPr/>
          </p:nvSpPr>
          <p:spPr>
            <a:xfrm>
              <a:off x="2095500" y="1155700"/>
              <a:ext cx="228600" cy="241300"/>
            </a:xfrm>
            <a:prstGeom prst="ellipse">
              <a:avLst/>
            </a:prstGeom>
            <a:solidFill>
              <a:srgbClr val="6995D7"/>
            </a:solidFill>
            <a:ln w="25400" cap="flat">
              <a:noFill/>
              <a:miter lim="400000"/>
            </a:ln>
            <a:effectLst/>
          </p:spPr>
          <p:txBody>
            <a:bodyPr wrap="square" lIns="50800" tIns="50800" rIns="50800" bIns="50800" numCol="1" anchor="ctr">
              <a:noAutofit/>
            </a:bodyPr>
            <a:lstStyle/>
            <a:p>
              <a:pPr>
                <a:defRPr sz="4000"/>
              </a:pPr>
            </a:p>
          </p:txBody>
        </p:sp>
      </p:grpSp>
      <p:grpSp>
        <p:nvGrpSpPr>
          <p:cNvPr id="595" name="Grouper"/>
          <p:cNvGrpSpPr/>
          <p:nvPr/>
        </p:nvGrpSpPr>
        <p:grpSpPr>
          <a:xfrm>
            <a:off x="3416300" y="2692400"/>
            <a:ext cx="3094567" cy="2244288"/>
            <a:chOff x="0" y="0"/>
            <a:chExt cx="3094566" cy="2244287"/>
          </a:xfrm>
        </p:grpSpPr>
        <p:sp>
          <p:nvSpPr>
            <p:cNvPr id="592" name="Ligne"/>
            <p:cNvSpPr/>
            <p:nvPr/>
          </p:nvSpPr>
          <p:spPr>
            <a:xfrm flipH="1" flipV="1">
              <a:off x="122766" y="169332"/>
              <a:ext cx="25389" cy="2074956"/>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593" name="Ligne"/>
            <p:cNvSpPr/>
            <p:nvPr/>
          </p:nvSpPr>
          <p:spPr>
            <a:xfrm flipV="1">
              <a:off x="173566" y="139690"/>
              <a:ext cx="2921001" cy="29644"/>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594" name="Ovale"/>
            <p:cNvSpPr/>
            <p:nvPr/>
          </p:nvSpPr>
          <p:spPr>
            <a:xfrm>
              <a:off x="0" y="0"/>
              <a:ext cx="228600" cy="241300"/>
            </a:xfrm>
            <a:prstGeom prst="ellipse">
              <a:avLst/>
            </a:prstGeom>
            <a:solidFill>
              <a:srgbClr val="6995D7"/>
            </a:solidFill>
            <a:ln w="25400" cap="flat">
              <a:noFill/>
              <a:miter lim="400000"/>
            </a:ln>
            <a:effectLst/>
          </p:spPr>
          <p:txBody>
            <a:bodyPr wrap="square" lIns="50800" tIns="50800" rIns="50800" bIns="50800" numCol="1" anchor="ctr">
              <a:noAutofit/>
            </a:bodyPr>
            <a:lstStyle/>
            <a:p>
              <a:pPr>
                <a:defRPr sz="4000"/>
              </a:pPr>
            </a:p>
          </p:txBody>
        </p:sp>
      </p:grpSp>
      <p:grpSp>
        <p:nvGrpSpPr>
          <p:cNvPr id="599" name="Grouper"/>
          <p:cNvGrpSpPr/>
          <p:nvPr/>
        </p:nvGrpSpPr>
        <p:grpSpPr>
          <a:xfrm>
            <a:off x="5448300" y="3352800"/>
            <a:ext cx="1054101" cy="1596588"/>
            <a:chOff x="0" y="0"/>
            <a:chExt cx="1054100" cy="1596587"/>
          </a:xfrm>
        </p:grpSpPr>
        <p:sp>
          <p:nvSpPr>
            <p:cNvPr id="596" name="Ligne"/>
            <p:cNvSpPr/>
            <p:nvPr/>
          </p:nvSpPr>
          <p:spPr>
            <a:xfrm flipV="1">
              <a:off x="59254" y="101599"/>
              <a:ext cx="29647" cy="1494989"/>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597" name="Ligne"/>
            <p:cNvSpPr/>
            <p:nvPr/>
          </p:nvSpPr>
          <p:spPr>
            <a:xfrm flipV="1">
              <a:off x="127000" y="101603"/>
              <a:ext cx="927101" cy="12698"/>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598" name="Ovale"/>
            <p:cNvSpPr/>
            <p:nvPr/>
          </p:nvSpPr>
          <p:spPr>
            <a:xfrm>
              <a:off x="0" y="0"/>
              <a:ext cx="228600" cy="241300"/>
            </a:xfrm>
            <a:prstGeom prst="ellipse">
              <a:avLst/>
            </a:prstGeom>
            <a:solidFill>
              <a:srgbClr val="6995D7"/>
            </a:solidFill>
            <a:ln w="25400" cap="flat">
              <a:noFill/>
              <a:miter lim="400000"/>
            </a:ln>
            <a:effectLst/>
          </p:spPr>
          <p:txBody>
            <a:bodyPr wrap="square" lIns="50800" tIns="50800" rIns="50800" bIns="50800" numCol="1" anchor="ctr">
              <a:noAutofit/>
            </a:bodyPr>
            <a:lstStyle/>
            <a:p>
              <a:pPr>
                <a:defRPr sz="4000"/>
              </a:pPr>
            </a:p>
          </p:txBody>
        </p:sp>
      </p:grpSp>
      <p:grpSp>
        <p:nvGrpSpPr>
          <p:cNvPr id="603" name="Grouper"/>
          <p:cNvGrpSpPr/>
          <p:nvPr/>
        </p:nvGrpSpPr>
        <p:grpSpPr>
          <a:xfrm>
            <a:off x="4521200" y="4953000"/>
            <a:ext cx="1913467" cy="2222500"/>
            <a:chOff x="0" y="0"/>
            <a:chExt cx="1913466" cy="2222499"/>
          </a:xfrm>
        </p:grpSpPr>
        <p:sp>
          <p:nvSpPr>
            <p:cNvPr id="600" name="Ligne"/>
            <p:cNvSpPr/>
            <p:nvPr/>
          </p:nvSpPr>
          <p:spPr>
            <a:xfrm flipH="1" flipV="1">
              <a:off x="97358" y="-1"/>
              <a:ext cx="4242" cy="2175935"/>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01" name="Ligne"/>
            <p:cNvSpPr/>
            <p:nvPr/>
          </p:nvSpPr>
          <p:spPr>
            <a:xfrm flipV="1">
              <a:off x="135466" y="2095513"/>
              <a:ext cx="1778001" cy="12687"/>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02" name="Ovale"/>
            <p:cNvSpPr/>
            <p:nvPr/>
          </p:nvSpPr>
          <p:spPr>
            <a:xfrm>
              <a:off x="0" y="1981199"/>
              <a:ext cx="228600" cy="241301"/>
            </a:xfrm>
            <a:prstGeom prst="ellipse">
              <a:avLst/>
            </a:prstGeom>
            <a:solidFill>
              <a:srgbClr val="6995D7"/>
            </a:solidFill>
            <a:ln w="25400" cap="flat">
              <a:noFill/>
              <a:miter lim="400000"/>
            </a:ln>
            <a:effectLst/>
          </p:spPr>
          <p:txBody>
            <a:bodyPr wrap="square" lIns="50800" tIns="50800" rIns="50800" bIns="50800" numCol="1" anchor="ctr">
              <a:noAutofit/>
            </a:bodyPr>
            <a:lstStyle/>
            <a:p>
              <a:pPr>
                <a:defRPr sz="4000"/>
              </a:pPr>
            </a:p>
          </p:txBody>
        </p:sp>
      </p:grpSp>
      <p:grpSp>
        <p:nvGrpSpPr>
          <p:cNvPr id="607" name="Grouper"/>
          <p:cNvGrpSpPr/>
          <p:nvPr/>
        </p:nvGrpSpPr>
        <p:grpSpPr>
          <a:xfrm>
            <a:off x="6527800" y="4114800"/>
            <a:ext cx="736600" cy="847288"/>
            <a:chOff x="0" y="0"/>
            <a:chExt cx="736599" cy="847287"/>
          </a:xfrm>
        </p:grpSpPr>
        <p:sp>
          <p:nvSpPr>
            <p:cNvPr id="604" name="Ligne"/>
            <p:cNvSpPr/>
            <p:nvPr/>
          </p:nvSpPr>
          <p:spPr>
            <a:xfrm flipH="1" flipV="1">
              <a:off x="651934" y="101599"/>
              <a:ext cx="4221" cy="745689"/>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05" name="Ligne"/>
            <p:cNvSpPr/>
            <p:nvPr/>
          </p:nvSpPr>
          <p:spPr>
            <a:xfrm>
              <a:off x="0" y="101600"/>
              <a:ext cx="618067" cy="2"/>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06" name="Ovale"/>
            <p:cNvSpPr/>
            <p:nvPr/>
          </p:nvSpPr>
          <p:spPr>
            <a:xfrm>
              <a:off x="508000" y="0"/>
              <a:ext cx="228600" cy="241300"/>
            </a:xfrm>
            <a:prstGeom prst="ellipse">
              <a:avLst/>
            </a:prstGeom>
            <a:solidFill>
              <a:srgbClr val="6995D7"/>
            </a:solidFill>
            <a:ln w="25400" cap="flat">
              <a:noFill/>
              <a:miter lim="400000"/>
            </a:ln>
            <a:effectLst/>
          </p:spPr>
          <p:txBody>
            <a:bodyPr wrap="square" lIns="50800" tIns="50800" rIns="50800" bIns="50800" numCol="1" anchor="ctr">
              <a:noAutofit/>
            </a:bodyPr>
            <a:lstStyle/>
            <a:p>
              <a:pPr>
                <a:defRPr sz="4000"/>
              </a:pPr>
            </a:p>
          </p:txBody>
        </p:sp>
      </p:grpSp>
      <p:sp>
        <p:nvSpPr>
          <p:cNvPr id="608" name="Ovale"/>
          <p:cNvSpPr/>
          <p:nvPr/>
        </p:nvSpPr>
        <p:spPr>
          <a:xfrm>
            <a:off x="6731000" y="4889500"/>
            <a:ext cx="228600" cy="241300"/>
          </a:xfrm>
          <a:prstGeom prst="ellipse">
            <a:avLst/>
          </a:prstGeom>
          <a:solidFill>
            <a:srgbClr val="6995D7"/>
          </a:solidFill>
          <a:ln w="25400">
            <a:miter lim="400000"/>
          </a:ln>
        </p:spPr>
        <p:txBody>
          <a:bodyPr lIns="50800" tIns="50800" rIns="50800" bIns="50800" anchor="ctr"/>
          <a:lstStyle/>
          <a:p>
            <a:pPr>
              <a:defRPr sz="4000"/>
            </a:pPr>
          </a:p>
        </p:txBody>
      </p:sp>
      <p:sp>
        <p:nvSpPr>
          <p:cNvPr id="609" name="Ligne"/>
          <p:cNvSpPr/>
          <p:nvPr/>
        </p:nvSpPr>
        <p:spPr>
          <a:xfrm>
            <a:off x="2810933" y="1117600"/>
            <a:ext cx="6519335" cy="5896132"/>
          </a:xfrm>
          <a:custGeom>
            <a:avLst/>
            <a:gdLst/>
            <a:ahLst/>
            <a:cxnLst>
              <a:cxn ang="0">
                <a:pos x="wd2" y="hd2"/>
              </a:cxn>
              <a:cxn ang="5400000">
                <a:pos x="wd2" y="hd2"/>
              </a:cxn>
              <a:cxn ang="10800000">
                <a:pos x="wd2" y="hd2"/>
              </a:cxn>
              <a:cxn ang="16200000">
                <a:pos x="wd2" y="hd2"/>
              </a:cxn>
            </a:cxnLst>
            <a:rect l="0" t="0" r="r" b="b"/>
            <a:pathLst>
              <a:path w="21600" h="21281" fill="norm" stroke="1" extrusionOk="0">
                <a:moveTo>
                  <a:pt x="0" y="0"/>
                </a:moveTo>
                <a:cubicBezTo>
                  <a:pt x="0" y="0"/>
                  <a:pt x="1883" y="4640"/>
                  <a:pt x="2300" y="5989"/>
                </a:cubicBezTo>
                <a:cubicBezTo>
                  <a:pt x="3100" y="8572"/>
                  <a:pt x="4278" y="15214"/>
                  <a:pt x="4937" y="17785"/>
                </a:cubicBezTo>
                <a:cubicBezTo>
                  <a:pt x="5136" y="18559"/>
                  <a:pt x="5540" y="21039"/>
                  <a:pt x="5947" y="21269"/>
                </a:cubicBezTo>
                <a:cubicBezTo>
                  <a:pt x="6535" y="21600"/>
                  <a:pt x="7630" y="14974"/>
                  <a:pt x="7630" y="14974"/>
                </a:cubicBezTo>
                <a:cubicBezTo>
                  <a:pt x="7630" y="14974"/>
                  <a:pt x="8514" y="11464"/>
                  <a:pt x="8752" y="10451"/>
                </a:cubicBezTo>
                <a:cubicBezTo>
                  <a:pt x="8975" y="9503"/>
                  <a:pt x="9221" y="6188"/>
                  <a:pt x="9706" y="6051"/>
                </a:cubicBezTo>
                <a:cubicBezTo>
                  <a:pt x="10274" y="5889"/>
                  <a:pt x="10706" y="10453"/>
                  <a:pt x="11052" y="11673"/>
                </a:cubicBezTo>
                <a:cubicBezTo>
                  <a:pt x="11354" y="12737"/>
                  <a:pt x="11999" y="16549"/>
                  <a:pt x="12623" y="16440"/>
                </a:cubicBezTo>
                <a:cubicBezTo>
                  <a:pt x="13325" y="16318"/>
                  <a:pt x="13478" y="13572"/>
                  <a:pt x="13745" y="12773"/>
                </a:cubicBezTo>
                <a:cubicBezTo>
                  <a:pt x="13963" y="12121"/>
                  <a:pt x="14567" y="10481"/>
                  <a:pt x="14811" y="9840"/>
                </a:cubicBezTo>
                <a:cubicBezTo>
                  <a:pt x="15203" y="8811"/>
                  <a:pt x="16176" y="6169"/>
                  <a:pt x="16663" y="5195"/>
                </a:cubicBezTo>
                <a:cubicBezTo>
                  <a:pt x="16832" y="4856"/>
                  <a:pt x="17328" y="3761"/>
                  <a:pt x="17561" y="3728"/>
                </a:cubicBezTo>
                <a:cubicBezTo>
                  <a:pt x="18264" y="3627"/>
                  <a:pt x="18216" y="9163"/>
                  <a:pt x="18402" y="10695"/>
                </a:cubicBezTo>
                <a:cubicBezTo>
                  <a:pt x="18549" y="11906"/>
                  <a:pt x="18810" y="15017"/>
                  <a:pt x="19075" y="16196"/>
                </a:cubicBezTo>
                <a:cubicBezTo>
                  <a:pt x="19178" y="16652"/>
                  <a:pt x="19554" y="17795"/>
                  <a:pt x="19749" y="18213"/>
                </a:cubicBezTo>
                <a:cubicBezTo>
                  <a:pt x="19868" y="18471"/>
                  <a:pt x="20422" y="19313"/>
                  <a:pt x="20422" y="19313"/>
                </a:cubicBezTo>
                <a:lnTo>
                  <a:pt x="21600" y="20596"/>
                </a:lnTo>
              </a:path>
            </a:pathLst>
          </a:custGeom>
          <a:ln w="38100">
            <a:solidFill>
              <a:srgbClr val="FF4013"/>
            </a:solidFill>
            <a:miter lim="400000"/>
          </a:ln>
        </p:spPr>
        <p:txBody>
          <a:bodyPr lIns="50800" tIns="50800" rIns="50800" bIns="50800" anchor="ctr"/>
          <a:lstStyle/>
          <a:p>
            <a:pPr>
              <a:defRPr sz="4200">
                <a:solidFill>
                  <a:srgbClr val="535353"/>
                </a:solidFill>
                <a:latin typeface="Gill Sans Light"/>
                <a:ea typeface="Gill Sans Light"/>
                <a:cs typeface="Gill Sans Light"/>
                <a:sym typeface="Gill Sans Light"/>
              </a:defRPr>
            </a:pPr>
          </a:p>
        </p:txBody>
      </p:sp>
      <p:grpSp>
        <p:nvGrpSpPr>
          <p:cNvPr id="612" name="Grouper"/>
          <p:cNvGrpSpPr/>
          <p:nvPr/>
        </p:nvGrpSpPr>
        <p:grpSpPr>
          <a:xfrm>
            <a:off x="6108700" y="1968500"/>
            <a:ext cx="2095500" cy="3505200"/>
            <a:chOff x="0" y="0"/>
            <a:chExt cx="2095500" cy="3505200"/>
          </a:xfrm>
        </p:grpSpPr>
        <p:pic>
          <p:nvPicPr>
            <p:cNvPr id="610" name="droppedImage.pdf" descr="droppedImage.pdf"/>
            <p:cNvPicPr>
              <a:picLocks noChangeAspect="1"/>
            </p:cNvPicPr>
            <p:nvPr/>
          </p:nvPicPr>
          <p:blipFill>
            <a:blip r:embed="rId3">
              <a:extLst/>
            </a:blip>
            <a:stretch>
              <a:fillRect/>
            </a:stretch>
          </p:blipFill>
          <p:spPr>
            <a:xfrm>
              <a:off x="1892300" y="3187700"/>
              <a:ext cx="203200" cy="317500"/>
            </a:xfrm>
            <a:prstGeom prst="rect">
              <a:avLst/>
            </a:prstGeom>
            <a:ln w="12700" cap="flat">
              <a:noFill/>
              <a:miter lim="400000"/>
            </a:ln>
            <a:effectLst/>
          </p:spPr>
        </p:pic>
        <p:pic>
          <p:nvPicPr>
            <p:cNvPr id="611" name="droppedImage.pdf" descr="droppedImage.pdf"/>
            <p:cNvPicPr>
              <a:picLocks noChangeAspect="1"/>
            </p:cNvPicPr>
            <p:nvPr/>
          </p:nvPicPr>
          <p:blipFill>
            <a:blip r:embed="rId4">
              <a:extLst/>
            </a:blip>
            <a:stretch>
              <a:fillRect/>
            </a:stretch>
          </p:blipFill>
          <p:spPr>
            <a:xfrm>
              <a:off x="0" y="0"/>
              <a:ext cx="215900" cy="330200"/>
            </a:xfrm>
            <a:prstGeom prst="rect">
              <a:avLst/>
            </a:prstGeom>
            <a:ln w="12700" cap="flat">
              <a:noFill/>
              <a:miter lim="400000"/>
            </a:ln>
            <a:effectLst/>
          </p:spPr>
        </p:pic>
      </p:grpSp>
      <p:pic>
        <p:nvPicPr>
          <p:cNvPr id="613" name="droppedImage.pdf" descr="droppedImage.pdf"/>
          <p:cNvPicPr>
            <a:picLocks noChangeAspect="1"/>
          </p:cNvPicPr>
          <p:nvPr/>
        </p:nvPicPr>
        <p:blipFill>
          <a:blip r:embed="rId5">
            <a:extLst/>
          </a:blip>
          <a:stretch>
            <a:fillRect/>
          </a:stretch>
        </p:blipFill>
        <p:spPr>
          <a:xfrm>
            <a:off x="8293100" y="1854200"/>
            <a:ext cx="939800" cy="469900"/>
          </a:xfrm>
          <a:prstGeom prst="rect">
            <a:avLst/>
          </a:prstGeom>
          <a:ln w="12700">
            <a:miter lim="400000"/>
          </a:ln>
        </p:spPr>
      </p:pic>
      <p:pic>
        <p:nvPicPr>
          <p:cNvPr id="614" name="droppedImage.pdf" descr="droppedImage.pdf"/>
          <p:cNvPicPr>
            <a:picLocks noChangeAspect="1"/>
          </p:cNvPicPr>
          <p:nvPr/>
        </p:nvPicPr>
        <p:blipFill>
          <a:blip r:embed="rId6">
            <a:extLst/>
          </a:blip>
          <a:stretch>
            <a:fillRect/>
          </a:stretch>
        </p:blipFill>
        <p:spPr>
          <a:xfrm>
            <a:off x="698500" y="8051800"/>
            <a:ext cx="1790700" cy="469900"/>
          </a:xfrm>
          <a:prstGeom prst="rect">
            <a:avLst/>
          </a:prstGeom>
          <a:ln w="12700">
            <a:miter lim="400000"/>
          </a:ln>
        </p:spPr>
      </p:pic>
      <p:pic>
        <p:nvPicPr>
          <p:cNvPr id="615" name="droppedImage.pdf" descr="droppedImage.pdf"/>
          <p:cNvPicPr>
            <a:picLocks noChangeAspect="1"/>
          </p:cNvPicPr>
          <p:nvPr/>
        </p:nvPicPr>
        <p:blipFill>
          <a:blip r:embed="rId7">
            <a:extLst/>
          </a:blip>
          <a:stretch>
            <a:fillRect/>
          </a:stretch>
        </p:blipFill>
        <p:spPr>
          <a:xfrm>
            <a:off x="9017000" y="8089900"/>
            <a:ext cx="1663700" cy="469900"/>
          </a:xfrm>
          <a:prstGeom prst="rect">
            <a:avLst/>
          </a:prstGeom>
          <a:ln w="12700">
            <a:miter lim="400000"/>
          </a:ln>
        </p:spPr>
      </p:pic>
      <p:pic>
        <p:nvPicPr>
          <p:cNvPr id="616" name="droppedImage.pdf" descr="droppedImage.pdf"/>
          <p:cNvPicPr>
            <a:picLocks noChangeAspect="1"/>
          </p:cNvPicPr>
          <p:nvPr/>
        </p:nvPicPr>
        <p:blipFill>
          <a:blip r:embed="rId8">
            <a:extLst/>
          </a:blip>
          <a:stretch>
            <a:fillRect/>
          </a:stretch>
        </p:blipFill>
        <p:spPr>
          <a:xfrm>
            <a:off x="9309100" y="4483100"/>
            <a:ext cx="317500" cy="330200"/>
          </a:xfrm>
          <a:prstGeom prst="rect">
            <a:avLst/>
          </a:prstGeom>
          <a:ln w="12700">
            <a:miter lim="400000"/>
          </a:ln>
        </p:spPr>
      </p:pic>
      <p:pic>
        <p:nvPicPr>
          <p:cNvPr id="617" name="droppedImage.pdf" descr="droppedImage.pdf"/>
          <p:cNvPicPr>
            <a:picLocks noChangeAspect="1"/>
          </p:cNvPicPr>
          <p:nvPr/>
        </p:nvPicPr>
        <p:blipFill>
          <a:blip r:embed="rId9">
            <a:extLst/>
          </a:blip>
          <a:stretch>
            <a:fillRect/>
          </a:stretch>
        </p:blipFill>
        <p:spPr>
          <a:xfrm>
            <a:off x="6057900" y="1422400"/>
            <a:ext cx="317500" cy="330200"/>
          </a:xfrm>
          <a:prstGeom prst="rect">
            <a:avLst/>
          </a:prstGeom>
          <a:ln w="12700">
            <a:miter lim="400000"/>
          </a:ln>
        </p:spPr>
      </p:pic>
      <p:pic>
        <p:nvPicPr>
          <p:cNvPr id="618" name="droppedImage.pdf" descr="droppedImage.pdf"/>
          <p:cNvPicPr>
            <a:picLocks noChangeAspect="1"/>
          </p:cNvPicPr>
          <p:nvPr/>
        </p:nvPicPr>
        <p:blipFill>
          <a:blip r:embed="rId10">
            <a:extLst/>
          </a:blip>
          <a:stretch>
            <a:fillRect/>
          </a:stretch>
        </p:blipFill>
        <p:spPr>
          <a:xfrm>
            <a:off x="2743200" y="8115300"/>
            <a:ext cx="1663700" cy="342900"/>
          </a:xfrm>
          <a:prstGeom prst="rect">
            <a:avLst/>
          </a:prstGeom>
          <a:ln w="12700">
            <a:miter lim="400000"/>
          </a:ln>
        </p:spPr>
      </p:pic>
      <p:sp>
        <p:nvSpPr>
          <p:cNvPr id="619" name="On a que"/>
          <p:cNvSpPr txBox="1"/>
          <p:nvPr/>
        </p:nvSpPr>
        <p:spPr>
          <a:xfrm>
            <a:off x="504514" y="6934200"/>
            <a:ext cx="1852688"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a que</a:t>
            </a:r>
          </a:p>
        </p:txBody>
      </p:sp>
      <p:sp>
        <p:nvSpPr>
          <p:cNvPr id="620" name="et on note cela plutôt"/>
          <p:cNvSpPr txBox="1"/>
          <p:nvPr/>
        </p:nvSpPr>
        <p:spPr>
          <a:xfrm>
            <a:off x="4901096" y="7937500"/>
            <a:ext cx="3981525"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et on note cela plutôt</a:t>
            </a:r>
          </a:p>
        </p:txBody>
      </p:sp>
    </p:spTree>
  </p:cSld>
  <p:clrMapOvr>
    <a:masterClrMapping/>
  </p:clrMapOvr>
  <mc:AlternateContent xmlns:mc="http://schemas.openxmlformats.org/markup-compatibility/2006">
    <mc:Choice xmlns:p14="http://schemas.microsoft.com/office/powerpoint/2010/main" Requires="p14">
      <p:transition spd="slow" advClick="1" p14:dur="1500">
        <p:dissolv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58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59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59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59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60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60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608"/>
                                        </p:tgtEl>
                                        <p:attrNameLst>
                                          <p:attrName>style.visibility</p:attrName>
                                        </p:attrNameLst>
                                      </p:cBhvr>
                                      <p:to>
                                        <p:strVal val="visible"/>
                                      </p:to>
                                    </p:set>
                                  </p:childTnLst>
                                </p:cTn>
                              </p:par>
                            </p:childTnLst>
                          </p:cTn>
                        </p:par>
                        <p:par>
                          <p:cTn id="31" fill="hold">
                            <p:stCondLst>
                              <p:cond delay="0"/>
                            </p:stCondLst>
                            <p:childTnLst>
                              <p:par>
                                <p:cTn id="32" presetClass="exit" nodeType="afterEffect" presetSubtype="0" presetID="1" grpId="8" fill="hold">
                                  <p:stCondLst>
                                    <p:cond delay="0"/>
                                  </p:stCondLst>
                                  <p:iterate type="el" backwards="0">
                                    <p:tmAbs val="0"/>
                                  </p:iterate>
                                  <p:childTnLst>
                                    <p:set>
                                      <p:cBhvr>
                                        <p:cTn id="33" fill="hold">
                                          <p:stCondLst>
                                            <p:cond delay="0"/>
                                          </p:stCondLst>
                                        </p:cTn>
                                        <p:tgtEl>
                                          <p:spTgt spid="577"/>
                                        </p:tgtEl>
                                        <p:attrNameLst>
                                          <p:attrName>style.visibility</p:attrName>
                                        </p:attrNameLst>
                                      </p:cBhvr>
                                      <p:to>
                                        <p:strVal val="hidden"/>
                                      </p:to>
                                    </p:set>
                                  </p:childTnLst>
                                </p:cTn>
                              </p:par>
                            </p:childTnLst>
                          </p:cTn>
                        </p:par>
                        <p:par>
                          <p:cTn id="34" fill="hold">
                            <p:stCondLst>
                              <p:cond delay="0"/>
                            </p:stCondLst>
                            <p:childTnLst>
                              <p:par>
                                <p:cTn id="35" presetClass="exit" nodeType="afterEffect" presetSubtype="0" presetID="1" grpId="9" fill="hold">
                                  <p:stCondLst>
                                    <p:cond delay="0"/>
                                  </p:stCondLst>
                                  <p:iterate type="el" backwards="0">
                                    <p:tmAbs val="0"/>
                                  </p:iterate>
                                  <p:childTnLst>
                                    <p:set>
                                      <p:cBhvr>
                                        <p:cTn id="36" fill="hold">
                                          <p:stCondLst>
                                            <p:cond delay="0"/>
                                          </p:stCondLst>
                                        </p:cTn>
                                        <p:tgtEl>
                                          <p:spTgt spid="578"/>
                                        </p:tgtEl>
                                        <p:attrNameLst>
                                          <p:attrName>style.visibility</p:attrName>
                                        </p:attrNameLst>
                                      </p:cBhvr>
                                      <p:to>
                                        <p:strVal val="hidden"/>
                                      </p:to>
                                    </p:set>
                                  </p:childTnLst>
                                </p:cTn>
                              </p:par>
                            </p:childTnLst>
                          </p:cTn>
                        </p:par>
                        <p:par>
                          <p:cTn id="37" fill="hold">
                            <p:stCondLst>
                              <p:cond delay="0"/>
                            </p:stCondLst>
                            <p:childTnLst>
                              <p:par>
                                <p:cTn id="38" presetClass="exit" nodeType="afterEffect" presetSubtype="0" presetID="1" grpId="10" fill="hold">
                                  <p:stCondLst>
                                    <p:cond delay="0"/>
                                  </p:stCondLst>
                                  <p:iterate type="el" backwards="0">
                                    <p:tmAbs val="0"/>
                                  </p:iterate>
                                  <p:childTnLst>
                                    <p:set>
                                      <p:cBhvr>
                                        <p:cTn id="39" fill="hold">
                                          <p:stCondLst>
                                            <p:cond delay="0"/>
                                          </p:stCondLst>
                                        </p:cTn>
                                        <p:tgtEl>
                                          <p:spTgt spid="579"/>
                                        </p:tgtEl>
                                        <p:attrNameLst>
                                          <p:attrName>style.visibility</p:attrName>
                                        </p:attrNameLst>
                                      </p:cBhvr>
                                      <p:to>
                                        <p:strVal val="hidden"/>
                                      </p:to>
                                    </p:set>
                                  </p:childTnLst>
                                </p:cTn>
                              </p:par>
                            </p:childTnLst>
                          </p:cTn>
                        </p:par>
                        <p:par>
                          <p:cTn id="40" fill="hold">
                            <p:stCondLst>
                              <p:cond delay="0"/>
                            </p:stCondLst>
                            <p:childTnLst>
                              <p:par>
                                <p:cTn id="41" presetClass="exit" nodeType="afterEffect" presetSubtype="0" presetID="1" grpId="11" fill="hold">
                                  <p:stCondLst>
                                    <p:cond delay="0"/>
                                  </p:stCondLst>
                                  <p:iterate type="el" backwards="0">
                                    <p:tmAbs val="0"/>
                                  </p:iterate>
                                  <p:childTnLst>
                                    <p:set>
                                      <p:cBhvr>
                                        <p:cTn id="42" fill="hold">
                                          <p:stCondLst>
                                            <p:cond delay="0"/>
                                          </p:stCondLst>
                                        </p:cTn>
                                        <p:tgtEl>
                                          <p:spTgt spid="580"/>
                                        </p:tgtEl>
                                        <p:attrNameLst>
                                          <p:attrName>style.visibility</p:attrName>
                                        </p:attrNameLst>
                                      </p:cBhvr>
                                      <p:to>
                                        <p:strVal val="hidden"/>
                                      </p:to>
                                    </p:set>
                                  </p:childTnLst>
                                </p:cTn>
                              </p:par>
                            </p:childTnLst>
                          </p:cTn>
                        </p:par>
                        <p:par>
                          <p:cTn id="43" fill="hold">
                            <p:stCondLst>
                              <p:cond delay="0"/>
                            </p:stCondLst>
                            <p:childTnLst>
                              <p:par>
                                <p:cTn id="44" presetClass="exit" nodeType="afterEffect" presetSubtype="0" presetID="1" grpId="12" fill="hold">
                                  <p:stCondLst>
                                    <p:cond delay="0"/>
                                  </p:stCondLst>
                                  <p:iterate type="el" backwards="0">
                                    <p:tmAbs val="0"/>
                                  </p:iterate>
                                  <p:childTnLst>
                                    <p:set>
                                      <p:cBhvr>
                                        <p:cTn id="45" fill="hold">
                                          <p:stCondLst>
                                            <p:cond delay="0"/>
                                          </p:stCondLst>
                                        </p:cTn>
                                        <p:tgtEl>
                                          <p:spTgt spid="581"/>
                                        </p:tgtEl>
                                        <p:attrNameLst>
                                          <p:attrName>style.visibility</p:attrName>
                                        </p:attrNameLst>
                                      </p:cBhvr>
                                      <p:to>
                                        <p:strVal val="hidden"/>
                                      </p:to>
                                    </p:set>
                                  </p:childTnLst>
                                </p:cTn>
                              </p:par>
                            </p:childTnLst>
                          </p:cTn>
                        </p:par>
                        <p:par>
                          <p:cTn id="46" fill="hold">
                            <p:stCondLst>
                              <p:cond delay="0"/>
                            </p:stCondLst>
                            <p:childTnLst>
                              <p:par>
                                <p:cTn id="47" presetClass="exit" nodeType="afterEffect" presetSubtype="0" presetID="1" grpId="13" fill="hold">
                                  <p:stCondLst>
                                    <p:cond delay="0"/>
                                  </p:stCondLst>
                                  <p:iterate type="el" backwards="0">
                                    <p:tmAbs val="0"/>
                                  </p:iterate>
                                  <p:childTnLst>
                                    <p:set>
                                      <p:cBhvr>
                                        <p:cTn id="48" fill="hold">
                                          <p:stCondLst>
                                            <p:cond delay="0"/>
                                          </p:stCondLst>
                                        </p:cTn>
                                        <p:tgtEl>
                                          <p:spTgt spid="582"/>
                                        </p:tgtEl>
                                        <p:attrNameLst>
                                          <p:attrName>style.visibility</p:attrName>
                                        </p:attrNameLst>
                                      </p:cBhvr>
                                      <p:to>
                                        <p:strVal val="hidden"/>
                                      </p:to>
                                    </p:set>
                                  </p:childTnLst>
                                </p:cTn>
                              </p:par>
                            </p:childTnLst>
                          </p:cTn>
                        </p:par>
                        <p:par>
                          <p:cTn id="49" fill="hold">
                            <p:stCondLst>
                              <p:cond delay="0"/>
                            </p:stCondLst>
                            <p:childTnLst>
                              <p:par>
                                <p:cTn id="50" presetClass="exit" nodeType="afterEffect" presetSubtype="0" presetID="1" grpId="14" fill="hold">
                                  <p:stCondLst>
                                    <p:cond delay="0"/>
                                  </p:stCondLst>
                                  <p:iterate type="el" backwards="0">
                                    <p:tmAbs val="0"/>
                                  </p:iterate>
                                  <p:childTnLst>
                                    <p:set>
                                      <p:cBhvr>
                                        <p:cTn id="51" fill="hold">
                                          <p:stCondLst>
                                            <p:cond delay="0"/>
                                          </p:stCondLst>
                                        </p:cTn>
                                        <p:tgtEl>
                                          <p:spTgt spid="583"/>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Class="entr" nodeType="clickEffect" presetSubtype="0" presetID="1" grpId="15" fill="hold">
                                  <p:stCondLst>
                                    <p:cond delay="0"/>
                                  </p:stCondLst>
                                  <p:iterate type="el" backwards="0">
                                    <p:tmAbs val="0"/>
                                  </p:iterate>
                                  <p:childTnLst>
                                    <p:set>
                                      <p:cBhvr>
                                        <p:cTn id="55" fill="hold"/>
                                        <p:tgtEl>
                                          <p:spTgt spid="609"/>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Class="entr" nodeType="clickEffect" presetSubtype="0" presetID="1" grpId="16" fill="hold">
                                  <p:stCondLst>
                                    <p:cond delay="0"/>
                                  </p:stCondLst>
                                  <p:iterate type="el" backwards="0">
                                    <p:tmAbs val="0"/>
                                  </p:iterate>
                                  <p:childTnLst>
                                    <p:set>
                                      <p:cBhvr>
                                        <p:cTn id="59" fill="hold"/>
                                        <p:tgtEl>
                                          <p:spTgt spid="612"/>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Class="entr" nodeType="clickEffect" presetSubtype="0" presetID="1" grpId="17" fill="hold">
                                  <p:stCondLst>
                                    <p:cond delay="0"/>
                                  </p:stCondLst>
                                  <p:iterate type="el" backwards="0">
                                    <p:tmAbs val="0"/>
                                  </p:iterate>
                                  <p:childTnLst>
                                    <p:set>
                                      <p:cBhvr>
                                        <p:cTn id="63" fill="hold"/>
                                        <p:tgtEl>
                                          <p:spTgt spid="613"/>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Class="entr" nodeType="clickEffect" presetSubtype="0" presetID="1" grpId="18" fill="hold">
                                  <p:stCondLst>
                                    <p:cond delay="0"/>
                                  </p:stCondLst>
                                  <p:iterate type="el" backwards="0">
                                    <p:tmAbs val="0"/>
                                  </p:iterate>
                                  <p:childTnLst>
                                    <p:set>
                                      <p:cBhvr>
                                        <p:cTn id="67" fill="hold"/>
                                        <p:tgtEl>
                                          <p:spTgt spid="619"/>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Class="entr" nodeType="clickEffect" presetSubtype="0" presetID="1" grpId="19" fill="hold">
                                  <p:stCondLst>
                                    <p:cond delay="0"/>
                                  </p:stCondLst>
                                  <p:iterate type="el" backwards="0">
                                    <p:tmAbs val="0"/>
                                  </p:iterate>
                                  <p:childTnLst>
                                    <p:set>
                                      <p:cBhvr>
                                        <p:cTn id="71" fill="hold"/>
                                        <p:tgtEl>
                                          <p:spTgt spid="614"/>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Class="entr" nodeType="clickEffect" presetSubtype="0" presetID="1" grpId="20" fill="hold">
                                  <p:stCondLst>
                                    <p:cond delay="0"/>
                                  </p:stCondLst>
                                  <p:iterate type="el" backwards="0">
                                    <p:tmAbs val="0"/>
                                  </p:iterate>
                                  <p:childTnLst>
                                    <p:set>
                                      <p:cBhvr>
                                        <p:cTn id="75" fill="hold"/>
                                        <p:tgtEl>
                                          <p:spTgt spid="618"/>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Class="entr" nodeType="clickEffect" presetSubtype="0" presetID="1" grpId="21" fill="hold">
                                  <p:stCondLst>
                                    <p:cond delay="0"/>
                                  </p:stCondLst>
                                  <p:iterate type="el" backwards="0">
                                    <p:tmAbs val="0"/>
                                  </p:iterate>
                                  <p:childTnLst>
                                    <p:set>
                                      <p:cBhvr>
                                        <p:cTn id="79" fill="hold"/>
                                        <p:tgtEl>
                                          <p:spTgt spid="620"/>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Class="entr" nodeType="clickEffect" presetSubtype="0" presetID="1" grpId="22" fill="hold">
                                  <p:stCondLst>
                                    <p:cond delay="0"/>
                                  </p:stCondLst>
                                  <p:iterate type="el" backwards="0">
                                    <p:tmAbs val="0"/>
                                  </p:iterate>
                                  <p:childTnLst>
                                    <p:set>
                                      <p:cBhvr>
                                        <p:cTn id="83" fill="hold"/>
                                        <p:tgtEl>
                                          <p:spTgt spid="61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80" grpId="11"/>
      <p:bldP build="whole" bldLvl="1" animBg="1" rev="0" advAuto="0" spid="603" grpId="5"/>
      <p:bldP build="whole" bldLvl="1" animBg="1" rev="0" advAuto="0" spid="582" grpId="13"/>
      <p:bldP build="whole" bldLvl="1" animBg="1" rev="0" advAuto="0" spid="583" grpId="14"/>
      <p:bldP build="whole" bldLvl="1" animBg="1" rev="0" advAuto="0" spid="618" grpId="20"/>
      <p:bldP build="whole" bldLvl="1" animBg="1" rev="0" advAuto="0" spid="613" grpId="17"/>
      <p:bldP build="whole" bldLvl="1" animBg="1" rev="0" advAuto="0" spid="615" grpId="22"/>
      <p:bldP build="whole" bldLvl="1" animBg="1" rev="0" advAuto="0" spid="614" grpId="19"/>
      <p:bldP build="whole" bldLvl="1" animBg="1" rev="0" advAuto="0" spid="577" grpId="8"/>
      <p:bldP build="whole" bldLvl="1" animBg="1" rev="0" advAuto="0" spid="578" grpId="9"/>
      <p:bldP build="whole" bldLvl="1" animBg="1" rev="0" advAuto="0" spid="608" grpId="7"/>
      <p:bldP build="whole" bldLvl="1" animBg="1" rev="0" advAuto="0" spid="619" grpId="18"/>
      <p:bldP build="whole" bldLvl="1" animBg="1" rev="0" advAuto="0" spid="599" grpId="4"/>
      <p:bldP build="whole" bldLvl="1" animBg="1" rev="0" advAuto="0" spid="595" grpId="3"/>
      <p:bldP build="whole" bldLvl="1" animBg="1" rev="0" advAuto="0" spid="612" grpId="16"/>
      <p:bldP build="whole" bldLvl="1" animBg="1" rev="0" advAuto="0" spid="607" grpId="6"/>
      <p:bldP build="whole" bldLvl="1" animBg="1" rev="0" advAuto="0" spid="579" grpId="10"/>
      <p:bldP build="whole" bldLvl="1" animBg="1" rev="0" advAuto="0" spid="609" grpId="15"/>
      <p:bldP build="whole" bldLvl="1" animBg="1" rev="0" advAuto="0" spid="581" grpId="12"/>
      <p:bldP build="whole" bldLvl="1" animBg="1" rev="0" advAuto="0" spid="587" grpId="1"/>
      <p:bldP build="whole" bldLvl="1" animBg="1" rev="0" advAuto="0" spid="620" grpId="21"/>
      <p:bldP build="whole" bldLvl="1" animBg="1" rev="0" advAuto="0" spid="591" grpId="2"/>
    </p:bldLst>
  </p:timing>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3" name="Nous allons introduire le concept de fonction de deux manières différentes."/>
          <p:cNvSpPr txBox="1"/>
          <p:nvPr/>
        </p:nvSpPr>
        <p:spPr>
          <a:xfrm>
            <a:off x="660610" y="736600"/>
            <a:ext cx="11785180"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Nous allons introduire le concept de fonction de deux manières différentes. </a:t>
            </a:r>
          </a:p>
        </p:txBody>
      </p:sp>
      <p:sp>
        <p:nvSpPr>
          <p:cNvPr id="134" name="La première sera plus intuitive et donne une meilleure idée du fonctionnement des fonctions."/>
          <p:cNvSpPr txBox="1"/>
          <p:nvPr/>
        </p:nvSpPr>
        <p:spPr>
          <a:xfrm>
            <a:off x="757299" y="3390900"/>
            <a:ext cx="11566402"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La première sera plus intuitive et donne une meilleure idée du fonctionnement des fonctions.</a:t>
            </a:r>
          </a:p>
        </p:txBody>
      </p:sp>
      <p:sp>
        <p:nvSpPr>
          <p:cNvPr id="135" name="La deuxième est un peu plus abstraite et plus rigoureuse, mais permet de mieux visualiser certains concepts reliés aux fonctions."/>
          <p:cNvSpPr txBox="1"/>
          <p:nvPr/>
        </p:nvSpPr>
        <p:spPr>
          <a:xfrm>
            <a:off x="-50565" y="6045200"/>
            <a:ext cx="12959210"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La deuxième est un peu plus abstraite et plus rigoureuse, mais permet de mieux visualiser certains concepts reliés aux fonctions.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3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35" grpId="2"/>
      <p:bldP build="whole" bldLvl="1" animBg="1" rev="0" advAuto="0" spid="134" grpId="1"/>
    </p:bldLst>
  </p:timing>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2" name="Ligne"/>
          <p:cNvSpPr/>
          <p:nvPr/>
        </p:nvSpPr>
        <p:spPr>
          <a:xfrm flipH="1">
            <a:off x="1270000" y="5029200"/>
            <a:ext cx="10346267" cy="13"/>
          </a:xfrm>
          <a:prstGeom prst="line">
            <a:avLst/>
          </a:prstGeom>
          <a:ln w="50800">
            <a:solidFill>
              <a:srgbClr val="53535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623" name="Ligne"/>
          <p:cNvSpPr/>
          <p:nvPr/>
        </p:nvSpPr>
        <p:spPr>
          <a:xfrm flipH="1">
            <a:off x="6502399" y="1320800"/>
            <a:ext cx="1" cy="7332134"/>
          </a:xfrm>
          <a:prstGeom prst="line">
            <a:avLst/>
          </a:prstGeom>
          <a:ln w="50800">
            <a:solidFill>
              <a:srgbClr val="53535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624" name="Ligne"/>
          <p:cNvSpPr/>
          <p:nvPr/>
        </p:nvSpPr>
        <p:spPr>
          <a:xfrm>
            <a:off x="1507066" y="2129159"/>
            <a:ext cx="10362135" cy="6269775"/>
          </a:xfrm>
          <a:custGeom>
            <a:avLst/>
            <a:gdLst/>
            <a:ahLst/>
            <a:cxnLst>
              <a:cxn ang="0">
                <a:pos x="wd2" y="hd2"/>
              </a:cxn>
              <a:cxn ang="5400000">
                <a:pos x="wd2" y="hd2"/>
              </a:cxn>
              <a:cxn ang="10800000">
                <a:pos x="wd2" y="hd2"/>
              </a:cxn>
              <a:cxn ang="16200000">
                <a:pos x="wd2" y="hd2"/>
              </a:cxn>
            </a:cxnLst>
            <a:rect l="0" t="0" r="r" b="b"/>
            <a:pathLst>
              <a:path w="21489" h="21223" fill="norm" stroke="1" extrusionOk="0">
                <a:moveTo>
                  <a:pt x="0" y="3798"/>
                </a:moveTo>
                <a:cubicBezTo>
                  <a:pt x="0" y="3798"/>
                  <a:pt x="1861" y="817"/>
                  <a:pt x="3336" y="187"/>
                </a:cubicBezTo>
                <a:cubicBezTo>
                  <a:pt x="4655" y="-377"/>
                  <a:pt x="6707" y="431"/>
                  <a:pt x="7339" y="1333"/>
                </a:cubicBezTo>
                <a:cubicBezTo>
                  <a:pt x="8182" y="2537"/>
                  <a:pt x="8514" y="3996"/>
                  <a:pt x="8955" y="4486"/>
                </a:cubicBezTo>
                <a:cubicBezTo>
                  <a:pt x="9848" y="5479"/>
                  <a:pt x="12849" y="7444"/>
                  <a:pt x="13801" y="7123"/>
                </a:cubicBezTo>
                <a:cubicBezTo>
                  <a:pt x="14380" y="6927"/>
                  <a:pt x="15564" y="4382"/>
                  <a:pt x="16119" y="3741"/>
                </a:cubicBezTo>
                <a:cubicBezTo>
                  <a:pt x="16898" y="2840"/>
                  <a:pt x="19340" y="-44"/>
                  <a:pt x="19946" y="302"/>
                </a:cubicBezTo>
                <a:cubicBezTo>
                  <a:pt x="20453" y="591"/>
                  <a:pt x="21201" y="4543"/>
                  <a:pt x="21351" y="5804"/>
                </a:cubicBezTo>
                <a:cubicBezTo>
                  <a:pt x="21478" y="6871"/>
                  <a:pt x="21600" y="9979"/>
                  <a:pt x="21316" y="10848"/>
                </a:cubicBezTo>
                <a:cubicBezTo>
                  <a:pt x="20916" y="12070"/>
                  <a:pt x="18603" y="14338"/>
                  <a:pt x="17734" y="14861"/>
                </a:cubicBezTo>
                <a:cubicBezTo>
                  <a:pt x="16794" y="15426"/>
                  <a:pt x="13344" y="16523"/>
                  <a:pt x="13344" y="16523"/>
                </a:cubicBezTo>
                <a:cubicBezTo>
                  <a:pt x="13344" y="16523"/>
                  <a:pt x="10512" y="16415"/>
                  <a:pt x="9762" y="16408"/>
                </a:cubicBezTo>
                <a:cubicBezTo>
                  <a:pt x="9260" y="16404"/>
                  <a:pt x="7547" y="14962"/>
                  <a:pt x="7094" y="15205"/>
                </a:cubicBezTo>
                <a:cubicBezTo>
                  <a:pt x="6834" y="15343"/>
                  <a:pt x="4144" y="18300"/>
                  <a:pt x="4565" y="19102"/>
                </a:cubicBezTo>
                <a:cubicBezTo>
                  <a:pt x="5139" y="20196"/>
                  <a:pt x="13063" y="21223"/>
                  <a:pt x="13063" y="21223"/>
                </a:cubicBezTo>
              </a:path>
            </a:pathLst>
          </a:custGeom>
          <a:ln w="25400">
            <a:solidFill>
              <a:srgbClr val="FF4013"/>
            </a:solidFill>
            <a:miter lim="400000"/>
          </a:ln>
        </p:spPr>
        <p:txBody>
          <a:bodyPr lIns="50800" tIns="50800" rIns="50800" bIns="50800" anchor="ctr"/>
          <a:lstStyle/>
          <a:p>
            <a:pPr>
              <a:defRPr sz="4200">
                <a:solidFill>
                  <a:srgbClr val="535353"/>
                </a:solidFill>
                <a:latin typeface="Gill Sans Light"/>
                <a:ea typeface="Gill Sans Light"/>
                <a:cs typeface="Gill Sans Light"/>
                <a:sym typeface="Gill Sans Light"/>
              </a:defRPr>
            </a:pPr>
          </a:p>
        </p:txBody>
      </p:sp>
      <p:sp>
        <p:nvSpPr>
          <p:cNvPr id="625" name="Ici la relation suivante n’est pas une fonction, car ce nombre"/>
          <p:cNvSpPr txBox="1"/>
          <p:nvPr/>
        </p:nvSpPr>
        <p:spPr>
          <a:xfrm>
            <a:off x="935099" y="152400"/>
            <a:ext cx="1110071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Ici la relation suivante n’est pas une fonction, car ce nombre</a:t>
            </a:r>
          </a:p>
        </p:txBody>
      </p:sp>
      <p:grpSp>
        <p:nvGrpSpPr>
          <p:cNvPr id="628" name="Grouper"/>
          <p:cNvGrpSpPr/>
          <p:nvPr/>
        </p:nvGrpSpPr>
        <p:grpSpPr>
          <a:xfrm>
            <a:off x="3640666" y="2099733"/>
            <a:ext cx="2827868" cy="3005667"/>
            <a:chOff x="0" y="0"/>
            <a:chExt cx="2827866" cy="3005666"/>
          </a:xfrm>
        </p:grpSpPr>
        <p:sp>
          <p:nvSpPr>
            <p:cNvPr id="626" name="Ligne"/>
            <p:cNvSpPr/>
            <p:nvPr/>
          </p:nvSpPr>
          <p:spPr>
            <a:xfrm>
              <a:off x="0" y="16933"/>
              <a:ext cx="4234" cy="2988734"/>
            </a:xfrm>
            <a:prstGeom prst="line">
              <a:avLst/>
            </a:prstGeom>
            <a:noFill/>
            <a:ln w="381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27" name="Ligne"/>
            <p:cNvSpPr/>
            <p:nvPr/>
          </p:nvSpPr>
          <p:spPr>
            <a:xfrm>
              <a:off x="16933" y="0"/>
              <a:ext cx="2810934" cy="7"/>
            </a:xfrm>
            <a:prstGeom prst="line">
              <a:avLst/>
            </a:prstGeom>
            <a:noFill/>
            <a:ln w="381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grpSp>
        <p:nvGrpSpPr>
          <p:cNvPr id="631" name="Grouper"/>
          <p:cNvGrpSpPr/>
          <p:nvPr/>
        </p:nvGrpSpPr>
        <p:grpSpPr>
          <a:xfrm>
            <a:off x="3632200" y="5105400"/>
            <a:ext cx="2899834" cy="2717807"/>
            <a:chOff x="0" y="0"/>
            <a:chExt cx="2899833" cy="2717806"/>
          </a:xfrm>
        </p:grpSpPr>
        <p:sp>
          <p:nvSpPr>
            <p:cNvPr id="629" name="Ligne"/>
            <p:cNvSpPr/>
            <p:nvPr/>
          </p:nvSpPr>
          <p:spPr>
            <a:xfrm>
              <a:off x="0" y="0"/>
              <a:ext cx="8467" cy="2667000"/>
            </a:xfrm>
            <a:prstGeom prst="line">
              <a:avLst/>
            </a:prstGeom>
            <a:noFill/>
            <a:ln w="381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30" name="Ligne"/>
            <p:cNvSpPr/>
            <p:nvPr/>
          </p:nvSpPr>
          <p:spPr>
            <a:xfrm>
              <a:off x="88900" y="2717800"/>
              <a:ext cx="2810934" cy="7"/>
            </a:xfrm>
            <a:prstGeom prst="line">
              <a:avLst/>
            </a:prstGeom>
            <a:noFill/>
            <a:ln w="381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
        <p:nvSpPr>
          <p:cNvPr id="632" name="Ovale"/>
          <p:cNvSpPr/>
          <p:nvPr/>
        </p:nvSpPr>
        <p:spPr>
          <a:xfrm>
            <a:off x="3530600" y="4940300"/>
            <a:ext cx="228600" cy="241300"/>
          </a:xfrm>
          <a:prstGeom prst="ellipse">
            <a:avLst/>
          </a:prstGeom>
          <a:solidFill>
            <a:srgbClr val="6995D7"/>
          </a:solidFill>
          <a:ln w="25400">
            <a:miter lim="400000"/>
          </a:ln>
        </p:spPr>
        <p:txBody>
          <a:bodyPr lIns="50800" tIns="50800" rIns="50800" bIns="50800" anchor="ctr"/>
          <a:lstStyle/>
          <a:p>
            <a:pPr>
              <a:defRPr sz="4000"/>
            </a:pPr>
          </a:p>
        </p:txBody>
      </p:sp>
      <p:sp>
        <p:nvSpPr>
          <p:cNvPr id="633" name="Ovale"/>
          <p:cNvSpPr/>
          <p:nvPr/>
        </p:nvSpPr>
        <p:spPr>
          <a:xfrm>
            <a:off x="6388100" y="7670800"/>
            <a:ext cx="228600" cy="241300"/>
          </a:xfrm>
          <a:prstGeom prst="ellipse">
            <a:avLst/>
          </a:prstGeom>
          <a:solidFill>
            <a:srgbClr val="77BB41"/>
          </a:solidFill>
          <a:ln w="25400">
            <a:miter lim="400000"/>
          </a:ln>
        </p:spPr>
        <p:txBody>
          <a:bodyPr lIns="50800" tIns="50800" rIns="50800" bIns="50800" anchor="ctr"/>
          <a:lstStyle/>
          <a:p>
            <a:pPr>
              <a:defRPr sz="4000"/>
            </a:pPr>
          </a:p>
        </p:txBody>
      </p:sp>
      <p:sp>
        <p:nvSpPr>
          <p:cNvPr id="634" name="Ovale"/>
          <p:cNvSpPr/>
          <p:nvPr/>
        </p:nvSpPr>
        <p:spPr>
          <a:xfrm>
            <a:off x="6388100" y="1955800"/>
            <a:ext cx="228600" cy="241300"/>
          </a:xfrm>
          <a:prstGeom prst="ellipse">
            <a:avLst/>
          </a:prstGeom>
          <a:solidFill>
            <a:srgbClr val="77BB41"/>
          </a:solidFill>
          <a:ln w="25400">
            <a:miter lim="400000"/>
          </a:ln>
        </p:spPr>
        <p:txBody>
          <a:bodyPr lIns="50800" tIns="50800" rIns="50800" bIns="50800" anchor="ctr"/>
          <a:lstStyle/>
          <a:p>
            <a:pPr>
              <a:defRPr sz="4000"/>
            </a:pPr>
          </a:p>
        </p:txBody>
      </p:sp>
      <p:grpSp>
        <p:nvGrpSpPr>
          <p:cNvPr id="637" name="Grouper"/>
          <p:cNvGrpSpPr/>
          <p:nvPr/>
        </p:nvGrpSpPr>
        <p:grpSpPr>
          <a:xfrm>
            <a:off x="3742266" y="2260600"/>
            <a:ext cx="2683935" cy="5477934"/>
            <a:chOff x="0" y="0"/>
            <a:chExt cx="2683933" cy="5477933"/>
          </a:xfrm>
        </p:grpSpPr>
        <p:sp>
          <p:nvSpPr>
            <p:cNvPr id="635" name="Ligne"/>
            <p:cNvSpPr/>
            <p:nvPr/>
          </p:nvSpPr>
          <p:spPr>
            <a:xfrm flipH="1">
              <a:off x="0" y="0"/>
              <a:ext cx="2683934" cy="2650068"/>
            </a:xfrm>
            <a:prstGeom prst="line">
              <a:avLst/>
            </a:prstGeom>
            <a:noFill/>
            <a:ln w="38100" cap="flat">
              <a:solidFill>
                <a:srgbClr val="669C35"/>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36" name="Ligne"/>
            <p:cNvSpPr/>
            <p:nvPr/>
          </p:nvSpPr>
          <p:spPr>
            <a:xfrm flipH="1" flipV="1">
              <a:off x="50799" y="2937933"/>
              <a:ext cx="2523068" cy="2540001"/>
            </a:xfrm>
            <a:prstGeom prst="line">
              <a:avLst/>
            </a:prstGeom>
            <a:noFill/>
            <a:ln w="38100" cap="flat">
              <a:solidFill>
                <a:srgbClr val="669C35"/>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
        <p:nvSpPr>
          <p:cNvPr id="638" name="est en relation avec deux nombres."/>
          <p:cNvSpPr txBox="1"/>
          <p:nvPr/>
        </p:nvSpPr>
        <p:spPr>
          <a:xfrm>
            <a:off x="5435587" y="8623300"/>
            <a:ext cx="6519343"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est en relation avec deux nombres. </a:t>
            </a:r>
          </a:p>
        </p:txBody>
      </p:sp>
      <p:sp>
        <p:nvSpPr>
          <p:cNvPr id="639" name="(Départ)"/>
          <p:cNvSpPr txBox="1"/>
          <p:nvPr/>
        </p:nvSpPr>
        <p:spPr>
          <a:xfrm>
            <a:off x="9669115" y="5194300"/>
            <a:ext cx="163368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(Départ)</a:t>
            </a:r>
          </a:p>
        </p:txBody>
      </p:sp>
      <p:sp>
        <p:nvSpPr>
          <p:cNvPr id="640" name="(Arrivé)"/>
          <p:cNvSpPr txBox="1"/>
          <p:nvPr/>
        </p:nvSpPr>
        <p:spPr>
          <a:xfrm>
            <a:off x="6774308" y="1155700"/>
            <a:ext cx="1505100"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(Arrivé)</a:t>
            </a:r>
          </a:p>
        </p:txBody>
      </p:sp>
      <p:sp>
        <p:nvSpPr>
          <p:cNvPr id="641" name="Ligne"/>
          <p:cNvSpPr/>
          <p:nvPr/>
        </p:nvSpPr>
        <p:spPr>
          <a:xfrm>
            <a:off x="1333500" y="1308100"/>
            <a:ext cx="4234" cy="7344834"/>
          </a:xfrm>
          <a:prstGeom prst="line">
            <a:avLst/>
          </a:prstGeom>
          <a:ln w="38100">
            <a:solidFill>
              <a:srgbClr val="0061FF"/>
            </a:solidFill>
            <a:miter lim="400000"/>
          </a:ln>
        </p:spPr>
        <p:txBody>
          <a:bodyPr lIns="0" tIns="0" rIns="0" bIns="0"/>
          <a:lstStyle/>
          <a:p>
            <a:pPr algn="l" defTabSz="457200">
              <a:defRPr sz="1200">
                <a:latin typeface="Helvetica"/>
                <a:ea typeface="Helvetica"/>
                <a:cs typeface="Helvetica"/>
                <a:sym typeface="Helvetica"/>
              </a:defRPr>
            </a:pPr>
          </a:p>
        </p:txBody>
      </p:sp>
      <p:grpSp>
        <p:nvGrpSpPr>
          <p:cNvPr id="644" name="Grouper"/>
          <p:cNvGrpSpPr/>
          <p:nvPr/>
        </p:nvGrpSpPr>
        <p:grpSpPr>
          <a:xfrm>
            <a:off x="3530600" y="1993900"/>
            <a:ext cx="266700" cy="5867400"/>
            <a:chOff x="0" y="0"/>
            <a:chExt cx="266700" cy="5867400"/>
          </a:xfrm>
        </p:grpSpPr>
        <p:sp>
          <p:nvSpPr>
            <p:cNvPr id="642" name="Ovale"/>
            <p:cNvSpPr/>
            <p:nvPr/>
          </p:nvSpPr>
          <p:spPr>
            <a:xfrm>
              <a:off x="0" y="0"/>
              <a:ext cx="228600" cy="241300"/>
            </a:xfrm>
            <a:prstGeom prst="ellipse">
              <a:avLst/>
            </a:prstGeom>
            <a:solidFill>
              <a:srgbClr val="FF4013"/>
            </a:solidFill>
            <a:ln w="25400" cap="flat">
              <a:noFill/>
              <a:miter lim="400000"/>
            </a:ln>
            <a:effectLst/>
          </p:spPr>
          <p:txBody>
            <a:bodyPr wrap="square" lIns="50800" tIns="50800" rIns="50800" bIns="50800" numCol="1" anchor="ctr">
              <a:noAutofit/>
            </a:bodyPr>
            <a:lstStyle/>
            <a:p>
              <a:pPr>
                <a:defRPr sz="4000"/>
              </a:pPr>
            </a:p>
          </p:txBody>
        </p:sp>
        <p:sp>
          <p:nvSpPr>
            <p:cNvPr id="643" name="Ovale"/>
            <p:cNvSpPr/>
            <p:nvPr/>
          </p:nvSpPr>
          <p:spPr>
            <a:xfrm>
              <a:off x="38100" y="5626100"/>
              <a:ext cx="228600" cy="241300"/>
            </a:xfrm>
            <a:prstGeom prst="ellipse">
              <a:avLst/>
            </a:prstGeom>
            <a:solidFill>
              <a:srgbClr val="FF4013"/>
            </a:solidFill>
            <a:ln w="25400" cap="flat">
              <a:noFill/>
              <a:miter lim="400000"/>
            </a:ln>
            <a:effectLst/>
          </p:spPr>
          <p:txBody>
            <a:bodyPr wrap="square" lIns="50800" tIns="50800" rIns="50800" bIns="50800" numCol="1" anchor="ctr">
              <a:noAutofit/>
            </a:bodyPr>
            <a:lstStyle/>
            <a:p>
              <a:pPr>
                <a:defRPr sz="4000"/>
              </a:pPr>
            </a:p>
          </p:txBody>
        </p:sp>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6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6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6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6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6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63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63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xit" nodeType="clickEffect" presetSubtype="0" presetID="1" grpId="8" fill="hold">
                                  <p:stCondLst>
                                    <p:cond delay="0"/>
                                  </p:stCondLst>
                                  <p:iterate type="el" backwards="0">
                                    <p:tmAbs val="0"/>
                                  </p:iterate>
                                  <p:childTnLst>
                                    <p:set>
                                      <p:cBhvr>
                                        <p:cTn id="34" fill="hold">
                                          <p:stCondLst>
                                            <p:cond delay="0"/>
                                          </p:stCondLst>
                                        </p:cTn>
                                        <p:tgtEl>
                                          <p:spTgt spid="628"/>
                                        </p:tgtEl>
                                        <p:attrNameLst>
                                          <p:attrName>style.visibility</p:attrName>
                                        </p:attrNameLst>
                                      </p:cBhvr>
                                      <p:to>
                                        <p:strVal val="hidden"/>
                                      </p:to>
                                    </p:set>
                                  </p:childTnLst>
                                </p:cTn>
                              </p:par>
                            </p:childTnLst>
                          </p:cTn>
                        </p:par>
                        <p:par>
                          <p:cTn id="35" fill="hold">
                            <p:stCondLst>
                              <p:cond delay="0"/>
                            </p:stCondLst>
                            <p:childTnLst>
                              <p:par>
                                <p:cTn id="36" presetClass="exit" nodeType="afterEffect" presetSubtype="0" presetID="1" grpId="9" fill="hold">
                                  <p:stCondLst>
                                    <p:cond delay="0"/>
                                  </p:stCondLst>
                                  <p:iterate type="el" backwards="0">
                                    <p:tmAbs val="0"/>
                                  </p:iterate>
                                  <p:childTnLst>
                                    <p:set>
                                      <p:cBhvr>
                                        <p:cTn id="37" fill="hold">
                                          <p:stCondLst>
                                            <p:cond delay="0"/>
                                          </p:stCondLst>
                                        </p:cTn>
                                        <p:tgtEl>
                                          <p:spTgt spid="633"/>
                                        </p:tgtEl>
                                        <p:attrNameLst>
                                          <p:attrName>style.visibility</p:attrName>
                                        </p:attrNameLst>
                                      </p:cBhvr>
                                      <p:to>
                                        <p:strVal val="hidden"/>
                                      </p:to>
                                    </p:set>
                                  </p:childTnLst>
                                </p:cTn>
                              </p:par>
                            </p:childTnLst>
                          </p:cTn>
                        </p:par>
                        <p:par>
                          <p:cTn id="38" fill="hold">
                            <p:stCondLst>
                              <p:cond delay="0"/>
                            </p:stCondLst>
                            <p:childTnLst>
                              <p:par>
                                <p:cTn id="39" presetClass="exit" nodeType="afterEffect" presetSubtype="0" presetID="1" grpId="10" fill="hold">
                                  <p:stCondLst>
                                    <p:cond delay="0"/>
                                  </p:stCondLst>
                                  <p:iterate type="el" backwards="0">
                                    <p:tmAbs val="0"/>
                                  </p:iterate>
                                  <p:childTnLst>
                                    <p:set>
                                      <p:cBhvr>
                                        <p:cTn id="40" fill="hold">
                                          <p:stCondLst>
                                            <p:cond delay="0"/>
                                          </p:stCondLst>
                                        </p:cTn>
                                        <p:tgtEl>
                                          <p:spTgt spid="634"/>
                                        </p:tgtEl>
                                        <p:attrNameLst>
                                          <p:attrName>style.visibility</p:attrName>
                                        </p:attrNameLst>
                                      </p:cBhvr>
                                      <p:to>
                                        <p:strVal val="hidden"/>
                                      </p:to>
                                    </p:set>
                                  </p:childTnLst>
                                </p:cTn>
                              </p:par>
                            </p:childTnLst>
                          </p:cTn>
                        </p:par>
                        <p:par>
                          <p:cTn id="41" fill="hold">
                            <p:stCondLst>
                              <p:cond delay="0"/>
                            </p:stCondLst>
                            <p:childTnLst>
                              <p:par>
                                <p:cTn id="42" presetClass="exit" nodeType="afterEffect" presetSubtype="0" presetID="1" grpId="11" fill="hold">
                                  <p:stCondLst>
                                    <p:cond delay="0"/>
                                  </p:stCondLst>
                                  <p:iterate type="el" backwards="0">
                                    <p:tmAbs val="0"/>
                                  </p:iterate>
                                  <p:childTnLst>
                                    <p:set>
                                      <p:cBhvr>
                                        <p:cTn id="43" fill="hold">
                                          <p:stCondLst>
                                            <p:cond delay="0"/>
                                          </p:stCondLst>
                                        </p:cTn>
                                        <p:tgtEl>
                                          <p:spTgt spid="637"/>
                                        </p:tgtEl>
                                        <p:attrNameLst>
                                          <p:attrName>style.visibility</p:attrName>
                                        </p:attrNameLst>
                                      </p:cBhvr>
                                      <p:to>
                                        <p:strVal val="hidden"/>
                                      </p:to>
                                    </p:set>
                                  </p:childTnLst>
                                </p:cTn>
                              </p:par>
                            </p:childTnLst>
                          </p:cTn>
                        </p:par>
                        <p:par>
                          <p:cTn id="44" fill="hold">
                            <p:stCondLst>
                              <p:cond delay="0"/>
                            </p:stCondLst>
                            <p:childTnLst>
                              <p:par>
                                <p:cTn id="45" presetClass="exit" nodeType="afterEffect" presetSubtype="0" presetID="1" grpId="12" fill="hold">
                                  <p:stCondLst>
                                    <p:cond delay="0"/>
                                  </p:stCondLst>
                                  <p:iterate type="el" backwards="0">
                                    <p:tmAbs val="0"/>
                                  </p:iterate>
                                  <p:childTnLst>
                                    <p:set>
                                      <p:cBhvr>
                                        <p:cTn id="46" fill="hold">
                                          <p:stCondLst>
                                            <p:cond delay="0"/>
                                          </p:stCondLst>
                                        </p:cTn>
                                        <p:tgtEl>
                                          <p:spTgt spid="631"/>
                                        </p:tgtEl>
                                        <p:attrNameLst>
                                          <p:attrName>style.visibility</p:attrName>
                                        </p:attrNameLst>
                                      </p:cBhvr>
                                      <p:to>
                                        <p:strVal val="hidden"/>
                                      </p:to>
                                    </p:set>
                                  </p:childTnLst>
                                </p:cTn>
                              </p:par>
                            </p:childTnLst>
                          </p:cTn>
                        </p:par>
                        <p:par>
                          <p:cTn id="47" fill="hold">
                            <p:stCondLst>
                              <p:cond delay="0"/>
                            </p:stCondLst>
                            <p:childTnLst>
                              <p:par>
                                <p:cTn id="48" presetClass="exit" nodeType="afterEffect" presetSubtype="0" presetID="1" grpId="13" fill="hold">
                                  <p:stCondLst>
                                    <p:cond delay="0"/>
                                  </p:stCondLst>
                                  <p:iterate type="el" backwards="0">
                                    <p:tmAbs val="0"/>
                                  </p:iterate>
                                  <p:childTnLst>
                                    <p:set>
                                      <p:cBhvr>
                                        <p:cTn id="49" fill="hold">
                                          <p:stCondLst>
                                            <p:cond delay="0"/>
                                          </p:stCondLst>
                                        </p:cTn>
                                        <p:tgtEl>
                                          <p:spTgt spid="632"/>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Class="entr" nodeType="clickEffect" presetSubtype="0" presetID="1" grpId="14" fill="hold">
                                  <p:stCondLst>
                                    <p:cond delay="0"/>
                                  </p:stCondLst>
                                  <p:iterate type="el" backwards="0">
                                    <p:tmAbs val="0"/>
                                  </p:iterate>
                                  <p:childTnLst>
                                    <p:set>
                                      <p:cBhvr>
                                        <p:cTn id="53" fill="hold"/>
                                        <p:tgtEl>
                                          <p:spTgt spid="641"/>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Class="path" nodeType="clickEffect" presetSubtype="0" presetID="-1" grpId="15" accel="50000" decel="50000" fill="hold">
                                  <p:stCondLst>
                                    <p:cond delay="0"/>
                                  </p:stCondLst>
                                  <p:childTnLst>
                                    <p:animMotion path="M 0.000000 0.000000 L 0.177246 -0.001953" origin="layout" pathEditMode="relative">
                                      <p:cBhvr>
                                        <p:cTn id="57" dur="1000" fill="hold"/>
                                        <p:tgtEl>
                                          <p:spTgt spid="641"/>
                                        </p:tgtEl>
                                        <p:attrNameLst>
                                          <p:attrName>ppt_x</p:attrName>
                                          <p:attrName>ppt_y</p:attrName>
                                        </p:attrNameLst>
                                      </p:cBhvr>
                                    </p:animMotion>
                                  </p:childTnLst>
                                </p:cTn>
                              </p:par>
                            </p:childTnLst>
                          </p:cTn>
                        </p:par>
                        <p:par>
                          <p:cTn id="58" fill="hold">
                            <p:stCondLst>
                              <p:cond delay="1000"/>
                            </p:stCondLst>
                            <p:childTnLst>
                              <p:par>
                                <p:cTn id="59" presetClass="entr" nodeType="afterEffect" presetSubtype="0" presetID="1" grpId="16" fill="hold">
                                  <p:stCondLst>
                                    <p:cond delay="500"/>
                                  </p:stCondLst>
                                  <p:iterate type="el" backwards="0">
                                    <p:tmAbs val="0"/>
                                  </p:iterate>
                                  <p:childTnLst>
                                    <p:set>
                                      <p:cBhvr>
                                        <p:cTn id="60" fill="hold"/>
                                        <p:tgtEl>
                                          <p:spTgt spid="64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634" grpId="3"/>
      <p:bldP build="whole" bldLvl="1" animBg="1" rev="0" advAuto="0" spid="628" grpId="2"/>
      <p:bldP build="whole" bldLvl="1" animBg="1" rev="0" advAuto="0" spid="632" grpId="13"/>
      <p:bldP build="whole" bldLvl="1" animBg="1" rev="0" advAuto="0" spid="628" grpId="8"/>
      <p:bldP build="whole" bldLvl="1" animBg="1" rev="0" advAuto="0" spid="633" grpId="5"/>
      <p:bldP build="whole" bldLvl="1" animBg="1" rev="0" advAuto="0" spid="634" grpId="10"/>
      <p:bldP build="whole" bldLvl="1" animBg="1" rev="0" advAuto="0" spid="641" grpId="14"/>
      <p:bldP build="whole" bldLvl="1" animBg="1" rev="0" advAuto="0" spid="633" grpId="9"/>
      <p:bldP build="whole" bldLvl="1" animBg="1" rev="0" advAuto="0" spid="631" grpId="4"/>
      <p:bldP build="whole" bldLvl="1" animBg="1" rev="0" advAuto="0" spid="637" grpId="7"/>
      <p:bldP build="whole" bldLvl="1" animBg="1" rev="0" advAuto="0" spid="638" grpId="6"/>
      <p:bldP build="whole" bldLvl="1" animBg="1" rev="0" advAuto="0" spid="632" grpId="1"/>
      <p:bldP build="whole" bldLvl="1" animBg="1" rev="0" advAuto="0" spid="637" grpId="11"/>
      <p:bldP build="whole" bldLvl="1" animBg="1" rev="0" advAuto="0" spid="631" grpId="12"/>
      <p:bldP build="whole" bldLvl="1" animBg="1" rev="0" advAuto="0" spid="644" grpId="16"/>
    </p:bldLst>
  </p:timing>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650" name="Grouper"/>
          <p:cNvGrpSpPr/>
          <p:nvPr/>
        </p:nvGrpSpPr>
        <p:grpSpPr>
          <a:xfrm>
            <a:off x="-10592" y="400050"/>
            <a:ext cx="12992101" cy="1143000"/>
            <a:chOff x="0" y="0"/>
            <a:chExt cx="12992100" cy="1143000"/>
          </a:xfrm>
        </p:grpSpPr>
        <p:sp>
          <p:nvSpPr>
            <p:cNvPr id="646" name="Bien qu’une fonction soit un ensemble de couples           telle que chaque    est en relation avec un unique"/>
            <p:cNvSpPr txBox="1"/>
            <p:nvPr/>
          </p:nvSpPr>
          <p:spPr>
            <a:xfrm>
              <a:off x="0" y="0"/>
              <a:ext cx="12992100" cy="11430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r>
                <a:t>Bien qu’une fonction soit un ensemble de couples           telle que chaque    est en relation avec un unique    </a:t>
              </a:r>
            </a:p>
          </p:txBody>
        </p:sp>
        <p:pic>
          <p:nvPicPr>
            <p:cNvPr id="647" name="droppedImage.pdf" descr="droppedImage.pdf"/>
            <p:cNvPicPr>
              <a:picLocks noChangeAspect="1"/>
            </p:cNvPicPr>
            <p:nvPr/>
          </p:nvPicPr>
          <p:blipFill>
            <a:blip r:embed="rId2">
              <a:extLst/>
            </a:blip>
            <a:stretch>
              <a:fillRect/>
            </a:stretch>
          </p:blipFill>
          <p:spPr>
            <a:xfrm>
              <a:off x="9751491" y="107950"/>
              <a:ext cx="914401" cy="469900"/>
            </a:xfrm>
            <a:prstGeom prst="rect">
              <a:avLst/>
            </a:prstGeom>
            <a:ln w="12700" cap="flat">
              <a:noFill/>
              <a:miter lim="400000"/>
            </a:ln>
            <a:effectLst/>
          </p:spPr>
        </p:pic>
        <p:pic>
          <p:nvPicPr>
            <p:cNvPr id="648" name="droppedImage.pdf" descr="droppedImage.pdf"/>
            <p:cNvPicPr>
              <a:picLocks noChangeAspect="1"/>
            </p:cNvPicPr>
            <p:nvPr/>
          </p:nvPicPr>
          <p:blipFill>
            <a:blip r:embed="rId3">
              <a:extLst/>
            </a:blip>
            <a:stretch>
              <a:fillRect/>
            </a:stretch>
          </p:blipFill>
          <p:spPr>
            <a:xfrm>
              <a:off x="4328591" y="781050"/>
              <a:ext cx="215901" cy="215900"/>
            </a:xfrm>
            <a:prstGeom prst="rect">
              <a:avLst/>
            </a:prstGeom>
            <a:ln w="12700" cap="flat">
              <a:noFill/>
              <a:miter lim="400000"/>
            </a:ln>
            <a:effectLst/>
          </p:spPr>
        </p:pic>
        <p:pic>
          <p:nvPicPr>
            <p:cNvPr id="649" name="droppedImage.pdf" descr="droppedImage.pdf"/>
            <p:cNvPicPr>
              <a:picLocks noChangeAspect="1"/>
            </p:cNvPicPr>
            <p:nvPr/>
          </p:nvPicPr>
          <p:blipFill>
            <a:blip r:embed="rId4">
              <a:extLst/>
            </a:blip>
            <a:stretch>
              <a:fillRect/>
            </a:stretch>
          </p:blipFill>
          <p:spPr>
            <a:xfrm>
              <a:off x="10234091" y="679450"/>
              <a:ext cx="177801" cy="330200"/>
            </a:xfrm>
            <a:prstGeom prst="rect">
              <a:avLst/>
            </a:prstGeom>
            <a:ln w="12700" cap="flat">
              <a:noFill/>
              <a:miter lim="400000"/>
            </a:ln>
            <a:effectLst/>
          </p:spPr>
        </p:pic>
      </p:grpSp>
      <p:sp>
        <p:nvSpPr>
          <p:cNvPr id="651" name="on ne va pas les étudier sous cette forme aussi générale."/>
          <p:cNvSpPr txBox="1"/>
          <p:nvPr/>
        </p:nvSpPr>
        <p:spPr>
          <a:xfrm>
            <a:off x="1359197" y="2565400"/>
            <a:ext cx="10201723"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ne va pas les étudier sous cette forme aussi générale.</a:t>
            </a:r>
          </a:p>
        </p:txBody>
      </p:sp>
      <p:sp>
        <p:nvSpPr>
          <p:cNvPr id="652" name="On va plutôt étudier les fonctions qui sont données à l’aide d’une règle."/>
          <p:cNvSpPr txBox="1"/>
          <p:nvPr/>
        </p:nvSpPr>
        <p:spPr>
          <a:xfrm>
            <a:off x="2108" y="42989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On va plutôt étudier les fonctions qui sont données à l’aide d’une règle.</a:t>
            </a:r>
          </a:p>
        </p:txBody>
      </p:sp>
      <p:pic>
        <p:nvPicPr>
          <p:cNvPr id="653" name="droppedImage.pdf" descr="droppedImage.pdf"/>
          <p:cNvPicPr>
            <a:picLocks noChangeAspect="1"/>
          </p:cNvPicPr>
          <p:nvPr/>
        </p:nvPicPr>
        <p:blipFill>
          <a:blip r:embed="rId5">
            <a:extLst/>
          </a:blip>
          <a:stretch>
            <a:fillRect/>
          </a:stretch>
        </p:blipFill>
        <p:spPr>
          <a:xfrm>
            <a:off x="7531100" y="6184900"/>
            <a:ext cx="2286000" cy="419100"/>
          </a:xfrm>
          <a:prstGeom prst="rect">
            <a:avLst/>
          </a:prstGeom>
          <a:ln w="12700">
            <a:miter lim="400000"/>
          </a:ln>
        </p:spPr>
      </p:pic>
      <p:pic>
        <p:nvPicPr>
          <p:cNvPr id="654" name="droppedImage.pdf" descr="droppedImage.pdf"/>
          <p:cNvPicPr>
            <a:picLocks noChangeAspect="1"/>
          </p:cNvPicPr>
          <p:nvPr/>
        </p:nvPicPr>
        <p:blipFill>
          <a:blip r:embed="rId6">
            <a:extLst/>
          </a:blip>
          <a:stretch>
            <a:fillRect/>
          </a:stretch>
        </p:blipFill>
        <p:spPr>
          <a:xfrm>
            <a:off x="8267700" y="6718300"/>
            <a:ext cx="3746500" cy="444500"/>
          </a:xfrm>
          <a:prstGeom prst="rect">
            <a:avLst/>
          </a:prstGeom>
          <a:ln w="12700">
            <a:miter lim="400000"/>
          </a:ln>
        </p:spPr>
      </p:pic>
      <p:pic>
        <p:nvPicPr>
          <p:cNvPr id="655" name="droppedImage.pdf" descr="droppedImage.pdf"/>
          <p:cNvPicPr>
            <a:picLocks noChangeAspect="1"/>
          </p:cNvPicPr>
          <p:nvPr/>
        </p:nvPicPr>
        <p:blipFill>
          <a:blip r:embed="rId7">
            <a:extLst/>
          </a:blip>
          <a:stretch>
            <a:fillRect/>
          </a:stretch>
        </p:blipFill>
        <p:spPr>
          <a:xfrm>
            <a:off x="7264400" y="8051800"/>
            <a:ext cx="3987800" cy="533400"/>
          </a:xfrm>
          <a:prstGeom prst="rect">
            <a:avLst/>
          </a:prstGeom>
          <a:ln w="12700">
            <a:miter lim="400000"/>
          </a:ln>
        </p:spPr>
      </p:pic>
      <p:sp>
        <p:nvSpPr>
          <p:cNvPr id="656" name="Par exemple la fonction"/>
          <p:cNvSpPr txBox="1"/>
          <p:nvPr/>
        </p:nvSpPr>
        <p:spPr>
          <a:xfrm>
            <a:off x="421208" y="6070600"/>
            <a:ext cx="6045201" cy="622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Par exemple la fonction</a:t>
            </a:r>
          </a:p>
        </p:txBody>
      </p:sp>
      <p:sp>
        <p:nvSpPr>
          <p:cNvPr id="657" name="qu’on va noter plutôt comme suit"/>
          <p:cNvSpPr txBox="1"/>
          <p:nvPr/>
        </p:nvSpPr>
        <p:spPr>
          <a:xfrm>
            <a:off x="392980" y="7962900"/>
            <a:ext cx="621595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qu’on va noter plutôt comme suit</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6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6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65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65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65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65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65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654" grpId="5"/>
      <p:bldP build="whole" bldLvl="1" animBg="1" rev="0" advAuto="0" spid="655" grpId="7"/>
      <p:bldP build="whole" bldLvl="1" animBg="1" rev="0" advAuto="0" spid="656" grpId="3"/>
      <p:bldP build="whole" bldLvl="1" animBg="1" rev="0" advAuto="0" spid="657" grpId="6"/>
      <p:bldP build="whole" bldLvl="1" animBg="1" rev="0" advAuto="0" spid="652" grpId="2"/>
      <p:bldP build="whole" bldLvl="1" animBg="1" rev="0" advAuto="0" spid="651" grpId="1"/>
      <p:bldP build="whole" bldLvl="1" animBg="1" rev="0" advAuto="0" spid="653" grpId="4"/>
    </p:bldLst>
  </p:timing>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662" name="Grouper"/>
          <p:cNvGrpSpPr/>
          <p:nvPr/>
        </p:nvGrpSpPr>
        <p:grpSpPr>
          <a:xfrm>
            <a:off x="3823344" y="4873571"/>
            <a:ext cx="4321892" cy="441000"/>
            <a:chOff x="-454736" y="0"/>
            <a:chExt cx="4321891" cy="440998"/>
          </a:xfrm>
        </p:grpSpPr>
        <p:sp>
          <p:nvSpPr>
            <p:cNvPr id="659" name="Rectangle aux angles arrondis"/>
            <p:cNvSpPr/>
            <p:nvPr/>
          </p:nvSpPr>
          <p:spPr>
            <a:xfrm>
              <a:off x="3219193" y="-1"/>
              <a:ext cx="647963" cy="441000"/>
            </a:xfrm>
            <a:prstGeom prst="roundRect">
              <a:avLst>
                <a:gd name="adj" fmla="val 43197"/>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660" name="Rectangle aux angles arrondis"/>
            <p:cNvSpPr/>
            <p:nvPr/>
          </p:nvSpPr>
          <p:spPr>
            <a:xfrm>
              <a:off x="1207354" y="-1"/>
              <a:ext cx="671649" cy="441000"/>
            </a:xfrm>
            <a:prstGeom prst="roundRect">
              <a:avLst>
                <a:gd name="adj" fmla="val 43197"/>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661" name="Rectangle aux angles arrondis"/>
            <p:cNvSpPr/>
            <p:nvPr/>
          </p:nvSpPr>
          <p:spPr>
            <a:xfrm>
              <a:off x="-454737" y="-1"/>
              <a:ext cx="612712" cy="441000"/>
            </a:xfrm>
            <a:prstGeom prst="roundRect">
              <a:avLst>
                <a:gd name="adj" fmla="val 43197"/>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666" name="Grouper"/>
          <p:cNvGrpSpPr/>
          <p:nvPr/>
        </p:nvGrpSpPr>
        <p:grpSpPr>
          <a:xfrm>
            <a:off x="4064864" y="6146077"/>
            <a:ext cx="3339921" cy="500997"/>
            <a:chOff x="0" y="0"/>
            <a:chExt cx="3339920" cy="500996"/>
          </a:xfrm>
        </p:grpSpPr>
        <p:sp>
          <p:nvSpPr>
            <p:cNvPr id="663" name="Rectangle aux angles arrondis"/>
            <p:cNvSpPr/>
            <p:nvPr/>
          </p:nvSpPr>
          <p:spPr>
            <a:xfrm>
              <a:off x="3018021" y="59998"/>
              <a:ext cx="321900" cy="440999"/>
            </a:xfrm>
            <a:prstGeom prst="roundRect">
              <a:avLst>
                <a:gd name="adj" fmla="val 500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664" name="Rectangle aux angles arrondis"/>
            <p:cNvSpPr/>
            <p:nvPr/>
          </p:nvSpPr>
          <p:spPr>
            <a:xfrm>
              <a:off x="1451634" y="56496"/>
              <a:ext cx="321899" cy="440999"/>
            </a:xfrm>
            <a:prstGeom prst="roundRect">
              <a:avLst>
                <a:gd name="adj" fmla="val 500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665" name="Rectangle aux angles arrondis"/>
            <p:cNvSpPr/>
            <p:nvPr/>
          </p:nvSpPr>
          <p:spPr>
            <a:xfrm>
              <a:off x="0" y="0"/>
              <a:ext cx="321899" cy="440999"/>
            </a:xfrm>
            <a:prstGeom prst="roundRect">
              <a:avLst>
                <a:gd name="adj" fmla="val 500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670" name="Grouper"/>
          <p:cNvGrpSpPr/>
          <p:nvPr/>
        </p:nvGrpSpPr>
        <p:grpSpPr>
          <a:xfrm>
            <a:off x="4064864" y="3533963"/>
            <a:ext cx="3339921" cy="500997"/>
            <a:chOff x="0" y="0"/>
            <a:chExt cx="3339920" cy="500996"/>
          </a:xfrm>
        </p:grpSpPr>
        <p:sp>
          <p:nvSpPr>
            <p:cNvPr id="667" name="Rectangle aux angles arrondis"/>
            <p:cNvSpPr/>
            <p:nvPr/>
          </p:nvSpPr>
          <p:spPr>
            <a:xfrm>
              <a:off x="3018021" y="59998"/>
              <a:ext cx="321900" cy="440999"/>
            </a:xfrm>
            <a:prstGeom prst="roundRect">
              <a:avLst>
                <a:gd name="adj" fmla="val 500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668" name="Rectangle aux angles arrondis"/>
            <p:cNvSpPr/>
            <p:nvPr/>
          </p:nvSpPr>
          <p:spPr>
            <a:xfrm>
              <a:off x="1451634" y="56496"/>
              <a:ext cx="321899" cy="440999"/>
            </a:xfrm>
            <a:prstGeom prst="roundRect">
              <a:avLst>
                <a:gd name="adj" fmla="val 500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669" name="Rectangle aux angles arrondis"/>
            <p:cNvSpPr/>
            <p:nvPr/>
          </p:nvSpPr>
          <p:spPr>
            <a:xfrm>
              <a:off x="0" y="0"/>
              <a:ext cx="321899" cy="440999"/>
            </a:xfrm>
            <a:prstGeom prst="roundRect">
              <a:avLst>
                <a:gd name="adj" fmla="val 500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674" name="Grouper"/>
          <p:cNvGrpSpPr/>
          <p:nvPr/>
        </p:nvGrpSpPr>
        <p:grpSpPr>
          <a:xfrm>
            <a:off x="4064864" y="2271643"/>
            <a:ext cx="3339921" cy="500997"/>
            <a:chOff x="0" y="0"/>
            <a:chExt cx="3339920" cy="500996"/>
          </a:xfrm>
        </p:grpSpPr>
        <p:sp>
          <p:nvSpPr>
            <p:cNvPr id="671" name="Rectangle aux angles arrondis"/>
            <p:cNvSpPr/>
            <p:nvPr/>
          </p:nvSpPr>
          <p:spPr>
            <a:xfrm>
              <a:off x="3018021" y="59998"/>
              <a:ext cx="321900" cy="440999"/>
            </a:xfrm>
            <a:prstGeom prst="roundRect">
              <a:avLst>
                <a:gd name="adj" fmla="val 500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672" name="Rectangle aux angles arrondis"/>
            <p:cNvSpPr/>
            <p:nvPr/>
          </p:nvSpPr>
          <p:spPr>
            <a:xfrm>
              <a:off x="1451634" y="56496"/>
              <a:ext cx="321899" cy="440999"/>
            </a:xfrm>
            <a:prstGeom prst="roundRect">
              <a:avLst>
                <a:gd name="adj" fmla="val 500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673" name="Rectangle aux angles arrondis"/>
            <p:cNvSpPr/>
            <p:nvPr/>
          </p:nvSpPr>
          <p:spPr>
            <a:xfrm>
              <a:off x="0" y="0"/>
              <a:ext cx="321899" cy="440999"/>
            </a:xfrm>
            <a:prstGeom prst="roundRect">
              <a:avLst>
                <a:gd name="adj" fmla="val 500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678" name="Grouper"/>
          <p:cNvGrpSpPr/>
          <p:nvPr/>
        </p:nvGrpSpPr>
        <p:grpSpPr>
          <a:xfrm>
            <a:off x="3733689" y="738999"/>
            <a:ext cx="2884368" cy="413042"/>
            <a:chOff x="0" y="0"/>
            <a:chExt cx="2884367" cy="413040"/>
          </a:xfrm>
        </p:grpSpPr>
        <p:sp>
          <p:nvSpPr>
            <p:cNvPr id="675" name="Rectangle aux angles arrondis"/>
            <p:cNvSpPr/>
            <p:nvPr/>
          </p:nvSpPr>
          <p:spPr>
            <a:xfrm>
              <a:off x="1300284" y="25400"/>
              <a:ext cx="321899" cy="387641"/>
            </a:xfrm>
            <a:prstGeom prst="roundRect">
              <a:avLst>
                <a:gd name="adj" fmla="val 500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676" name="Rectangle aux angles arrondis"/>
            <p:cNvSpPr/>
            <p:nvPr/>
          </p:nvSpPr>
          <p:spPr>
            <a:xfrm>
              <a:off x="2562468" y="25400"/>
              <a:ext cx="321900" cy="387641"/>
            </a:xfrm>
            <a:prstGeom prst="roundRect">
              <a:avLst>
                <a:gd name="adj" fmla="val 500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677" name="Rectangle aux angles arrondis"/>
            <p:cNvSpPr/>
            <p:nvPr/>
          </p:nvSpPr>
          <p:spPr>
            <a:xfrm>
              <a:off x="0" y="0"/>
              <a:ext cx="321899" cy="387641"/>
            </a:xfrm>
            <a:prstGeom prst="roundRect">
              <a:avLst>
                <a:gd name="adj" fmla="val 500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sp>
        <p:nvSpPr>
          <p:cNvPr id="679" name="Exemple:"/>
          <p:cNvSpPr/>
          <p:nvPr>
            <p:ph type="body" idx="13"/>
          </p:nvPr>
        </p:nvSpPr>
        <p:spPr>
          <a:prstGeom prst="roundRect">
            <a:avLst>
              <a:gd name="adj" fmla="val 50000"/>
            </a:avLst>
          </a:prstGeom>
        </p:spPr>
        <p:txBody>
          <a:bodyPr/>
          <a:lstStyle/>
          <a:p>
            <a:pPr/>
            <a:r>
              <a:t>Exemple:</a:t>
            </a:r>
          </a:p>
        </p:txBody>
      </p:sp>
      <p:pic>
        <p:nvPicPr>
          <p:cNvPr id="680" name="Image" descr="Image"/>
          <p:cNvPicPr>
            <a:picLocks noChangeAspect="1"/>
          </p:cNvPicPr>
          <p:nvPr/>
        </p:nvPicPr>
        <p:blipFill>
          <a:blip r:embed="rId2">
            <a:extLst/>
          </a:blip>
          <a:stretch>
            <a:fillRect/>
          </a:stretch>
        </p:blipFill>
        <p:spPr>
          <a:xfrm>
            <a:off x="3352199" y="631340"/>
            <a:ext cx="3987801" cy="520701"/>
          </a:xfrm>
          <a:prstGeom prst="rect">
            <a:avLst/>
          </a:prstGeom>
          <a:ln w="12700">
            <a:miter lim="400000"/>
          </a:ln>
        </p:spPr>
      </p:pic>
      <p:pic>
        <p:nvPicPr>
          <p:cNvPr id="681" name="Image" descr="Image"/>
          <p:cNvPicPr>
            <a:picLocks noChangeAspect="1"/>
          </p:cNvPicPr>
          <p:nvPr/>
        </p:nvPicPr>
        <p:blipFill>
          <a:blip r:embed="rId3">
            <a:extLst/>
          </a:blip>
          <a:stretch>
            <a:fillRect/>
          </a:stretch>
        </p:blipFill>
        <p:spPr>
          <a:xfrm>
            <a:off x="3714376" y="2302739"/>
            <a:ext cx="800101" cy="469901"/>
          </a:xfrm>
          <a:prstGeom prst="rect">
            <a:avLst/>
          </a:prstGeom>
          <a:ln w="12700">
            <a:miter lim="400000"/>
          </a:ln>
        </p:spPr>
      </p:pic>
      <p:pic>
        <p:nvPicPr>
          <p:cNvPr id="682" name="Image" descr="Image"/>
          <p:cNvPicPr>
            <a:picLocks noChangeAspect="1"/>
          </p:cNvPicPr>
          <p:nvPr/>
        </p:nvPicPr>
        <p:blipFill>
          <a:blip r:embed="rId4">
            <a:extLst/>
          </a:blip>
          <a:stretch>
            <a:fillRect/>
          </a:stretch>
        </p:blipFill>
        <p:spPr>
          <a:xfrm>
            <a:off x="4695171" y="2302739"/>
            <a:ext cx="3606801" cy="520701"/>
          </a:xfrm>
          <a:prstGeom prst="rect">
            <a:avLst/>
          </a:prstGeom>
          <a:ln w="12700">
            <a:miter lim="400000"/>
          </a:ln>
        </p:spPr>
      </p:pic>
      <p:pic>
        <p:nvPicPr>
          <p:cNvPr id="683" name="Image" descr="Image"/>
          <p:cNvPicPr>
            <a:picLocks noChangeAspect="1"/>
          </p:cNvPicPr>
          <p:nvPr/>
        </p:nvPicPr>
        <p:blipFill>
          <a:blip r:embed="rId5">
            <a:extLst/>
          </a:blip>
          <a:stretch>
            <a:fillRect/>
          </a:stretch>
        </p:blipFill>
        <p:spPr>
          <a:xfrm>
            <a:off x="4695171" y="3549511"/>
            <a:ext cx="3606801" cy="520701"/>
          </a:xfrm>
          <a:prstGeom prst="rect">
            <a:avLst/>
          </a:prstGeom>
          <a:ln w="12700">
            <a:miter lim="400000"/>
          </a:ln>
        </p:spPr>
      </p:pic>
      <p:pic>
        <p:nvPicPr>
          <p:cNvPr id="684" name="Image" descr="Image"/>
          <p:cNvPicPr>
            <a:picLocks noChangeAspect="1"/>
          </p:cNvPicPr>
          <p:nvPr/>
        </p:nvPicPr>
        <p:blipFill>
          <a:blip r:embed="rId6">
            <a:extLst/>
          </a:blip>
          <a:stretch>
            <a:fillRect/>
          </a:stretch>
        </p:blipFill>
        <p:spPr>
          <a:xfrm>
            <a:off x="4695171" y="4796283"/>
            <a:ext cx="4318001" cy="520701"/>
          </a:xfrm>
          <a:prstGeom prst="rect">
            <a:avLst/>
          </a:prstGeom>
          <a:ln w="12700">
            <a:miter lim="400000"/>
          </a:ln>
        </p:spPr>
      </p:pic>
      <p:pic>
        <p:nvPicPr>
          <p:cNvPr id="685" name="Image" descr="Image"/>
          <p:cNvPicPr>
            <a:picLocks noChangeAspect="1"/>
          </p:cNvPicPr>
          <p:nvPr/>
        </p:nvPicPr>
        <p:blipFill>
          <a:blip r:embed="rId7">
            <a:extLst/>
          </a:blip>
          <a:stretch>
            <a:fillRect/>
          </a:stretch>
        </p:blipFill>
        <p:spPr>
          <a:xfrm>
            <a:off x="4695171" y="6151556"/>
            <a:ext cx="3606801" cy="520701"/>
          </a:xfrm>
          <a:prstGeom prst="rect">
            <a:avLst/>
          </a:prstGeom>
          <a:ln w="12700">
            <a:miter lim="400000"/>
          </a:ln>
        </p:spPr>
      </p:pic>
      <p:pic>
        <p:nvPicPr>
          <p:cNvPr id="686" name="Image" descr="Image"/>
          <p:cNvPicPr>
            <a:picLocks noChangeAspect="1"/>
          </p:cNvPicPr>
          <p:nvPr/>
        </p:nvPicPr>
        <p:blipFill>
          <a:blip r:embed="rId8">
            <a:extLst/>
          </a:blip>
          <a:stretch>
            <a:fillRect/>
          </a:stretch>
        </p:blipFill>
        <p:spPr>
          <a:xfrm>
            <a:off x="3714376" y="3542611"/>
            <a:ext cx="800101" cy="469901"/>
          </a:xfrm>
          <a:prstGeom prst="rect">
            <a:avLst/>
          </a:prstGeom>
          <a:ln w="12700">
            <a:miter lim="400000"/>
          </a:ln>
        </p:spPr>
      </p:pic>
      <p:pic>
        <p:nvPicPr>
          <p:cNvPr id="687" name="Image" descr="Image"/>
          <p:cNvPicPr>
            <a:picLocks noChangeAspect="1"/>
          </p:cNvPicPr>
          <p:nvPr/>
        </p:nvPicPr>
        <p:blipFill>
          <a:blip r:embed="rId9">
            <a:extLst/>
          </a:blip>
          <a:stretch>
            <a:fillRect/>
          </a:stretch>
        </p:blipFill>
        <p:spPr>
          <a:xfrm>
            <a:off x="3371476" y="4847083"/>
            <a:ext cx="1143001" cy="469901"/>
          </a:xfrm>
          <a:prstGeom prst="rect">
            <a:avLst/>
          </a:prstGeom>
          <a:ln w="12700">
            <a:miter lim="400000"/>
          </a:ln>
        </p:spPr>
      </p:pic>
      <p:pic>
        <p:nvPicPr>
          <p:cNvPr id="688" name="Image" descr="Image"/>
          <p:cNvPicPr>
            <a:picLocks noChangeAspect="1"/>
          </p:cNvPicPr>
          <p:nvPr/>
        </p:nvPicPr>
        <p:blipFill>
          <a:blip r:embed="rId10">
            <a:extLst/>
          </a:blip>
          <a:stretch>
            <a:fillRect/>
          </a:stretch>
        </p:blipFill>
        <p:spPr>
          <a:xfrm>
            <a:off x="3714376" y="6151556"/>
            <a:ext cx="800101" cy="469901"/>
          </a:xfrm>
          <a:prstGeom prst="rect">
            <a:avLst/>
          </a:prstGeom>
          <a:ln w="12700">
            <a:miter lim="400000"/>
          </a:ln>
        </p:spPr>
      </p:pic>
      <p:pic>
        <p:nvPicPr>
          <p:cNvPr id="689" name="Image" descr="Image"/>
          <p:cNvPicPr>
            <a:picLocks noChangeAspect="1"/>
          </p:cNvPicPr>
          <p:nvPr/>
        </p:nvPicPr>
        <p:blipFill>
          <a:blip r:embed="rId11">
            <a:extLst/>
          </a:blip>
          <a:stretch>
            <a:fillRect/>
          </a:stretch>
        </p:blipFill>
        <p:spPr>
          <a:xfrm>
            <a:off x="8610380" y="2382441"/>
            <a:ext cx="673101" cy="330201"/>
          </a:xfrm>
          <a:prstGeom prst="rect">
            <a:avLst/>
          </a:prstGeom>
          <a:ln w="12700">
            <a:miter lim="400000"/>
          </a:ln>
        </p:spPr>
      </p:pic>
      <p:pic>
        <p:nvPicPr>
          <p:cNvPr id="690" name="Image" descr="Image"/>
          <p:cNvPicPr>
            <a:picLocks noChangeAspect="1"/>
          </p:cNvPicPr>
          <p:nvPr/>
        </p:nvPicPr>
        <p:blipFill>
          <a:blip r:embed="rId12">
            <a:extLst/>
          </a:blip>
          <a:stretch>
            <a:fillRect/>
          </a:stretch>
        </p:blipFill>
        <p:spPr>
          <a:xfrm>
            <a:off x="8585990" y="3618814"/>
            <a:ext cx="673101" cy="330201"/>
          </a:xfrm>
          <a:prstGeom prst="rect">
            <a:avLst/>
          </a:prstGeom>
          <a:ln w="12700">
            <a:miter lim="400000"/>
          </a:ln>
        </p:spPr>
      </p:pic>
      <p:pic>
        <p:nvPicPr>
          <p:cNvPr id="691" name="Image" descr="Image"/>
          <p:cNvPicPr>
            <a:picLocks noChangeAspect="1"/>
          </p:cNvPicPr>
          <p:nvPr/>
        </p:nvPicPr>
        <p:blipFill>
          <a:blip r:embed="rId13">
            <a:extLst/>
          </a:blip>
          <a:stretch>
            <a:fillRect/>
          </a:stretch>
        </p:blipFill>
        <p:spPr>
          <a:xfrm>
            <a:off x="9225272" y="4873571"/>
            <a:ext cx="901701" cy="330201"/>
          </a:xfrm>
          <a:prstGeom prst="rect">
            <a:avLst/>
          </a:prstGeom>
          <a:ln w="12700">
            <a:miter lim="400000"/>
          </a:ln>
        </p:spPr>
      </p:pic>
      <p:pic>
        <p:nvPicPr>
          <p:cNvPr id="692" name="Image" descr="Image"/>
          <p:cNvPicPr>
            <a:picLocks noChangeAspect="1"/>
          </p:cNvPicPr>
          <p:nvPr/>
        </p:nvPicPr>
        <p:blipFill>
          <a:blip r:embed="rId14">
            <a:extLst/>
          </a:blip>
          <a:stretch>
            <a:fillRect/>
          </a:stretch>
        </p:blipFill>
        <p:spPr>
          <a:xfrm>
            <a:off x="8535652" y="6222277"/>
            <a:ext cx="901701" cy="330201"/>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68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6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67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67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68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68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68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67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69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68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68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66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0" presetID="1" grpId="13" fill="hold">
                                  <p:stCondLst>
                                    <p:cond delay="0"/>
                                  </p:stCondLst>
                                  <p:iterate type="el" backwards="0">
                                    <p:tmAbs val="0"/>
                                  </p:iterate>
                                  <p:childTnLst>
                                    <p:set>
                                      <p:cBhvr>
                                        <p:cTn id="54" fill="hold"/>
                                        <p:tgtEl>
                                          <p:spTgt spid="69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Class="entr" nodeType="clickEffect" presetSubtype="0" presetID="1" grpId="14" fill="hold">
                                  <p:stCondLst>
                                    <p:cond delay="0"/>
                                  </p:stCondLst>
                                  <p:iterate type="el" backwards="0">
                                    <p:tmAbs val="0"/>
                                  </p:iterate>
                                  <p:childTnLst>
                                    <p:set>
                                      <p:cBhvr>
                                        <p:cTn id="58" fill="hold"/>
                                        <p:tgtEl>
                                          <p:spTgt spid="68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Class="entr" nodeType="clickEffect" presetSubtype="0" presetID="1" grpId="15" fill="hold">
                                  <p:stCondLst>
                                    <p:cond delay="0"/>
                                  </p:stCondLst>
                                  <p:iterate type="el" backwards="0">
                                    <p:tmAbs val="0"/>
                                  </p:iterate>
                                  <p:childTnLst>
                                    <p:set>
                                      <p:cBhvr>
                                        <p:cTn id="62" fill="hold"/>
                                        <p:tgtEl>
                                          <p:spTgt spid="68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Class="entr" nodeType="clickEffect" presetSubtype="0" presetID="1" grpId="16" fill="hold">
                                  <p:stCondLst>
                                    <p:cond delay="0"/>
                                  </p:stCondLst>
                                  <p:iterate type="el" backwards="0">
                                    <p:tmAbs val="0"/>
                                  </p:iterate>
                                  <p:childTnLst>
                                    <p:set>
                                      <p:cBhvr>
                                        <p:cTn id="66" fill="hold"/>
                                        <p:tgtEl>
                                          <p:spTgt spid="66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Class="entr" nodeType="clickEffect" presetSubtype="0" presetID="1" grpId="17" fill="hold">
                                  <p:stCondLst>
                                    <p:cond delay="0"/>
                                  </p:stCondLst>
                                  <p:iterate type="el" backwards="0">
                                    <p:tmAbs val="0"/>
                                  </p:iterate>
                                  <p:childTnLst>
                                    <p:set>
                                      <p:cBhvr>
                                        <p:cTn id="70" fill="hold"/>
                                        <p:tgtEl>
                                          <p:spTgt spid="69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674" grpId="4"/>
      <p:bldP build="whole" bldLvl="1" animBg="1" rev="0" advAuto="0" spid="681" grpId="1"/>
      <p:bldP build="whole" bldLvl="1" animBg="1" rev="0" advAuto="0" spid="685" grpId="15"/>
      <p:bldP build="whole" bldLvl="1" animBg="1" rev="0" advAuto="0" spid="687" grpId="10"/>
      <p:bldP build="whole" bldLvl="1" animBg="1" rev="0" advAuto="0" spid="692" grpId="17"/>
      <p:bldP build="whole" bldLvl="1" animBg="1" rev="0" advAuto="0" spid="686" grpId="6"/>
      <p:bldP build="whole" bldLvl="1" animBg="1" rev="0" advAuto="0" spid="678" grpId="3"/>
      <p:bldP build="whole" bldLvl="1" animBg="1" rev="0" advAuto="0" spid="684" grpId="11"/>
      <p:bldP build="whole" bldLvl="1" animBg="1" rev="0" advAuto="0" spid="682" grpId="2"/>
      <p:bldP build="whole" bldLvl="1" animBg="1" rev="0" advAuto="0" spid="689" grpId="5"/>
      <p:bldP build="whole" bldLvl="1" animBg="1" rev="0" advAuto="0" spid="691" grpId="13"/>
      <p:bldP build="whole" bldLvl="1" animBg="1" rev="0" advAuto="0" spid="683" grpId="7"/>
      <p:bldP build="whole" bldLvl="1" animBg="1" rev="0" advAuto="0" spid="670" grpId="8"/>
      <p:bldP build="whole" bldLvl="1" animBg="1" rev="0" advAuto="0" spid="688" grpId="14"/>
      <p:bldP build="whole" bldLvl="1" animBg="1" rev="0" advAuto="0" spid="690" grpId="9"/>
      <p:bldP build="whole" bldLvl="1" animBg="1" rev="0" advAuto="0" spid="666" grpId="16"/>
      <p:bldP build="whole" bldLvl="1" animBg="1" rev="0" advAuto="0" spid="662" grpId="12"/>
    </p:bldLst>
  </p:timing>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94" name="Faites les exercices suivants"/>
          <p:cNvSpPr/>
          <p:nvPr>
            <p:ph type="body" idx="13"/>
          </p:nvPr>
        </p:nvSpPr>
        <p:spPr>
          <a:prstGeom prst="roundRect">
            <a:avLst>
              <a:gd name="adj" fmla="val 50000"/>
            </a:avLst>
          </a:prstGeom>
        </p:spPr>
        <p:txBody>
          <a:bodyPr/>
          <a:lstStyle/>
          <a:p>
            <a:pPr/>
            <a:r>
              <a:t>Faites les exercices suivants</a:t>
            </a:r>
          </a:p>
        </p:txBody>
      </p:sp>
      <p:sp>
        <p:nvSpPr>
          <p:cNvPr id="695" name="p.149 # 1 à 4"/>
          <p:cNvSpPr txBox="1"/>
          <p:nvPr/>
        </p:nvSpPr>
        <p:spPr>
          <a:xfrm>
            <a:off x="5217864" y="4565649"/>
            <a:ext cx="2569072"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p.149 # 1 à 4</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97" name="Dans ce qui suit, nous allons explorer graphiquement certaine caractéristiques des fonctions."/>
          <p:cNvSpPr txBox="1"/>
          <p:nvPr/>
        </p:nvSpPr>
        <p:spPr>
          <a:xfrm>
            <a:off x="706057" y="3198854"/>
            <a:ext cx="11563947"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Dans ce qui suit, nous allons explorer graphiquement certaine caractéristiques des fonctions. </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99" name="Domaine et image"/>
          <p:cNvSpPr txBox="1"/>
          <p:nvPr/>
        </p:nvSpPr>
        <p:spPr>
          <a:xfrm>
            <a:off x="4680334" y="148265"/>
            <a:ext cx="3500438"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Domaine et image</a:t>
            </a:r>
          </a:p>
        </p:txBody>
      </p:sp>
      <p:grpSp>
        <p:nvGrpSpPr>
          <p:cNvPr id="703" name="Grouper"/>
          <p:cNvGrpSpPr/>
          <p:nvPr/>
        </p:nvGrpSpPr>
        <p:grpSpPr>
          <a:xfrm>
            <a:off x="-922065" y="770565"/>
            <a:ext cx="15222416" cy="9222994"/>
            <a:chOff x="0" y="0"/>
            <a:chExt cx="15222415" cy="9222992"/>
          </a:xfrm>
        </p:grpSpPr>
        <p:pic>
          <p:nvPicPr>
            <p:cNvPr id="700" name="cubi.pdf" descr="cubi.pdf"/>
            <p:cNvPicPr>
              <a:picLocks noChangeAspect="1"/>
            </p:cNvPicPr>
            <p:nvPr/>
          </p:nvPicPr>
          <p:blipFill>
            <a:blip r:embed="rId2">
              <a:extLst/>
            </a:blip>
            <a:stretch>
              <a:fillRect/>
            </a:stretch>
          </p:blipFill>
          <p:spPr>
            <a:xfrm>
              <a:off x="0" y="0"/>
              <a:ext cx="15222416" cy="9222993"/>
            </a:xfrm>
            <a:prstGeom prst="rect">
              <a:avLst/>
            </a:prstGeom>
            <a:ln w="12700" cap="flat">
              <a:noFill/>
              <a:miter lim="400000"/>
            </a:ln>
            <a:effectLst/>
          </p:spPr>
        </p:pic>
        <p:sp>
          <p:nvSpPr>
            <p:cNvPr id="701" name="Cercle"/>
            <p:cNvSpPr/>
            <p:nvPr/>
          </p:nvSpPr>
          <p:spPr>
            <a:xfrm>
              <a:off x="7501258" y="2019922"/>
              <a:ext cx="127001" cy="127001"/>
            </a:xfrm>
            <a:prstGeom prst="ellipse">
              <a:avLst/>
            </a:prstGeom>
            <a:solidFill>
              <a:srgbClr val="6995D7"/>
            </a:solid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sp>
          <p:nvSpPr>
            <p:cNvPr id="702" name="Cercle"/>
            <p:cNvSpPr/>
            <p:nvPr/>
          </p:nvSpPr>
          <p:spPr>
            <a:xfrm>
              <a:off x="5286042" y="6457750"/>
              <a:ext cx="127001" cy="127001"/>
            </a:xfrm>
            <a:prstGeom prst="ellipse">
              <a:avLst/>
            </a:prstGeom>
            <a:solidFill>
              <a:srgbClr val="FFFFFF"/>
            </a:solid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grpSp>
      <p:pic>
        <p:nvPicPr>
          <p:cNvPr id="704" name="Image" descr="Image"/>
          <p:cNvPicPr>
            <a:picLocks noChangeAspect="1"/>
          </p:cNvPicPr>
          <p:nvPr/>
        </p:nvPicPr>
        <p:blipFill>
          <a:blip r:embed="rId3">
            <a:extLst/>
          </a:blip>
          <a:stretch>
            <a:fillRect/>
          </a:stretch>
        </p:blipFill>
        <p:spPr>
          <a:xfrm>
            <a:off x="8051909" y="3339612"/>
            <a:ext cx="3378201" cy="469901"/>
          </a:xfrm>
          <a:prstGeom prst="rect">
            <a:avLst/>
          </a:prstGeom>
          <a:ln w="12700">
            <a:miter lim="400000"/>
          </a:ln>
        </p:spPr>
      </p:pic>
      <p:pic>
        <p:nvPicPr>
          <p:cNvPr id="705" name="Image" descr="Image"/>
          <p:cNvPicPr>
            <a:picLocks noChangeAspect="1"/>
          </p:cNvPicPr>
          <p:nvPr/>
        </p:nvPicPr>
        <p:blipFill>
          <a:blip r:embed="rId4">
            <a:extLst/>
          </a:blip>
          <a:stretch>
            <a:fillRect/>
          </a:stretch>
        </p:blipFill>
        <p:spPr>
          <a:xfrm>
            <a:off x="8051909" y="4626124"/>
            <a:ext cx="3035301" cy="469901"/>
          </a:xfrm>
          <a:prstGeom prst="rect">
            <a:avLst/>
          </a:prstGeom>
          <a:ln w="12700">
            <a:miter lim="400000"/>
          </a:ln>
        </p:spPr>
      </p:pic>
      <p:sp>
        <p:nvSpPr>
          <p:cNvPr id="706" name="Rectangle"/>
          <p:cNvSpPr/>
          <p:nvPr/>
        </p:nvSpPr>
        <p:spPr>
          <a:xfrm>
            <a:off x="4441488" y="6469060"/>
            <a:ext cx="2176060" cy="142114"/>
          </a:xfrm>
          <a:prstGeom prst="rect">
            <a:avLst/>
          </a:prstGeom>
          <a:solidFill>
            <a:srgbClr val="0DFCFF">
              <a:alpha val="47877"/>
            </a:srgbClr>
          </a:solidFill>
          <a:ln w="25400">
            <a:miter lim="400000"/>
          </a:ln>
        </p:spPr>
        <p:txBody>
          <a:bodyPr lIns="50800" tIns="50800" rIns="50800" bIns="50800" anchor="ctr"/>
          <a:lstStyle/>
          <a:p>
            <a:pPr>
              <a:defRPr sz="4000"/>
            </a:pPr>
          </a:p>
        </p:txBody>
      </p:sp>
      <p:sp>
        <p:nvSpPr>
          <p:cNvPr id="707" name="Rectangle"/>
          <p:cNvSpPr/>
          <p:nvPr/>
        </p:nvSpPr>
        <p:spPr>
          <a:xfrm>
            <a:off x="5105165" y="2812804"/>
            <a:ext cx="133020" cy="4485777"/>
          </a:xfrm>
          <a:prstGeom prst="rect">
            <a:avLst/>
          </a:prstGeom>
          <a:solidFill>
            <a:srgbClr val="FFB0B2">
              <a:alpha val="47877"/>
            </a:srgbClr>
          </a:solidFill>
          <a:ln w="25400">
            <a:miter lim="400000"/>
          </a:ln>
        </p:spPr>
        <p:txBody>
          <a:bodyPr lIns="50800" tIns="50800" rIns="50800" bIns="50800" anchor="ctr"/>
          <a:lstStyle/>
          <a:p>
            <a:pPr>
              <a:defRPr sz="4000"/>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7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70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70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704" grpId="2"/>
      <p:bldP build="whole" bldLvl="1" animBg="1" rev="0" advAuto="0" spid="706" grpId="1"/>
      <p:bldP build="whole" bldLvl="1" animBg="1" rev="0" advAuto="0" spid="705" grpId="4"/>
      <p:bldP build="whole" bldLvl="1" animBg="1" rev="0" advAuto="0" spid="707" grpId="3"/>
    </p:bldLst>
  </p:timing>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09" name="Zéros d’une fonction"/>
          <p:cNvSpPr txBox="1"/>
          <p:nvPr/>
        </p:nvSpPr>
        <p:spPr>
          <a:xfrm>
            <a:off x="4417361" y="412886"/>
            <a:ext cx="3911428"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Zéros d’une fonction</a:t>
            </a:r>
          </a:p>
        </p:txBody>
      </p:sp>
      <p:pic>
        <p:nvPicPr>
          <p:cNvPr id="710" name="fon.pdf" descr="fon.pdf"/>
          <p:cNvPicPr>
            <a:picLocks noChangeAspect="1"/>
          </p:cNvPicPr>
          <p:nvPr/>
        </p:nvPicPr>
        <p:blipFill>
          <a:blip r:embed="rId2">
            <a:extLst/>
          </a:blip>
          <a:stretch>
            <a:fillRect/>
          </a:stretch>
        </p:blipFill>
        <p:spPr>
          <a:xfrm>
            <a:off x="136967" y="1582350"/>
            <a:ext cx="13486530" cy="8171251"/>
          </a:xfrm>
          <a:prstGeom prst="rect">
            <a:avLst/>
          </a:prstGeom>
          <a:ln w="12700">
            <a:miter lim="400000"/>
          </a:ln>
        </p:spPr>
      </p:pic>
      <p:sp>
        <p:nvSpPr>
          <p:cNvPr id="711" name="Cercle"/>
          <p:cNvSpPr/>
          <p:nvPr/>
        </p:nvSpPr>
        <p:spPr>
          <a:xfrm>
            <a:off x="2857513" y="5132704"/>
            <a:ext cx="127001" cy="127001"/>
          </a:xfrm>
          <a:prstGeom prst="ellipse">
            <a:avLst/>
          </a:prstGeom>
          <a:solidFill>
            <a:srgbClr val="FF2600"/>
          </a:solidFill>
          <a:ln w="12700">
            <a:solidFill>
              <a:srgbClr val="000000"/>
            </a:solidFill>
            <a:miter lim="400000"/>
          </a:ln>
        </p:spPr>
        <p:txBody>
          <a:bodyPr lIns="50800" tIns="50800" rIns="50800" bIns="50800" anchor="ctr"/>
          <a:lstStyle/>
          <a:p>
            <a:pPr>
              <a:defRPr sz="4000"/>
            </a:pPr>
          </a:p>
        </p:txBody>
      </p:sp>
      <p:sp>
        <p:nvSpPr>
          <p:cNvPr id="712" name="Cercle"/>
          <p:cNvSpPr/>
          <p:nvPr/>
        </p:nvSpPr>
        <p:spPr>
          <a:xfrm>
            <a:off x="4175505" y="5132704"/>
            <a:ext cx="127001" cy="127001"/>
          </a:xfrm>
          <a:prstGeom prst="ellipse">
            <a:avLst/>
          </a:prstGeom>
          <a:solidFill>
            <a:srgbClr val="FF2600"/>
          </a:solidFill>
          <a:ln w="12700">
            <a:solidFill>
              <a:srgbClr val="000000"/>
            </a:solidFill>
            <a:miter lim="400000"/>
          </a:ln>
        </p:spPr>
        <p:txBody>
          <a:bodyPr lIns="50800" tIns="50800" rIns="50800" bIns="50800" anchor="ctr"/>
          <a:lstStyle/>
          <a:p>
            <a:pPr>
              <a:defRPr sz="4000"/>
            </a:pPr>
          </a:p>
        </p:txBody>
      </p:sp>
      <p:sp>
        <p:nvSpPr>
          <p:cNvPr id="713" name="Cercle"/>
          <p:cNvSpPr/>
          <p:nvPr/>
        </p:nvSpPr>
        <p:spPr>
          <a:xfrm>
            <a:off x="6778399" y="5132704"/>
            <a:ext cx="127001" cy="127001"/>
          </a:xfrm>
          <a:prstGeom prst="ellipse">
            <a:avLst/>
          </a:prstGeom>
          <a:solidFill>
            <a:srgbClr val="FF2600"/>
          </a:solidFill>
          <a:ln w="12700">
            <a:solidFill>
              <a:srgbClr val="000000"/>
            </a:solidFill>
            <a:miter lim="400000"/>
          </a:ln>
        </p:spPr>
        <p:txBody>
          <a:bodyPr lIns="50800" tIns="50800" rIns="50800" bIns="50800" anchor="ctr"/>
          <a:lstStyle/>
          <a:p>
            <a:pPr>
              <a:defRPr sz="4000"/>
            </a:pPr>
          </a:p>
        </p:txBody>
      </p:sp>
      <p:sp>
        <p:nvSpPr>
          <p:cNvPr id="714" name="Cercle"/>
          <p:cNvSpPr/>
          <p:nvPr/>
        </p:nvSpPr>
        <p:spPr>
          <a:xfrm>
            <a:off x="6100353" y="5132704"/>
            <a:ext cx="127001" cy="127001"/>
          </a:xfrm>
          <a:prstGeom prst="ellipse">
            <a:avLst/>
          </a:prstGeom>
          <a:solidFill>
            <a:srgbClr val="FF2600"/>
          </a:solidFill>
          <a:ln w="12700">
            <a:solidFill>
              <a:srgbClr val="000000"/>
            </a:solidFill>
            <a:miter lim="400000"/>
          </a:ln>
        </p:spPr>
        <p:txBody>
          <a:bodyPr lIns="50800" tIns="50800" rIns="50800" bIns="50800" anchor="ctr"/>
          <a:lstStyle/>
          <a:p>
            <a:pPr>
              <a:defRPr sz="4000"/>
            </a:pPr>
          </a:p>
        </p:txBody>
      </p:sp>
      <p:sp>
        <p:nvSpPr>
          <p:cNvPr id="715" name="Cercle"/>
          <p:cNvSpPr/>
          <p:nvPr/>
        </p:nvSpPr>
        <p:spPr>
          <a:xfrm>
            <a:off x="7431045" y="5132704"/>
            <a:ext cx="127001" cy="127001"/>
          </a:xfrm>
          <a:prstGeom prst="ellipse">
            <a:avLst/>
          </a:prstGeom>
          <a:solidFill>
            <a:srgbClr val="FF2600"/>
          </a:solidFill>
          <a:ln w="12700">
            <a:solidFill>
              <a:srgbClr val="000000"/>
            </a:solidFill>
            <a:miter lim="400000"/>
          </a:ln>
        </p:spPr>
        <p:txBody>
          <a:bodyPr lIns="50800" tIns="50800" rIns="50800" bIns="50800" anchor="ctr"/>
          <a:lstStyle/>
          <a:p>
            <a:pPr>
              <a:defRPr sz="4000"/>
            </a:pPr>
          </a:p>
        </p:txBody>
      </p:sp>
      <p:pic>
        <p:nvPicPr>
          <p:cNvPr id="716" name="Image" descr="Image"/>
          <p:cNvPicPr>
            <a:picLocks noChangeAspect="1"/>
          </p:cNvPicPr>
          <p:nvPr/>
        </p:nvPicPr>
        <p:blipFill>
          <a:blip r:embed="rId3">
            <a:extLst/>
          </a:blip>
          <a:stretch>
            <a:fillRect/>
          </a:stretch>
        </p:blipFill>
        <p:spPr>
          <a:xfrm>
            <a:off x="9614594" y="1260704"/>
            <a:ext cx="1689101" cy="469901"/>
          </a:xfrm>
          <a:prstGeom prst="rect">
            <a:avLst/>
          </a:prstGeom>
          <a:ln w="12700">
            <a:miter lim="400000"/>
          </a:ln>
        </p:spPr>
      </p:pic>
      <p:pic>
        <p:nvPicPr>
          <p:cNvPr id="717" name="Image" descr="Image"/>
          <p:cNvPicPr>
            <a:picLocks noChangeAspect="1"/>
          </p:cNvPicPr>
          <p:nvPr/>
        </p:nvPicPr>
        <p:blipFill>
          <a:blip r:embed="rId4">
            <a:extLst/>
          </a:blip>
          <a:stretch>
            <a:fillRect/>
          </a:stretch>
        </p:blipFill>
        <p:spPr>
          <a:xfrm>
            <a:off x="8913937" y="2473798"/>
            <a:ext cx="3225801" cy="469901"/>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7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7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7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7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7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71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712" grpId="3"/>
      <p:bldP build="whole" bldLvl="1" animBg="1" rev="0" advAuto="0" spid="716" grpId="1"/>
      <p:bldP build="whole" bldLvl="1" animBg="1" rev="0" advAuto="0" spid="715" grpId="7"/>
      <p:bldP build="whole" bldLvl="1" animBg="1" rev="0" advAuto="0" spid="713" grpId="5"/>
      <p:bldP build="whole" bldLvl="1" animBg="1" rev="0" advAuto="0" spid="714" grpId="6"/>
      <p:bldP build="whole" bldLvl="1" animBg="1" rev="0" advAuto="0" spid="711" grpId="4"/>
      <p:bldP build="whole" bldLvl="1" animBg="1" rev="0" advAuto="0" spid="717" grpId="2"/>
    </p:bldLst>
  </p:timing>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9" name="Signe d’une fonction"/>
          <p:cNvSpPr txBox="1"/>
          <p:nvPr/>
        </p:nvSpPr>
        <p:spPr>
          <a:xfrm>
            <a:off x="4408238" y="226084"/>
            <a:ext cx="3900935"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Signe d’une fonction</a:t>
            </a:r>
          </a:p>
        </p:txBody>
      </p:sp>
      <p:pic>
        <p:nvPicPr>
          <p:cNvPr id="720" name="foncsing.pdf" descr="foncsing.pdf"/>
          <p:cNvPicPr>
            <a:picLocks noChangeAspect="1"/>
          </p:cNvPicPr>
          <p:nvPr/>
        </p:nvPicPr>
        <p:blipFill>
          <a:blip r:embed="rId2">
            <a:extLst/>
          </a:blip>
          <a:stretch>
            <a:fillRect/>
          </a:stretch>
        </p:blipFill>
        <p:spPr>
          <a:xfrm>
            <a:off x="452469" y="624409"/>
            <a:ext cx="11917752" cy="9509502"/>
          </a:xfrm>
          <a:prstGeom prst="rect">
            <a:avLst/>
          </a:prstGeom>
          <a:ln w="12700">
            <a:miter lim="400000"/>
          </a:ln>
        </p:spPr>
      </p:pic>
      <p:pic>
        <p:nvPicPr>
          <p:cNvPr id="721" name="Image" descr="Image"/>
          <p:cNvPicPr>
            <a:picLocks noChangeAspect="1"/>
          </p:cNvPicPr>
          <p:nvPr/>
        </p:nvPicPr>
        <p:blipFill>
          <a:blip r:embed="rId3">
            <a:extLst/>
          </a:blip>
          <a:stretch>
            <a:fillRect/>
          </a:stretch>
        </p:blipFill>
        <p:spPr>
          <a:xfrm>
            <a:off x="717942" y="2571440"/>
            <a:ext cx="1162063" cy="1210482"/>
          </a:xfrm>
          <a:prstGeom prst="rect">
            <a:avLst/>
          </a:prstGeom>
          <a:ln w="12700">
            <a:miter lim="400000"/>
          </a:ln>
        </p:spPr>
      </p:pic>
      <p:pic>
        <p:nvPicPr>
          <p:cNvPr id="722" name="Image" descr="Image"/>
          <p:cNvPicPr>
            <a:picLocks noChangeAspect="1"/>
          </p:cNvPicPr>
          <p:nvPr/>
        </p:nvPicPr>
        <p:blipFill>
          <a:blip r:embed="rId4">
            <a:extLst/>
          </a:blip>
          <a:stretch>
            <a:fillRect/>
          </a:stretch>
        </p:blipFill>
        <p:spPr>
          <a:xfrm>
            <a:off x="717942" y="6926833"/>
            <a:ext cx="1162063" cy="105643"/>
          </a:xfrm>
          <a:prstGeom prst="rect">
            <a:avLst/>
          </a:prstGeom>
          <a:ln w="12700">
            <a:miter lim="400000"/>
          </a:ln>
        </p:spPr>
      </p:pic>
      <p:grpSp>
        <p:nvGrpSpPr>
          <p:cNvPr id="726" name="Grouper"/>
          <p:cNvGrpSpPr/>
          <p:nvPr/>
        </p:nvGrpSpPr>
        <p:grpSpPr>
          <a:xfrm>
            <a:off x="1197337" y="4778524"/>
            <a:ext cx="7585231" cy="131043"/>
            <a:chOff x="0" y="0"/>
            <a:chExt cx="7585229" cy="131041"/>
          </a:xfrm>
        </p:grpSpPr>
        <p:sp>
          <p:nvSpPr>
            <p:cNvPr id="723" name="Rectangle"/>
            <p:cNvSpPr/>
            <p:nvPr/>
          </p:nvSpPr>
          <p:spPr>
            <a:xfrm>
              <a:off x="0" y="25400"/>
              <a:ext cx="2237018" cy="105642"/>
            </a:xfrm>
            <a:prstGeom prst="rect">
              <a:avLst/>
            </a:prstGeom>
            <a:solidFill>
              <a:srgbClr val="0096FF">
                <a:alpha val="39011"/>
              </a:srgbClr>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724" name="Rectangle"/>
            <p:cNvSpPr/>
            <p:nvPr/>
          </p:nvSpPr>
          <p:spPr>
            <a:xfrm>
              <a:off x="3823280" y="0"/>
              <a:ext cx="2237018" cy="105642"/>
            </a:xfrm>
            <a:prstGeom prst="rect">
              <a:avLst/>
            </a:prstGeom>
            <a:solidFill>
              <a:srgbClr val="0096FF">
                <a:alpha val="39011"/>
              </a:srgbClr>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725" name="Rectangle"/>
            <p:cNvSpPr/>
            <p:nvPr/>
          </p:nvSpPr>
          <p:spPr>
            <a:xfrm>
              <a:off x="6838534" y="0"/>
              <a:ext cx="746696" cy="131042"/>
            </a:xfrm>
            <a:prstGeom prst="rect">
              <a:avLst/>
            </a:prstGeom>
            <a:solidFill>
              <a:srgbClr val="0096FF">
                <a:alpha val="39011"/>
              </a:srgbClr>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730" name="Grouper"/>
          <p:cNvGrpSpPr/>
          <p:nvPr/>
        </p:nvGrpSpPr>
        <p:grpSpPr>
          <a:xfrm>
            <a:off x="3421654" y="4778524"/>
            <a:ext cx="8182330" cy="105643"/>
            <a:chOff x="0" y="0"/>
            <a:chExt cx="8182328" cy="105641"/>
          </a:xfrm>
        </p:grpSpPr>
        <p:sp>
          <p:nvSpPr>
            <p:cNvPr id="727" name="Rectangle"/>
            <p:cNvSpPr/>
            <p:nvPr/>
          </p:nvSpPr>
          <p:spPr>
            <a:xfrm>
              <a:off x="0" y="0"/>
              <a:ext cx="1586264" cy="105642"/>
            </a:xfrm>
            <a:prstGeom prst="rect">
              <a:avLst/>
            </a:prstGeom>
            <a:solidFill>
              <a:srgbClr val="FF2600">
                <a:alpha val="39011"/>
              </a:srgbClr>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728" name="Rectangle"/>
            <p:cNvSpPr/>
            <p:nvPr/>
          </p:nvSpPr>
          <p:spPr>
            <a:xfrm>
              <a:off x="3848680" y="0"/>
              <a:ext cx="765538" cy="105642"/>
            </a:xfrm>
            <a:prstGeom prst="rect">
              <a:avLst/>
            </a:prstGeom>
            <a:solidFill>
              <a:srgbClr val="FF2600">
                <a:alpha val="39011"/>
              </a:srgbClr>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729" name="Rectangle"/>
            <p:cNvSpPr/>
            <p:nvPr/>
          </p:nvSpPr>
          <p:spPr>
            <a:xfrm>
              <a:off x="5360912" y="0"/>
              <a:ext cx="2821417" cy="105642"/>
            </a:xfrm>
            <a:prstGeom prst="rect">
              <a:avLst/>
            </a:prstGeom>
            <a:solidFill>
              <a:srgbClr val="FF2600">
                <a:alpha val="39011"/>
              </a:srgbClr>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7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7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73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730" grpId="4"/>
      <p:bldP build="whole" bldLvl="1" animBg="1" rev="0" advAuto="0" spid="721" grpId="1"/>
      <p:bldP build="whole" bldLvl="1" animBg="1" rev="0" advAuto="0" spid="722" grpId="3"/>
      <p:bldP build="whole" bldLvl="1" animBg="1" rev="0" advAuto="0" spid="726" grpId="2"/>
    </p:bldLst>
  </p:timing>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32" name="Croissance et décroissance"/>
          <p:cNvSpPr txBox="1"/>
          <p:nvPr/>
        </p:nvSpPr>
        <p:spPr>
          <a:xfrm>
            <a:off x="3996007" y="369778"/>
            <a:ext cx="4955308"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Croissance et décroissance</a:t>
            </a:r>
          </a:p>
        </p:txBody>
      </p:sp>
      <p:pic>
        <p:nvPicPr>
          <p:cNvPr id="733" name="croi.pdf" descr="croi.pdf"/>
          <p:cNvPicPr>
            <a:picLocks noChangeAspect="1"/>
          </p:cNvPicPr>
          <p:nvPr/>
        </p:nvPicPr>
        <p:blipFill>
          <a:blip r:embed="rId2">
            <a:extLst/>
          </a:blip>
          <a:stretch>
            <a:fillRect/>
          </a:stretch>
        </p:blipFill>
        <p:spPr>
          <a:xfrm>
            <a:off x="558854" y="628919"/>
            <a:ext cx="11630272" cy="9280114"/>
          </a:xfrm>
          <a:prstGeom prst="rect">
            <a:avLst/>
          </a:prstGeom>
          <a:ln w="12700">
            <a:miter lim="400000"/>
          </a:ln>
        </p:spPr>
      </p:pic>
      <p:sp>
        <p:nvSpPr>
          <p:cNvPr id="734" name="Ligne"/>
          <p:cNvSpPr/>
          <p:nvPr/>
        </p:nvSpPr>
        <p:spPr>
          <a:xfrm>
            <a:off x="2727905" y="1869880"/>
            <a:ext cx="776108" cy="6645702"/>
          </a:xfrm>
          <a:prstGeom prst="line">
            <a:avLst/>
          </a:prstGeom>
          <a:ln w="25400">
            <a:solidFill>
              <a:srgbClr val="FF2600"/>
            </a:solidFill>
            <a:prstDash val="sysDot"/>
            <a:miter lim="400000"/>
            <a:tailEnd type="triangle"/>
          </a:ln>
        </p:spPr>
        <p:txBody>
          <a:bodyPr lIns="0" tIns="0" rIns="0" bIns="0"/>
          <a:lstStyle/>
          <a:p>
            <a:pPr>
              <a:defRPr sz="4000"/>
            </a:pPr>
          </a:p>
        </p:txBody>
      </p:sp>
      <p:sp>
        <p:nvSpPr>
          <p:cNvPr id="735" name="Ligne"/>
          <p:cNvSpPr/>
          <p:nvPr/>
        </p:nvSpPr>
        <p:spPr>
          <a:xfrm flipV="1">
            <a:off x="7625553" y="4257445"/>
            <a:ext cx="613321" cy="613321"/>
          </a:xfrm>
          <a:prstGeom prst="line">
            <a:avLst/>
          </a:prstGeom>
          <a:ln w="25400">
            <a:solidFill>
              <a:srgbClr val="008F00"/>
            </a:solidFill>
            <a:prstDash val="sysDot"/>
            <a:miter lim="400000"/>
            <a:tailEnd type="triangle"/>
          </a:ln>
        </p:spPr>
        <p:txBody>
          <a:bodyPr lIns="0" tIns="0" rIns="0" bIns="0"/>
          <a:lstStyle/>
          <a:p>
            <a:pPr>
              <a:defRPr sz="4000"/>
            </a:pPr>
          </a:p>
        </p:txBody>
      </p:sp>
      <p:sp>
        <p:nvSpPr>
          <p:cNvPr id="736" name="Ligne"/>
          <p:cNvSpPr/>
          <p:nvPr/>
        </p:nvSpPr>
        <p:spPr>
          <a:xfrm>
            <a:off x="6230541" y="2447015"/>
            <a:ext cx="1166159" cy="2218066"/>
          </a:xfrm>
          <a:prstGeom prst="line">
            <a:avLst/>
          </a:prstGeom>
          <a:ln w="25400">
            <a:solidFill>
              <a:srgbClr val="FF2600"/>
            </a:solidFill>
            <a:prstDash val="sysDot"/>
            <a:miter lim="400000"/>
            <a:tailEnd type="triangle"/>
          </a:ln>
        </p:spPr>
        <p:txBody>
          <a:bodyPr lIns="0" tIns="0" rIns="0" bIns="0"/>
          <a:lstStyle/>
          <a:p>
            <a:pPr>
              <a:defRPr sz="4000"/>
            </a:pPr>
          </a:p>
        </p:txBody>
      </p:sp>
      <p:sp>
        <p:nvSpPr>
          <p:cNvPr id="737" name="Ligne"/>
          <p:cNvSpPr/>
          <p:nvPr/>
        </p:nvSpPr>
        <p:spPr>
          <a:xfrm>
            <a:off x="8712129" y="4368453"/>
            <a:ext cx="839086" cy="4906383"/>
          </a:xfrm>
          <a:prstGeom prst="line">
            <a:avLst/>
          </a:prstGeom>
          <a:ln w="25400">
            <a:solidFill>
              <a:srgbClr val="FF2600"/>
            </a:solidFill>
            <a:prstDash val="sysDot"/>
            <a:miter lim="400000"/>
            <a:tailEnd type="triangle"/>
          </a:ln>
        </p:spPr>
        <p:txBody>
          <a:bodyPr lIns="0" tIns="0" rIns="0" bIns="0"/>
          <a:lstStyle/>
          <a:p>
            <a:pPr>
              <a:defRPr sz="4000"/>
            </a:pPr>
          </a:p>
        </p:txBody>
      </p:sp>
      <p:sp>
        <p:nvSpPr>
          <p:cNvPr id="738" name="Ligne"/>
          <p:cNvSpPr/>
          <p:nvPr/>
        </p:nvSpPr>
        <p:spPr>
          <a:xfrm flipV="1">
            <a:off x="4605649" y="3117008"/>
            <a:ext cx="1164758" cy="5358158"/>
          </a:xfrm>
          <a:prstGeom prst="line">
            <a:avLst/>
          </a:prstGeom>
          <a:ln w="25400">
            <a:solidFill>
              <a:srgbClr val="008F00"/>
            </a:solidFill>
            <a:prstDash val="sysDot"/>
            <a:miter lim="400000"/>
            <a:tailEnd type="triangle"/>
          </a:ln>
        </p:spPr>
        <p:txBody>
          <a:bodyPr lIns="0" tIns="0" rIns="0" bIns="0"/>
          <a:lstStyle/>
          <a:p>
            <a:pPr>
              <a:defRPr sz="4000"/>
            </a:pP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7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7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7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73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738" grpId="2"/>
      <p:bldP build="whole" bldLvl="1" animBg="1" rev="0" advAuto="0" spid="734" grpId="1"/>
      <p:bldP build="whole" bldLvl="1" animBg="1" rev="0" advAuto="0" spid="737" grpId="5"/>
      <p:bldP build="whole" bldLvl="1" animBg="1" rev="0" advAuto="0" spid="736" grpId="3"/>
      <p:bldP build="whole" bldLvl="1" animBg="1" rev="0" advAuto="0" spid="735" grpId="4"/>
    </p:bldLst>
  </p:timing>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0" name="Extrémums"/>
          <p:cNvSpPr txBox="1"/>
          <p:nvPr/>
        </p:nvSpPr>
        <p:spPr>
          <a:xfrm>
            <a:off x="5399442" y="211714"/>
            <a:ext cx="2234655"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Extrémums</a:t>
            </a:r>
          </a:p>
        </p:txBody>
      </p:sp>
      <p:pic>
        <p:nvPicPr>
          <p:cNvPr id="741" name="extrem.pdf" descr="extrem.pdf"/>
          <p:cNvPicPr>
            <a:picLocks noChangeAspect="1"/>
          </p:cNvPicPr>
          <p:nvPr/>
        </p:nvPicPr>
        <p:blipFill>
          <a:blip r:embed="rId2">
            <a:extLst/>
          </a:blip>
          <a:stretch>
            <a:fillRect/>
          </a:stretch>
        </p:blipFill>
        <p:spPr>
          <a:xfrm>
            <a:off x="427718" y="632842"/>
            <a:ext cx="11878006" cy="9477789"/>
          </a:xfrm>
          <a:prstGeom prst="rect">
            <a:avLst/>
          </a:prstGeom>
          <a:ln w="12700">
            <a:miter lim="400000"/>
          </a:ln>
        </p:spPr>
      </p:pic>
      <p:sp>
        <p:nvSpPr>
          <p:cNvPr id="742" name="Minimum absolut"/>
          <p:cNvSpPr txBox="1"/>
          <p:nvPr/>
        </p:nvSpPr>
        <p:spPr>
          <a:xfrm>
            <a:off x="948187" y="7897031"/>
            <a:ext cx="340176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Minimum absolut</a:t>
            </a:r>
          </a:p>
        </p:txBody>
      </p:sp>
      <p:sp>
        <p:nvSpPr>
          <p:cNvPr id="743" name="Rectangle"/>
          <p:cNvSpPr/>
          <p:nvPr/>
        </p:nvSpPr>
        <p:spPr>
          <a:xfrm>
            <a:off x="5437542" y="1137869"/>
            <a:ext cx="1235466" cy="8451820"/>
          </a:xfrm>
          <a:prstGeom prst="rect">
            <a:avLst/>
          </a:prstGeom>
          <a:solidFill>
            <a:srgbClr val="0096FF">
              <a:alpha val="21268"/>
            </a:srgbClr>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744" name="Rectangle"/>
          <p:cNvSpPr/>
          <p:nvPr/>
        </p:nvSpPr>
        <p:spPr>
          <a:xfrm>
            <a:off x="7150468" y="1137869"/>
            <a:ext cx="1235466" cy="8451820"/>
          </a:xfrm>
          <a:prstGeom prst="rect">
            <a:avLst/>
          </a:prstGeom>
          <a:solidFill>
            <a:srgbClr val="FF2600">
              <a:alpha val="21268"/>
            </a:srgbClr>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745" name="Rectangle"/>
          <p:cNvSpPr/>
          <p:nvPr/>
        </p:nvSpPr>
        <p:spPr>
          <a:xfrm>
            <a:off x="3574265" y="1137869"/>
            <a:ext cx="1235466" cy="8451820"/>
          </a:xfrm>
          <a:prstGeom prst="rect">
            <a:avLst/>
          </a:prstGeom>
          <a:solidFill>
            <a:srgbClr val="FF2600">
              <a:alpha val="21268"/>
            </a:srgbClr>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grpSp>
        <p:nvGrpSpPr>
          <p:cNvPr id="748" name="Grouper"/>
          <p:cNvGrpSpPr/>
          <p:nvPr/>
        </p:nvGrpSpPr>
        <p:grpSpPr>
          <a:xfrm>
            <a:off x="6030831" y="3085599"/>
            <a:ext cx="6505589" cy="2250306"/>
            <a:chOff x="0" y="0"/>
            <a:chExt cx="6505588" cy="2250304"/>
          </a:xfrm>
        </p:grpSpPr>
        <p:sp>
          <p:nvSpPr>
            <p:cNvPr id="746" name="Maximum relatif"/>
            <p:cNvSpPr txBox="1"/>
            <p:nvPr/>
          </p:nvSpPr>
          <p:spPr>
            <a:xfrm>
              <a:off x="3289114" y="0"/>
              <a:ext cx="3216475"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Maximum relatif</a:t>
              </a:r>
            </a:p>
          </p:txBody>
        </p:sp>
        <p:sp>
          <p:nvSpPr>
            <p:cNvPr id="747" name="Cercle"/>
            <p:cNvSpPr/>
            <p:nvPr/>
          </p:nvSpPr>
          <p:spPr>
            <a:xfrm>
              <a:off x="0" y="2123304"/>
              <a:ext cx="127000" cy="127001"/>
            </a:xfrm>
            <a:prstGeom prst="ellipse">
              <a:avLst/>
            </a:prstGeom>
            <a:solidFill>
              <a:srgbClr val="FF2600"/>
            </a:solid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grpSp>
      <p:grpSp>
        <p:nvGrpSpPr>
          <p:cNvPr id="752" name="Grouper"/>
          <p:cNvGrpSpPr/>
          <p:nvPr/>
        </p:nvGrpSpPr>
        <p:grpSpPr>
          <a:xfrm>
            <a:off x="4088634" y="6454691"/>
            <a:ext cx="8292443" cy="1173737"/>
            <a:chOff x="0" y="0"/>
            <a:chExt cx="8292441" cy="1173736"/>
          </a:xfrm>
        </p:grpSpPr>
        <p:sp>
          <p:nvSpPr>
            <p:cNvPr id="749" name="Minimum relatif"/>
            <p:cNvSpPr txBox="1"/>
            <p:nvPr/>
          </p:nvSpPr>
          <p:spPr>
            <a:xfrm>
              <a:off x="5152094" y="551436"/>
              <a:ext cx="3140348"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Minimum relatif</a:t>
              </a:r>
            </a:p>
          </p:txBody>
        </p:sp>
        <p:sp>
          <p:nvSpPr>
            <p:cNvPr id="750" name="Cercle"/>
            <p:cNvSpPr/>
            <p:nvPr/>
          </p:nvSpPr>
          <p:spPr>
            <a:xfrm>
              <a:off x="3640113" y="0"/>
              <a:ext cx="127001" cy="127000"/>
            </a:xfrm>
            <a:prstGeom prst="ellipse">
              <a:avLst/>
            </a:prstGeom>
            <a:solidFill>
              <a:srgbClr val="FF2600"/>
            </a:solid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sp>
          <p:nvSpPr>
            <p:cNvPr id="751" name="Cercle"/>
            <p:cNvSpPr/>
            <p:nvPr/>
          </p:nvSpPr>
          <p:spPr>
            <a:xfrm>
              <a:off x="0" y="800037"/>
              <a:ext cx="127000" cy="127001"/>
            </a:xfrm>
            <a:prstGeom prst="ellipse">
              <a:avLst/>
            </a:prstGeom>
            <a:solidFill>
              <a:srgbClr val="FF2600"/>
            </a:solid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gr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7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7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74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74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74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752" grpId="3"/>
      <p:bldP build="whole" bldLvl="1" animBg="1" rev="0" advAuto="0" spid="743" grpId="2"/>
      <p:bldP build="whole" bldLvl="1" animBg="1" rev="0" advAuto="0" spid="748" grpId="1"/>
      <p:bldP build="whole" bldLvl="1" animBg="1" rev="0" advAuto="0" spid="744" grpId="4"/>
      <p:bldP build="whole" bldLvl="1" animBg="1" rev="0" advAuto="0" spid="745" grpId="5"/>
      <p:bldP build="whole" bldLvl="1" animBg="1" rev="0" advAuto="0" spid="742" grpId="6"/>
    </p:bldLst>
  </p:timing>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Robot"/>
          <p:cNvSpPr/>
          <p:nvPr/>
        </p:nvSpPr>
        <p:spPr>
          <a:xfrm>
            <a:off x="5696364" y="3239432"/>
            <a:ext cx="1364362" cy="2038831"/>
          </a:xfrm>
          <a:custGeom>
            <a:avLst/>
            <a:gdLst/>
            <a:ahLst/>
            <a:cxnLst>
              <a:cxn ang="0">
                <a:pos x="wd2" y="hd2"/>
              </a:cxn>
              <a:cxn ang="5400000">
                <a:pos x="wd2" y="hd2"/>
              </a:cxn>
              <a:cxn ang="10800000">
                <a:pos x="wd2" y="hd2"/>
              </a:cxn>
              <a:cxn ang="16200000">
                <a:pos x="wd2" y="hd2"/>
              </a:cxn>
            </a:cxnLst>
            <a:rect l="0" t="0" r="r" b="b"/>
            <a:pathLst>
              <a:path w="21547" h="21600" fill="norm" stroke="1" extrusionOk="0">
                <a:moveTo>
                  <a:pt x="7636" y="0"/>
                </a:moveTo>
                <a:cubicBezTo>
                  <a:pt x="7308" y="0"/>
                  <a:pt x="7042" y="178"/>
                  <a:pt x="7042" y="398"/>
                </a:cubicBezTo>
                <a:lnTo>
                  <a:pt x="7042" y="1269"/>
                </a:lnTo>
                <a:cubicBezTo>
                  <a:pt x="7042" y="1360"/>
                  <a:pt x="6932" y="1434"/>
                  <a:pt x="6796" y="1434"/>
                </a:cubicBezTo>
                <a:lnTo>
                  <a:pt x="6444" y="1434"/>
                </a:lnTo>
                <a:cubicBezTo>
                  <a:pt x="6308" y="1434"/>
                  <a:pt x="6197" y="1509"/>
                  <a:pt x="6197" y="1600"/>
                </a:cubicBezTo>
                <a:lnTo>
                  <a:pt x="6197" y="2450"/>
                </a:lnTo>
                <a:cubicBezTo>
                  <a:pt x="6197" y="2541"/>
                  <a:pt x="6308" y="2614"/>
                  <a:pt x="6444" y="2614"/>
                </a:cubicBezTo>
                <a:lnTo>
                  <a:pt x="6796" y="2614"/>
                </a:lnTo>
                <a:cubicBezTo>
                  <a:pt x="6932" y="2614"/>
                  <a:pt x="7042" y="2688"/>
                  <a:pt x="7042" y="2779"/>
                </a:cubicBezTo>
                <a:lnTo>
                  <a:pt x="7042" y="4048"/>
                </a:lnTo>
                <a:lnTo>
                  <a:pt x="4708" y="4048"/>
                </a:lnTo>
                <a:cubicBezTo>
                  <a:pt x="4373" y="4048"/>
                  <a:pt x="4102" y="4230"/>
                  <a:pt x="4102" y="4455"/>
                </a:cubicBezTo>
                <a:lnTo>
                  <a:pt x="4102" y="5592"/>
                </a:lnTo>
                <a:lnTo>
                  <a:pt x="3470" y="5592"/>
                </a:lnTo>
                <a:lnTo>
                  <a:pt x="3470" y="5197"/>
                </a:lnTo>
                <a:cubicBezTo>
                  <a:pt x="3470" y="5006"/>
                  <a:pt x="3238" y="4850"/>
                  <a:pt x="2952" y="4850"/>
                </a:cubicBezTo>
                <a:lnTo>
                  <a:pt x="575" y="4850"/>
                </a:lnTo>
                <a:cubicBezTo>
                  <a:pt x="289" y="4850"/>
                  <a:pt x="57" y="5006"/>
                  <a:pt x="57" y="5197"/>
                </a:cubicBezTo>
                <a:lnTo>
                  <a:pt x="57" y="9364"/>
                </a:lnTo>
                <a:cubicBezTo>
                  <a:pt x="57" y="9530"/>
                  <a:pt x="233" y="9669"/>
                  <a:pt x="464" y="9703"/>
                </a:cubicBezTo>
                <a:lnTo>
                  <a:pt x="464" y="10395"/>
                </a:lnTo>
                <a:cubicBezTo>
                  <a:pt x="233" y="10429"/>
                  <a:pt x="57" y="10568"/>
                  <a:pt x="57" y="10734"/>
                </a:cubicBezTo>
                <a:lnTo>
                  <a:pt x="57" y="13326"/>
                </a:lnTo>
                <a:cubicBezTo>
                  <a:pt x="57" y="13518"/>
                  <a:pt x="290" y="13672"/>
                  <a:pt x="575" y="13672"/>
                </a:cubicBezTo>
                <a:lnTo>
                  <a:pt x="771" y="13672"/>
                </a:lnTo>
                <a:lnTo>
                  <a:pt x="117" y="14205"/>
                </a:lnTo>
                <a:cubicBezTo>
                  <a:pt x="10" y="14293"/>
                  <a:pt x="-27" y="14412"/>
                  <a:pt x="19" y="14521"/>
                </a:cubicBezTo>
                <a:lnTo>
                  <a:pt x="480" y="15614"/>
                </a:lnTo>
                <a:cubicBezTo>
                  <a:pt x="506" y="15676"/>
                  <a:pt x="590" y="15719"/>
                  <a:pt x="686" y="15719"/>
                </a:cubicBezTo>
                <a:lnTo>
                  <a:pt x="1020" y="15719"/>
                </a:lnTo>
                <a:cubicBezTo>
                  <a:pt x="1138" y="15719"/>
                  <a:pt x="1234" y="15655"/>
                  <a:pt x="1234" y="15576"/>
                </a:cubicBezTo>
                <a:lnTo>
                  <a:pt x="1234" y="14788"/>
                </a:lnTo>
                <a:cubicBezTo>
                  <a:pt x="1234" y="14591"/>
                  <a:pt x="1472" y="14431"/>
                  <a:pt x="1765" y="14431"/>
                </a:cubicBezTo>
                <a:cubicBezTo>
                  <a:pt x="2058" y="14431"/>
                  <a:pt x="2293" y="14591"/>
                  <a:pt x="2293" y="14788"/>
                </a:cubicBezTo>
                <a:lnTo>
                  <a:pt x="2293" y="15576"/>
                </a:lnTo>
                <a:cubicBezTo>
                  <a:pt x="2293" y="15655"/>
                  <a:pt x="2389" y="15719"/>
                  <a:pt x="2507" y="15719"/>
                </a:cubicBezTo>
                <a:lnTo>
                  <a:pt x="2842" y="15719"/>
                </a:lnTo>
                <a:cubicBezTo>
                  <a:pt x="2937" y="15719"/>
                  <a:pt x="3022" y="15676"/>
                  <a:pt x="3048" y="15614"/>
                </a:cubicBezTo>
                <a:lnTo>
                  <a:pt x="3508" y="14521"/>
                </a:lnTo>
                <a:cubicBezTo>
                  <a:pt x="3554" y="14412"/>
                  <a:pt x="3518" y="14293"/>
                  <a:pt x="3410" y="14205"/>
                </a:cubicBezTo>
                <a:lnTo>
                  <a:pt x="2756" y="13672"/>
                </a:lnTo>
                <a:lnTo>
                  <a:pt x="2952" y="13672"/>
                </a:lnTo>
                <a:cubicBezTo>
                  <a:pt x="3238" y="13672"/>
                  <a:pt x="3470" y="13518"/>
                  <a:pt x="3470" y="13326"/>
                </a:cubicBezTo>
                <a:lnTo>
                  <a:pt x="3470" y="10734"/>
                </a:lnTo>
                <a:cubicBezTo>
                  <a:pt x="3470" y="10568"/>
                  <a:pt x="3297" y="10429"/>
                  <a:pt x="3065" y="10395"/>
                </a:cubicBezTo>
                <a:lnTo>
                  <a:pt x="3065" y="9703"/>
                </a:lnTo>
                <a:cubicBezTo>
                  <a:pt x="3297" y="9669"/>
                  <a:pt x="3470" y="9530"/>
                  <a:pt x="3470" y="9364"/>
                </a:cubicBezTo>
                <a:lnTo>
                  <a:pt x="3470" y="7843"/>
                </a:lnTo>
                <a:lnTo>
                  <a:pt x="4102" y="7843"/>
                </a:lnTo>
                <a:lnTo>
                  <a:pt x="4102" y="13265"/>
                </a:lnTo>
                <a:cubicBezTo>
                  <a:pt x="4102" y="13490"/>
                  <a:pt x="4373" y="13672"/>
                  <a:pt x="4708" y="13672"/>
                </a:cubicBezTo>
                <a:lnTo>
                  <a:pt x="5367" y="13672"/>
                </a:lnTo>
                <a:lnTo>
                  <a:pt x="5367" y="19636"/>
                </a:lnTo>
                <a:cubicBezTo>
                  <a:pt x="5367" y="19764"/>
                  <a:pt x="5302" y="19890"/>
                  <a:pt x="5186" y="19992"/>
                </a:cubicBezTo>
                <a:lnTo>
                  <a:pt x="4326" y="20751"/>
                </a:lnTo>
                <a:cubicBezTo>
                  <a:pt x="4210" y="20853"/>
                  <a:pt x="4145" y="20979"/>
                  <a:pt x="4145" y="21107"/>
                </a:cubicBezTo>
                <a:lnTo>
                  <a:pt x="4145" y="21327"/>
                </a:lnTo>
                <a:cubicBezTo>
                  <a:pt x="4145" y="21477"/>
                  <a:pt x="4328" y="21600"/>
                  <a:pt x="4552" y="21600"/>
                </a:cubicBezTo>
                <a:lnTo>
                  <a:pt x="9040" y="21600"/>
                </a:lnTo>
                <a:cubicBezTo>
                  <a:pt x="9264" y="21600"/>
                  <a:pt x="9447" y="21477"/>
                  <a:pt x="9447" y="21327"/>
                </a:cubicBezTo>
                <a:lnTo>
                  <a:pt x="9447" y="13672"/>
                </a:lnTo>
                <a:lnTo>
                  <a:pt x="12099" y="13672"/>
                </a:lnTo>
                <a:lnTo>
                  <a:pt x="12099" y="21327"/>
                </a:lnTo>
                <a:cubicBezTo>
                  <a:pt x="12099" y="21477"/>
                  <a:pt x="12282" y="21600"/>
                  <a:pt x="12506" y="21600"/>
                </a:cubicBezTo>
                <a:lnTo>
                  <a:pt x="16994" y="21600"/>
                </a:lnTo>
                <a:cubicBezTo>
                  <a:pt x="17218" y="21600"/>
                  <a:pt x="17399" y="21477"/>
                  <a:pt x="17399" y="21327"/>
                </a:cubicBezTo>
                <a:lnTo>
                  <a:pt x="17399" y="21107"/>
                </a:lnTo>
                <a:cubicBezTo>
                  <a:pt x="17399" y="20979"/>
                  <a:pt x="17336" y="20853"/>
                  <a:pt x="17220" y="20751"/>
                </a:cubicBezTo>
                <a:lnTo>
                  <a:pt x="16357" y="19992"/>
                </a:lnTo>
                <a:cubicBezTo>
                  <a:pt x="16241" y="19890"/>
                  <a:pt x="16179" y="19764"/>
                  <a:pt x="16179" y="19636"/>
                </a:cubicBezTo>
                <a:lnTo>
                  <a:pt x="16179" y="13672"/>
                </a:lnTo>
                <a:lnTo>
                  <a:pt x="16838" y="13672"/>
                </a:lnTo>
                <a:cubicBezTo>
                  <a:pt x="17173" y="13672"/>
                  <a:pt x="17444" y="13490"/>
                  <a:pt x="17444" y="13265"/>
                </a:cubicBezTo>
                <a:lnTo>
                  <a:pt x="17444" y="7843"/>
                </a:lnTo>
                <a:lnTo>
                  <a:pt x="18075" y="7843"/>
                </a:lnTo>
                <a:lnTo>
                  <a:pt x="18075" y="9364"/>
                </a:lnTo>
                <a:cubicBezTo>
                  <a:pt x="18075" y="9530"/>
                  <a:pt x="18249" y="9669"/>
                  <a:pt x="18480" y="9703"/>
                </a:cubicBezTo>
                <a:lnTo>
                  <a:pt x="18480" y="10395"/>
                </a:lnTo>
                <a:cubicBezTo>
                  <a:pt x="18249" y="10429"/>
                  <a:pt x="18075" y="10568"/>
                  <a:pt x="18075" y="10734"/>
                </a:cubicBezTo>
                <a:lnTo>
                  <a:pt x="18075" y="13326"/>
                </a:lnTo>
                <a:cubicBezTo>
                  <a:pt x="18075" y="13518"/>
                  <a:pt x="18308" y="13672"/>
                  <a:pt x="18594" y="13672"/>
                </a:cubicBezTo>
                <a:lnTo>
                  <a:pt x="18790" y="13672"/>
                </a:lnTo>
                <a:lnTo>
                  <a:pt x="18136" y="14205"/>
                </a:lnTo>
                <a:cubicBezTo>
                  <a:pt x="18028" y="14293"/>
                  <a:pt x="17991" y="14412"/>
                  <a:pt x="18038" y="14521"/>
                </a:cubicBezTo>
                <a:lnTo>
                  <a:pt x="18498" y="15614"/>
                </a:lnTo>
                <a:cubicBezTo>
                  <a:pt x="18524" y="15676"/>
                  <a:pt x="18609" y="15719"/>
                  <a:pt x="18704" y="15719"/>
                </a:cubicBezTo>
                <a:lnTo>
                  <a:pt x="19039" y="15719"/>
                </a:lnTo>
                <a:cubicBezTo>
                  <a:pt x="19157" y="15719"/>
                  <a:pt x="19250" y="15655"/>
                  <a:pt x="19250" y="15576"/>
                </a:cubicBezTo>
                <a:lnTo>
                  <a:pt x="19250" y="14788"/>
                </a:lnTo>
                <a:cubicBezTo>
                  <a:pt x="19250" y="14591"/>
                  <a:pt x="19488" y="14431"/>
                  <a:pt x="19781" y="14431"/>
                </a:cubicBezTo>
                <a:cubicBezTo>
                  <a:pt x="20074" y="14431"/>
                  <a:pt x="20312" y="14591"/>
                  <a:pt x="20312" y="14788"/>
                </a:cubicBezTo>
                <a:lnTo>
                  <a:pt x="20312" y="15576"/>
                </a:lnTo>
                <a:cubicBezTo>
                  <a:pt x="20312" y="15655"/>
                  <a:pt x="20408" y="15719"/>
                  <a:pt x="20525" y="15719"/>
                </a:cubicBezTo>
                <a:lnTo>
                  <a:pt x="20860" y="15719"/>
                </a:lnTo>
                <a:cubicBezTo>
                  <a:pt x="20955" y="15719"/>
                  <a:pt x="21038" y="15676"/>
                  <a:pt x="21064" y="15614"/>
                </a:cubicBezTo>
                <a:lnTo>
                  <a:pt x="21527" y="14521"/>
                </a:lnTo>
                <a:cubicBezTo>
                  <a:pt x="21573" y="14412"/>
                  <a:pt x="21536" y="14293"/>
                  <a:pt x="21429" y="14205"/>
                </a:cubicBezTo>
                <a:lnTo>
                  <a:pt x="20775" y="13672"/>
                </a:lnTo>
                <a:lnTo>
                  <a:pt x="20971" y="13672"/>
                </a:lnTo>
                <a:cubicBezTo>
                  <a:pt x="21256" y="13672"/>
                  <a:pt x="21489" y="13518"/>
                  <a:pt x="21489" y="13326"/>
                </a:cubicBezTo>
                <a:lnTo>
                  <a:pt x="21489" y="10734"/>
                </a:lnTo>
                <a:cubicBezTo>
                  <a:pt x="21489" y="10568"/>
                  <a:pt x="21313" y="10429"/>
                  <a:pt x="21081" y="10395"/>
                </a:cubicBezTo>
                <a:lnTo>
                  <a:pt x="21081" y="9703"/>
                </a:lnTo>
                <a:cubicBezTo>
                  <a:pt x="21313" y="9669"/>
                  <a:pt x="21489" y="9530"/>
                  <a:pt x="21489" y="9364"/>
                </a:cubicBezTo>
                <a:lnTo>
                  <a:pt x="21489" y="5197"/>
                </a:lnTo>
                <a:cubicBezTo>
                  <a:pt x="21489" y="5006"/>
                  <a:pt x="21256" y="4850"/>
                  <a:pt x="20971" y="4850"/>
                </a:cubicBezTo>
                <a:lnTo>
                  <a:pt x="18594" y="4850"/>
                </a:lnTo>
                <a:cubicBezTo>
                  <a:pt x="18308" y="4850"/>
                  <a:pt x="18075" y="5006"/>
                  <a:pt x="18075" y="5197"/>
                </a:cubicBezTo>
                <a:lnTo>
                  <a:pt x="18075" y="5592"/>
                </a:lnTo>
                <a:lnTo>
                  <a:pt x="17444" y="5592"/>
                </a:lnTo>
                <a:lnTo>
                  <a:pt x="17444" y="4455"/>
                </a:lnTo>
                <a:cubicBezTo>
                  <a:pt x="17444" y="4230"/>
                  <a:pt x="17173" y="4048"/>
                  <a:pt x="16838" y="4048"/>
                </a:cubicBezTo>
                <a:lnTo>
                  <a:pt x="14503" y="4048"/>
                </a:lnTo>
                <a:lnTo>
                  <a:pt x="14503" y="2779"/>
                </a:lnTo>
                <a:cubicBezTo>
                  <a:pt x="14503" y="2688"/>
                  <a:pt x="14614" y="2614"/>
                  <a:pt x="14750" y="2614"/>
                </a:cubicBezTo>
                <a:lnTo>
                  <a:pt x="15102" y="2614"/>
                </a:lnTo>
                <a:cubicBezTo>
                  <a:pt x="15238" y="2614"/>
                  <a:pt x="15349" y="2541"/>
                  <a:pt x="15349" y="2450"/>
                </a:cubicBezTo>
                <a:lnTo>
                  <a:pt x="15349" y="1600"/>
                </a:lnTo>
                <a:cubicBezTo>
                  <a:pt x="15349" y="1509"/>
                  <a:pt x="15238" y="1434"/>
                  <a:pt x="15102" y="1434"/>
                </a:cubicBezTo>
                <a:lnTo>
                  <a:pt x="14750" y="1434"/>
                </a:lnTo>
                <a:cubicBezTo>
                  <a:pt x="14614" y="1434"/>
                  <a:pt x="14503" y="1360"/>
                  <a:pt x="14503" y="1269"/>
                </a:cubicBezTo>
                <a:lnTo>
                  <a:pt x="14503" y="398"/>
                </a:lnTo>
                <a:cubicBezTo>
                  <a:pt x="14503" y="178"/>
                  <a:pt x="14238" y="0"/>
                  <a:pt x="13910" y="0"/>
                </a:cubicBezTo>
                <a:lnTo>
                  <a:pt x="7636" y="0"/>
                </a:lnTo>
                <a:close/>
                <a:moveTo>
                  <a:pt x="9228" y="1434"/>
                </a:moveTo>
                <a:cubicBezTo>
                  <a:pt x="9713" y="1434"/>
                  <a:pt x="10106" y="1700"/>
                  <a:pt x="10106" y="2025"/>
                </a:cubicBezTo>
                <a:cubicBezTo>
                  <a:pt x="10106" y="2350"/>
                  <a:pt x="9713" y="2614"/>
                  <a:pt x="9228" y="2614"/>
                </a:cubicBezTo>
                <a:cubicBezTo>
                  <a:pt x="8743" y="2614"/>
                  <a:pt x="8351" y="2350"/>
                  <a:pt x="8351" y="2025"/>
                </a:cubicBezTo>
                <a:cubicBezTo>
                  <a:pt x="8351" y="1700"/>
                  <a:pt x="8743" y="1434"/>
                  <a:pt x="9228" y="1434"/>
                </a:cubicBezTo>
                <a:close/>
                <a:moveTo>
                  <a:pt x="12317" y="1434"/>
                </a:moveTo>
                <a:cubicBezTo>
                  <a:pt x="12802" y="1434"/>
                  <a:pt x="13195" y="1700"/>
                  <a:pt x="13195" y="2025"/>
                </a:cubicBezTo>
                <a:cubicBezTo>
                  <a:pt x="13195" y="2350"/>
                  <a:pt x="12802" y="2614"/>
                  <a:pt x="12317" y="2614"/>
                </a:cubicBezTo>
                <a:cubicBezTo>
                  <a:pt x="11832" y="2614"/>
                  <a:pt x="11440" y="2350"/>
                  <a:pt x="11440" y="2025"/>
                </a:cubicBezTo>
                <a:cubicBezTo>
                  <a:pt x="11440" y="1700"/>
                  <a:pt x="11832" y="1434"/>
                  <a:pt x="12317" y="1434"/>
                </a:cubicBezTo>
                <a:close/>
                <a:moveTo>
                  <a:pt x="8091" y="5474"/>
                </a:moveTo>
                <a:lnTo>
                  <a:pt x="13454" y="5474"/>
                </a:lnTo>
                <a:lnTo>
                  <a:pt x="13454" y="7795"/>
                </a:lnTo>
                <a:lnTo>
                  <a:pt x="8091" y="7795"/>
                </a:lnTo>
                <a:lnTo>
                  <a:pt x="8091" y="5474"/>
                </a:lnTo>
                <a:close/>
                <a:moveTo>
                  <a:pt x="8688" y="8716"/>
                </a:moveTo>
                <a:cubicBezTo>
                  <a:pt x="9016" y="8716"/>
                  <a:pt x="9281" y="8895"/>
                  <a:pt x="9281" y="9116"/>
                </a:cubicBezTo>
                <a:cubicBezTo>
                  <a:pt x="9281" y="9336"/>
                  <a:pt x="9016" y="9514"/>
                  <a:pt x="8688" y="9514"/>
                </a:cubicBezTo>
                <a:cubicBezTo>
                  <a:pt x="8359" y="9514"/>
                  <a:pt x="8091" y="9336"/>
                  <a:pt x="8091" y="9116"/>
                </a:cubicBezTo>
                <a:cubicBezTo>
                  <a:pt x="8091" y="8895"/>
                  <a:pt x="8359" y="8716"/>
                  <a:pt x="8688" y="8716"/>
                </a:cubicBezTo>
                <a:close/>
                <a:moveTo>
                  <a:pt x="10773" y="8716"/>
                </a:moveTo>
                <a:cubicBezTo>
                  <a:pt x="11102" y="8716"/>
                  <a:pt x="11369" y="8895"/>
                  <a:pt x="11369" y="9116"/>
                </a:cubicBezTo>
                <a:cubicBezTo>
                  <a:pt x="11369" y="9336"/>
                  <a:pt x="11102" y="9514"/>
                  <a:pt x="10773" y="9514"/>
                </a:cubicBezTo>
                <a:cubicBezTo>
                  <a:pt x="10444" y="9514"/>
                  <a:pt x="10177" y="9336"/>
                  <a:pt x="10177" y="9116"/>
                </a:cubicBezTo>
                <a:cubicBezTo>
                  <a:pt x="10177" y="8895"/>
                  <a:pt x="10444" y="8716"/>
                  <a:pt x="10773" y="8716"/>
                </a:cubicBezTo>
                <a:close/>
                <a:moveTo>
                  <a:pt x="12858" y="8716"/>
                </a:moveTo>
                <a:cubicBezTo>
                  <a:pt x="13187" y="8716"/>
                  <a:pt x="13454" y="8895"/>
                  <a:pt x="13454" y="9116"/>
                </a:cubicBezTo>
                <a:cubicBezTo>
                  <a:pt x="13454" y="9336"/>
                  <a:pt x="13187" y="9514"/>
                  <a:pt x="12858" y="9514"/>
                </a:cubicBezTo>
                <a:cubicBezTo>
                  <a:pt x="12530" y="9514"/>
                  <a:pt x="12265" y="9336"/>
                  <a:pt x="12265" y="9116"/>
                </a:cubicBezTo>
                <a:cubicBezTo>
                  <a:pt x="12265" y="8895"/>
                  <a:pt x="12530" y="8716"/>
                  <a:pt x="12858" y="8716"/>
                </a:cubicBezTo>
                <a:close/>
                <a:moveTo>
                  <a:pt x="10773" y="10277"/>
                </a:moveTo>
                <a:cubicBezTo>
                  <a:pt x="11801" y="10277"/>
                  <a:pt x="12768" y="10545"/>
                  <a:pt x="13495" y="11033"/>
                </a:cubicBezTo>
                <a:lnTo>
                  <a:pt x="11917" y="12093"/>
                </a:lnTo>
                <a:cubicBezTo>
                  <a:pt x="11612" y="11888"/>
                  <a:pt x="11205" y="11774"/>
                  <a:pt x="10773" y="11774"/>
                </a:cubicBezTo>
                <a:cubicBezTo>
                  <a:pt x="10341" y="11774"/>
                  <a:pt x="9934" y="11888"/>
                  <a:pt x="9628" y="12093"/>
                </a:cubicBezTo>
                <a:lnTo>
                  <a:pt x="8051" y="11033"/>
                </a:lnTo>
                <a:cubicBezTo>
                  <a:pt x="8778" y="10545"/>
                  <a:pt x="9745" y="10277"/>
                  <a:pt x="10773" y="10277"/>
                </a:cubicBezTo>
                <a:close/>
              </a:path>
            </a:pathLst>
          </a:custGeom>
          <a:gradFill>
            <a:gsLst>
              <a:gs pos="0">
                <a:srgbClr val="D6D6D6"/>
              </a:gs>
              <a:gs pos="100000">
                <a:srgbClr val="5E5E5E"/>
              </a:gs>
            </a:gsLst>
            <a:lin ang="3593115"/>
          </a:gradFill>
          <a:ln w="12700">
            <a:solidFill>
              <a:srgbClr val="000000"/>
            </a:solidFill>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138" name="Une première approche des fonctions serait de les considérer comme des machines qui suivent une liste d’instructions."/>
          <p:cNvSpPr txBox="1"/>
          <p:nvPr/>
        </p:nvSpPr>
        <p:spPr>
          <a:xfrm>
            <a:off x="-1" y="583619"/>
            <a:ext cx="12795574"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Une première approche des fonctions serait de les considérer comme des machines qui suivent une liste d’instructions.</a:t>
            </a:r>
          </a:p>
        </p:txBody>
      </p:sp>
      <p:sp>
        <p:nvSpPr>
          <p:cNvPr id="139" name="Engrenage"/>
          <p:cNvSpPr/>
          <p:nvPr/>
        </p:nvSpPr>
        <p:spPr>
          <a:xfrm>
            <a:off x="5854427" y="2344974"/>
            <a:ext cx="470629"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D6D6D6"/>
          </a:solidFill>
          <a:ln w="12700">
            <a:solidFill>
              <a:srgbClr val="000000"/>
            </a:solidFill>
            <a:miter lim="400000"/>
          </a:ln>
        </p:spPr>
        <p:txBody>
          <a:bodyPr lIns="50800" tIns="50800" rIns="50800" bIns="50800" anchor="ctr"/>
          <a:lstStyle/>
          <a:p>
            <a:pPr>
              <a:defRPr sz="4000"/>
            </a:pPr>
          </a:p>
        </p:txBody>
      </p:sp>
      <p:sp>
        <p:nvSpPr>
          <p:cNvPr id="140" name="Engrenage"/>
          <p:cNvSpPr/>
          <p:nvPr/>
        </p:nvSpPr>
        <p:spPr>
          <a:xfrm>
            <a:off x="6210100" y="2062727"/>
            <a:ext cx="470628"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D6D6D6"/>
          </a:solidFill>
          <a:ln w="12700">
            <a:solidFill>
              <a:srgbClr val="000000"/>
            </a:solidFill>
            <a:miter lim="400000"/>
          </a:ln>
        </p:spPr>
        <p:txBody>
          <a:bodyPr lIns="50800" tIns="50800" rIns="50800" bIns="50800" anchor="ctr"/>
          <a:lstStyle/>
          <a:p>
            <a:pPr>
              <a:defRPr sz="4000"/>
            </a:pPr>
          </a:p>
        </p:txBody>
      </p:sp>
      <p:sp>
        <p:nvSpPr>
          <p:cNvPr id="141" name="Engrenage"/>
          <p:cNvSpPr/>
          <p:nvPr/>
        </p:nvSpPr>
        <p:spPr>
          <a:xfrm>
            <a:off x="6109513" y="2660607"/>
            <a:ext cx="470629"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D6D6D6"/>
          </a:solidFill>
          <a:ln w="12700">
            <a:solidFill>
              <a:srgbClr val="000000"/>
            </a:solidFill>
            <a:miter lim="400000"/>
          </a:ln>
        </p:spPr>
        <p:txBody>
          <a:bodyPr lIns="50800" tIns="50800" rIns="50800" bIns="50800" anchor="ctr"/>
          <a:lstStyle/>
          <a:p>
            <a:pPr>
              <a:defRPr sz="4000"/>
            </a:pPr>
          </a:p>
        </p:txBody>
      </p:sp>
      <p:pic>
        <p:nvPicPr>
          <p:cNvPr id="142" name="Image" descr="Image"/>
          <p:cNvPicPr>
            <a:picLocks noChangeAspect="1"/>
          </p:cNvPicPr>
          <p:nvPr/>
        </p:nvPicPr>
        <p:blipFill>
          <a:blip r:embed="rId2">
            <a:extLst/>
          </a:blip>
          <a:stretch>
            <a:fillRect/>
          </a:stretch>
        </p:blipFill>
        <p:spPr>
          <a:xfrm>
            <a:off x="3577863" y="4051715"/>
            <a:ext cx="215901" cy="317501"/>
          </a:xfrm>
          <a:prstGeom prst="rect">
            <a:avLst/>
          </a:prstGeom>
          <a:ln w="12700">
            <a:miter lim="400000"/>
          </a:ln>
        </p:spPr>
      </p:pic>
      <p:pic>
        <p:nvPicPr>
          <p:cNvPr id="143" name="Image" descr="Image"/>
          <p:cNvPicPr>
            <a:picLocks noChangeAspect="1"/>
          </p:cNvPicPr>
          <p:nvPr/>
        </p:nvPicPr>
        <p:blipFill>
          <a:blip r:embed="rId3">
            <a:extLst/>
          </a:blip>
          <a:stretch>
            <a:fillRect/>
          </a:stretch>
        </p:blipFill>
        <p:spPr>
          <a:xfrm>
            <a:off x="6175344" y="4065288"/>
            <a:ext cx="406401" cy="330201"/>
          </a:xfrm>
          <a:prstGeom prst="rect">
            <a:avLst/>
          </a:prstGeom>
          <a:ln w="12700">
            <a:miter lim="400000"/>
          </a:ln>
        </p:spPr>
      </p:pic>
      <p:sp>
        <p:nvSpPr>
          <p:cNvPr id="144" name="Ligne"/>
          <p:cNvSpPr/>
          <p:nvPr/>
        </p:nvSpPr>
        <p:spPr>
          <a:xfrm>
            <a:off x="4062883" y="4308255"/>
            <a:ext cx="1364362" cy="1"/>
          </a:xfrm>
          <a:prstGeom prst="line">
            <a:avLst/>
          </a:prstGeom>
          <a:ln w="25400">
            <a:solidFill>
              <a:srgbClr val="535353"/>
            </a:solidFill>
            <a:prstDash val="sysDot"/>
            <a:miter lim="400000"/>
            <a:tailEnd type="triangle"/>
          </a:ln>
        </p:spPr>
        <p:txBody>
          <a:bodyPr lIns="0" tIns="0" rIns="0" bIns="0"/>
          <a:lstStyle/>
          <a:p>
            <a:pPr>
              <a:defRPr sz="4000"/>
            </a:pPr>
          </a:p>
        </p:txBody>
      </p:sp>
      <p:sp>
        <p:nvSpPr>
          <p:cNvPr id="145" name="Ligne"/>
          <p:cNvSpPr/>
          <p:nvPr/>
        </p:nvSpPr>
        <p:spPr>
          <a:xfrm>
            <a:off x="7329845" y="4308255"/>
            <a:ext cx="1364363" cy="1"/>
          </a:xfrm>
          <a:prstGeom prst="line">
            <a:avLst/>
          </a:prstGeom>
          <a:ln w="25400">
            <a:solidFill>
              <a:srgbClr val="535353"/>
            </a:solidFill>
            <a:prstDash val="sysDot"/>
            <a:miter lim="400000"/>
            <a:tailEnd type="triangle"/>
          </a:ln>
        </p:spPr>
        <p:txBody>
          <a:bodyPr lIns="0" tIns="0" rIns="0" bIns="0"/>
          <a:lstStyle/>
          <a:p>
            <a:pPr>
              <a:defRPr sz="4000"/>
            </a:pPr>
          </a:p>
        </p:txBody>
      </p:sp>
      <p:sp>
        <p:nvSpPr>
          <p:cNvPr id="146" name="Entrée"/>
          <p:cNvSpPr txBox="1"/>
          <p:nvPr/>
        </p:nvSpPr>
        <p:spPr>
          <a:xfrm>
            <a:off x="2942633" y="2822022"/>
            <a:ext cx="134302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Entrée</a:t>
            </a:r>
          </a:p>
        </p:txBody>
      </p:sp>
      <p:sp>
        <p:nvSpPr>
          <p:cNvPr id="147" name="Sortie"/>
          <p:cNvSpPr txBox="1"/>
          <p:nvPr/>
        </p:nvSpPr>
        <p:spPr>
          <a:xfrm>
            <a:off x="8763299" y="2822022"/>
            <a:ext cx="1204840"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Sortie</a:t>
            </a:r>
          </a:p>
        </p:txBody>
      </p:sp>
      <p:pic>
        <p:nvPicPr>
          <p:cNvPr id="148" name="Image" descr="Image"/>
          <p:cNvPicPr>
            <a:picLocks noChangeAspect="1"/>
          </p:cNvPicPr>
          <p:nvPr/>
        </p:nvPicPr>
        <p:blipFill>
          <a:blip r:embed="rId4">
            <a:extLst/>
          </a:blip>
          <a:stretch>
            <a:fillRect/>
          </a:stretch>
        </p:blipFill>
        <p:spPr>
          <a:xfrm>
            <a:off x="3577863" y="4065288"/>
            <a:ext cx="203201" cy="330201"/>
          </a:xfrm>
          <a:prstGeom prst="rect">
            <a:avLst/>
          </a:prstGeom>
          <a:ln w="12700">
            <a:miter lim="400000"/>
          </a:ln>
        </p:spPr>
      </p:pic>
      <p:pic>
        <p:nvPicPr>
          <p:cNvPr id="149" name="Image" descr="Image"/>
          <p:cNvPicPr>
            <a:picLocks noChangeAspect="1"/>
          </p:cNvPicPr>
          <p:nvPr/>
        </p:nvPicPr>
        <p:blipFill>
          <a:blip r:embed="rId5">
            <a:extLst/>
          </a:blip>
          <a:stretch>
            <a:fillRect/>
          </a:stretch>
        </p:blipFill>
        <p:spPr>
          <a:xfrm>
            <a:off x="6276944" y="4065288"/>
            <a:ext cx="203201" cy="330201"/>
          </a:xfrm>
          <a:prstGeom prst="rect">
            <a:avLst/>
          </a:prstGeom>
          <a:ln w="12700">
            <a:miter lim="400000"/>
          </a:ln>
        </p:spPr>
      </p:pic>
      <p:grpSp>
        <p:nvGrpSpPr>
          <p:cNvPr id="153" name="Grouper"/>
          <p:cNvGrpSpPr/>
          <p:nvPr/>
        </p:nvGrpSpPr>
        <p:grpSpPr>
          <a:xfrm>
            <a:off x="5702714" y="1950205"/>
            <a:ext cx="1270001" cy="1404798"/>
            <a:chOff x="0" y="0"/>
            <a:chExt cx="1270000" cy="1404796"/>
          </a:xfrm>
        </p:grpSpPr>
        <p:sp>
          <p:nvSpPr>
            <p:cNvPr id="150" name="Cercle"/>
            <p:cNvSpPr/>
            <p:nvPr/>
          </p:nvSpPr>
          <p:spPr>
            <a:xfrm>
              <a:off x="0" y="0"/>
              <a:ext cx="1270000" cy="1270000"/>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sp>
          <p:nvSpPr>
            <p:cNvPr id="151" name="Ovale"/>
            <p:cNvSpPr/>
            <p:nvPr/>
          </p:nvSpPr>
          <p:spPr>
            <a:xfrm>
              <a:off x="151732" y="1295576"/>
              <a:ext cx="165768" cy="109221"/>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sp>
          <p:nvSpPr>
            <p:cNvPr id="152" name="Ovale"/>
            <p:cNvSpPr/>
            <p:nvPr/>
          </p:nvSpPr>
          <p:spPr>
            <a:xfrm>
              <a:off x="100265" y="1135379"/>
              <a:ext cx="165768" cy="109221"/>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gr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4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4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path" nodeType="clickEffect" presetSubtype="0" presetID="-1" grpId="6" accel="50000" decel="50000" fill="hold">
                                  <p:stCondLst>
                                    <p:cond delay="0"/>
                                  </p:stCondLst>
                                  <p:childTnLst>
                                    <p:animMotion path="M 0.000000 0.000000 L 0.206132 -0.000219" origin="layout" pathEditMode="relative">
                                      <p:cBhvr>
                                        <p:cTn id="26" dur="1000" fill="hold"/>
                                        <p:tgtEl>
                                          <p:spTgt spid="142"/>
                                        </p:tgtEl>
                                        <p:attrNameLst>
                                          <p:attrName>ppt_x</p:attrName>
                                          <p:attrName>ppt_y</p:attrName>
                                        </p:attrNameLst>
                                      </p:cBhvr>
                                    </p:animMotion>
                                  </p:childTnLst>
                                </p:cTn>
                              </p:par>
                            </p:childTnLst>
                          </p:cTn>
                        </p:par>
                        <p:par>
                          <p:cTn id="27" fill="hold">
                            <p:stCondLst>
                              <p:cond delay="1000"/>
                            </p:stCondLst>
                            <p:childTnLst>
                              <p:par>
                                <p:cTn id="28" presetClass="exit" nodeType="afterEffect" presetSubtype="0" presetID="1" grpId="7" fill="hold">
                                  <p:stCondLst>
                                    <p:cond delay="0"/>
                                  </p:stCondLst>
                                  <p:iterate type="el" backwards="0">
                                    <p:tmAbs val="0"/>
                                  </p:iterate>
                                  <p:childTnLst>
                                    <p:set>
                                      <p:cBhvr>
                                        <p:cTn id="29" fill="hold">
                                          <p:stCondLst>
                                            <p:cond delay="0"/>
                                          </p:stCondLst>
                                        </p:cTn>
                                        <p:tgtEl>
                                          <p:spTgt spid="142"/>
                                        </p:tgtEl>
                                        <p:attrNameLst>
                                          <p:attrName>style.visibility</p:attrName>
                                        </p:attrNameLst>
                                      </p:cBhvr>
                                      <p:to>
                                        <p:strVal val="hidden"/>
                                      </p:to>
                                    </p:set>
                                  </p:childTnLst>
                                </p:cTn>
                              </p:par>
                            </p:childTnLst>
                          </p:cTn>
                        </p:par>
                        <p:par>
                          <p:cTn id="30" fill="hold">
                            <p:stCondLst>
                              <p:cond delay="1000"/>
                            </p:stCondLst>
                            <p:childTnLst>
                              <p:par>
                                <p:cTn id="31" presetClass="entr" nodeType="afterEffect" presetSubtype="0" presetID="1" grpId="8" fill="hold">
                                  <p:stCondLst>
                                    <p:cond delay="0"/>
                                  </p:stCondLst>
                                  <p:iterate type="el" backwards="0">
                                    <p:tmAbs val="0"/>
                                  </p:iterate>
                                  <p:childTnLst>
                                    <p:set>
                                      <p:cBhvr>
                                        <p:cTn id="32" fill="hold"/>
                                        <p:tgtEl>
                                          <p:spTgt spid="153"/>
                                        </p:tgtEl>
                                        <p:attrNameLst>
                                          <p:attrName>style.visibility</p:attrName>
                                        </p:attrNameLst>
                                      </p:cBhvr>
                                      <p:to>
                                        <p:strVal val="visible"/>
                                      </p:to>
                                    </p:set>
                                  </p:childTnLst>
                                </p:cTn>
                              </p:par>
                            </p:childTnLst>
                          </p:cTn>
                        </p:par>
                        <p:par>
                          <p:cTn id="33" fill="hold">
                            <p:stCondLst>
                              <p:cond delay="1000"/>
                            </p:stCondLst>
                            <p:childTnLst>
                              <p:par>
                                <p:cTn id="34" presetClass="entr" nodeType="afterEffect" presetSubtype="0" presetID="1" grpId="9" fill="hold">
                                  <p:stCondLst>
                                    <p:cond delay="0"/>
                                  </p:stCondLst>
                                  <p:iterate type="el" backwards="0">
                                    <p:tmAbs val="0"/>
                                  </p:iterate>
                                  <p:childTnLst>
                                    <p:set>
                                      <p:cBhvr>
                                        <p:cTn id="35" fill="hold"/>
                                        <p:tgtEl>
                                          <p:spTgt spid="139"/>
                                        </p:tgtEl>
                                        <p:attrNameLst>
                                          <p:attrName>style.visibility</p:attrName>
                                        </p:attrNameLst>
                                      </p:cBhvr>
                                      <p:to>
                                        <p:strVal val="visible"/>
                                      </p:to>
                                    </p:set>
                                  </p:childTnLst>
                                </p:cTn>
                              </p:par>
                            </p:childTnLst>
                          </p:cTn>
                        </p:par>
                        <p:par>
                          <p:cTn id="36" fill="hold">
                            <p:stCondLst>
                              <p:cond delay="1000"/>
                            </p:stCondLst>
                            <p:childTnLst>
                              <p:par>
                                <p:cTn id="37" presetClass="entr" nodeType="afterEffect" presetSubtype="0" presetID="1" grpId="10" fill="hold">
                                  <p:stCondLst>
                                    <p:cond delay="0"/>
                                  </p:stCondLst>
                                  <p:iterate type="el" backwards="0">
                                    <p:tmAbs val="0"/>
                                  </p:iterate>
                                  <p:childTnLst>
                                    <p:set>
                                      <p:cBhvr>
                                        <p:cTn id="38" fill="hold"/>
                                        <p:tgtEl>
                                          <p:spTgt spid="140"/>
                                        </p:tgtEl>
                                        <p:attrNameLst>
                                          <p:attrName>style.visibility</p:attrName>
                                        </p:attrNameLst>
                                      </p:cBhvr>
                                      <p:to>
                                        <p:strVal val="visible"/>
                                      </p:to>
                                    </p:set>
                                  </p:childTnLst>
                                </p:cTn>
                              </p:par>
                            </p:childTnLst>
                          </p:cTn>
                        </p:par>
                        <p:par>
                          <p:cTn id="39" fill="hold">
                            <p:stCondLst>
                              <p:cond delay="1000"/>
                            </p:stCondLst>
                            <p:childTnLst>
                              <p:par>
                                <p:cTn id="40" presetClass="entr" nodeType="afterEffect" presetSubtype="0" presetID="1" grpId="11" fill="hold">
                                  <p:stCondLst>
                                    <p:cond delay="0"/>
                                  </p:stCondLst>
                                  <p:iterate type="el" backwards="0">
                                    <p:tmAbs val="0"/>
                                  </p:iterate>
                                  <p:childTnLst>
                                    <p:set>
                                      <p:cBhvr>
                                        <p:cTn id="41" fill="hold"/>
                                        <p:tgtEl>
                                          <p:spTgt spid="141"/>
                                        </p:tgtEl>
                                        <p:attrNameLst>
                                          <p:attrName>style.visibility</p:attrName>
                                        </p:attrNameLst>
                                      </p:cBhvr>
                                      <p:to>
                                        <p:strVal val="visible"/>
                                      </p:to>
                                    </p:set>
                                  </p:childTnLst>
                                </p:cTn>
                              </p:par>
                            </p:childTnLst>
                          </p:cTn>
                        </p:par>
                        <p:par>
                          <p:cTn id="42" fill="hold">
                            <p:stCondLst>
                              <p:cond delay="0"/>
                            </p:stCondLst>
                            <p:childTnLst>
                              <p:par>
                                <p:cTn id="43" presetClass="emph" nodeType="afterEffect" presetSubtype="0" presetID="8" grpId="12" accel="50000" decel="50000" fill="hold">
                                  <p:stCondLst>
                                    <p:cond delay="0"/>
                                  </p:stCondLst>
                                  <p:childTnLst>
                                    <p:animRot by="10800000">
                                      <p:cBhvr>
                                        <p:cTn id="44" dur="1000" fill="hold"/>
                                        <p:tgtEl>
                                          <p:spTgt spid="139"/>
                                        </p:tgtEl>
                                        <p:attrNameLst>
                                          <p:attrName>r</p:attrName>
                                        </p:attrNameLst>
                                      </p:cBhvr>
                                    </p:animRot>
                                  </p:childTnLst>
                                </p:cTn>
                              </p:par>
                            </p:childTnLst>
                          </p:cTn>
                        </p:par>
                        <p:par>
                          <p:cTn id="45" fill="hold">
                            <p:stCondLst>
                              <p:cond delay="0"/>
                            </p:stCondLst>
                            <p:childTnLst>
                              <p:par>
                                <p:cTn id="46" presetClass="emph" nodeType="withEffect" presetSubtype="0" presetID="8" grpId="13" accel="50000" decel="50000" fill="hold">
                                  <p:stCondLst>
                                    <p:cond delay="0"/>
                                  </p:stCondLst>
                                  <p:childTnLst>
                                    <p:animRot by="-10800000">
                                      <p:cBhvr>
                                        <p:cTn id="47" dur="1000" fill="hold"/>
                                        <p:tgtEl>
                                          <p:spTgt spid="140"/>
                                        </p:tgtEl>
                                        <p:attrNameLst>
                                          <p:attrName>r</p:attrName>
                                        </p:attrNameLst>
                                      </p:cBhvr>
                                    </p:animRot>
                                  </p:childTnLst>
                                </p:cTn>
                              </p:par>
                            </p:childTnLst>
                          </p:cTn>
                        </p:par>
                        <p:par>
                          <p:cTn id="48" fill="hold">
                            <p:stCondLst>
                              <p:cond delay="0"/>
                            </p:stCondLst>
                            <p:childTnLst>
                              <p:par>
                                <p:cTn id="49" presetClass="emph" nodeType="withEffect" presetSubtype="0" presetID="8" grpId="14" accel="50000" decel="50000" fill="hold">
                                  <p:stCondLst>
                                    <p:cond delay="0"/>
                                  </p:stCondLst>
                                  <p:childTnLst>
                                    <p:animRot by="-10800000">
                                      <p:cBhvr>
                                        <p:cTn id="50" dur="1000" fill="hold"/>
                                        <p:tgtEl>
                                          <p:spTgt spid="141"/>
                                        </p:tgtEl>
                                        <p:attrNameLst>
                                          <p:attrName>r</p:attrName>
                                        </p:attrNameLst>
                                      </p:cBhvr>
                                    </p:animRot>
                                  </p:childTnLst>
                                </p:cTn>
                              </p:par>
                            </p:childTnLst>
                          </p:cTn>
                        </p:par>
                        <p:par>
                          <p:cTn id="51" fill="hold">
                            <p:stCondLst>
                              <p:cond delay="1000"/>
                            </p:stCondLst>
                            <p:childTnLst>
                              <p:par>
                                <p:cTn id="52" presetClass="entr" nodeType="afterEffect" presetSubtype="0" presetID="1" grpId="15" fill="hold">
                                  <p:stCondLst>
                                    <p:cond delay="0"/>
                                  </p:stCondLst>
                                  <p:iterate type="el" backwards="0">
                                    <p:tmAbs val="0"/>
                                  </p:iterate>
                                  <p:childTnLst>
                                    <p:set>
                                      <p:cBhvr>
                                        <p:cTn id="53" fill="hold"/>
                                        <p:tgtEl>
                                          <p:spTgt spid="143"/>
                                        </p:tgtEl>
                                        <p:attrNameLst>
                                          <p:attrName>style.visibility</p:attrName>
                                        </p:attrNameLst>
                                      </p:cBhvr>
                                      <p:to>
                                        <p:strVal val="visible"/>
                                      </p:to>
                                    </p:set>
                                  </p:childTnLst>
                                </p:cTn>
                              </p:par>
                            </p:childTnLst>
                          </p:cTn>
                        </p:par>
                        <p:par>
                          <p:cTn id="54" fill="hold">
                            <p:stCondLst>
                              <p:cond delay="0"/>
                            </p:stCondLst>
                            <p:childTnLst>
                              <p:par>
                                <p:cTn id="55" presetClass="path" nodeType="afterEffect" presetSubtype="0" presetID="-1" grpId="16" accel="50000" decel="50000" fill="hold">
                                  <p:stCondLst>
                                    <p:cond delay="0"/>
                                  </p:stCondLst>
                                  <p:childTnLst>
                                    <p:animMotion path="M 0.000000 0.000000 L 0.229563 0.000247" origin="layout" pathEditMode="relative">
                                      <p:cBhvr>
                                        <p:cTn id="56" dur="1000" fill="hold"/>
                                        <p:tgtEl>
                                          <p:spTgt spid="143"/>
                                        </p:tgtEl>
                                        <p:attrNameLst>
                                          <p:attrName>ppt_x</p:attrName>
                                          <p:attrName>ppt_y</p:attrName>
                                        </p:attrNameLst>
                                      </p:cBhvr>
                                    </p:animMotion>
                                  </p:childTnLst>
                                </p:cTn>
                              </p:par>
                            </p:childTnLst>
                          </p:cTn>
                        </p:par>
                        <p:par>
                          <p:cTn id="57" fill="hold">
                            <p:stCondLst>
                              <p:cond delay="1000"/>
                            </p:stCondLst>
                            <p:childTnLst>
                              <p:par>
                                <p:cTn id="58" presetClass="entr" nodeType="afterEffect" presetSubtype="0" presetID="1" grpId="17" fill="hold">
                                  <p:stCondLst>
                                    <p:cond delay="0"/>
                                  </p:stCondLst>
                                  <p:iterate type="el" backwards="0">
                                    <p:tmAbs val="0"/>
                                  </p:iterate>
                                  <p:childTnLst>
                                    <p:set>
                                      <p:cBhvr>
                                        <p:cTn id="59" fill="hold"/>
                                        <p:tgtEl>
                                          <p:spTgt spid="145"/>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Class="exit" nodeType="clickEffect" presetSubtype="0" presetID="1" grpId="18" fill="hold">
                                  <p:stCondLst>
                                    <p:cond delay="0"/>
                                  </p:stCondLst>
                                  <p:iterate type="el" backwards="0">
                                    <p:tmAbs val="0"/>
                                  </p:iterate>
                                  <p:childTnLst>
                                    <p:set>
                                      <p:cBhvr>
                                        <p:cTn id="63" fill="hold">
                                          <p:stCondLst>
                                            <p:cond delay="0"/>
                                          </p:stCondLst>
                                        </p:cTn>
                                        <p:tgtEl>
                                          <p:spTgt spid="143"/>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Class="entr" nodeType="clickEffect" presetSubtype="0" presetID="1" grpId="19" fill="hold">
                                  <p:stCondLst>
                                    <p:cond delay="0"/>
                                  </p:stCondLst>
                                  <p:iterate type="el" backwards="0">
                                    <p:tmAbs val="0"/>
                                  </p:iterate>
                                  <p:childTnLst>
                                    <p:set>
                                      <p:cBhvr>
                                        <p:cTn id="67" fill="hold"/>
                                        <p:tgtEl>
                                          <p:spTgt spid="148"/>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Class="path" nodeType="clickEffect" presetSubtype="0" presetID="-1" grpId="20" accel="50000" decel="50000" fill="hold">
                                  <p:stCondLst>
                                    <p:cond delay="0"/>
                                  </p:stCondLst>
                                  <p:childTnLst>
                                    <p:animMotion path="M 0.000000 0.000000 L 0.206886 0.001444" origin="layout" pathEditMode="relative">
                                      <p:cBhvr>
                                        <p:cTn id="71" dur="1000" fill="hold"/>
                                        <p:tgtEl>
                                          <p:spTgt spid="148"/>
                                        </p:tgtEl>
                                        <p:attrNameLst>
                                          <p:attrName>ppt_x</p:attrName>
                                          <p:attrName>ppt_y</p:attrName>
                                        </p:attrNameLst>
                                      </p:cBhvr>
                                    </p:animMotion>
                                  </p:childTnLst>
                                </p:cTn>
                              </p:par>
                            </p:childTnLst>
                          </p:cTn>
                        </p:par>
                        <p:par>
                          <p:cTn id="72" fill="hold">
                            <p:stCondLst>
                              <p:cond delay="1000"/>
                            </p:stCondLst>
                            <p:childTnLst>
                              <p:par>
                                <p:cTn id="73" presetClass="exit" nodeType="afterEffect" presetSubtype="0" presetID="1" grpId="21" fill="hold">
                                  <p:stCondLst>
                                    <p:cond delay="0"/>
                                  </p:stCondLst>
                                  <p:iterate type="el" backwards="0">
                                    <p:tmAbs val="0"/>
                                  </p:iterate>
                                  <p:childTnLst>
                                    <p:set>
                                      <p:cBhvr>
                                        <p:cTn id="74" fill="hold">
                                          <p:stCondLst>
                                            <p:cond delay="0"/>
                                          </p:stCondLst>
                                        </p:cTn>
                                        <p:tgtEl>
                                          <p:spTgt spid="148"/>
                                        </p:tgtEl>
                                        <p:attrNameLst>
                                          <p:attrName>style.visibility</p:attrName>
                                        </p:attrNameLst>
                                      </p:cBhvr>
                                      <p:to>
                                        <p:strVal val="hidden"/>
                                      </p:to>
                                    </p:set>
                                  </p:childTnLst>
                                </p:cTn>
                              </p:par>
                            </p:childTnLst>
                          </p:cTn>
                        </p:par>
                        <p:par>
                          <p:cTn id="75" fill="hold">
                            <p:stCondLst>
                              <p:cond delay="0"/>
                            </p:stCondLst>
                            <p:childTnLst>
                              <p:par>
                                <p:cTn id="76" presetClass="emph" nodeType="afterEffect" presetSubtype="0" presetID="8" grpId="22" accel="50000" decel="50000" fill="hold">
                                  <p:stCondLst>
                                    <p:cond delay="0"/>
                                  </p:stCondLst>
                                  <p:childTnLst>
                                    <p:animRot by="10800000">
                                      <p:cBhvr>
                                        <p:cTn id="77" dur="1000" fill="hold"/>
                                        <p:tgtEl>
                                          <p:spTgt spid="141"/>
                                        </p:tgtEl>
                                        <p:attrNameLst>
                                          <p:attrName>r</p:attrName>
                                        </p:attrNameLst>
                                      </p:cBhvr>
                                    </p:animRot>
                                  </p:childTnLst>
                                </p:cTn>
                              </p:par>
                            </p:childTnLst>
                          </p:cTn>
                        </p:par>
                        <p:par>
                          <p:cTn id="78" fill="hold">
                            <p:stCondLst>
                              <p:cond delay="0"/>
                            </p:stCondLst>
                            <p:childTnLst>
                              <p:par>
                                <p:cTn id="79" presetClass="emph" nodeType="withEffect" presetSubtype="0" presetID="8" grpId="23" accel="50000" decel="50000" fill="hold">
                                  <p:stCondLst>
                                    <p:cond delay="0"/>
                                  </p:stCondLst>
                                  <p:childTnLst>
                                    <p:animRot by="10800000">
                                      <p:cBhvr>
                                        <p:cTn id="80" dur="1000" fill="hold"/>
                                        <p:tgtEl>
                                          <p:spTgt spid="140"/>
                                        </p:tgtEl>
                                        <p:attrNameLst>
                                          <p:attrName>r</p:attrName>
                                        </p:attrNameLst>
                                      </p:cBhvr>
                                    </p:animRot>
                                  </p:childTnLst>
                                </p:cTn>
                              </p:par>
                            </p:childTnLst>
                          </p:cTn>
                        </p:par>
                        <p:par>
                          <p:cTn id="81" fill="hold">
                            <p:stCondLst>
                              <p:cond delay="0"/>
                            </p:stCondLst>
                            <p:childTnLst>
                              <p:par>
                                <p:cTn id="82" presetClass="emph" nodeType="withEffect" presetSubtype="0" presetID="8" grpId="24" accel="50000" decel="50000" fill="hold">
                                  <p:stCondLst>
                                    <p:cond delay="0"/>
                                  </p:stCondLst>
                                  <p:childTnLst>
                                    <p:animRot by="-10800000">
                                      <p:cBhvr>
                                        <p:cTn id="83" dur="1000" fill="hold"/>
                                        <p:tgtEl>
                                          <p:spTgt spid="139"/>
                                        </p:tgtEl>
                                        <p:attrNameLst>
                                          <p:attrName>r</p:attrName>
                                        </p:attrNameLst>
                                      </p:cBhvr>
                                    </p:animRot>
                                  </p:childTnLst>
                                </p:cTn>
                              </p:par>
                            </p:childTnLst>
                          </p:cTn>
                        </p:par>
                        <p:par>
                          <p:cTn id="84" fill="hold">
                            <p:stCondLst>
                              <p:cond delay="1000"/>
                            </p:stCondLst>
                            <p:childTnLst>
                              <p:par>
                                <p:cTn id="85" presetClass="entr" nodeType="afterEffect" presetSubtype="0" presetID="1" grpId="25" fill="hold">
                                  <p:stCondLst>
                                    <p:cond delay="0"/>
                                  </p:stCondLst>
                                  <p:iterate type="el" backwards="0">
                                    <p:tmAbs val="0"/>
                                  </p:iterate>
                                  <p:childTnLst>
                                    <p:set>
                                      <p:cBhvr>
                                        <p:cTn id="86" fill="hold"/>
                                        <p:tgtEl>
                                          <p:spTgt spid="149"/>
                                        </p:tgtEl>
                                        <p:attrNameLst>
                                          <p:attrName>style.visibility</p:attrName>
                                        </p:attrNameLst>
                                      </p:cBhvr>
                                      <p:to>
                                        <p:strVal val="visible"/>
                                      </p:to>
                                    </p:set>
                                  </p:childTnLst>
                                </p:cTn>
                              </p:par>
                            </p:childTnLst>
                          </p:cTn>
                        </p:par>
                        <p:par>
                          <p:cTn id="87" fill="hold">
                            <p:stCondLst>
                              <p:cond delay="0"/>
                            </p:stCondLst>
                            <p:childTnLst>
                              <p:par>
                                <p:cTn id="88" presetClass="path" nodeType="afterEffect" presetSubtype="0" presetID="-1" grpId="26" accel="50000" decel="50000" fill="hold">
                                  <p:stCondLst>
                                    <p:cond delay="0"/>
                                  </p:stCondLst>
                                  <p:childTnLst>
                                    <p:animMotion path="M 0.000000 0.000000 L 0.227029 0.000092" origin="layout" pathEditMode="relative">
                                      <p:cBhvr>
                                        <p:cTn id="89" dur="1000" fill="hold"/>
                                        <p:tgtEl>
                                          <p:spTgt spid="149"/>
                                        </p:tgtEl>
                                        <p:attrNameLst>
                                          <p:attrName>ppt_x</p:attrName>
                                          <p:attrName>ppt_y</p:attrName>
                                        </p:attrNameLst>
                                      </p:cBhvr>
                                    </p:animMotion>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43" grpId="15"/>
      <p:bldP build="whole" bldLvl="1" animBg="1" rev="0" advAuto="0" spid="139" grpId="9"/>
      <p:bldP build="whole" bldLvl="1" animBg="1" rev="0" advAuto="0" spid="141" grpId="11"/>
      <p:bldP build="whole" bldLvl="1" animBg="1" rev="0" advAuto="0" spid="143" grpId="18"/>
      <p:bldP build="whole" bldLvl="1" animBg="1" rev="0" advAuto="0" spid="139" grpId="12"/>
      <p:bldP build="whole" bldLvl="1" animBg="1" rev="0" advAuto="0" spid="141" grpId="14"/>
      <p:bldP build="whole" bldLvl="1" animBg="1" rev="0" advAuto="0" spid="145" grpId="17"/>
      <p:bldP build="whole" bldLvl="1" animBg="1" rev="0" advAuto="0" spid="142" grpId="4"/>
      <p:bldP build="whole" bldLvl="1" animBg="1" rev="0" advAuto="0" spid="148" grpId="19"/>
      <p:bldP build="whole" bldLvl="1" animBg="1" rev="0" advAuto="0" spid="142" grpId="7"/>
      <p:bldP build="whole" bldLvl="1" animBg="1" rev="0" advAuto="0" spid="148" grpId="21"/>
      <p:bldP build="whole" bldLvl="1" animBg="1" rev="0" advAuto="0" spid="149" grpId="25"/>
      <p:bldP build="whole" bldLvl="1" animBg="1" rev="0" advAuto="0" spid="141" grpId="22"/>
      <p:bldP build="whole" bldLvl="1" animBg="1" rev="0" advAuto="0" spid="137" grpId="1"/>
      <p:bldP build="whole" bldLvl="1" animBg="1" rev="0" advAuto="0" spid="139" grpId="24"/>
      <p:bldP build="whole" bldLvl="1" animBg="1" rev="0" advAuto="0" spid="144" grpId="5"/>
      <p:bldP build="whole" bldLvl="1" animBg="1" rev="0" advAuto="0" spid="140" grpId="10"/>
      <p:bldP build="whole" bldLvl="1" animBg="1" rev="0" advAuto="0" spid="140" grpId="13"/>
      <p:bldP build="whole" bldLvl="1" animBg="1" rev="0" advAuto="0" spid="153" grpId="8"/>
      <p:bldP build="whole" bldLvl="1" animBg="1" rev="0" advAuto="0" spid="146" grpId="2"/>
      <p:bldP build="whole" bldLvl="1" animBg="1" rev="0" advAuto="0" spid="140" grpId="23"/>
      <p:bldP build="whole" bldLvl="1" animBg="1" rev="0" advAuto="0" spid="147" grpId="3"/>
    </p:bldLst>
  </p:timing>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54" name="On a vu qu’une fonction inverse interchangeait le rôle de l’ensemble de départ et celui d’arrivé."/>
          <p:cNvSpPr txBox="1"/>
          <p:nvPr/>
        </p:nvSpPr>
        <p:spPr>
          <a:xfrm>
            <a:off x="2108" y="2730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On a vu qu’une fonction inverse interchangeait le rôle de l’ensemble de départ et celui d’arrivé.</a:t>
            </a:r>
          </a:p>
        </p:txBody>
      </p:sp>
      <p:grpSp>
        <p:nvGrpSpPr>
          <p:cNvPr id="757" name="Grouper"/>
          <p:cNvGrpSpPr/>
          <p:nvPr/>
        </p:nvGrpSpPr>
        <p:grpSpPr>
          <a:xfrm>
            <a:off x="58340" y="1714500"/>
            <a:ext cx="4142037" cy="1968500"/>
            <a:chOff x="0" y="0"/>
            <a:chExt cx="4142035" cy="1968500"/>
          </a:xfrm>
        </p:grpSpPr>
        <p:sp>
          <p:nvSpPr>
            <p:cNvPr id="755" name="Regardons la fonction"/>
            <p:cNvSpPr txBox="1"/>
            <p:nvPr/>
          </p:nvSpPr>
          <p:spPr>
            <a:xfrm>
              <a:off x="0" y="0"/>
              <a:ext cx="4142036"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Regardons la fonction</a:t>
              </a:r>
            </a:p>
          </p:txBody>
        </p:sp>
        <p:pic>
          <p:nvPicPr>
            <p:cNvPr id="756" name="droppedImage.pdf" descr="droppedImage.pdf"/>
            <p:cNvPicPr>
              <a:picLocks noChangeAspect="1"/>
            </p:cNvPicPr>
            <p:nvPr/>
          </p:nvPicPr>
          <p:blipFill>
            <a:blip r:embed="rId2">
              <a:extLst/>
            </a:blip>
            <a:stretch>
              <a:fillRect/>
            </a:stretch>
          </p:blipFill>
          <p:spPr>
            <a:xfrm>
              <a:off x="944959" y="1435100"/>
              <a:ext cx="1905001" cy="533400"/>
            </a:xfrm>
            <a:prstGeom prst="rect">
              <a:avLst/>
            </a:prstGeom>
            <a:ln w="12700" cap="flat">
              <a:noFill/>
              <a:miter lim="400000"/>
            </a:ln>
            <a:effectLst/>
          </p:spPr>
        </p:pic>
      </p:grpSp>
      <p:grpSp>
        <p:nvGrpSpPr>
          <p:cNvPr id="760" name="Grouper"/>
          <p:cNvGrpSpPr/>
          <p:nvPr/>
        </p:nvGrpSpPr>
        <p:grpSpPr>
          <a:xfrm>
            <a:off x="67009" y="4622800"/>
            <a:ext cx="4084217" cy="1727200"/>
            <a:chOff x="0" y="0"/>
            <a:chExt cx="4084215" cy="1727200"/>
          </a:xfrm>
        </p:grpSpPr>
        <p:pic>
          <p:nvPicPr>
            <p:cNvPr id="758" name="droppedImage.pdf" descr="droppedImage.pdf"/>
            <p:cNvPicPr>
              <a:picLocks noChangeAspect="1"/>
            </p:cNvPicPr>
            <p:nvPr/>
          </p:nvPicPr>
          <p:blipFill>
            <a:blip r:embed="rId3">
              <a:extLst/>
            </a:blip>
            <a:stretch>
              <a:fillRect/>
            </a:stretch>
          </p:blipFill>
          <p:spPr>
            <a:xfrm>
              <a:off x="517190" y="1193800"/>
              <a:ext cx="2616201" cy="533400"/>
            </a:xfrm>
            <a:prstGeom prst="rect">
              <a:avLst/>
            </a:prstGeom>
            <a:ln w="12700" cap="flat">
              <a:noFill/>
              <a:miter lim="400000"/>
            </a:ln>
            <a:effectLst/>
          </p:spPr>
        </p:pic>
        <p:sp>
          <p:nvSpPr>
            <p:cNvPr id="759" name="sa fonction inverse est"/>
            <p:cNvSpPr txBox="1"/>
            <p:nvPr/>
          </p:nvSpPr>
          <p:spPr>
            <a:xfrm>
              <a:off x="0" y="0"/>
              <a:ext cx="4084216"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sa fonction inverse est</a:t>
              </a:r>
            </a:p>
          </p:txBody>
        </p:sp>
      </p:grpSp>
      <p:pic>
        <p:nvPicPr>
          <p:cNvPr id="761" name="x^2.pdf" descr="x^2.pdf"/>
          <p:cNvPicPr>
            <a:picLocks noChangeAspect="1"/>
          </p:cNvPicPr>
          <p:nvPr/>
        </p:nvPicPr>
        <p:blipFill>
          <a:blip r:embed="rId4">
            <a:extLst/>
          </a:blip>
          <a:stretch>
            <a:fillRect/>
          </a:stretch>
        </p:blipFill>
        <p:spPr>
          <a:xfrm>
            <a:off x="4292600" y="2489200"/>
            <a:ext cx="8547100" cy="5515260"/>
          </a:xfrm>
          <a:prstGeom prst="rect">
            <a:avLst/>
          </a:prstGeom>
          <a:ln w="12700">
            <a:miter lim="400000"/>
          </a:ln>
        </p:spPr>
      </p:pic>
      <p:pic>
        <p:nvPicPr>
          <p:cNvPr id="762" name="x^2+.pdf" descr="x^2+.pdf"/>
          <p:cNvPicPr>
            <a:picLocks noChangeAspect="1"/>
          </p:cNvPicPr>
          <p:nvPr/>
        </p:nvPicPr>
        <p:blipFill>
          <a:blip r:embed="rId5">
            <a:extLst/>
          </a:blip>
          <a:stretch>
            <a:fillRect/>
          </a:stretch>
        </p:blipFill>
        <p:spPr>
          <a:xfrm>
            <a:off x="4305300" y="2489200"/>
            <a:ext cx="8534400" cy="5507065"/>
          </a:xfrm>
          <a:prstGeom prst="rect">
            <a:avLst/>
          </a:prstGeom>
          <a:ln w="12700">
            <a:miter lim="400000"/>
          </a:ln>
        </p:spPr>
      </p:pic>
      <p:pic>
        <p:nvPicPr>
          <p:cNvPr id="763" name="x^2++.pdf" descr="x^2++.pdf"/>
          <p:cNvPicPr>
            <a:picLocks noChangeAspect="1"/>
          </p:cNvPicPr>
          <p:nvPr/>
        </p:nvPicPr>
        <p:blipFill>
          <a:blip r:embed="rId6">
            <a:extLst/>
          </a:blip>
          <a:stretch>
            <a:fillRect/>
          </a:stretch>
        </p:blipFill>
        <p:spPr>
          <a:xfrm>
            <a:off x="4305300" y="2501900"/>
            <a:ext cx="8534400" cy="5507065"/>
          </a:xfrm>
          <a:prstGeom prst="rect">
            <a:avLst/>
          </a:prstGeom>
          <a:ln w="12700">
            <a:miter lim="400000"/>
          </a:ln>
        </p:spPr>
      </p:pic>
      <p:pic>
        <p:nvPicPr>
          <p:cNvPr id="764" name="x^2+++.pdf" descr="x^2+++.pdf"/>
          <p:cNvPicPr>
            <a:picLocks noChangeAspect="1"/>
          </p:cNvPicPr>
          <p:nvPr/>
        </p:nvPicPr>
        <p:blipFill>
          <a:blip r:embed="rId7">
            <a:extLst/>
          </a:blip>
          <a:stretch>
            <a:fillRect/>
          </a:stretch>
        </p:blipFill>
        <p:spPr>
          <a:xfrm>
            <a:off x="4305300" y="2489200"/>
            <a:ext cx="8534400" cy="5507065"/>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76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76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76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76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76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764" grpId="6"/>
      <p:bldP build="whole" bldLvl="1" animBg="1" rev="0" advAuto="0" spid="761" grpId="2"/>
      <p:bldP build="whole" bldLvl="1" animBg="1" rev="0" advAuto="0" spid="757" grpId="1"/>
      <p:bldP build="whole" bldLvl="1" animBg="1" rev="0" advAuto="0" spid="760" grpId="3"/>
      <p:bldP build="whole" bldLvl="1" animBg="1" rev="0" advAuto="0" spid="762" grpId="4"/>
      <p:bldP build="whole" bldLvl="1" animBg="1" rev="0" advAuto="0" spid="763" grpId="5"/>
    </p:bldLst>
  </p:timing>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66" name="Fonction vs équation."/>
          <p:cNvSpPr txBox="1"/>
          <p:nvPr/>
        </p:nvSpPr>
        <p:spPr>
          <a:xfrm>
            <a:off x="4487862" y="203200"/>
            <a:ext cx="4020593"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Fonction vs équation.</a:t>
            </a:r>
          </a:p>
        </p:txBody>
      </p:sp>
      <p:sp>
        <p:nvSpPr>
          <p:cNvPr id="767" name="Malheureusement, les deux concepts sont souvent confondus."/>
          <p:cNvSpPr txBox="1"/>
          <p:nvPr/>
        </p:nvSpPr>
        <p:spPr>
          <a:xfrm>
            <a:off x="818790" y="1104900"/>
            <a:ext cx="1133333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Malheureusement, les deux concepts sont souvent confondus.</a:t>
            </a:r>
          </a:p>
        </p:txBody>
      </p:sp>
      <p:sp>
        <p:nvSpPr>
          <p:cNvPr id="768" name="Une équation est une relation, mais pas nécessairement une fonction."/>
          <p:cNvSpPr txBox="1"/>
          <p:nvPr/>
        </p:nvSpPr>
        <p:spPr>
          <a:xfrm>
            <a:off x="-61392" y="1943100"/>
            <a:ext cx="13258801" cy="622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Une équation est une relation, mais pas nécessairement une fonction.</a:t>
            </a:r>
          </a:p>
        </p:txBody>
      </p:sp>
      <p:sp>
        <p:nvSpPr>
          <p:cNvPr id="769" name="Par exemple:"/>
          <p:cNvSpPr txBox="1"/>
          <p:nvPr/>
        </p:nvSpPr>
        <p:spPr>
          <a:xfrm>
            <a:off x="1022474" y="2921000"/>
            <a:ext cx="249316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Par exemple:</a:t>
            </a:r>
          </a:p>
        </p:txBody>
      </p:sp>
      <p:pic>
        <p:nvPicPr>
          <p:cNvPr id="770" name="cercle.pdf" descr="cercle.pdf"/>
          <p:cNvPicPr>
            <a:picLocks noChangeAspect="1"/>
          </p:cNvPicPr>
          <p:nvPr/>
        </p:nvPicPr>
        <p:blipFill>
          <a:blip r:embed="rId2">
            <a:extLst/>
          </a:blip>
          <a:stretch>
            <a:fillRect/>
          </a:stretch>
        </p:blipFill>
        <p:spPr>
          <a:xfrm>
            <a:off x="5029200" y="2908300"/>
            <a:ext cx="7874000" cy="5080923"/>
          </a:xfrm>
          <a:prstGeom prst="rect">
            <a:avLst/>
          </a:prstGeom>
          <a:ln w="12700">
            <a:miter lim="400000"/>
          </a:ln>
        </p:spPr>
      </p:pic>
      <p:pic>
        <p:nvPicPr>
          <p:cNvPr id="771" name="droppedImage.pdf" descr="droppedImage.pdf"/>
          <p:cNvPicPr>
            <a:picLocks noChangeAspect="1"/>
          </p:cNvPicPr>
          <p:nvPr/>
        </p:nvPicPr>
        <p:blipFill>
          <a:blip r:embed="rId3">
            <a:extLst/>
          </a:blip>
          <a:stretch>
            <a:fillRect/>
          </a:stretch>
        </p:blipFill>
        <p:spPr>
          <a:xfrm>
            <a:off x="1130300" y="4051300"/>
            <a:ext cx="2286000" cy="508000"/>
          </a:xfrm>
          <a:prstGeom prst="rect">
            <a:avLst/>
          </a:prstGeom>
          <a:ln w="12700">
            <a:miter lim="400000"/>
          </a:ln>
        </p:spPr>
      </p:pic>
      <p:sp>
        <p:nvSpPr>
          <p:cNvPr id="772" name="mais elle n’est pas une fonction."/>
          <p:cNvSpPr txBox="1"/>
          <p:nvPr/>
        </p:nvSpPr>
        <p:spPr>
          <a:xfrm>
            <a:off x="-65795" y="4756150"/>
            <a:ext cx="50165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mais elle n’est pas une fonction.</a:t>
            </a:r>
          </a:p>
        </p:txBody>
      </p:sp>
      <p:grpSp>
        <p:nvGrpSpPr>
          <p:cNvPr id="776" name="Grouper"/>
          <p:cNvGrpSpPr/>
          <p:nvPr/>
        </p:nvGrpSpPr>
        <p:grpSpPr>
          <a:xfrm>
            <a:off x="7353300" y="2882900"/>
            <a:ext cx="254000" cy="5126567"/>
            <a:chOff x="0" y="0"/>
            <a:chExt cx="254000" cy="5126566"/>
          </a:xfrm>
        </p:grpSpPr>
        <p:sp>
          <p:nvSpPr>
            <p:cNvPr id="773" name="Ligne"/>
            <p:cNvSpPr/>
            <p:nvPr/>
          </p:nvSpPr>
          <p:spPr>
            <a:xfrm>
              <a:off x="127000" y="0"/>
              <a:ext cx="4234" cy="5126567"/>
            </a:xfrm>
            <a:prstGeom prst="line">
              <a:avLst/>
            </a:prstGeom>
            <a:noFill/>
            <a:ln w="254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74" name="Ovale"/>
            <p:cNvSpPr/>
            <p:nvPr/>
          </p:nvSpPr>
          <p:spPr>
            <a:xfrm>
              <a:off x="0" y="609600"/>
              <a:ext cx="228600" cy="241300"/>
            </a:xfrm>
            <a:prstGeom prst="ellipse">
              <a:avLst/>
            </a:prstGeom>
            <a:solidFill>
              <a:srgbClr val="6995D7"/>
            </a:solidFill>
            <a:ln w="25400" cap="flat">
              <a:noFill/>
              <a:miter lim="400000"/>
            </a:ln>
            <a:effectLst/>
          </p:spPr>
          <p:txBody>
            <a:bodyPr wrap="square" lIns="50800" tIns="50800" rIns="50800" bIns="50800" numCol="1" anchor="ctr">
              <a:noAutofit/>
            </a:bodyPr>
            <a:lstStyle/>
            <a:p>
              <a:pPr>
                <a:defRPr sz="4000"/>
              </a:pPr>
            </a:p>
          </p:txBody>
        </p:sp>
        <p:sp>
          <p:nvSpPr>
            <p:cNvPr id="775" name="Ovale"/>
            <p:cNvSpPr/>
            <p:nvPr/>
          </p:nvSpPr>
          <p:spPr>
            <a:xfrm>
              <a:off x="25400" y="4292600"/>
              <a:ext cx="228600" cy="241300"/>
            </a:xfrm>
            <a:prstGeom prst="ellipse">
              <a:avLst/>
            </a:prstGeom>
            <a:solidFill>
              <a:srgbClr val="6995D7"/>
            </a:solidFill>
            <a:ln w="25400" cap="flat">
              <a:noFill/>
              <a:miter lim="400000"/>
            </a:ln>
            <a:effectLst/>
          </p:spPr>
          <p:txBody>
            <a:bodyPr wrap="square" lIns="50800" tIns="50800" rIns="50800" bIns="50800" numCol="1" anchor="ctr">
              <a:noAutofit/>
            </a:bodyPr>
            <a:lstStyle/>
            <a:p>
              <a:pPr>
                <a:defRPr sz="4000"/>
              </a:pPr>
            </a:p>
          </p:txBody>
        </p:sp>
      </p:grpSp>
      <p:sp>
        <p:nvSpPr>
          <p:cNvPr id="777" name="Par contre l’équation"/>
          <p:cNvSpPr txBox="1"/>
          <p:nvPr/>
        </p:nvSpPr>
        <p:spPr>
          <a:xfrm>
            <a:off x="352511" y="6324600"/>
            <a:ext cx="3960094"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Par contre l’équation</a:t>
            </a:r>
          </a:p>
        </p:txBody>
      </p:sp>
      <p:pic>
        <p:nvPicPr>
          <p:cNvPr id="778" name="droppedImage.pdf" descr="droppedImage.pdf"/>
          <p:cNvPicPr>
            <a:picLocks noChangeAspect="1"/>
          </p:cNvPicPr>
          <p:nvPr/>
        </p:nvPicPr>
        <p:blipFill>
          <a:blip r:embed="rId4">
            <a:extLst/>
          </a:blip>
          <a:stretch>
            <a:fillRect/>
          </a:stretch>
        </p:blipFill>
        <p:spPr>
          <a:xfrm>
            <a:off x="1752600" y="7302500"/>
            <a:ext cx="1270000" cy="508000"/>
          </a:xfrm>
          <a:prstGeom prst="rect">
            <a:avLst/>
          </a:prstGeom>
          <a:ln w="12700">
            <a:miter lim="400000"/>
          </a:ln>
        </p:spPr>
      </p:pic>
      <p:pic>
        <p:nvPicPr>
          <p:cNvPr id="779" name="x^2.pdf" descr="x^2.pdf"/>
          <p:cNvPicPr>
            <a:picLocks noChangeAspect="1"/>
          </p:cNvPicPr>
          <p:nvPr/>
        </p:nvPicPr>
        <p:blipFill>
          <a:blip r:embed="rId5">
            <a:extLst/>
          </a:blip>
          <a:stretch>
            <a:fillRect/>
          </a:stretch>
        </p:blipFill>
        <p:spPr>
          <a:xfrm>
            <a:off x="5016500" y="2908300"/>
            <a:ext cx="7892253" cy="5092700"/>
          </a:xfrm>
          <a:prstGeom prst="rect">
            <a:avLst/>
          </a:prstGeom>
          <a:ln w="12700">
            <a:miter lim="400000"/>
          </a:ln>
        </p:spPr>
      </p:pic>
      <p:sp>
        <p:nvSpPr>
          <p:cNvPr id="780" name="est une fonction et c’est pourquoi on peut écrire:"/>
          <p:cNvSpPr txBox="1"/>
          <p:nvPr/>
        </p:nvSpPr>
        <p:spPr>
          <a:xfrm>
            <a:off x="2108" y="8331200"/>
            <a:ext cx="9461501" cy="622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est une fonction et c’est pourquoi on peut écrire:</a:t>
            </a:r>
          </a:p>
        </p:txBody>
      </p:sp>
      <p:pic>
        <p:nvPicPr>
          <p:cNvPr id="781" name="droppedImage.pdf" descr="droppedImage.pdf"/>
          <p:cNvPicPr>
            <a:picLocks noChangeAspect="1"/>
          </p:cNvPicPr>
          <p:nvPr/>
        </p:nvPicPr>
        <p:blipFill>
          <a:blip r:embed="rId6">
            <a:extLst/>
          </a:blip>
          <a:stretch>
            <a:fillRect/>
          </a:stretch>
        </p:blipFill>
        <p:spPr>
          <a:xfrm>
            <a:off x="9906000" y="8382000"/>
            <a:ext cx="1905000" cy="53340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76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76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77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7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77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77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77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77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77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78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78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771" grpId="4"/>
      <p:bldP build="whole" bldLvl="1" animBg="1" rev="0" advAuto="0" spid="778" grpId="9"/>
      <p:bldP build="whole" bldLvl="1" animBg="1" rev="0" advAuto="0" spid="772" grpId="6"/>
      <p:bldP build="whole" bldLvl="1" animBg="1" rev="0" advAuto="0" spid="779" grpId="10"/>
      <p:bldP build="whole" bldLvl="1" animBg="1" rev="0" advAuto="0" spid="776" grpId="7"/>
      <p:bldP build="whole" bldLvl="1" animBg="1" rev="0" advAuto="0" spid="770" grpId="5"/>
      <p:bldP build="whole" bldLvl="1" animBg="1" rev="0" advAuto="0" spid="767" grpId="1"/>
      <p:bldP build="whole" bldLvl="1" animBg="1" rev="0" advAuto="0" spid="769" grpId="3"/>
      <p:bldP build="whole" bldLvl="1" animBg="1" rev="0" advAuto="0" spid="780" grpId="11"/>
      <p:bldP build="whole" bldLvl="1" animBg="1" rev="0" advAuto="0" spid="777" grpId="8"/>
      <p:bldP build="whole" bldLvl="1" animBg="1" rev="0" advAuto="0" spid="781" grpId="12"/>
      <p:bldP build="whole" bldLvl="1" animBg="1" rev="0" advAuto="0" spid="768" grpId="2"/>
    </p:bldLst>
  </p:timing>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83" name="Devoir:"/>
          <p:cNvSpPr/>
          <p:nvPr>
            <p:ph type="body" idx="13"/>
          </p:nvPr>
        </p:nvSpPr>
        <p:spPr>
          <a:prstGeom prst="roundRect">
            <a:avLst>
              <a:gd name="adj" fmla="val 50000"/>
            </a:avLst>
          </a:prstGeom>
        </p:spPr>
        <p:txBody>
          <a:bodyPr/>
          <a:lstStyle/>
          <a:p>
            <a:pPr/>
            <a:r>
              <a:t>Devoir:</a:t>
            </a:r>
          </a:p>
        </p:txBody>
      </p:sp>
      <p:sp>
        <p:nvSpPr>
          <p:cNvPr id="784" name="p.180 # 1 à 8"/>
          <p:cNvSpPr txBox="1"/>
          <p:nvPr>
            <p:ph type="body" idx="14"/>
          </p:nvPr>
        </p:nvSpPr>
        <p:spPr>
          <a:xfrm>
            <a:off x="6616972" y="4178300"/>
            <a:ext cx="2911973" cy="622300"/>
          </a:xfrm>
          <a:prstGeom prst="rect">
            <a:avLst/>
          </a:prstGeom>
        </p:spPr>
        <p:txBody>
          <a:bodyPr/>
          <a:lstStyle/>
          <a:p>
            <a:pPr lvl="1" marL="0" indent="342900" algn="ctr">
              <a:lnSpc>
                <a:spcPct val="100000"/>
              </a:lnSpc>
              <a:spcBef>
                <a:spcPts val="0"/>
              </a:spcBef>
              <a:buClrTx/>
              <a:buSzTx/>
              <a:buNone/>
              <a:defRPr sz="3600">
                <a:solidFill>
                  <a:srgbClr val="000000"/>
                </a:solidFill>
                <a:latin typeface="+mn-lt"/>
                <a:ea typeface="+mn-ea"/>
                <a:cs typeface="+mn-cs"/>
                <a:sym typeface="Baskerville"/>
              </a:defRPr>
            </a:pPr>
            <a:r>
              <a:t>p.180 # 1 à 8</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5" name="Robot"/>
          <p:cNvSpPr/>
          <p:nvPr/>
        </p:nvSpPr>
        <p:spPr>
          <a:xfrm>
            <a:off x="5696364" y="3239432"/>
            <a:ext cx="1364362" cy="2038831"/>
          </a:xfrm>
          <a:custGeom>
            <a:avLst/>
            <a:gdLst/>
            <a:ahLst/>
            <a:cxnLst>
              <a:cxn ang="0">
                <a:pos x="wd2" y="hd2"/>
              </a:cxn>
              <a:cxn ang="5400000">
                <a:pos x="wd2" y="hd2"/>
              </a:cxn>
              <a:cxn ang="10800000">
                <a:pos x="wd2" y="hd2"/>
              </a:cxn>
              <a:cxn ang="16200000">
                <a:pos x="wd2" y="hd2"/>
              </a:cxn>
            </a:cxnLst>
            <a:rect l="0" t="0" r="r" b="b"/>
            <a:pathLst>
              <a:path w="21547" h="21600" fill="norm" stroke="1" extrusionOk="0">
                <a:moveTo>
                  <a:pt x="7636" y="0"/>
                </a:moveTo>
                <a:cubicBezTo>
                  <a:pt x="7308" y="0"/>
                  <a:pt x="7042" y="178"/>
                  <a:pt x="7042" y="398"/>
                </a:cubicBezTo>
                <a:lnTo>
                  <a:pt x="7042" y="1269"/>
                </a:lnTo>
                <a:cubicBezTo>
                  <a:pt x="7042" y="1360"/>
                  <a:pt x="6932" y="1434"/>
                  <a:pt x="6796" y="1434"/>
                </a:cubicBezTo>
                <a:lnTo>
                  <a:pt x="6444" y="1434"/>
                </a:lnTo>
                <a:cubicBezTo>
                  <a:pt x="6308" y="1434"/>
                  <a:pt x="6197" y="1509"/>
                  <a:pt x="6197" y="1600"/>
                </a:cubicBezTo>
                <a:lnTo>
                  <a:pt x="6197" y="2450"/>
                </a:lnTo>
                <a:cubicBezTo>
                  <a:pt x="6197" y="2541"/>
                  <a:pt x="6308" y="2614"/>
                  <a:pt x="6444" y="2614"/>
                </a:cubicBezTo>
                <a:lnTo>
                  <a:pt x="6796" y="2614"/>
                </a:lnTo>
                <a:cubicBezTo>
                  <a:pt x="6932" y="2614"/>
                  <a:pt x="7042" y="2688"/>
                  <a:pt x="7042" y="2779"/>
                </a:cubicBezTo>
                <a:lnTo>
                  <a:pt x="7042" y="4048"/>
                </a:lnTo>
                <a:lnTo>
                  <a:pt x="4708" y="4048"/>
                </a:lnTo>
                <a:cubicBezTo>
                  <a:pt x="4373" y="4048"/>
                  <a:pt x="4102" y="4230"/>
                  <a:pt x="4102" y="4455"/>
                </a:cubicBezTo>
                <a:lnTo>
                  <a:pt x="4102" y="5592"/>
                </a:lnTo>
                <a:lnTo>
                  <a:pt x="3470" y="5592"/>
                </a:lnTo>
                <a:lnTo>
                  <a:pt x="3470" y="5197"/>
                </a:lnTo>
                <a:cubicBezTo>
                  <a:pt x="3470" y="5006"/>
                  <a:pt x="3238" y="4850"/>
                  <a:pt x="2952" y="4850"/>
                </a:cubicBezTo>
                <a:lnTo>
                  <a:pt x="575" y="4850"/>
                </a:lnTo>
                <a:cubicBezTo>
                  <a:pt x="289" y="4850"/>
                  <a:pt x="57" y="5006"/>
                  <a:pt x="57" y="5197"/>
                </a:cubicBezTo>
                <a:lnTo>
                  <a:pt x="57" y="9364"/>
                </a:lnTo>
                <a:cubicBezTo>
                  <a:pt x="57" y="9530"/>
                  <a:pt x="233" y="9669"/>
                  <a:pt x="464" y="9703"/>
                </a:cubicBezTo>
                <a:lnTo>
                  <a:pt x="464" y="10395"/>
                </a:lnTo>
                <a:cubicBezTo>
                  <a:pt x="233" y="10429"/>
                  <a:pt x="57" y="10568"/>
                  <a:pt x="57" y="10734"/>
                </a:cubicBezTo>
                <a:lnTo>
                  <a:pt x="57" y="13326"/>
                </a:lnTo>
                <a:cubicBezTo>
                  <a:pt x="57" y="13518"/>
                  <a:pt x="290" y="13672"/>
                  <a:pt x="575" y="13672"/>
                </a:cubicBezTo>
                <a:lnTo>
                  <a:pt x="771" y="13672"/>
                </a:lnTo>
                <a:lnTo>
                  <a:pt x="117" y="14205"/>
                </a:lnTo>
                <a:cubicBezTo>
                  <a:pt x="10" y="14293"/>
                  <a:pt x="-27" y="14412"/>
                  <a:pt x="19" y="14521"/>
                </a:cubicBezTo>
                <a:lnTo>
                  <a:pt x="480" y="15614"/>
                </a:lnTo>
                <a:cubicBezTo>
                  <a:pt x="506" y="15676"/>
                  <a:pt x="590" y="15719"/>
                  <a:pt x="686" y="15719"/>
                </a:cubicBezTo>
                <a:lnTo>
                  <a:pt x="1020" y="15719"/>
                </a:lnTo>
                <a:cubicBezTo>
                  <a:pt x="1138" y="15719"/>
                  <a:pt x="1234" y="15655"/>
                  <a:pt x="1234" y="15576"/>
                </a:cubicBezTo>
                <a:lnTo>
                  <a:pt x="1234" y="14788"/>
                </a:lnTo>
                <a:cubicBezTo>
                  <a:pt x="1234" y="14591"/>
                  <a:pt x="1472" y="14431"/>
                  <a:pt x="1765" y="14431"/>
                </a:cubicBezTo>
                <a:cubicBezTo>
                  <a:pt x="2058" y="14431"/>
                  <a:pt x="2293" y="14591"/>
                  <a:pt x="2293" y="14788"/>
                </a:cubicBezTo>
                <a:lnTo>
                  <a:pt x="2293" y="15576"/>
                </a:lnTo>
                <a:cubicBezTo>
                  <a:pt x="2293" y="15655"/>
                  <a:pt x="2389" y="15719"/>
                  <a:pt x="2507" y="15719"/>
                </a:cubicBezTo>
                <a:lnTo>
                  <a:pt x="2842" y="15719"/>
                </a:lnTo>
                <a:cubicBezTo>
                  <a:pt x="2937" y="15719"/>
                  <a:pt x="3022" y="15676"/>
                  <a:pt x="3048" y="15614"/>
                </a:cubicBezTo>
                <a:lnTo>
                  <a:pt x="3508" y="14521"/>
                </a:lnTo>
                <a:cubicBezTo>
                  <a:pt x="3554" y="14412"/>
                  <a:pt x="3518" y="14293"/>
                  <a:pt x="3410" y="14205"/>
                </a:cubicBezTo>
                <a:lnTo>
                  <a:pt x="2756" y="13672"/>
                </a:lnTo>
                <a:lnTo>
                  <a:pt x="2952" y="13672"/>
                </a:lnTo>
                <a:cubicBezTo>
                  <a:pt x="3238" y="13672"/>
                  <a:pt x="3470" y="13518"/>
                  <a:pt x="3470" y="13326"/>
                </a:cubicBezTo>
                <a:lnTo>
                  <a:pt x="3470" y="10734"/>
                </a:lnTo>
                <a:cubicBezTo>
                  <a:pt x="3470" y="10568"/>
                  <a:pt x="3297" y="10429"/>
                  <a:pt x="3065" y="10395"/>
                </a:cubicBezTo>
                <a:lnTo>
                  <a:pt x="3065" y="9703"/>
                </a:lnTo>
                <a:cubicBezTo>
                  <a:pt x="3297" y="9669"/>
                  <a:pt x="3470" y="9530"/>
                  <a:pt x="3470" y="9364"/>
                </a:cubicBezTo>
                <a:lnTo>
                  <a:pt x="3470" y="7843"/>
                </a:lnTo>
                <a:lnTo>
                  <a:pt x="4102" y="7843"/>
                </a:lnTo>
                <a:lnTo>
                  <a:pt x="4102" y="13265"/>
                </a:lnTo>
                <a:cubicBezTo>
                  <a:pt x="4102" y="13490"/>
                  <a:pt x="4373" y="13672"/>
                  <a:pt x="4708" y="13672"/>
                </a:cubicBezTo>
                <a:lnTo>
                  <a:pt x="5367" y="13672"/>
                </a:lnTo>
                <a:lnTo>
                  <a:pt x="5367" y="19636"/>
                </a:lnTo>
                <a:cubicBezTo>
                  <a:pt x="5367" y="19764"/>
                  <a:pt x="5302" y="19890"/>
                  <a:pt x="5186" y="19992"/>
                </a:cubicBezTo>
                <a:lnTo>
                  <a:pt x="4326" y="20751"/>
                </a:lnTo>
                <a:cubicBezTo>
                  <a:pt x="4210" y="20853"/>
                  <a:pt x="4145" y="20979"/>
                  <a:pt x="4145" y="21107"/>
                </a:cubicBezTo>
                <a:lnTo>
                  <a:pt x="4145" y="21327"/>
                </a:lnTo>
                <a:cubicBezTo>
                  <a:pt x="4145" y="21477"/>
                  <a:pt x="4328" y="21600"/>
                  <a:pt x="4552" y="21600"/>
                </a:cubicBezTo>
                <a:lnTo>
                  <a:pt x="9040" y="21600"/>
                </a:lnTo>
                <a:cubicBezTo>
                  <a:pt x="9264" y="21600"/>
                  <a:pt x="9447" y="21477"/>
                  <a:pt x="9447" y="21327"/>
                </a:cubicBezTo>
                <a:lnTo>
                  <a:pt x="9447" y="13672"/>
                </a:lnTo>
                <a:lnTo>
                  <a:pt x="12099" y="13672"/>
                </a:lnTo>
                <a:lnTo>
                  <a:pt x="12099" y="21327"/>
                </a:lnTo>
                <a:cubicBezTo>
                  <a:pt x="12099" y="21477"/>
                  <a:pt x="12282" y="21600"/>
                  <a:pt x="12506" y="21600"/>
                </a:cubicBezTo>
                <a:lnTo>
                  <a:pt x="16994" y="21600"/>
                </a:lnTo>
                <a:cubicBezTo>
                  <a:pt x="17218" y="21600"/>
                  <a:pt x="17399" y="21477"/>
                  <a:pt x="17399" y="21327"/>
                </a:cubicBezTo>
                <a:lnTo>
                  <a:pt x="17399" y="21107"/>
                </a:lnTo>
                <a:cubicBezTo>
                  <a:pt x="17399" y="20979"/>
                  <a:pt x="17336" y="20853"/>
                  <a:pt x="17220" y="20751"/>
                </a:cubicBezTo>
                <a:lnTo>
                  <a:pt x="16357" y="19992"/>
                </a:lnTo>
                <a:cubicBezTo>
                  <a:pt x="16241" y="19890"/>
                  <a:pt x="16179" y="19764"/>
                  <a:pt x="16179" y="19636"/>
                </a:cubicBezTo>
                <a:lnTo>
                  <a:pt x="16179" y="13672"/>
                </a:lnTo>
                <a:lnTo>
                  <a:pt x="16838" y="13672"/>
                </a:lnTo>
                <a:cubicBezTo>
                  <a:pt x="17173" y="13672"/>
                  <a:pt x="17444" y="13490"/>
                  <a:pt x="17444" y="13265"/>
                </a:cubicBezTo>
                <a:lnTo>
                  <a:pt x="17444" y="7843"/>
                </a:lnTo>
                <a:lnTo>
                  <a:pt x="18075" y="7843"/>
                </a:lnTo>
                <a:lnTo>
                  <a:pt x="18075" y="9364"/>
                </a:lnTo>
                <a:cubicBezTo>
                  <a:pt x="18075" y="9530"/>
                  <a:pt x="18249" y="9669"/>
                  <a:pt x="18480" y="9703"/>
                </a:cubicBezTo>
                <a:lnTo>
                  <a:pt x="18480" y="10395"/>
                </a:lnTo>
                <a:cubicBezTo>
                  <a:pt x="18249" y="10429"/>
                  <a:pt x="18075" y="10568"/>
                  <a:pt x="18075" y="10734"/>
                </a:cubicBezTo>
                <a:lnTo>
                  <a:pt x="18075" y="13326"/>
                </a:lnTo>
                <a:cubicBezTo>
                  <a:pt x="18075" y="13518"/>
                  <a:pt x="18308" y="13672"/>
                  <a:pt x="18594" y="13672"/>
                </a:cubicBezTo>
                <a:lnTo>
                  <a:pt x="18790" y="13672"/>
                </a:lnTo>
                <a:lnTo>
                  <a:pt x="18136" y="14205"/>
                </a:lnTo>
                <a:cubicBezTo>
                  <a:pt x="18028" y="14293"/>
                  <a:pt x="17991" y="14412"/>
                  <a:pt x="18038" y="14521"/>
                </a:cubicBezTo>
                <a:lnTo>
                  <a:pt x="18498" y="15614"/>
                </a:lnTo>
                <a:cubicBezTo>
                  <a:pt x="18524" y="15676"/>
                  <a:pt x="18609" y="15719"/>
                  <a:pt x="18704" y="15719"/>
                </a:cubicBezTo>
                <a:lnTo>
                  <a:pt x="19039" y="15719"/>
                </a:lnTo>
                <a:cubicBezTo>
                  <a:pt x="19157" y="15719"/>
                  <a:pt x="19250" y="15655"/>
                  <a:pt x="19250" y="15576"/>
                </a:cubicBezTo>
                <a:lnTo>
                  <a:pt x="19250" y="14788"/>
                </a:lnTo>
                <a:cubicBezTo>
                  <a:pt x="19250" y="14591"/>
                  <a:pt x="19488" y="14431"/>
                  <a:pt x="19781" y="14431"/>
                </a:cubicBezTo>
                <a:cubicBezTo>
                  <a:pt x="20074" y="14431"/>
                  <a:pt x="20312" y="14591"/>
                  <a:pt x="20312" y="14788"/>
                </a:cubicBezTo>
                <a:lnTo>
                  <a:pt x="20312" y="15576"/>
                </a:lnTo>
                <a:cubicBezTo>
                  <a:pt x="20312" y="15655"/>
                  <a:pt x="20408" y="15719"/>
                  <a:pt x="20525" y="15719"/>
                </a:cubicBezTo>
                <a:lnTo>
                  <a:pt x="20860" y="15719"/>
                </a:lnTo>
                <a:cubicBezTo>
                  <a:pt x="20955" y="15719"/>
                  <a:pt x="21038" y="15676"/>
                  <a:pt x="21064" y="15614"/>
                </a:cubicBezTo>
                <a:lnTo>
                  <a:pt x="21527" y="14521"/>
                </a:lnTo>
                <a:cubicBezTo>
                  <a:pt x="21573" y="14412"/>
                  <a:pt x="21536" y="14293"/>
                  <a:pt x="21429" y="14205"/>
                </a:cubicBezTo>
                <a:lnTo>
                  <a:pt x="20775" y="13672"/>
                </a:lnTo>
                <a:lnTo>
                  <a:pt x="20971" y="13672"/>
                </a:lnTo>
                <a:cubicBezTo>
                  <a:pt x="21256" y="13672"/>
                  <a:pt x="21489" y="13518"/>
                  <a:pt x="21489" y="13326"/>
                </a:cubicBezTo>
                <a:lnTo>
                  <a:pt x="21489" y="10734"/>
                </a:lnTo>
                <a:cubicBezTo>
                  <a:pt x="21489" y="10568"/>
                  <a:pt x="21313" y="10429"/>
                  <a:pt x="21081" y="10395"/>
                </a:cubicBezTo>
                <a:lnTo>
                  <a:pt x="21081" y="9703"/>
                </a:lnTo>
                <a:cubicBezTo>
                  <a:pt x="21313" y="9669"/>
                  <a:pt x="21489" y="9530"/>
                  <a:pt x="21489" y="9364"/>
                </a:cubicBezTo>
                <a:lnTo>
                  <a:pt x="21489" y="5197"/>
                </a:lnTo>
                <a:cubicBezTo>
                  <a:pt x="21489" y="5006"/>
                  <a:pt x="21256" y="4850"/>
                  <a:pt x="20971" y="4850"/>
                </a:cubicBezTo>
                <a:lnTo>
                  <a:pt x="18594" y="4850"/>
                </a:lnTo>
                <a:cubicBezTo>
                  <a:pt x="18308" y="4850"/>
                  <a:pt x="18075" y="5006"/>
                  <a:pt x="18075" y="5197"/>
                </a:cubicBezTo>
                <a:lnTo>
                  <a:pt x="18075" y="5592"/>
                </a:lnTo>
                <a:lnTo>
                  <a:pt x="17444" y="5592"/>
                </a:lnTo>
                <a:lnTo>
                  <a:pt x="17444" y="4455"/>
                </a:lnTo>
                <a:cubicBezTo>
                  <a:pt x="17444" y="4230"/>
                  <a:pt x="17173" y="4048"/>
                  <a:pt x="16838" y="4048"/>
                </a:cubicBezTo>
                <a:lnTo>
                  <a:pt x="14503" y="4048"/>
                </a:lnTo>
                <a:lnTo>
                  <a:pt x="14503" y="2779"/>
                </a:lnTo>
                <a:cubicBezTo>
                  <a:pt x="14503" y="2688"/>
                  <a:pt x="14614" y="2614"/>
                  <a:pt x="14750" y="2614"/>
                </a:cubicBezTo>
                <a:lnTo>
                  <a:pt x="15102" y="2614"/>
                </a:lnTo>
                <a:cubicBezTo>
                  <a:pt x="15238" y="2614"/>
                  <a:pt x="15349" y="2541"/>
                  <a:pt x="15349" y="2450"/>
                </a:cubicBezTo>
                <a:lnTo>
                  <a:pt x="15349" y="1600"/>
                </a:lnTo>
                <a:cubicBezTo>
                  <a:pt x="15349" y="1509"/>
                  <a:pt x="15238" y="1434"/>
                  <a:pt x="15102" y="1434"/>
                </a:cubicBezTo>
                <a:lnTo>
                  <a:pt x="14750" y="1434"/>
                </a:lnTo>
                <a:cubicBezTo>
                  <a:pt x="14614" y="1434"/>
                  <a:pt x="14503" y="1360"/>
                  <a:pt x="14503" y="1269"/>
                </a:cubicBezTo>
                <a:lnTo>
                  <a:pt x="14503" y="398"/>
                </a:lnTo>
                <a:cubicBezTo>
                  <a:pt x="14503" y="178"/>
                  <a:pt x="14238" y="0"/>
                  <a:pt x="13910" y="0"/>
                </a:cubicBezTo>
                <a:lnTo>
                  <a:pt x="7636" y="0"/>
                </a:lnTo>
                <a:close/>
                <a:moveTo>
                  <a:pt x="9228" y="1434"/>
                </a:moveTo>
                <a:cubicBezTo>
                  <a:pt x="9713" y="1434"/>
                  <a:pt x="10106" y="1700"/>
                  <a:pt x="10106" y="2025"/>
                </a:cubicBezTo>
                <a:cubicBezTo>
                  <a:pt x="10106" y="2350"/>
                  <a:pt x="9713" y="2614"/>
                  <a:pt x="9228" y="2614"/>
                </a:cubicBezTo>
                <a:cubicBezTo>
                  <a:pt x="8743" y="2614"/>
                  <a:pt x="8351" y="2350"/>
                  <a:pt x="8351" y="2025"/>
                </a:cubicBezTo>
                <a:cubicBezTo>
                  <a:pt x="8351" y="1700"/>
                  <a:pt x="8743" y="1434"/>
                  <a:pt x="9228" y="1434"/>
                </a:cubicBezTo>
                <a:close/>
                <a:moveTo>
                  <a:pt x="12317" y="1434"/>
                </a:moveTo>
                <a:cubicBezTo>
                  <a:pt x="12802" y="1434"/>
                  <a:pt x="13195" y="1700"/>
                  <a:pt x="13195" y="2025"/>
                </a:cubicBezTo>
                <a:cubicBezTo>
                  <a:pt x="13195" y="2350"/>
                  <a:pt x="12802" y="2614"/>
                  <a:pt x="12317" y="2614"/>
                </a:cubicBezTo>
                <a:cubicBezTo>
                  <a:pt x="11832" y="2614"/>
                  <a:pt x="11440" y="2350"/>
                  <a:pt x="11440" y="2025"/>
                </a:cubicBezTo>
                <a:cubicBezTo>
                  <a:pt x="11440" y="1700"/>
                  <a:pt x="11832" y="1434"/>
                  <a:pt x="12317" y="1434"/>
                </a:cubicBezTo>
                <a:close/>
                <a:moveTo>
                  <a:pt x="8091" y="5474"/>
                </a:moveTo>
                <a:lnTo>
                  <a:pt x="13454" y="5474"/>
                </a:lnTo>
                <a:lnTo>
                  <a:pt x="13454" y="7795"/>
                </a:lnTo>
                <a:lnTo>
                  <a:pt x="8091" y="7795"/>
                </a:lnTo>
                <a:lnTo>
                  <a:pt x="8091" y="5474"/>
                </a:lnTo>
                <a:close/>
                <a:moveTo>
                  <a:pt x="8688" y="8716"/>
                </a:moveTo>
                <a:cubicBezTo>
                  <a:pt x="9016" y="8716"/>
                  <a:pt x="9281" y="8895"/>
                  <a:pt x="9281" y="9116"/>
                </a:cubicBezTo>
                <a:cubicBezTo>
                  <a:pt x="9281" y="9336"/>
                  <a:pt x="9016" y="9514"/>
                  <a:pt x="8688" y="9514"/>
                </a:cubicBezTo>
                <a:cubicBezTo>
                  <a:pt x="8359" y="9514"/>
                  <a:pt x="8091" y="9336"/>
                  <a:pt x="8091" y="9116"/>
                </a:cubicBezTo>
                <a:cubicBezTo>
                  <a:pt x="8091" y="8895"/>
                  <a:pt x="8359" y="8716"/>
                  <a:pt x="8688" y="8716"/>
                </a:cubicBezTo>
                <a:close/>
                <a:moveTo>
                  <a:pt x="10773" y="8716"/>
                </a:moveTo>
                <a:cubicBezTo>
                  <a:pt x="11102" y="8716"/>
                  <a:pt x="11369" y="8895"/>
                  <a:pt x="11369" y="9116"/>
                </a:cubicBezTo>
                <a:cubicBezTo>
                  <a:pt x="11369" y="9336"/>
                  <a:pt x="11102" y="9514"/>
                  <a:pt x="10773" y="9514"/>
                </a:cubicBezTo>
                <a:cubicBezTo>
                  <a:pt x="10444" y="9514"/>
                  <a:pt x="10177" y="9336"/>
                  <a:pt x="10177" y="9116"/>
                </a:cubicBezTo>
                <a:cubicBezTo>
                  <a:pt x="10177" y="8895"/>
                  <a:pt x="10444" y="8716"/>
                  <a:pt x="10773" y="8716"/>
                </a:cubicBezTo>
                <a:close/>
                <a:moveTo>
                  <a:pt x="12858" y="8716"/>
                </a:moveTo>
                <a:cubicBezTo>
                  <a:pt x="13187" y="8716"/>
                  <a:pt x="13454" y="8895"/>
                  <a:pt x="13454" y="9116"/>
                </a:cubicBezTo>
                <a:cubicBezTo>
                  <a:pt x="13454" y="9336"/>
                  <a:pt x="13187" y="9514"/>
                  <a:pt x="12858" y="9514"/>
                </a:cubicBezTo>
                <a:cubicBezTo>
                  <a:pt x="12530" y="9514"/>
                  <a:pt x="12265" y="9336"/>
                  <a:pt x="12265" y="9116"/>
                </a:cubicBezTo>
                <a:cubicBezTo>
                  <a:pt x="12265" y="8895"/>
                  <a:pt x="12530" y="8716"/>
                  <a:pt x="12858" y="8716"/>
                </a:cubicBezTo>
                <a:close/>
                <a:moveTo>
                  <a:pt x="10773" y="10277"/>
                </a:moveTo>
                <a:cubicBezTo>
                  <a:pt x="11801" y="10277"/>
                  <a:pt x="12768" y="10545"/>
                  <a:pt x="13495" y="11033"/>
                </a:cubicBezTo>
                <a:lnTo>
                  <a:pt x="11917" y="12093"/>
                </a:lnTo>
                <a:cubicBezTo>
                  <a:pt x="11612" y="11888"/>
                  <a:pt x="11205" y="11774"/>
                  <a:pt x="10773" y="11774"/>
                </a:cubicBezTo>
                <a:cubicBezTo>
                  <a:pt x="10341" y="11774"/>
                  <a:pt x="9934" y="11888"/>
                  <a:pt x="9628" y="12093"/>
                </a:cubicBezTo>
                <a:lnTo>
                  <a:pt x="8051" y="11033"/>
                </a:lnTo>
                <a:cubicBezTo>
                  <a:pt x="8778" y="10545"/>
                  <a:pt x="9745" y="10277"/>
                  <a:pt x="10773" y="10277"/>
                </a:cubicBezTo>
                <a:close/>
              </a:path>
            </a:pathLst>
          </a:custGeom>
          <a:gradFill>
            <a:gsLst>
              <a:gs pos="0">
                <a:srgbClr val="D6D6D6"/>
              </a:gs>
              <a:gs pos="100000">
                <a:srgbClr val="5E5E5E"/>
              </a:gs>
            </a:gsLst>
            <a:lin ang="3593115"/>
          </a:gradFill>
          <a:ln w="12700">
            <a:solidFill>
              <a:srgbClr val="000000"/>
            </a:solidFill>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156" name="Engrenage"/>
          <p:cNvSpPr/>
          <p:nvPr/>
        </p:nvSpPr>
        <p:spPr>
          <a:xfrm>
            <a:off x="5854427" y="2344974"/>
            <a:ext cx="470629"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D6D6D6"/>
          </a:solidFill>
          <a:ln w="12700">
            <a:solidFill>
              <a:srgbClr val="000000"/>
            </a:solidFill>
            <a:miter lim="400000"/>
          </a:ln>
        </p:spPr>
        <p:txBody>
          <a:bodyPr lIns="50800" tIns="50800" rIns="50800" bIns="50800" anchor="ctr"/>
          <a:lstStyle/>
          <a:p>
            <a:pPr>
              <a:defRPr sz="4000"/>
            </a:pPr>
          </a:p>
        </p:txBody>
      </p:sp>
      <p:sp>
        <p:nvSpPr>
          <p:cNvPr id="157" name="Engrenage"/>
          <p:cNvSpPr/>
          <p:nvPr/>
        </p:nvSpPr>
        <p:spPr>
          <a:xfrm>
            <a:off x="6210100" y="2062727"/>
            <a:ext cx="470628"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D6D6D6"/>
          </a:solidFill>
          <a:ln w="12700">
            <a:solidFill>
              <a:srgbClr val="000000"/>
            </a:solidFill>
            <a:miter lim="400000"/>
          </a:ln>
        </p:spPr>
        <p:txBody>
          <a:bodyPr lIns="50800" tIns="50800" rIns="50800" bIns="50800" anchor="ctr"/>
          <a:lstStyle/>
          <a:p>
            <a:pPr>
              <a:defRPr sz="4000"/>
            </a:pPr>
          </a:p>
        </p:txBody>
      </p:sp>
      <p:sp>
        <p:nvSpPr>
          <p:cNvPr id="158" name="Engrenage"/>
          <p:cNvSpPr/>
          <p:nvPr/>
        </p:nvSpPr>
        <p:spPr>
          <a:xfrm>
            <a:off x="6109513" y="2660607"/>
            <a:ext cx="470629"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D6D6D6"/>
          </a:solidFill>
          <a:ln w="12700">
            <a:solidFill>
              <a:srgbClr val="000000"/>
            </a:solidFill>
            <a:miter lim="400000"/>
          </a:ln>
        </p:spPr>
        <p:txBody>
          <a:bodyPr lIns="50800" tIns="50800" rIns="50800" bIns="50800" anchor="ctr"/>
          <a:lstStyle/>
          <a:p>
            <a:pPr>
              <a:defRPr sz="4000"/>
            </a:pPr>
          </a:p>
        </p:txBody>
      </p:sp>
      <p:sp>
        <p:nvSpPr>
          <p:cNvPr id="159" name="Ligne"/>
          <p:cNvSpPr/>
          <p:nvPr/>
        </p:nvSpPr>
        <p:spPr>
          <a:xfrm>
            <a:off x="4062883" y="4308255"/>
            <a:ext cx="1364362" cy="1"/>
          </a:xfrm>
          <a:prstGeom prst="line">
            <a:avLst/>
          </a:prstGeom>
          <a:ln w="25400">
            <a:solidFill>
              <a:srgbClr val="535353"/>
            </a:solidFill>
            <a:prstDash val="sysDot"/>
            <a:miter lim="400000"/>
            <a:tailEnd type="triangle"/>
          </a:ln>
        </p:spPr>
        <p:txBody>
          <a:bodyPr lIns="0" tIns="0" rIns="0" bIns="0"/>
          <a:lstStyle/>
          <a:p>
            <a:pPr>
              <a:defRPr sz="4000"/>
            </a:pPr>
          </a:p>
        </p:txBody>
      </p:sp>
      <p:sp>
        <p:nvSpPr>
          <p:cNvPr id="160" name="Ligne"/>
          <p:cNvSpPr/>
          <p:nvPr/>
        </p:nvSpPr>
        <p:spPr>
          <a:xfrm>
            <a:off x="7329845" y="4308255"/>
            <a:ext cx="1364363" cy="1"/>
          </a:xfrm>
          <a:prstGeom prst="line">
            <a:avLst/>
          </a:prstGeom>
          <a:ln w="25400">
            <a:solidFill>
              <a:srgbClr val="535353"/>
            </a:solidFill>
            <a:prstDash val="sysDot"/>
            <a:miter lim="400000"/>
            <a:tailEnd type="triangle"/>
          </a:ln>
        </p:spPr>
        <p:txBody>
          <a:bodyPr lIns="0" tIns="0" rIns="0" bIns="0"/>
          <a:lstStyle/>
          <a:p>
            <a:pPr>
              <a:defRPr sz="4000"/>
            </a:pPr>
          </a:p>
        </p:txBody>
      </p:sp>
      <p:sp>
        <p:nvSpPr>
          <p:cNvPr id="161" name="Entrée"/>
          <p:cNvSpPr txBox="1"/>
          <p:nvPr/>
        </p:nvSpPr>
        <p:spPr>
          <a:xfrm>
            <a:off x="2942633" y="2822022"/>
            <a:ext cx="134302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Entrée</a:t>
            </a:r>
          </a:p>
        </p:txBody>
      </p:sp>
      <p:sp>
        <p:nvSpPr>
          <p:cNvPr id="162" name="Sortie"/>
          <p:cNvSpPr txBox="1"/>
          <p:nvPr/>
        </p:nvSpPr>
        <p:spPr>
          <a:xfrm>
            <a:off x="8763299" y="2822022"/>
            <a:ext cx="1204840"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Sortie</a:t>
            </a:r>
          </a:p>
        </p:txBody>
      </p:sp>
      <p:sp>
        <p:nvSpPr>
          <p:cNvPr id="163" name="La particularité des fonctions est que pour une entrée donnée, il ne peut pas y avoir plus d’une sortie"/>
          <p:cNvSpPr txBox="1"/>
          <p:nvPr/>
        </p:nvSpPr>
        <p:spPr>
          <a:xfrm>
            <a:off x="224066" y="435082"/>
            <a:ext cx="12442181"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La particularité des fonctions est que pour une entrée donnée, il ne peut pas y avoir plus d’une sortie</a:t>
            </a:r>
          </a:p>
        </p:txBody>
      </p:sp>
      <p:pic>
        <p:nvPicPr>
          <p:cNvPr id="164" name="Image" descr="Image"/>
          <p:cNvPicPr>
            <a:picLocks noChangeAspect="1"/>
          </p:cNvPicPr>
          <p:nvPr/>
        </p:nvPicPr>
        <p:blipFill>
          <a:blip r:embed="rId2">
            <a:extLst/>
          </a:blip>
          <a:stretch>
            <a:fillRect/>
          </a:stretch>
        </p:blipFill>
        <p:spPr>
          <a:xfrm>
            <a:off x="6280656" y="4106448"/>
            <a:ext cx="203201" cy="330201"/>
          </a:xfrm>
          <a:prstGeom prst="rect">
            <a:avLst/>
          </a:prstGeom>
          <a:ln w="12700">
            <a:miter lim="400000"/>
          </a:ln>
        </p:spPr>
      </p:pic>
      <p:pic>
        <p:nvPicPr>
          <p:cNvPr id="165" name="Image" descr="Image"/>
          <p:cNvPicPr>
            <a:picLocks noChangeAspect="1"/>
          </p:cNvPicPr>
          <p:nvPr/>
        </p:nvPicPr>
        <p:blipFill>
          <a:blip r:embed="rId3">
            <a:extLst/>
          </a:blip>
          <a:stretch>
            <a:fillRect/>
          </a:stretch>
        </p:blipFill>
        <p:spPr>
          <a:xfrm>
            <a:off x="6280656" y="4759728"/>
            <a:ext cx="406401" cy="330201"/>
          </a:xfrm>
          <a:prstGeom prst="rect">
            <a:avLst/>
          </a:prstGeom>
          <a:ln w="12700">
            <a:miter lim="400000"/>
          </a:ln>
        </p:spPr>
      </p:pic>
      <p:pic>
        <p:nvPicPr>
          <p:cNvPr id="166" name="Image" descr="Image"/>
          <p:cNvPicPr>
            <a:picLocks noChangeAspect="1"/>
          </p:cNvPicPr>
          <p:nvPr/>
        </p:nvPicPr>
        <p:blipFill>
          <a:blip r:embed="rId4">
            <a:extLst/>
          </a:blip>
          <a:stretch>
            <a:fillRect/>
          </a:stretch>
        </p:blipFill>
        <p:spPr>
          <a:xfrm>
            <a:off x="3590563" y="4144548"/>
            <a:ext cx="203201" cy="330201"/>
          </a:xfrm>
          <a:prstGeom prst="rect">
            <a:avLst/>
          </a:prstGeom>
          <a:ln w="12700">
            <a:miter lim="400000"/>
          </a:ln>
        </p:spPr>
      </p:pic>
      <p:sp>
        <p:nvSpPr>
          <p:cNvPr id="167" name="Ligne"/>
          <p:cNvSpPr/>
          <p:nvPr/>
        </p:nvSpPr>
        <p:spPr>
          <a:xfrm>
            <a:off x="4062883" y="4851968"/>
            <a:ext cx="1364362" cy="1"/>
          </a:xfrm>
          <a:prstGeom prst="line">
            <a:avLst/>
          </a:prstGeom>
          <a:ln w="25400">
            <a:solidFill>
              <a:srgbClr val="535353"/>
            </a:solidFill>
            <a:prstDash val="sysDot"/>
            <a:miter lim="400000"/>
            <a:tailEnd type="triangle"/>
          </a:ln>
        </p:spPr>
        <p:txBody>
          <a:bodyPr lIns="0" tIns="0" rIns="0" bIns="0"/>
          <a:lstStyle/>
          <a:p>
            <a:pPr>
              <a:defRPr sz="4000"/>
            </a:pPr>
          </a:p>
        </p:txBody>
      </p:sp>
      <p:pic>
        <p:nvPicPr>
          <p:cNvPr id="168" name="Image" descr="Image"/>
          <p:cNvPicPr>
            <a:picLocks noChangeAspect="1"/>
          </p:cNvPicPr>
          <p:nvPr/>
        </p:nvPicPr>
        <p:blipFill>
          <a:blip r:embed="rId4">
            <a:extLst/>
          </a:blip>
          <a:stretch>
            <a:fillRect/>
          </a:stretch>
        </p:blipFill>
        <p:spPr>
          <a:xfrm>
            <a:off x="3590563" y="4688261"/>
            <a:ext cx="203201" cy="330201"/>
          </a:xfrm>
          <a:prstGeom prst="rect">
            <a:avLst/>
          </a:prstGeom>
          <a:ln w="12700">
            <a:miter lim="400000"/>
          </a:ln>
        </p:spPr>
      </p:pic>
      <p:sp>
        <p:nvSpPr>
          <p:cNvPr id="169" name="Ligne"/>
          <p:cNvSpPr/>
          <p:nvPr/>
        </p:nvSpPr>
        <p:spPr>
          <a:xfrm>
            <a:off x="7329845" y="4851968"/>
            <a:ext cx="1364363" cy="1"/>
          </a:xfrm>
          <a:prstGeom prst="line">
            <a:avLst/>
          </a:prstGeom>
          <a:ln w="25400">
            <a:solidFill>
              <a:srgbClr val="535353"/>
            </a:solidFill>
            <a:prstDash val="sysDot"/>
            <a:miter lim="400000"/>
            <a:tailEnd type="triangle"/>
          </a:ln>
        </p:spPr>
        <p:txBody>
          <a:bodyPr lIns="0" tIns="0" rIns="0" bIns="0"/>
          <a:lstStyle/>
          <a:p>
            <a:pPr>
              <a:defRPr sz="4000"/>
            </a:pPr>
          </a:p>
        </p:txBody>
      </p:sp>
      <p:grpSp>
        <p:nvGrpSpPr>
          <p:cNvPr id="172" name="Grouper"/>
          <p:cNvGrpSpPr/>
          <p:nvPr/>
        </p:nvGrpSpPr>
        <p:grpSpPr>
          <a:xfrm>
            <a:off x="8585499" y="3855207"/>
            <a:ext cx="1539121" cy="1538305"/>
            <a:chOff x="0" y="0"/>
            <a:chExt cx="1539119" cy="1538304"/>
          </a:xfrm>
        </p:grpSpPr>
        <p:sp>
          <p:nvSpPr>
            <p:cNvPr id="170" name="Cercle"/>
            <p:cNvSpPr/>
            <p:nvPr/>
          </p:nvSpPr>
          <p:spPr>
            <a:xfrm>
              <a:off x="0" y="0"/>
              <a:ext cx="1539120" cy="1538305"/>
            </a:xfrm>
            <a:prstGeom prst="ellipse">
              <a:avLst/>
            </a:prstGeom>
            <a:noFill/>
            <a:ln w="76200" cap="flat">
              <a:solidFill>
                <a:srgbClr val="E45B41"/>
              </a:solidFill>
              <a:prstDash val="solid"/>
              <a:miter lim="400000"/>
            </a:ln>
            <a:effectLst/>
          </p:spPr>
          <p:txBody>
            <a:bodyPr wrap="square" lIns="50800" tIns="50800" rIns="50800" bIns="50800" numCol="1" anchor="ctr">
              <a:noAutofit/>
            </a:bodyPr>
            <a:lstStyle/>
            <a:p>
              <a:pPr>
                <a:defRPr sz="4000"/>
              </a:pPr>
            </a:p>
          </p:txBody>
        </p:sp>
        <p:sp>
          <p:nvSpPr>
            <p:cNvPr id="171" name="Ligne"/>
            <p:cNvSpPr/>
            <p:nvPr/>
          </p:nvSpPr>
          <p:spPr>
            <a:xfrm flipV="1">
              <a:off x="177174" y="280776"/>
              <a:ext cx="1156703" cy="927005"/>
            </a:xfrm>
            <a:prstGeom prst="line">
              <a:avLst/>
            </a:prstGeom>
            <a:noFill/>
            <a:ln w="76200" cap="flat">
              <a:solidFill>
                <a:srgbClr val="E45B41"/>
              </a:solidFill>
              <a:prstDash val="solid"/>
              <a:miter lim="400000"/>
            </a:ln>
            <a:effectLst/>
          </p:spPr>
          <p:txBody>
            <a:bodyPr wrap="square" lIns="0" tIns="0" rIns="0" bIns="0" numCol="1" anchor="t">
              <a:noAutofit/>
            </a:bodyPr>
            <a:lstStyle/>
            <a:p>
              <a:pPr>
                <a:defRPr sz="4000"/>
              </a:pPr>
            </a:p>
          </p:txBody>
        </p:sp>
      </p:grpSp>
      <p:grpSp>
        <p:nvGrpSpPr>
          <p:cNvPr id="176" name="Grouper"/>
          <p:cNvGrpSpPr/>
          <p:nvPr/>
        </p:nvGrpSpPr>
        <p:grpSpPr>
          <a:xfrm>
            <a:off x="5702714" y="1950205"/>
            <a:ext cx="1270001" cy="1404798"/>
            <a:chOff x="0" y="0"/>
            <a:chExt cx="1270000" cy="1404796"/>
          </a:xfrm>
        </p:grpSpPr>
        <p:sp>
          <p:nvSpPr>
            <p:cNvPr id="173" name="Cercle"/>
            <p:cNvSpPr/>
            <p:nvPr/>
          </p:nvSpPr>
          <p:spPr>
            <a:xfrm>
              <a:off x="0" y="0"/>
              <a:ext cx="1270000" cy="1270000"/>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sp>
          <p:nvSpPr>
            <p:cNvPr id="174" name="Ovale"/>
            <p:cNvSpPr/>
            <p:nvPr/>
          </p:nvSpPr>
          <p:spPr>
            <a:xfrm>
              <a:off x="151732" y="1295576"/>
              <a:ext cx="165768" cy="109221"/>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sp>
          <p:nvSpPr>
            <p:cNvPr id="175" name="Ovale"/>
            <p:cNvSpPr/>
            <p:nvPr/>
          </p:nvSpPr>
          <p:spPr>
            <a:xfrm>
              <a:off x="100265" y="1135379"/>
              <a:ext cx="165768" cy="109221"/>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grpSp>
      <p:pic>
        <p:nvPicPr>
          <p:cNvPr id="177" name="Image" descr="Image"/>
          <p:cNvPicPr>
            <a:picLocks noChangeAspect="1"/>
          </p:cNvPicPr>
          <p:nvPr/>
        </p:nvPicPr>
        <p:blipFill>
          <a:blip r:embed="rId5">
            <a:extLst/>
          </a:blip>
          <a:stretch>
            <a:fillRect/>
          </a:stretch>
        </p:blipFill>
        <p:spPr>
          <a:xfrm>
            <a:off x="3590563" y="4144548"/>
            <a:ext cx="203201" cy="330201"/>
          </a:xfrm>
          <a:prstGeom prst="rect">
            <a:avLst/>
          </a:prstGeom>
          <a:ln w="12700">
            <a:miter lim="400000"/>
          </a:ln>
        </p:spPr>
      </p:pic>
      <p:pic>
        <p:nvPicPr>
          <p:cNvPr id="178" name="Image" descr="Image"/>
          <p:cNvPicPr>
            <a:picLocks noChangeAspect="1"/>
          </p:cNvPicPr>
          <p:nvPr/>
        </p:nvPicPr>
        <p:blipFill>
          <a:blip r:embed="rId5">
            <a:extLst/>
          </a:blip>
          <a:stretch>
            <a:fillRect/>
          </a:stretch>
        </p:blipFill>
        <p:spPr>
          <a:xfrm>
            <a:off x="3590563" y="4688261"/>
            <a:ext cx="203201" cy="330201"/>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78"/>
                                        </p:tgtEl>
                                        <p:attrNameLst>
                                          <p:attrName>style.visibility</p:attrName>
                                        </p:attrNameLst>
                                      </p:cBhvr>
                                      <p:to>
                                        <p:strVal val="visible"/>
                                      </p:to>
                                    </p:set>
                                  </p:childTnLst>
                                </p:cTn>
                              </p:par>
                            </p:childTnLst>
                          </p:cTn>
                        </p:par>
                        <p:par>
                          <p:cTn id="7" fill="hold">
                            <p:stCondLst>
                              <p:cond delay="0"/>
                            </p:stCondLst>
                            <p:childTnLst>
                              <p:par>
                                <p:cTn id="8" presetClass="entr" nodeType="afterEffect" presetSubtype="0" presetID="1" grpId="2" fill="hold">
                                  <p:stCondLst>
                                    <p:cond delay="0"/>
                                  </p:stCondLst>
                                  <p:iterate type="el" backwards="0">
                                    <p:tmAbs val="0"/>
                                  </p:iterate>
                                  <p:childTnLst>
                                    <p:set>
                                      <p:cBhvr>
                                        <p:cTn id="9" fill="hold"/>
                                        <p:tgtEl>
                                          <p:spTgt spid="166"/>
                                        </p:tgtEl>
                                        <p:attrNameLst>
                                          <p:attrName>style.visibility</p:attrName>
                                        </p:attrNameLst>
                                      </p:cBhvr>
                                      <p:to>
                                        <p:strVal val="visible"/>
                                      </p:to>
                                    </p:set>
                                  </p:childTnLst>
                                </p:cTn>
                              </p:par>
                            </p:childTnLst>
                          </p:cTn>
                        </p:par>
                        <p:par>
                          <p:cTn id="10" fill="hold">
                            <p:stCondLst>
                              <p:cond delay="0"/>
                            </p:stCondLst>
                            <p:childTnLst>
                              <p:par>
                                <p:cTn id="11" presetClass="entr" nodeType="afterEffect" presetSubtype="0" presetID="1" grpId="3" fill="hold">
                                  <p:stCondLst>
                                    <p:cond delay="0"/>
                                  </p:stCondLst>
                                  <p:iterate type="el" backwards="0">
                                    <p:tmAbs val="0"/>
                                  </p:iterate>
                                  <p:childTnLst>
                                    <p:set>
                                      <p:cBhvr>
                                        <p:cTn id="12" fill="hold"/>
                                        <p:tgtEl>
                                          <p:spTgt spid="168"/>
                                        </p:tgtEl>
                                        <p:attrNameLst>
                                          <p:attrName>style.visibility</p:attrName>
                                        </p:attrNameLst>
                                      </p:cBhvr>
                                      <p:to>
                                        <p:strVal val="visible"/>
                                      </p:to>
                                    </p:set>
                                  </p:childTnLst>
                                </p:cTn>
                              </p:par>
                            </p:childTnLst>
                          </p:cTn>
                        </p:par>
                        <p:par>
                          <p:cTn id="13" fill="hold">
                            <p:stCondLst>
                              <p:cond delay="0"/>
                            </p:stCondLst>
                            <p:childTnLst>
                              <p:par>
                                <p:cTn id="14" presetClass="entr" nodeType="afterEffect" presetSubtype="0" presetID="1" grpId="4" fill="hold">
                                  <p:stCondLst>
                                    <p:cond delay="0"/>
                                  </p:stCondLst>
                                  <p:iterate type="el" backwards="0">
                                    <p:tmAbs val="0"/>
                                  </p:iterate>
                                  <p:childTnLst>
                                    <p:set>
                                      <p:cBhvr>
                                        <p:cTn id="15" fill="hold"/>
                                        <p:tgtEl>
                                          <p:spTgt spid="167"/>
                                        </p:tgtEl>
                                        <p:attrNameLst>
                                          <p:attrName>style.visibility</p:attrName>
                                        </p:attrNameLst>
                                      </p:cBhvr>
                                      <p:to>
                                        <p:strVal val="visible"/>
                                      </p:to>
                                    </p:set>
                                  </p:childTnLst>
                                </p:cTn>
                              </p:par>
                            </p:childTnLst>
                          </p:cTn>
                        </p:par>
                        <p:par>
                          <p:cTn id="16" fill="hold">
                            <p:stCondLst>
                              <p:cond delay="0"/>
                            </p:stCondLst>
                            <p:childTnLst>
                              <p:par>
                                <p:cTn id="17" presetClass="entr" nodeType="afterEffect" presetSubtype="0" presetID="1" grpId="5" fill="hold">
                                  <p:stCondLst>
                                    <p:cond delay="0"/>
                                  </p:stCondLst>
                                  <p:iterate type="el" backwards="0">
                                    <p:tmAbs val="0"/>
                                  </p:iterate>
                                  <p:childTnLst>
                                    <p:set>
                                      <p:cBhvr>
                                        <p:cTn id="18" fill="hold"/>
                                        <p:tgtEl>
                                          <p:spTgt spid="1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path" nodeType="clickEffect" presetSubtype="0" presetID="-1" grpId="6" accel="50000" decel="50000" fill="hold">
                                  <p:stCondLst>
                                    <p:cond delay="0"/>
                                  </p:stCondLst>
                                  <p:childTnLst>
                                    <p:animMotion path="M 0.000000 0.000000 L 0.207753 -0.002164" origin="layout" pathEditMode="relative">
                                      <p:cBhvr>
                                        <p:cTn id="22" dur="1000" fill="hold"/>
                                        <p:tgtEl>
                                          <p:spTgt spid="166"/>
                                        </p:tgtEl>
                                        <p:attrNameLst>
                                          <p:attrName>ppt_x</p:attrName>
                                          <p:attrName>ppt_y</p:attrName>
                                        </p:attrNameLst>
                                      </p:cBhvr>
                                    </p:animMotion>
                                  </p:childTnLst>
                                </p:cTn>
                              </p:par>
                            </p:childTnLst>
                          </p:cTn>
                        </p:par>
                        <p:par>
                          <p:cTn id="23" fill="hold">
                            <p:stCondLst>
                              <p:cond delay="0"/>
                            </p:stCondLst>
                            <p:childTnLst>
                              <p:par>
                                <p:cTn id="24" presetClass="path" nodeType="withEffect" presetSubtype="0" presetID="-1" grpId="7" accel="50000" decel="50000" fill="hold">
                                  <p:stCondLst>
                                    <p:cond delay="0"/>
                                  </p:stCondLst>
                                  <p:childTnLst>
                                    <p:animMotion path="M 0.000000 0.000000 L 0.205341 0.003608" origin="layout" pathEditMode="relative">
                                      <p:cBhvr>
                                        <p:cTn id="25" dur="1000" fill="hold"/>
                                        <p:tgtEl>
                                          <p:spTgt spid="168"/>
                                        </p:tgtEl>
                                        <p:attrNameLst>
                                          <p:attrName>ppt_x</p:attrName>
                                          <p:attrName>ppt_y</p:attrName>
                                        </p:attrNameLst>
                                      </p:cBhvr>
                                    </p:animMotion>
                                  </p:childTnLst>
                                </p:cTn>
                              </p:par>
                            </p:childTnLst>
                          </p:cTn>
                        </p:par>
                        <p:par>
                          <p:cTn id="26" fill="hold">
                            <p:stCondLst>
                              <p:cond delay="1000"/>
                            </p:stCondLst>
                            <p:childTnLst>
                              <p:par>
                                <p:cTn id="27" presetClass="exit" nodeType="afterEffect" presetSubtype="0" presetID="1" grpId="8" fill="hold">
                                  <p:stCondLst>
                                    <p:cond delay="0"/>
                                  </p:stCondLst>
                                  <p:iterate type="el" backwards="0">
                                    <p:tmAbs val="0"/>
                                  </p:iterate>
                                  <p:childTnLst>
                                    <p:set>
                                      <p:cBhvr>
                                        <p:cTn id="28" fill="hold">
                                          <p:stCondLst>
                                            <p:cond delay="0"/>
                                          </p:stCondLst>
                                        </p:cTn>
                                        <p:tgtEl>
                                          <p:spTgt spid="166"/>
                                        </p:tgtEl>
                                        <p:attrNameLst>
                                          <p:attrName>style.visibility</p:attrName>
                                        </p:attrNameLst>
                                      </p:cBhvr>
                                      <p:to>
                                        <p:strVal val="hidden"/>
                                      </p:to>
                                    </p:set>
                                  </p:childTnLst>
                                </p:cTn>
                              </p:par>
                            </p:childTnLst>
                          </p:cTn>
                        </p:par>
                        <p:par>
                          <p:cTn id="29" fill="hold">
                            <p:stCondLst>
                              <p:cond delay="1000"/>
                            </p:stCondLst>
                            <p:childTnLst>
                              <p:par>
                                <p:cTn id="30" presetClass="exit" nodeType="afterEffect" presetSubtype="0" presetID="1" grpId="9" fill="hold">
                                  <p:stCondLst>
                                    <p:cond delay="0"/>
                                  </p:stCondLst>
                                  <p:iterate type="el" backwards="0">
                                    <p:tmAbs val="0"/>
                                  </p:iterate>
                                  <p:childTnLst>
                                    <p:set>
                                      <p:cBhvr>
                                        <p:cTn id="31" fill="hold">
                                          <p:stCondLst>
                                            <p:cond delay="0"/>
                                          </p:stCondLst>
                                        </p:cTn>
                                        <p:tgtEl>
                                          <p:spTgt spid="168"/>
                                        </p:tgtEl>
                                        <p:attrNameLst>
                                          <p:attrName>style.visibility</p:attrName>
                                        </p:attrNameLst>
                                      </p:cBhvr>
                                      <p:to>
                                        <p:strVal val="hidden"/>
                                      </p:to>
                                    </p:set>
                                  </p:childTnLst>
                                </p:cTn>
                              </p:par>
                            </p:childTnLst>
                          </p:cTn>
                        </p:par>
                        <p:par>
                          <p:cTn id="32" fill="hold">
                            <p:stCondLst>
                              <p:cond delay="0"/>
                            </p:stCondLst>
                            <p:childTnLst>
                              <p:par>
                                <p:cTn id="33" presetClass="emph" nodeType="afterEffect" presetSubtype="0" presetID="8" grpId="10" accel="50000" decel="50000" fill="hold">
                                  <p:stCondLst>
                                    <p:cond delay="0"/>
                                  </p:stCondLst>
                                  <p:childTnLst>
                                    <p:animRot by="10800000">
                                      <p:cBhvr>
                                        <p:cTn id="34" dur="1000" fill="hold"/>
                                        <p:tgtEl>
                                          <p:spTgt spid="158"/>
                                        </p:tgtEl>
                                        <p:attrNameLst>
                                          <p:attrName>r</p:attrName>
                                        </p:attrNameLst>
                                      </p:cBhvr>
                                    </p:animRot>
                                  </p:childTnLst>
                                </p:cTn>
                              </p:par>
                            </p:childTnLst>
                          </p:cTn>
                        </p:par>
                        <p:par>
                          <p:cTn id="35" fill="hold">
                            <p:stCondLst>
                              <p:cond delay="0"/>
                            </p:stCondLst>
                            <p:childTnLst>
                              <p:par>
                                <p:cTn id="36" presetClass="emph" nodeType="withEffect" presetSubtype="0" presetID="8" grpId="11" accel="50000" decel="50000" fill="hold">
                                  <p:stCondLst>
                                    <p:cond delay="0"/>
                                  </p:stCondLst>
                                  <p:childTnLst>
                                    <p:animRot by="10800000">
                                      <p:cBhvr>
                                        <p:cTn id="37" dur="1000" fill="hold"/>
                                        <p:tgtEl>
                                          <p:spTgt spid="157"/>
                                        </p:tgtEl>
                                        <p:attrNameLst>
                                          <p:attrName>r</p:attrName>
                                        </p:attrNameLst>
                                      </p:cBhvr>
                                    </p:animRot>
                                  </p:childTnLst>
                                </p:cTn>
                              </p:par>
                            </p:childTnLst>
                          </p:cTn>
                        </p:par>
                        <p:par>
                          <p:cTn id="38" fill="hold">
                            <p:stCondLst>
                              <p:cond delay="0"/>
                            </p:stCondLst>
                            <p:childTnLst>
                              <p:par>
                                <p:cTn id="39" presetClass="emph" nodeType="withEffect" presetSubtype="0" presetID="8" grpId="12" accel="50000" decel="50000" fill="hold">
                                  <p:stCondLst>
                                    <p:cond delay="0"/>
                                  </p:stCondLst>
                                  <p:childTnLst>
                                    <p:animRot by="-10800000">
                                      <p:cBhvr>
                                        <p:cTn id="40" dur="1000" fill="hold"/>
                                        <p:tgtEl>
                                          <p:spTgt spid="156"/>
                                        </p:tgtEl>
                                        <p:attrNameLst>
                                          <p:attrName>r</p:attrName>
                                        </p:attrNameLst>
                                      </p:cBhvr>
                                    </p:animRot>
                                  </p:childTnLst>
                                </p:cTn>
                              </p:par>
                            </p:childTnLst>
                          </p:cTn>
                        </p:par>
                        <p:par>
                          <p:cTn id="41" fill="hold">
                            <p:stCondLst>
                              <p:cond delay="1000"/>
                            </p:stCondLst>
                            <p:childTnLst>
                              <p:par>
                                <p:cTn id="42" presetClass="entr" nodeType="afterEffect" presetSubtype="0" presetID="1" grpId="13" fill="hold">
                                  <p:stCondLst>
                                    <p:cond delay="0"/>
                                  </p:stCondLst>
                                  <p:iterate type="el" backwards="0">
                                    <p:tmAbs val="0"/>
                                  </p:iterate>
                                  <p:childTnLst>
                                    <p:set>
                                      <p:cBhvr>
                                        <p:cTn id="43" fill="hold"/>
                                        <p:tgtEl>
                                          <p:spTgt spid="164"/>
                                        </p:tgtEl>
                                        <p:attrNameLst>
                                          <p:attrName>style.visibility</p:attrName>
                                        </p:attrNameLst>
                                      </p:cBhvr>
                                      <p:to>
                                        <p:strVal val="visible"/>
                                      </p:to>
                                    </p:set>
                                  </p:childTnLst>
                                </p:cTn>
                              </p:par>
                            </p:childTnLst>
                          </p:cTn>
                        </p:par>
                        <p:par>
                          <p:cTn id="44" fill="hold">
                            <p:stCondLst>
                              <p:cond delay="1000"/>
                            </p:stCondLst>
                            <p:childTnLst>
                              <p:par>
                                <p:cTn id="45" presetClass="entr" nodeType="afterEffect" presetSubtype="0" presetID="1" grpId="14" fill="hold">
                                  <p:stCondLst>
                                    <p:cond delay="0"/>
                                  </p:stCondLst>
                                  <p:iterate type="el" backwards="0">
                                    <p:tmAbs val="0"/>
                                  </p:iterate>
                                  <p:childTnLst>
                                    <p:set>
                                      <p:cBhvr>
                                        <p:cTn id="46" fill="hold"/>
                                        <p:tgtEl>
                                          <p:spTgt spid="165"/>
                                        </p:tgtEl>
                                        <p:attrNameLst>
                                          <p:attrName>style.visibility</p:attrName>
                                        </p:attrNameLst>
                                      </p:cBhvr>
                                      <p:to>
                                        <p:strVal val="visible"/>
                                      </p:to>
                                    </p:set>
                                  </p:childTnLst>
                                </p:cTn>
                              </p:par>
                            </p:childTnLst>
                          </p:cTn>
                        </p:par>
                        <p:par>
                          <p:cTn id="47" fill="hold">
                            <p:stCondLst>
                              <p:cond delay="0"/>
                            </p:stCondLst>
                            <p:childTnLst>
                              <p:par>
                                <p:cTn id="48" presetClass="path" nodeType="afterEffect" presetSubtype="0" presetID="-1" grpId="15" accel="50000" decel="50000" fill="hold">
                                  <p:stCondLst>
                                    <p:cond delay="0"/>
                                  </p:stCondLst>
                                  <p:childTnLst>
                                    <p:animMotion path="M 0.000000 0.000000 L 0.223831 -0.000121" origin="layout" pathEditMode="relative">
                                      <p:cBhvr>
                                        <p:cTn id="49" dur="1000" fill="hold"/>
                                        <p:tgtEl>
                                          <p:spTgt spid="164"/>
                                        </p:tgtEl>
                                        <p:attrNameLst>
                                          <p:attrName>ppt_x</p:attrName>
                                          <p:attrName>ppt_y</p:attrName>
                                        </p:attrNameLst>
                                      </p:cBhvr>
                                    </p:animMotion>
                                  </p:childTnLst>
                                </p:cTn>
                              </p:par>
                            </p:childTnLst>
                          </p:cTn>
                        </p:par>
                        <p:par>
                          <p:cTn id="50" fill="hold">
                            <p:stCondLst>
                              <p:cond delay="0"/>
                            </p:stCondLst>
                            <p:childTnLst>
                              <p:par>
                                <p:cTn id="51" presetClass="path" nodeType="withEffect" presetSubtype="0" presetID="-1" grpId="16" accel="50000" decel="50000" fill="hold">
                                  <p:stCondLst>
                                    <p:cond delay="0"/>
                                  </p:stCondLst>
                                  <p:childTnLst>
                                    <p:animMotion path="M 0.000000 0.000000 L 0.223840 0.000386" origin="layout" pathEditMode="relative">
                                      <p:cBhvr>
                                        <p:cTn id="52" dur="1000" fill="hold"/>
                                        <p:tgtEl>
                                          <p:spTgt spid="165"/>
                                        </p:tgtEl>
                                        <p:attrNameLst>
                                          <p:attrName>ppt_x</p:attrName>
                                          <p:attrName>ppt_y</p:attrName>
                                        </p:attrNameLst>
                                      </p:cBhvr>
                                    </p:animMotion>
                                  </p:childTnLst>
                                </p:cTn>
                              </p:par>
                            </p:childTnLst>
                          </p:cTn>
                        </p:par>
                      </p:childTnLst>
                    </p:cTn>
                  </p:par>
                  <p:par>
                    <p:cTn id="53" fill="hold">
                      <p:stCondLst>
                        <p:cond delay="indefinite"/>
                      </p:stCondLst>
                      <p:childTnLst>
                        <p:par>
                          <p:cTn id="54" fill="hold">
                            <p:stCondLst>
                              <p:cond delay="0"/>
                            </p:stCondLst>
                            <p:childTnLst>
                              <p:par>
                                <p:cTn id="55" presetClass="entr" nodeType="clickEffect" presetSubtype="0" presetID="1" grpId="17" fill="hold">
                                  <p:stCondLst>
                                    <p:cond delay="0"/>
                                  </p:stCondLst>
                                  <p:iterate type="el" backwards="0">
                                    <p:tmAbs val="0"/>
                                  </p:iterate>
                                  <p:childTnLst>
                                    <p:set>
                                      <p:cBhvr>
                                        <p:cTn id="56" fill="hold"/>
                                        <p:tgtEl>
                                          <p:spTgt spid="17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67" grpId="4"/>
      <p:bldP build="whole" bldLvl="1" animBg="1" rev="0" advAuto="0" spid="168" grpId="9"/>
      <p:bldP build="whole" bldLvl="1" animBg="1" rev="0" advAuto="0" spid="166" grpId="2"/>
      <p:bldP build="whole" bldLvl="1" animBg="1" rev="0" advAuto="0" spid="164" grpId="13"/>
      <p:bldP build="whole" bldLvl="1" animBg="1" rev="0" advAuto="0" spid="166" grpId="8"/>
      <p:bldP build="whole" bldLvl="1" animBg="1" rev="0" advAuto="0" spid="158" grpId="10"/>
      <p:bldP build="whole" bldLvl="1" animBg="1" rev="0" advAuto="0" spid="157" grpId="11"/>
      <p:bldP build="whole" bldLvl="1" animBg="1" rev="0" advAuto="0" spid="156" grpId="12"/>
      <p:bldP build="whole" bldLvl="1" animBg="1" rev="0" advAuto="0" spid="178" grpId="1"/>
      <p:bldP build="whole" bldLvl="1" animBg="1" rev="0" advAuto="0" spid="169" grpId="5"/>
      <p:bldP build="whole" bldLvl="1" animBg="1" rev="0" advAuto="0" spid="168" grpId="3"/>
      <p:bldP build="whole" bldLvl="1" animBg="1" rev="0" advAuto="0" spid="165" grpId="14"/>
      <p:bldP build="whole" bldLvl="1" animBg="1" rev="0" advAuto="0" spid="172" grpId="17"/>
    </p:bldLst>
  </p:timing>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Robot"/>
          <p:cNvSpPr/>
          <p:nvPr/>
        </p:nvSpPr>
        <p:spPr>
          <a:xfrm>
            <a:off x="5696364" y="3239432"/>
            <a:ext cx="1364362" cy="2038831"/>
          </a:xfrm>
          <a:custGeom>
            <a:avLst/>
            <a:gdLst/>
            <a:ahLst/>
            <a:cxnLst>
              <a:cxn ang="0">
                <a:pos x="wd2" y="hd2"/>
              </a:cxn>
              <a:cxn ang="5400000">
                <a:pos x="wd2" y="hd2"/>
              </a:cxn>
              <a:cxn ang="10800000">
                <a:pos x="wd2" y="hd2"/>
              </a:cxn>
              <a:cxn ang="16200000">
                <a:pos x="wd2" y="hd2"/>
              </a:cxn>
            </a:cxnLst>
            <a:rect l="0" t="0" r="r" b="b"/>
            <a:pathLst>
              <a:path w="21547" h="21600" fill="norm" stroke="1" extrusionOk="0">
                <a:moveTo>
                  <a:pt x="7636" y="0"/>
                </a:moveTo>
                <a:cubicBezTo>
                  <a:pt x="7308" y="0"/>
                  <a:pt x="7042" y="178"/>
                  <a:pt x="7042" y="398"/>
                </a:cubicBezTo>
                <a:lnTo>
                  <a:pt x="7042" y="1269"/>
                </a:lnTo>
                <a:cubicBezTo>
                  <a:pt x="7042" y="1360"/>
                  <a:pt x="6932" y="1434"/>
                  <a:pt x="6796" y="1434"/>
                </a:cubicBezTo>
                <a:lnTo>
                  <a:pt x="6444" y="1434"/>
                </a:lnTo>
                <a:cubicBezTo>
                  <a:pt x="6308" y="1434"/>
                  <a:pt x="6197" y="1509"/>
                  <a:pt x="6197" y="1600"/>
                </a:cubicBezTo>
                <a:lnTo>
                  <a:pt x="6197" y="2450"/>
                </a:lnTo>
                <a:cubicBezTo>
                  <a:pt x="6197" y="2541"/>
                  <a:pt x="6308" y="2614"/>
                  <a:pt x="6444" y="2614"/>
                </a:cubicBezTo>
                <a:lnTo>
                  <a:pt x="6796" y="2614"/>
                </a:lnTo>
                <a:cubicBezTo>
                  <a:pt x="6932" y="2614"/>
                  <a:pt x="7042" y="2688"/>
                  <a:pt x="7042" y="2779"/>
                </a:cubicBezTo>
                <a:lnTo>
                  <a:pt x="7042" y="4048"/>
                </a:lnTo>
                <a:lnTo>
                  <a:pt x="4708" y="4048"/>
                </a:lnTo>
                <a:cubicBezTo>
                  <a:pt x="4373" y="4048"/>
                  <a:pt x="4102" y="4230"/>
                  <a:pt x="4102" y="4455"/>
                </a:cubicBezTo>
                <a:lnTo>
                  <a:pt x="4102" y="5592"/>
                </a:lnTo>
                <a:lnTo>
                  <a:pt x="3470" y="5592"/>
                </a:lnTo>
                <a:lnTo>
                  <a:pt x="3470" y="5197"/>
                </a:lnTo>
                <a:cubicBezTo>
                  <a:pt x="3470" y="5006"/>
                  <a:pt x="3238" y="4850"/>
                  <a:pt x="2952" y="4850"/>
                </a:cubicBezTo>
                <a:lnTo>
                  <a:pt x="575" y="4850"/>
                </a:lnTo>
                <a:cubicBezTo>
                  <a:pt x="289" y="4850"/>
                  <a:pt x="57" y="5006"/>
                  <a:pt x="57" y="5197"/>
                </a:cubicBezTo>
                <a:lnTo>
                  <a:pt x="57" y="9364"/>
                </a:lnTo>
                <a:cubicBezTo>
                  <a:pt x="57" y="9530"/>
                  <a:pt x="233" y="9669"/>
                  <a:pt x="464" y="9703"/>
                </a:cubicBezTo>
                <a:lnTo>
                  <a:pt x="464" y="10395"/>
                </a:lnTo>
                <a:cubicBezTo>
                  <a:pt x="233" y="10429"/>
                  <a:pt x="57" y="10568"/>
                  <a:pt x="57" y="10734"/>
                </a:cubicBezTo>
                <a:lnTo>
                  <a:pt x="57" y="13326"/>
                </a:lnTo>
                <a:cubicBezTo>
                  <a:pt x="57" y="13518"/>
                  <a:pt x="290" y="13672"/>
                  <a:pt x="575" y="13672"/>
                </a:cubicBezTo>
                <a:lnTo>
                  <a:pt x="771" y="13672"/>
                </a:lnTo>
                <a:lnTo>
                  <a:pt x="117" y="14205"/>
                </a:lnTo>
                <a:cubicBezTo>
                  <a:pt x="10" y="14293"/>
                  <a:pt x="-27" y="14412"/>
                  <a:pt x="19" y="14521"/>
                </a:cubicBezTo>
                <a:lnTo>
                  <a:pt x="480" y="15614"/>
                </a:lnTo>
                <a:cubicBezTo>
                  <a:pt x="506" y="15676"/>
                  <a:pt x="590" y="15719"/>
                  <a:pt x="686" y="15719"/>
                </a:cubicBezTo>
                <a:lnTo>
                  <a:pt x="1020" y="15719"/>
                </a:lnTo>
                <a:cubicBezTo>
                  <a:pt x="1138" y="15719"/>
                  <a:pt x="1234" y="15655"/>
                  <a:pt x="1234" y="15576"/>
                </a:cubicBezTo>
                <a:lnTo>
                  <a:pt x="1234" y="14788"/>
                </a:lnTo>
                <a:cubicBezTo>
                  <a:pt x="1234" y="14591"/>
                  <a:pt x="1472" y="14431"/>
                  <a:pt x="1765" y="14431"/>
                </a:cubicBezTo>
                <a:cubicBezTo>
                  <a:pt x="2058" y="14431"/>
                  <a:pt x="2293" y="14591"/>
                  <a:pt x="2293" y="14788"/>
                </a:cubicBezTo>
                <a:lnTo>
                  <a:pt x="2293" y="15576"/>
                </a:lnTo>
                <a:cubicBezTo>
                  <a:pt x="2293" y="15655"/>
                  <a:pt x="2389" y="15719"/>
                  <a:pt x="2507" y="15719"/>
                </a:cubicBezTo>
                <a:lnTo>
                  <a:pt x="2842" y="15719"/>
                </a:lnTo>
                <a:cubicBezTo>
                  <a:pt x="2937" y="15719"/>
                  <a:pt x="3022" y="15676"/>
                  <a:pt x="3048" y="15614"/>
                </a:cubicBezTo>
                <a:lnTo>
                  <a:pt x="3508" y="14521"/>
                </a:lnTo>
                <a:cubicBezTo>
                  <a:pt x="3554" y="14412"/>
                  <a:pt x="3518" y="14293"/>
                  <a:pt x="3410" y="14205"/>
                </a:cubicBezTo>
                <a:lnTo>
                  <a:pt x="2756" y="13672"/>
                </a:lnTo>
                <a:lnTo>
                  <a:pt x="2952" y="13672"/>
                </a:lnTo>
                <a:cubicBezTo>
                  <a:pt x="3238" y="13672"/>
                  <a:pt x="3470" y="13518"/>
                  <a:pt x="3470" y="13326"/>
                </a:cubicBezTo>
                <a:lnTo>
                  <a:pt x="3470" y="10734"/>
                </a:lnTo>
                <a:cubicBezTo>
                  <a:pt x="3470" y="10568"/>
                  <a:pt x="3297" y="10429"/>
                  <a:pt x="3065" y="10395"/>
                </a:cubicBezTo>
                <a:lnTo>
                  <a:pt x="3065" y="9703"/>
                </a:lnTo>
                <a:cubicBezTo>
                  <a:pt x="3297" y="9669"/>
                  <a:pt x="3470" y="9530"/>
                  <a:pt x="3470" y="9364"/>
                </a:cubicBezTo>
                <a:lnTo>
                  <a:pt x="3470" y="7843"/>
                </a:lnTo>
                <a:lnTo>
                  <a:pt x="4102" y="7843"/>
                </a:lnTo>
                <a:lnTo>
                  <a:pt x="4102" y="13265"/>
                </a:lnTo>
                <a:cubicBezTo>
                  <a:pt x="4102" y="13490"/>
                  <a:pt x="4373" y="13672"/>
                  <a:pt x="4708" y="13672"/>
                </a:cubicBezTo>
                <a:lnTo>
                  <a:pt x="5367" y="13672"/>
                </a:lnTo>
                <a:lnTo>
                  <a:pt x="5367" y="19636"/>
                </a:lnTo>
                <a:cubicBezTo>
                  <a:pt x="5367" y="19764"/>
                  <a:pt x="5302" y="19890"/>
                  <a:pt x="5186" y="19992"/>
                </a:cubicBezTo>
                <a:lnTo>
                  <a:pt x="4326" y="20751"/>
                </a:lnTo>
                <a:cubicBezTo>
                  <a:pt x="4210" y="20853"/>
                  <a:pt x="4145" y="20979"/>
                  <a:pt x="4145" y="21107"/>
                </a:cubicBezTo>
                <a:lnTo>
                  <a:pt x="4145" y="21327"/>
                </a:lnTo>
                <a:cubicBezTo>
                  <a:pt x="4145" y="21477"/>
                  <a:pt x="4328" y="21600"/>
                  <a:pt x="4552" y="21600"/>
                </a:cubicBezTo>
                <a:lnTo>
                  <a:pt x="9040" y="21600"/>
                </a:lnTo>
                <a:cubicBezTo>
                  <a:pt x="9264" y="21600"/>
                  <a:pt x="9447" y="21477"/>
                  <a:pt x="9447" y="21327"/>
                </a:cubicBezTo>
                <a:lnTo>
                  <a:pt x="9447" y="13672"/>
                </a:lnTo>
                <a:lnTo>
                  <a:pt x="12099" y="13672"/>
                </a:lnTo>
                <a:lnTo>
                  <a:pt x="12099" y="21327"/>
                </a:lnTo>
                <a:cubicBezTo>
                  <a:pt x="12099" y="21477"/>
                  <a:pt x="12282" y="21600"/>
                  <a:pt x="12506" y="21600"/>
                </a:cubicBezTo>
                <a:lnTo>
                  <a:pt x="16994" y="21600"/>
                </a:lnTo>
                <a:cubicBezTo>
                  <a:pt x="17218" y="21600"/>
                  <a:pt x="17399" y="21477"/>
                  <a:pt x="17399" y="21327"/>
                </a:cubicBezTo>
                <a:lnTo>
                  <a:pt x="17399" y="21107"/>
                </a:lnTo>
                <a:cubicBezTo>
                  <a:pt x="17399" y="20979"/>
                  <a:pt x="17336" y="20853"/>
                  <a:pt x="17220" y="20751"/>
                </a:cubicBezTo>
                <a:lnTo>
                  <a:pt x="16357" y="19992"/>
                </a:lnTo>
                <a:cubicBezTo>
                  <a:pt x="16241" y="19890"/>
                  <a:pt x="16179" y="19764"/>
                  <a:pt x="16179" y="19636"/>
                </a:cubicBezTo>
                <a:lnTo>
                  <a:pt x="16179" y="13672"/>
                </a:lnTo>
                <a:lnTo>
                  <a:pt x="16838" y="13672"/>
                </a:lnTo>
                <a:cubicBezTo>
                  <a:pt x="17173" y="13672"/>
                  <a:pt x="17444" y="13490"/>
                  <a:pt x="17444" y="13265"/>
                </a:cubicBezTo>
                <a:lnTo>
                  <a:pt x="17444" y="7843"/>
                </a:lnTo>
                <a:lnTo>
                  <a:pt x="18075" y="7843"/>
                </a:lnTo>
                <a:lnTo>
                  <a:pt x="18075" y="9364"/>
                </a:lnTo>
                <a:cubicBezTo>
                  <a:pt x="18075" y="9530"/>
                  <a:pt x="18249" y="9669"/>
                  <a:pt x="18480" y="9703"/>
                </a:cubicBezTo>
                <a:lnTo>
                  <a:pt x="18480" y="10395"/>
                </a:lnTo>
                <a:cubicBezTo>
                  <a:pt x="18249" y="10429"/>
                  <a:pt x="18075" y="10568"/>
                  <a:pt x="18075" y="10734"/>
                </a:cubicBezTo>
                <a:lnTo>
                  <a:pt x="18075" y="13326"/>
                </a:lnTo>
                <a:cubicBezTo>
                  <a:pt x="18075" y="13518"/>
                  <a:pt x="18308" y="13672"/>
                  <a:pt x="18594" y="13672"/>
                </a:cubicBezTo>
                <a:lnTo>
                  <a:pt x="18790" y="13672"/>
                </a:lnTo>
                <a:lnTo>
                  <a:pt x="18136" y="14205"/>
                </a:lnTo>
                <a:cubicBezTo>
                  <a:pt x="18028" y="14293"/>
                  <a:pt x="17991" y="14412"/>
                  <a:pt x="18038" y="14521"/>
                </a:cubicBezTo>
                <a:lnTo>
                  <a:pt x="18498" y="15614"/>
                </a:lnTo>
                <a:cubicBezTo>
                  <a:pt x="18524" y="15676"/>
                  <a:pt x="18609" y="15719"/>
                  <a:pt x="18704" y="15719"/>
                </a:cubicBezTo>
                <a:lnTo>
                  <a:pt x="19039" y="15719"/>
                </a:lnTo>
                <a:cubicBezTo>
                  <a:pt x="19157" y="15719"/>
                  <a:pt x="19250" y="15655"/>
                  <a:pt x="19250" y="15576"/>
                </a:cubicBezTo>
                <a:lnTo>
                  <a:pt x="19250" y="14788"/>
                </a:lnTo>
                <a:cubicBezTo>
                  <a:pt x="19250" y="14591"/>
                  <a:pt x="19488" y="14431"/>
                  <a:pt x="19781" y="14431"/>
                </a:cubicBezTo>
                <a:cubicBezTo>
                  <a:pt x="20074" y="14431"/>
                  <a:pt x="20312" y="14591"/>
                  <a:pt x="20312" y="14788"/>
                </a:cubicBezTo>
                <a:lnTo>
                  <a:pt x="20312" y="15576"/>
                </a:lnTo>
                <a:cubicBezTo>
                  <a:pt x="20312" y="15655"/>
                  <a:pt x="20408" y="15719"/>
                  <a:pt x="20525" y="15719"/>
                </a:cubicBezTo>
                <a:lnTo>
                  <a:pt x="20860" y="15719"/>
                </a:lnTo>
                <a:cubicBezTo>
                  <a:pt x="20955" y="15719"/>
                  <a:pt x="21038" y="15676"/>
                  <a:pt x="21064" y="15614"/>
                </a:cubicBezTo>
                <a:lnTo>
                  <a:pt x="21527" y="14521"/>
                </a:lnTo>
                <a:cubicBezTo>
                  <a:pt x="21573" y="14412"/>
                  <a:pt x="21536" y="14293"/>
                  <a:pt x="21429" y="14205"/>
                </a:cubicBezTo>
                <a:lnTo>
                  <a:pt x="20775" y="13672"/>
                </a:lnTo>
                <a:lnTo>
                  <a:pt x="20971" y="13672"/>
                </a:lnTo>
                <a:cubicBezTo>
                  <a:pt x="21256" y="13672"/>
                  <a:pt x="21489" y="13518"/>
                  <a:pt x="21489" y="13326"/>
                </a:cubicBezTo>
                <a:lnTo>
                  <a:pt x="21489" y="10734"/>
                </a:lnTo>
                <a:cubicBezTo>
                  <a:pt x="21489" y="10568"/>
                  <a:pt x="21313" y="10429"/>
                  <a:pt x="21081" y="10395"/>
                </a:cubicBezTo>
                <a:lnTo>
                  <a:pt x="21081" y="9703"/>
                </a:lnTo>
                <a:cubicBezTo>
                  <a:pt x="21313" y="9669"/>
                  <a:pt x="21489" y="9530"/>
                  <a:pt x="21489" y="9364"/>
                </a:cubicBezTo>
                <a:lnTo>
                  <a:pt x="21489" y="5197"/>
                </a:lnTo>
                <a:cubicBezTo>
                  <a:pt x="21489" y="5006"/>
                  <a:pt x="21256" y="4850"/>
                  <a:pt x="20971" y="4850"/>
                </a:cubicBezTo>
                <a:lnTo>
                  <a:pt x="18594" y="4850"/>
                </a:lnTo>
                <a:cubicBezTo>
                  <a:pt x="18308" y="4850"/>
                  <a:pt x="18075" y="5006"/>
                  <a:pt x="18075" y="5197"/>
                </a:cubicBezTo>
                <a:lnTo>
                  <a:pt x="18075" y="5592"/>
                </a:lnTo>
                <a:lnTo>
                  <a:pt x="17444" y="5592"/>
                </a:lnTo>
                <a:lnTo>
                  <a:pt x="17444" y="4455"/>
                </a:lnTo>
                <a:cubicBezTo>
                  <a:pt x="17444" y="4230"/>
                  <a:pt x="17173" y="4048"/>
                  <a:pt x="16838" y="4048"/>
                </a:cubicBezTo>
                <a:lnTo>
                  <a:pt x="14503" y="4048"/>
                </a:lnTo>
                <a:lnTo>
                  <a:pt x="14503" y="2779"/>
                </a:lnTo>
                <a:cubicBezTo>
                  <a:pt x="14503" y="2688"/>
                  <a:pt x="14614" y="2614"/>
                  <a:pt x="14750" y="2614"/>
                </a:cubicBezTo>
                <a:lnTo>
                  <a:pt x="15102" y="2614"/>
                </a:lnTo>
                <a:cubicBezTo>
                  <a:pt x="15238" y="2614"/>
                  <a:pt x="15349" y="2541"/>
                  <a:pt x="15349" y="2450"/>
                </a:cubicBezTo>
                <a:lnTo>
                  <a:pt x="15349" y="1600"/>
                </a:lnTo>
                <a:cubicBezTo>
                  <a:pt x="15349" y="1509"/>
                  <a:pt x="15238" y="1434"/>
                  <a:pt x="15102" y="1434"/>
                </a:cubicBezTo>
                <a:lnTo>
                  <a:pt x="14750" y="1434"/>
                </a:lnTo>
                <a:cubicBezTo>
                  <a:pt x="14614" y="1434"/>
                  <a:pt x="14503" y="1360"/>
                  <a:pt x="14503" y="1269"/>
                </a:cubicBezTo>
                <a:lnTo>
                  <a:pt x="14503" y="398"/>
                </a:lnTo>
                <a:cubicBezTo>
                  <a:pt x="14503" y="178"/>
                  <a:pt x="14238" y="0"/>
                  <a:pt x="13910" y="0"/>
                </a:cubicBezTo>
                <a:lnTo>
                  <a:pt x="7636" y="0"/>
                </a:lnTo>
                <a:close/>
                <a:moveTo>
                  <a:pt x="9228" y="1434"/>
                </a:moveTo>
                <a:cubicBezTo>
                  <a:pt x="9713" y="1434"/>
                  <a:pt x="10106" y="1700"/>
                  <a:pt x="10106" y="2025"/>
                </a:cubicBezTo>
                <a:cubicBezTo>
                  <a:pt x="10106" y="2350"/>
                  <a:pt x="9713" y="2614"/>
                  <a:pt x="9228" y="2614"/>
                </a:cubicBezTo>
                <a:cubicBezTo>
                  <a:pt x="8743" y="2614"/>
                  <a:pt x="8351" y="2350"/>
                  <a:pt x="8351" y="2025"/>
                </a:cubicBezTo>
                <a:cubicBezTo>
                  <a:pt x="8351" y="1700"/>
                  <a:pt x="8743" y="1434"/>
                  <a:pt x="9228" y="1434"/>
                </a:cubicBezTo>
                <a:close/>
                <a:moveTo>
                  <a:pt x="12317" y="1434"/>
                </a:moveTo>
                <a:cubicBezTo>
                  <a:pt x="12802" y="1434"/>
                  <a:pt x="13195" y="1700"/>
                  <a:pt x="13195" y="2025"/>
                </a:cubicBezTo>
                <a:cubicBezTo>
                  <a:pt x="13195" y="2350"/>
                  <a:pt x="12802" y="2614"/>
                  <a:pt x="12317" y="2614"/>
                </a:cubicBezTo>
                <a:cubicBezTo>
                  <a:pt x="11832" y="2614"/>
                  <a:pt x="11440" y="2350"/>
                  <a:pt x="11440" y="2025"/>
                </a:cubicBezTo>
                <a:cubicBezTo>
                  <a:pt x="11440" y="1700"/>
                  <a:pt x="11832" y="1434"/>
                  <a:pt x="12317" y="1434"/>
                </a:cubicBezTo>
                <a:close/>
                <a:moveTo>
                  <a:pt x="8091" y="5474"/>
                </a:moveTo>
                <a:lnTo>
                  <a:pt x="13454" y="5474"/>
                </a:lnTo>
                <a:lnTo>
                  <a:pt x="13454" y="7795"/>
                </a:lnTo>
                <a:lnTo>
                  <a:pt x="8091" y="7795"/>
                </a:lnTo>
                <a:lnTo>
                  <a:pt x="8091" y="5474"/>
                </a:lnTo>
                <a:close/>
                <a:moveTo>
                  <a:pt x="8688" y="8716"/>
                </a:moveTo>
                <a:cubicBezTo>
                  <a:pt x="9016" y="8716"/>
                  <a:pt x="9281" y="8895"/>
                  <a:pt x="9281" y="9116"/>
                </a:cubicBezTo>
                <a:cubicBezTo>
                  <a:pt x="9281" y="9336"/>
                  <a:pt x="9016" y="9514"/>
                  <a:pt x="8688" y="9514"/>
                </a:cubicBezTo>
                <a:cubicBezTo>
                  <a:pt x="8359" y="9514"/>
                  <a:pt x="8091" y="9336"/>
                  <a:pt x="8091" y="9116"/>
                </a:cubicBezTo>
                <a:cubicBezTo>
                  <a:pt x="8091" y="8895"/>
                  <a:pt x="8359" y="8716"/>
                  <a:pt x="8688" y="8716"/>
                </a:cubicBezTo>
                <a:close/>
                <a:moveTo>
                  <a:pt x="10773" y="8716"/>
                </a:moveTo>
                <a:cubicBezTo>
                  <a:pt x="11102" y="8716"/>
                  <a:pt x="11369" y="8895"/>
                  <a:pt x="11369" y="9116"/>
                </a:cubicBezTo>
                <a:cubicBezTo>
                  <a:pt x="11369" y="9336"/>
                  <a:pt x="11102" y="9514"/>
                  <a:pt x="10773" y="9514"/>
                </a:cubicBezTo>
                <a:cubicBezTo>
                  <a:pt x="10444" y="9514"/>
                  <a:pt x="10177" y="9336"/>
                  <a:pt x="10177" y="9116"/>
                </a:cubicBezTo>
                <a:cubicBezTo>
                  <a:pt x="10177" y="8895"/>
                  <a:pt x="10444" y="8716"/>
                  <a:pt x="10773" y="8716"/>
                </a:cubicBezTo>
                <a:close/>
                <a:moveTo>
                  <a:pt x="12858" y="8716"/>
                </a:moveTo>
                <a:cubicBezTo>
                  <a:pt x="13187" y="8716"/>
                  <a:pt x="13454" y="8895"/>
                  <a:pt x="13454" y="9116"/>
                </a:cubicBezTo>
                <a:cubicBezTo>
                  <a:pt x="13454" y="9336"/>
                  <a:pt x="13187" y="9514"/>
                  <a:pt x="12858" y="9514"/>
                </a:cubicBezTo>
                <a:cubicBezTo>
                  <a:pt x="12530" y="9514"/>
                  <a:pt x="12265" y="9336"/>
                  <a:pt x="12265" y="9116"/>
                </a:cubicBezTo>
                <a:cubicBezTo>
                  <a:pt x="12265" y="8895"/>
                  <a:pt x="12530" y="8716"/>
                  <a:pt x="12858" y="8716"/>
                </a:cubicBezTo>
                <a:close/>
                <a:moveTo>
                  <a:pt x="10773" y="10277"/>
                </a:moveTo>
                <a:cubicBezTo>
                  <a:pt x="11801" y="10277"/>
                  <a:pt x="12768" y="10545"/>
                  <a:pt x="13495" y="11033"/>
                </a:cubicBezTo>
                <a:lnTo>
                  <a:pt x="11917" y="12093"/>
                </a:lnTo>
                <a:cubicBezTo>
                  <a:pt x="11612" y="11888"/>
                  <a:pt x="11205" y="11774"/>
                  <a:pt x="10773" y="11774"/>
                </a:cubicBezTo>
                <a:cubicBezTo>
                  <a:pt x="10341" y="11774"/>
                  <a:pt x="9934" y="11888"/>
                  <a:pt x="9628" y="12093"/>
                </a:cubicBezTo>
                <a:lnTo>
                  <a:pt x="8051" y="11033"/>
                </a:lnTo>
                <a:cubicBezTo>
                  <a:pt x="8778" y="10545"/>
                  <a:pt x="9745" y="10277"/>
                  <a:pt x="10773" y="10277"/>
                </a:cubicBezTo>
                <a:close/>
              </a:path>
            </a:pathLst>
          </a:custGeom>
          <a:gradFill>
            <a:gsLst>
              <a:gs pos="0">
                <a:srgbClr val="D6D6D6"/>
              </a:gs>
              <a:gs pos="100000">
                <a:srgbClr val="5E5E5E"/>
              </a:gs>
            </a:gsLst>
            <a:lin ang="3593115"/>
          </a:gradFill>
          <a:ln w="12700">
            <a:solidFill>
              <a:srgbClr val="000000"/>
            </a:solidFill>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181" name="Engrenage"/>
          <p:cNvSpPr/>
          <p:nvPr/>
        </p:nvSpPr>
        <p:spPr>
          <a:xfrm>
            <a:off x="5854427" y="2344974"/>
            <a:ext cx="470629"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D6D6D6"/>
          </a:solidFill>
          <a:ln w="12700">
            <a:solidFill>
              <a:srgbClr val="000000"/>
            </a:solidFill>
            <a:miter lim="400000"/>
          </a:ln>
        </p:spPr>
        <p:txBody>
          <a:bodyPr lIns="50800" tIns="50800" rIns="50800" bIns="50800" anchor="ctr"/>
          <a:lstStyle/>
          <a:p>
            <a:pPr>
              <a:defRPr sz="4000"/>
            </a:pPr>
          </a:p>
        </p:txBody>
      </p:sp>
      <p:sp>
        <p:nvSpPr>
          <p:cNvPr id="182" name="Engrenage"/>
          <p:cNvSpPr/>
          <p:nvPr/>
        </p:nvSpPr>
        <p:spPr>
          <a:xfrm>
            <a:off x="6210100" y="2062727"/>
            <a:ext cx="470628"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D6D6D6"/>
          </a:solidFill>
          <a:ln w="12700">
            <a:solidFill>
              <a:srgbClr val="000000"/>
            </a:solidFill>
            <a:miter lim="400000"/>
          </a:ln>
        </p:spPr>
        <p:txBody>
          <a:bodyPr lIns="50800" tIns="50800" rIns="50800" bIns="50800" anchor="ctr"/>
          <a:lstStyle/>
          <a:p>
            <a:pPr>
              <a:defRPr sz="4000"/>
            </a:pPr>
          </a:p>
        </p:txBody>
      </p:sp>
      <p:sp>
        <p:nvSpPr>
          <p:cNvPr id="183" name="Engrenage"/>
          <p:cNvSpPr/>
          <p:nvPr/>
        </p:nvSpPr>
        <p:spPr>
          <a:xfrm>
            <a:off x="6109513" y="2660607"/>
            <a:ext cx="470629"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D6D6D6"/>
          </a:solidFill>
          <a:ln w="12700">
            <a:solidFill>
              <a:srgbClr val="000000"/>
            </a:solidFill>
            <a:miter lim="400000"/>
          </a:ln>
        </p:spPr>
        <p:txBody>
          <a:bodyPr lIns="50800" tIns="50800" rIns="50800" bIns="50800" anchor="ctr"/>
          <a:lstStyle/>
          <a:p>
            <a:pPr>
              <a:defRPr sz="4000"/>
            </a:pPr>
          </a:p>
        </p:txBody>
      </p:sp>
      <p:sp>
        <p:nvSpPr>
          <p:cNvPr id="184" name="Ligne"/>
          <p:cNvSpPr/>
          <p:nvPr/>
        </p:nvSpPr>
        <p:spPr>
          <a:xfrm>
            <a:off x="4062883" y="4308255"/>
            <a:ext cx="1364362" cy="1"/>
          </a:xfrm>
          <a:prstGeom prst="line">
            <a:avLst/>
          </a:prstGeom>
          <a:ln w="25400">
            <a:solidFill>
              <a:srgbClr val="535353"/>
            </a:solidFill>
            <a:prstDash val="sysDot"/>
            <a:miter lim="400000"/>
            <a:tailEnd type="triangle"/>
          </a:ln>
        </p:spPr>
        <p:txBody>
          <a:bodyPr lIns="0" tIns="0" rIns="0" bIns="0"/>
          <a:lstStyle/>
          <a:p>
            <a:pPr>
              <a:defRPr sz="4000"/>
            </a:pPr>
          </a:p>
        </p:txBody>
      </p:sp>
      <p:sp>
        <p:nvSpPr>
          <p:cNvPr id="185" name="Ligne"/>
          <p:cNvSpPr/>
          <p:nvPr/>
        </p:nvSpPr>
        <p:spPr>
          <a:xfrm>
            <a:off x="7329845" y="4308255"/>
            <a:ext cx="1364363" cy="1"/>
          </a:xfrm>
          <a:prstGeom prst="line">
            <a:avLst/>
          </a:prstGeom>
          <a:ln w="25400">
            <a:solidFill>
              <a:srgbClr val="535353"/>
            </a:solidFill>
            <a:prstDash val="sysDot"/>
            <a:miter lim="400000"/>
            <a:tailEnd type="triangle"/>
          </a:ln>
        </p:spPr>
        <p:txBody>
          <a:bodyPr lIns="0" tIns="0" rIns="0" bIns="0"/>
          <a:lstStyle/>
          <a:p>
            <a:pPr>
              <a:defRPr sz="4000"/>
            </a:pPr>
          </a:p>
        </p:txBody>
      </p:sp>
      <p:sp>
        <p:nvSpPr>
          <p:cNvPr id="186" name="Entrée"/>
          <p:cNvSpPr txBox="1"/>
          <p:nvPr/>
        </p:nvSpPr>
        <p:spPr>
          <a:xfrm>
            <a:off x="2942633" y="2822022"/>
            <a:ext cx="134302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Entrée</a:t>
            </a:r>
          </a:p>
        </p:txBody>
      </p:sp>
      <p:sp>
        <p:nvSpPr>
          <p:cNvPr id="187" name="Sortie"/>
          <p:cNvSpPr txBox="1"/>
          <p:nvPr/>
        </p:nvSpPr>
        <p:spPr>
          <a:xfrm>
            <a:off x="8763299" y="2822022"/>
            <a:ext cx="1204840"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Sortie</a:t>
            </a:r>
          </a:p>
        </p:txBody>
      </p:sp>
      <p:sp>
        <p:nvSpPr>
          <p:cNvPr id="188" name="Parfois, il n’est pas possible de trouver la sortie de certaines valeurs."/>
          <p:cNvSpPr txBox="1"/>
          <p:nvPr/>
        </p:nvSpPr>
        <p:spPr>
          <a:xfrm>
            <a:off x="-67305" y="283561"/>
            <a:ext cx="1245803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Parfois, il n’est pas possible de trouver la sortie de certaines valeurs. </a:t>
            </a:r>
          </a:p>
        </p:txBody>
      </p:sp>
      <p:pic>
        <p:nvPicPr>
          <p:cNvPr id="189" name="Image" descr="Image"/>
          <p:cNvPicPr>
            <a:picLocks noChangeAspect="1"/>
          </p:cNvPicPr>
          <p:nvPr/>
        </p:nvPicPr>
        <p:blipFill>
          <a:blip r:embed="rId2">
            <a:extLst/>
          </a:blip>
          <a:stretch>
            <a:fillRect/>
          </a:stretch>
        </p:blipFill>
        <p:spPr>
          <a:xfrm>
            <a:off x="3704863" y="4158395"/>
            <a:ext cx="190501" cy="330201"/>
          </a:xfrm>
          <a:prstGeom prst="rect">
            <a:avLst/>
          </a:prstGeom>
          <a:ln w="12700">
            <a:miter lim="400000"/>
          </a:ln>
        </p:spPr>
      </p:pic>
      <p:grpSp>
        <p:nvGrpSpPr>
          <p:cNvPr id="193" name="Grouper"/>
          <p:cNvGrpSpPr/>
          <p:nvPr/>
        </p:nvGrpSpPr>
        <p:grpSpPr>
          <a:xfrm>
            <a:off x="5301751" y="2472108"/>
            <a:ext cx="1945040" cy="708173"/>
            <a:chOff x="0" y="0"/>
            <a:chExt cx="1945038" cy="708171"/>
          </a:xfrm>
        </p:grpSpPr>
        <p:sp>
          <p:nvSpPr>
            <p:cNvPr id="190" name="Éclair"/>
            <p:cNvSpPr/>
            <p:nvPr/>
          </p:nvSpPr>
          <p:spPr>
            <a:xfrm rot="17893326">
              <a:off x="186693" y="93345"/>
              <a:ext cx="315423" cy="612459"/>
            </a:xfrm>
            <a:custGeom>
              <a:avLst/>
              <a:gdLst/>
              <a:ahLst/>
              <a:cxnLst>
                <a:cxn ang="0">
                  <a:pos x="wd2" y="hd2"/>
                </a:cxn>
                <a:cxn ang="5400000">
                  <a:pos x="wd2" y="hd2"/>
                </a:cxn>
                <a:cxn ang="10800000">
                  <a:pos x="wd2" y="hd2"/>
                </a:cxn>
                <a:cxn ang="16200000">
                  <a:pos x="wd2" y="hd2"/>
                </a:cxn>
              </a:cxnLst>
              <a:rect l="0" t="0" r="r" b="b"/>
              <a:pathLst>
                <a:path w="21600" h="21383" fill="norm" stroke="1" extrusionOk="0">
                  <a:moveTo>
                    <a:pt x="19015" y="0"/>
                  </a:moveTo>
                  <a:lnTo>
                    <a:pt x="0" y="12374"/>
                  </a:lnTo>
                  <a:lnTo>
                    <a:pt x="9106" y="12448"/>
                  </a:lnTo>
                  <a:cubicBezTo>
                    <a:pt x="9106" y="12448"/>
                    <a:pt x="3935" y="21161"/>
                    <a:pt x="3791" y="21380"/>
                  </a:cubicBezTo>
                  <a:cubicBezTo>
                    <a:pt x="3648" y="21600"/>
                    <a:pt x="21600" y="9446"/>
                    <a:pt x="21600" y="9446"/>
                  </a:cubicBezTo>
                  <a:lnTo>
                    <a:pt x="12838" y="9446"/>
                  </a:lnTo>
                  <a:lnTo>
                    <a:pt x="19015" y="0"/>
                  </a:lnTo>
                  <a:close/>
                </a:path>
              </a:pathLst>
            </a:custGeom>
            <a:solidFill>
              <a:srgbClr val="FFFC79"/>
            </a:solid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sp>
          <p:nvSpPr>
            <p:cNvPr id="191" name="Éclair"/>
            <p:cNvSpPr/>
            <p:nvPr/>
          </p:nvSpPr>
          <p:spPr>
            <a:xfrm>
              <a:off x="914900" y="0"/>
              <a:ext cx="315422" cy="612458"/>
            </a:xfrm>
            <a:custGeom>
              <a:avLst/>
              <a:gdLst/>
              <a:ahLst/>
              <a:cxnLst>
                <a:cxn ang="0">
                  <a:pos x="wd2" y="hd2"/>
                </a:cxn>
                <a:cxn ang="5400000">
                  <a:pos x="wd2" y="hd2"/>
                </a:cxn>
                <a:cxn ang="10800000">
                  <a:pos x="wd2" y="hd2"/>
                </a:cxn>
                <a:cxn ang="16200000">
                  <a:pos x="wd2" y="hd2"/>
                </a:cxn>
              </a:cxnLst>
              <a:rect l="0" t="0" r="r" b="b"/>
              <a:pathLst>
                <a:path w="21600" h="21383" fill="norm" stroke="1" extrusionOk="0">
                  <a:moveTo>
                    <a:pt x="19015" y="0"/>
                  </a:moveTo>
                  <a:lnTo>
                    <a:pt x="0" y="12374"/>
                  </a:lnTo>
                  <a:lnTo>
                    <a:pt x="9106" y="12448"/>
                  </a:lnTo>
                  <a:cubicBezTo>
                    <a:pt x="9106" y="12448"/>
                    <a:pt x="3935" y="21161"/>
                    <a:pt x="3791" y="21380"/>
                  </a:cubicBezTo>
                  <a:cubicBezTo>
                    <a:pt x="3648" y="21600"/>
                    <a:pt x="21600" y="9446"/>
                    <a:pt x="21600" y="9446"/>
                  </a:cubicBezTo>
                  <a:lnTo>
                    <a:pt x="12838" y="9446"/>
                  </a:lnTo>
                  <a:lnTo>
                    <a:pt x="19015" y="0"/>
                  </a:lnTo>
                  <a:close/>
                </a:path>
              </a:pathLst>
            </a:custGeom>
            <a:solidFill>
              <a:srgbClr val="FFFC79"/>
            </a:solid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sp>
          <p:nvSpPr>
            <p:cNvPr id="192" name="Éclair"/>
            <p:cNvSpPr/>
            <p:nvPr/>
          </p:nvSpPr>
          <p:spPr>
            <a:xfrm rot="648135">
              <a:off x="1575018" y="71582"/>
              <a:ext cx="315422" cy="612459"/>
            </a:xfrm>
            <a:custGeom>
              <a:avLst/>
              <a:gdLst/>
              <a:ahLst/>
              <a:cxnLst>
                <a:cxn ang="0">
                  <a:pos x="wd2" y="hd2"/>
                </a:cxn>
                <a:cxn ang="5400000">
                  <a:pos x="wd2" y="hd2"/>
                </a:cxn>
                <a:cxn ang="10800000">
                  <a:pos x="wd2" y="hd2"/>
                </a:cxn>
                <a:cxn ang="16200000">
                  <a:pos x="wd2" y="hd2"/>
                </a:cxn>
              </a:cxnLst>
              <a:rect l="0" t="0" r="r" b="b"/>
              <a:pathLst>
                <a:path w="21600" h="21383" fill="norm" stroke="1" extrusionOk="0">
                  <a:moveTo>
                    <a:pt x="19015" y="0"/>
                  </a:moveTo>
                  <a:lnTo>
                    <a:pt x="0" y="12374"/>
                  </a:lnTo>
                  <a:lnTo>
                    <a:pt x="9106" y="12448"/>
                  </a:lnTo>
                  <a:cubicBezTo>
                    <a:pt x="9106" y="12448"/>
                    <a:pt x="3935" y="21161"/>
                    <a:pt x="3791" y="21380"/>
                  </a:cubicBezTo>
                  <a:cubicBezTo>
                    <a:pt x="3648" y="21600"/>
                    <a:pt x="21600" y="9446"/>
                    <a:pt x="21600" y="9446"/>
                  </a:cubicBezTo>
                  <a:lnTo>
                    <a:pt x="12838" y="9446"/>
                  </a:lnTo>
                  <a:lnTo>
                    <a:pt x="19015" y="0"/>
                  </a:lnTo>
                  <a:close/>
                </a:path>
              </a:pathLst>
            </a:custGeom>
            <a:solidFill>
              <a:srgbClr val="FFFC79"/>
            </a:solid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grpSp>
      <p:sp>
        <p:nvSpPr>
          <p:cNvPr id="194" name="On nomme l’ensemble des nombres qui ne brise pas notre fonction, le domaine de la fonction."/>
          <p:cNvSpPr txBox="1"/>
          <p:nvPr/>
        </p:nvSpPr>
        <p:spPr>
          <a:xfrm>
            <a:off x="-23391" y="7105328"/>
            <a:ext cx="13028191" cy="114701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nomme l’ensemble des nombres qui ne brise pas notre fonction, le </a:t>
            </a:r>
            <a:r>
              <a:rPr b="1"/>
              <a:t>domaine</a:t>
            </a:r>
            <a:r>
              <a:t> de la fonction.</a:t>
            </a:r>
          </a:p>
        </p:txBody>
      </p:sp>
      <p:grpSp>
        <p:nvGrpSpPr>
          <p:cNvPr id="198" name="Grouper"/>
          <p:cNvGrpSpPr/>
          <p:nvPr/>
        </p:nvGrpSpPr>
        <p:grpSpPr>
          <a:xfrm>
            <a:off x="5702714" y="1950205"/>
            <a:ext cx="1270001" cy="1404798"/>
            <a:chOff x="0" y="0"/>
            <a:chExt cx="1270000" cy="1404796"/>
          </a:xfrm>
        </p:grpSpPr>
        <p:sp>
          <p:nvSpPr>
            <p:cNvPr id="195" name="Cercle"/>
            <p:cNvSpPr/>
            <p:nvPr/>
          </p:nvSpPr>
          <p:spPr>
            <a:xfrm>
              <a:off x="0" y="0"/>
              <a:ext cx="1270000" cy="1270000"/>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sp>
          <p:nvSpPr>
            <p:cNvPr id="196" name="Ovale"/>
            <p:cNvSpPr/>
            <p:nvPr/>
          </p:nvSpPr>
          <p:spPr>
            <a:xfrm>
              <a:off x="151732" y="1295576"/>
              <a:ext cx="165768" cy="109221"/>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sp>
          <p:nvSpPr>
            <p:cNvPr id="197" name="Ovale"/>
            <p:cNvSpPr/>
            <p:nvPr/>
          </p:nvSpPr>
          <p:spPr>
            <a:xfrm>
              <a:off x="100265" y="1135379"/>
              <a:ext cx="165768" cy="109221"/>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grpSp>
      <p:pic>
        <p:nvPicPr>
          <p:cNvPr id="199" name="Image" descr="Image"/>
          <p:cNvPicPr>
            <a:picLocks noChangeAspect="1"/>
          </p:cNvPicPr>
          <p:nvPr/>
        </p:nvPicPr>
        <p:blipFill>
          <a:blip r:embed="rId2">
            <a:extLst/>
          </a:blip>
          <a:stretch>
            <a:fillRect/>
          </a:stretch>
        </p:blipFill>
        <p:spPr>
          <a:xfrm>
            <a:off x="3704863" y="4158395"/>
            <a:ext cx="190501" cy="330201"/>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path" nodeType="clickEffect" presetSubtype="0" presetID="-1" grpId="1" accel="50000" decel="50000" fill="hold">
                                  <p:stCondLst>
                                    <p:cond delay="0"/>
                                  </p:stCondLst>
                                  <p:childTnLst>
                                    <p:animMotion path="M 0.000000 0.000000 L 0.200130 -0.003096" origin="layout" pathEditMode="relative">
                                      <p:cBhvr>
                                        <p:cTn id="6" dur="1000" fill="hold"/>
                                        <p:tgtEl>
                                          <p:spTgt spid="189"/>
                                        </p:tgtEl>
                                        <p:attrNameLst>
                                          <p:attrName>ppt_x</p:attrName>
                                          <p:attrName>ppt_y</p:attrName>
                                        </p:attrNameLst>
                                      </p:cBhvr>
                                    </p:animMotion>
                                  </p:childTnLst>
                                </p:cTn>
                              </p:par>
                            </p:childTnLst>
                          </p:cTn>
                        </p:par>
                        <p:par>
                          <p:cTn id="7" fill="hold">
                            <p:stCondLst>
                              <p:cond delay="1000"/>
                            </p:stCondLst>
                            <p:childTnLst>
                              <p:par>
                                <p:cTn id="8" presetClass="exit" nodeType="afterEffect" presetSubtype="0" presetID="1" grpId="2" fill="hold">
                                  <p:stCondLst>
                                    <p:cond delay="0"/>
                                  </p:stCondLst>
                                  <p:iterate type="el" backwards="0">
                                    <p:tmAbs val="0"/>
                                  </p:iterate>
                                  <p:childTnLst>
                                    <p:set>
                                      <p:cBhvr>
                                        <p:cTn id="9" fill="hold">
                                          <p:stCondLst>
                                            <p:cond delay="0"/>
                                          </p:stCondLst>
                                        </p:cTn>
                                        <p:tgtEl>
                                          <p:spTgt spid="189"/>
                                        </p:tgtEl>
                                        <p:attrNameLst>
                                          <p:attrName>style.visibility</p:attrName>
                                        </p:attrNameLst>
                                      </p:cBhvr>
                                      <p:to>
                                        <p:strVal val="hidden"/>
                                      </p:to>
                                    </p:set>
                                  </p:childTnLst>
                                </p:cTn>
                              </p:par>
                            </p:childTnLst>
                          </p:cTn>
                        </p:par>
                        <p:par>
                          <p:cTn id="10" fill="hold">
                            <p:stCondLst>
                              <p:cond delay="0"/>
                            </p:stCondLst>
                            <p:childTnLst>
                              <p:par>
                                <p:cTn id="11" presetClass="emph" nodeType="afterEffect" presetSubtype="0" presetID="32" grpId="3" repeatCount="5000" fill="hold">
                                  <p:stCondLst>
                                    <p:cond delay="0"/>
                                  </p:stCondLst>
                                  <p:childTnLst>
                                    <p:animRot by="300000">
                                      <p:cBhvr>
                                        <p:cTn id="12" dur="50" fill="hold">
                                          <p:stCondLst>
                                            <p:cond delay="0"/>
                                          </p:stCondLst>
                                        </p:cTn>
                                        <p:tgtEl>
                                          <p:spTgt spid="180"/>
                                        </p:tgtEl>
                                        <p:attrNameLst>
                                          <p:attrName>r</p:attrName>
                                        </p:attrNameLst>
                                      </p:cBhvr>
                                    </p:animRot>
                                    <p:animRot by="-600000">
                                      <p:cBhvr>
                                        <p:cTn id="13" dur="100" fill="hold">
                                          <p:stCondLst>
                                            <p:cond delay="100"/>
                                          </p:stCondLst>
                                        </p:cTn>
                                        <p:tgtEl>
                                          <p:spTgt spid="180"/>
                                        </p:tgtEl>
                                        <p:attrNameLst>
                                          <p:attrName>r</p:attrName>
                                        </p:attrNameLst>
                                      </p:cBhvr>
                                    </p:animRot>
                                    <p:animRot by="600000">
                                      <p:cBhvr>
                                        <p:cTn id="14" dur="100" fill="hold">
                                          <p:stCondLst>
                                            <p:cond delay="200"/>
                                          </p:stCondLst>
                                        </p:cTn>
                                        <p:tgtEl>
                                          <p:spTgt spid="180"/>
                                        </p:tgtEl>
                                        <p:attrNameLst>
                                          <p:attrName>r</p:attrName>
                                        </p:attrNameLst>
                                      </p:cBhvr>
                                    </p:animRot>
                                    <p:animRot by="-600000">
                                      <p:cBhvr>
                                        <p:cTn id="15" dur="100" fill="hold">
                                          <p:stCondLst>
                                            <p:cond delay="300"/>
                                          </p:stCondLst>
                                        </p:cTn>
                                        <p:tgtEl>
                                          <p:spTgt spid="180"/>
                                        </p:tgtEl>
                                        <p:attrNameLst>
                                          <p:attrName>r</p:attrName>
                                        </p:attrNameLst>
                                      </p:cBhvr>
                                    </p:animRot>
                                    <p:animRot by="300000">
                                      <p:cBhvr>
                                        <p:cTn id="16" dur="100" fill="hold">
                                          <p:stCondLst>
                                            <p:cond delay="400"/>
                                          </p:stCondLst>
                                        </p:cTn>
                                        <p:tgtEl>
                                          <p:spTgt spid="180"/>
                                        </p:tgtEl>
                                        <p:attrNameLst>
                                          <p:attrName>r</p:attrName>
                                        </p:attrNameLst>
                                      </p:cBhvr>
                                    </p:animRot>
                                  </p:childTnLst>
                                </p:cTn>
                              </p:par>
                            </p:childTnLst>
                          </p:cTn>
                        </p:par>
                        <p:par>
                          <p:cTn id="17" fill="hold">
                            <p:stCondLst>
                              <p:cond delay="0"/>
                            </p:stCondLst>
                            <p:childTnLst>
                              <p:par>
                                <p:cTn id="18" presetClass="emph" nodeType="withEffect" presetSubtype="0" presetID="8" grpId="4" accel="50000" decel="50000" fill="hold">
                                  <p:stCondLst>
                                    <p:cond delay="0"/>
                                  </p:stCondLst>
                                  <p:childTnLst>
                                    <p:animRot by="21540000">
                                      <p:cBhvr>
                                        <p:cTn id="19" dur="700" fill="hold"/>
                                        <p:tgtEl>
                                          <p:spTgt spid="183"/>
                                        </p:tgtEl>
                                        <p:attrNameLst>
                                          <p:attrName>r</p:attrName>
                                        </p:attrNameLst>
                                      </p:cBhvr>
                                    </p:animRot>
                                  </p:childTnLst>
                                </p:cTn>
                              </p:par>
                            </p:childTnLst>
                          </p:cTn>
                        </p:par>
                        <p:par>
                          <p:cTn id="20" fill="hold">
                            <p:stCondLst>
                              <p:cond delay="0"/>
                            </p:stCondLst>
                            <p:childTnLst>
                              <p:par>
                                <p:cTn id="21" presetClass="emph" nodeType="withEffect" presetSubtype="0" presetID="8" grpId="5" accel="50000" decel="50000" fill="hold">
                                  <p:stCondLst>
                                    <p:cond delay="0"/>
                                  </p:stCondLst>
                                  <p:childTnLst>
                                    <p:animRot by="21540000">
                                      <p:cBhvr>
                                        <p:cTn id="22" dur="700" fill="hold"/>
                                        <p:tgtEl>
                                          <p:spTgt spid="182"/>
                                        </p:tgtEl>
                                        <p:attrNameLst>
                                          <p:attrName>r</p:attrName>
                                        </p:attrNameLst>
                                      </p:cBhvr>
                                    </p:animRot>
                                  </p:childTnLst>
                                </p:cTn>
                              </p:par>
                            </p:childTnLst>
                          </p:cTn>
                        </p:par>
                        <p:par>
                          <p:cTn id="23" fill="hold">
                            <p:stCondLst>
                              <p:cond delay="0"/>
                            </p:stCondLst>
                            <p:childTnLst>
                              <p:par>
                                <p:cTn id="24" presetClass="emph" nodeType="withEffect" presetSubtype="0" presetID="8" grpId="6" accel="50000" decel="50000" fill="hold">
                                  <p:stCondLst>
                                    <p:cond delay="0"/>
                                  </p:stCondLst>
                                  <p:childTnLst>
                                    <p:animRot by="-21540000">
                                      <p:cBhvr>
                                        <p:cTn id="25" dur="700" fill="hold"/>
                                        <p:tgtEl>
                                          <p:spTgt spid="181"/>
                                        </p:tgtEl>
                                        <p:attrNameLst>
                                          <p:attrName>r</p:attrName>
                                        </p:attrNameLst>
                                      </p:cBhvr>
                                    </p:animRot>
                                  </p:childTnLst>
                                </p:cTn>
                              </p:par>
                            </p:childTnLst>
                          </p:cTn>
                        </p:par>
                        <p:par>
                          <p:cTn id="26" fill="hold">
                            <p:stCondLst>
                              <p:cond delay="700"/>
                            </p:stCondLst>
                            <p:childTnLst>
                              <p:par>
                                <p:cTn id="27" presetClass="exit" nodeType="afterEffect" presetID="9" grpId="7" fill="hold">
                                  <p:stCondLst>
                                    <p:cond delay="0"/>
                                  </p:stCondLst>
                                  <p:iterate type="el" backwards="0">
                                    <p:tmAbs val="0"/>
                                  </p:iterate>
                                  <p:childTnLst>
                                    <p:animEffect filter="dissolve" transition="out">
                                      <p:cBhvr>
                                        <p:cTn id="28" dur="499" fill="hold"/>
                                        <p:tgtEl>
                                          <p:spTgt spid="198"/>
                                        </p:tgtEl>
                                      </p:cBhvr>
                                    </p:animEffect>
                                    <p:set>
                                      <p:cBhvr>
                                        <p:cTn id="29" fill="hold">
                                          <p:stCondLst>
                                            <p:cond delay="498"/>
                                          </p:stCondLst>
                                        </p:cTn>
                                        <p:tgtEl>
                                          <p:spTgt spid="198"/>
                                        </p:tgtEl>
                                        <p:attrNameLst>
                                          <p:attrName>style.visibility</p:attrName>
                                        </p:attrNameLst>
                                      </p:cBhvr>
                                      <p:to>
                                        <p:strVal val="hidden"/>
                                      </p:to>
                                    </p:set>
                                  </p:childTnLst>
                                </p:cTn>
                              </p:par>
                            </p:childTnLst>
                          </p:cTn>
                        </p:par>
                        <p:par>
                          <p:cTn id="30" fill="hold">
                            <p:stCondLst>
                              <p:cond delay="0"/>
                            </p:stCondLst>
                            <p:childTnLst>
                              <p:par>
                                <p:cTn id="31" presetClass="path" nodeType="afterEffect" presetSubtype="0" presetID="-1" grpId="8" accel="50000" decel="50000" fill="hold">
                                  <p:stCondLst>
                                    <p:cond delay="0"/>
                                  </p:stCondLst>
                                  <p:childTnLst>
                                    <p:animMotion path="M 0.000000 0.000000 L 0.288074 -0.261558" origin="layout" pathEditMode="relative">
                                      <p:cBhvr>
                                        <p:cTn id="32" dur="500" fill="hold"/>
                                        <p:tgtEl>
                                          <p:spTgt spid="182"/>
                                        </p:tgtEl>
                                        <p:attrNameLst>
                                          <p:attrName>ppt_x</p:attrName>
                                          <p:attrName>ppt_y</p:attrName>
                                        </p:attrNameLst>
                                      </p:cBhvr>
                                    </p:animMotion>
                                  </p:childTnLst>
                                </p:cTn>
                              </p:par>
                            </p:childTnLst>
                          </p:cTn>
                        </p:par>
                        <p:par>
                          <p:cTn id="33" fill="hold">
                            <p:stCondLst>
                              <p:cond delay="0"/>
                            </p:stCondLst>
                            <p:childTnLst>
                              <p:par>
                                <p:cTn id="34" presetClass="path" nodeType="withEffect" presetSubtype="0" presetID="-1" grpId="9" accel="50000" decel="50000" fill="hold">
                                  <p:stCondLst>
                                    <p:cond delay="0"/>
                                  </p:stCondLst>
                                  <p:childTnLst>
                                    <p:animMotion path="M 0.000000 0.000000 L -0.501642 -0.082421" origin="layout" pathEditMode="relative">
                                      <p:cBhvr>
                                        <p:cTn id="35" dur="500" fill="hold"/>
                                        <p:tgtEl>
                                          <p:spTgt spid="181"/>
                                        </p:tgtEl>
                                        <p:attrNameLst>
                                          <p:attrName>ppt_x</p:attrName>
                                          <p:attrName>ppt_y</p:attrName>
                                        </p:attrNameLst>
                                      </p:cBhvr>
                                    </p:animMotion>
                                  </p:childTnLst>
                                </p:cTn>
                              </p:par>
                            </p:childTnLst>
                          </p:cTn>
                        </p:par>
                        <p:par>
                          <p:cTn id="36" fill="hold">
                            <p:stCondLst>
                              <p:cond delay="0"/>
                            </p:stCondLst>
                            <p:childTnLst>
                              <p:par>
                                <p:cTn id="37" presetClass="path" nodeType="withEffect" presetSubtype="0" presetID="-1" grpId="10" accel="50000" decel="50000" fill="hold">
                                  <p:stCondLst>
                                    <p:cond delay="0"/>
                                  </p:stCondLst>
                                  <p:childTnLst>
                                    <p:animMotion path="M 0.000000 0.000000 L 0.540318 0.175500" origin="layout" pathEditMode="relative">
                                      <p:cBhvr>
                                        <p:cTn id="38" dur="500" fill="hold"/>
                                        <p:tgtEl>
                                          <p:spTgt spid="183"/>
                                        </p:tgtEl>
                                        <p:attrNameLst>
                                          <p:attrName>ppt_x</p:attrName>
                                          <p:attrName>ppt_y</p:attrName>
                                        </p:attrNameLst>
                                      </p:cBhvr>
                                    </p:animMotion>
                                  </p:childTnLst>
                                </p:cTn>
                              </p:par>
                            </p:childTnLst>
                          </p:cTn>
                        </p:par>
                        <p:par>
                          <p:cTn id="39" fill="hold">
                            <p:stCondLst>
                              <p:cond delay="500"/>
                            </p:stCondLst>
                            <p:childTnLst>
                              <p:par>
                                <p:cTn id="40" presetClass="entr" nodeType="afterEffect" presetSubtype="0" presetID="1" grpId="11" fill="hold">
                                  <p:stCondLst>
                                    <p:cond delay="0"/>
                                  </p:stCondLst>
                                  <p:iterate type="el" backwards="0">
                                    <p:tmAbs val="0"/>
                                  </p:iterate>
                                  <p:childTnLst>
                                    <p:set>
                                      <p:cBhvr>
                                        <p:cTn id="41" fill="hold"/>
                                        <p:tgtEl>
                                          <p:spTgt spid="193"/>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Class="entr" nodeType="clickEffect" presetSubtype="0" presetID="1" grpId="12" fill="hold">
                                  <p:stCondLst>
                                    <p:cond delay="0"/>
                                  </p:stCondLst>
                                  <p:iterate type="el" backwards="0">
                                    <p:tmAbs val="0"/>
                                  </p:iterate>
                                  <p:childTnLst>
                                    <p:set>
                                      <p:cBhvr>
                                        <p:cTn id="45" fill="hold"/>
                                        <p:tgtEl>
                                          <p:spTgt spid="19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94" grpId="12"/>
      <p:bldP build="whole" bldLvl="1" animBg="1" rev="0" advAuto="0" spid="180" grpId="3"/>
      <p:bldP build="whole" bldLvl="1" animBg="1" rev="0" advAuto="0" spid="183" grpId="4"/>
      <p:bldP build="whole" bldLvl="1" animBg="1" rev="0" advAuto="0" spid="198" grpId="7"/>
      <p:bldP build="whole" bldLvl="1" animBg="1" rev="0" advAuto="0" spid="189" grpId="2"/>
      <p:bldP build="whole" bldLvl="1" animBg="1" rev="0" advAuto="0" spid="182" grpId="5"/>
      <p:bldP build="whole" bldLvl="1" animBg="1" rev="0" advAuto="0" spid="193" grpId="11"/>
      <p:bldP build="whole" bldLvl="1" animBg="1" rev="0" advAuto="0" spid="181" grpId="6"/>
    </p:bldLst>
  </p:timing>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1" name="Robot"/>
          <p:cNvSpPr/>
          <p:nvPr/>
        </p:nvSpPr>
        <p:spPr>
          <a:xfrm>
            <a:off x="3138606" y="2651535"/>
            <a:ext cx="1364363" cy="2038831"/>
          </a:xfrm>
          <a:custGeom>
            <a:avLst/>
            <a:gdLst/>
            <a:ahLst/>
            <a:cxnLst>
              <a:cxn ang="0">
                <a:pos x="wd2" y="hd2"/>
              </a:cxn>
              <a:cxn ang="5400000">
                <a:pos x="wd2" y="hd2"/>
              </a:cxn>
              <a:cxn ang="10800000">
                <a:pos x="wd2" y="hd2"/>
              </a:cxn>
              <a:cxn ang="16200000">
                <a:pos x="wd2" y="hd2"/>
              </a:cxn>
            </a:cxnLst>
            <a:rect l="0" t="0" r="r" b="b"/>
            <a:pathLst>
              <a:path w="21547" h="21600" fill="norm" stroke="1" extrusionOk="0">
                <a:moveTo>
                  <a:pt x="7636" y="0"/>
                </a:moveTo>
                <a:cubicBezTo>
                  <a:pt x="7308" y="0"/>
                  <a:pt x="7042" y="178"/>
                  <a:pt x="7042" y="398"/>
                </a:cubicBezTo>
                <a:lnTo>
                  <a:pt x="7042" y="1269"/>
                </a:lnTo>
                <a:cubicBezTo>
                  <a:pt x="7042" y="1360"/>
                  <a:pt x="6932" y="1434"/>
                  <a:pt x="6796" y="1434"/>
                </a:cubicBezTo>
                <a:lnTo>
                  <a:pt x="6444" y="1434"/>
                </a:lnTo>
                <a:cubicBezTo>
                  <a:pt x="6308" y="1434"/>
                  <a:pt x="6197" y="1509"/>
                  <a:pt x="6197" y="1600"/>
                </a:cubicBezTo>
                <a:lnTo>
                  <a:pt x="6197" y="2450"/>
                </a:lnTo>
                <a:cubicBezTo>
                  <a:pt x="6197" y="2541"/>
                  <a:pt x="6308" y="2614"/>
                  <a:pt x="6444" y="2614"/>
                </a:cubicBezTo>
                <a:lnTo>
                  <a:pt x="6796" y="2614"/>
                </a:lnTo>
                <a:cubicBezTo>
                  <a:pt x="6932" y="2614"/>
                  <a:pt x="7042" y="2688"/>
                  <a:pt x="7042" y="2779"/>
                </a:cubicBezTo>
                <a:lnTo>
                  <a:pt x="7042" y="4048"/>
                </a:lnTo>
                <a:lnTo>
                  <a:pt x="4708" y="4048"/>
                </a:lnTo>
                <a:cubicBezTo>
                  <a:pt x="4373" y="4048"/>
                  <a:pt x="4102" y="4230"/>
                  <a:pt x="4102" y="4455"/>
                </a:cubicBezTo>
                <a:lnTo>
                  <a:pt x="4102" y="5592"/>
                </a:lnTo>
                <a:lnTo>
                  <a:pt x="3470" y="5592"/>
                </a:lnTo>
                <a:lnTo>
                  <a:pt x="3470" y="5197"/>
                </a:lnTo>
                <a:cubicBezTo>
                  <a:pt x="3470" y="5006"/>
                  <a:pt x="3238" y="4850"/>
                  <a:pt x="2952" y="4850"/>
                </a:cubicBezTo>
                <a:lnTo>
                  <a:pt x="575" y="4850"/>
                </a:lnTo>
                <a:cubicBezTo>
                  <a:pt x="289" y="4850"/>
                  <a:pt x="57" y="5006"/>
                  <a:pt x="57" y="5197"/>
                </a:cubicBezTo>
                <a:lnTo>
                  <a:pt x="57" y="9364"/>
                </a:lnTo>
                <a:cubicBezTo>
                  <a:pt x="57" y="9530"/>
                  <a:pt x="233" y="9669"/>
                  <a:pt x="464" y="9703"/>
                </a:cubicBezTo>
                <a:lnTo>
                  <a:pt x="464" y="10395"/>
                </a:lnTo>
                <a:cubicBezTo>
                  <a:pt x="233" y="10429"/>
                  <a:pt x="57" y="10568"/>
                  <a:pt x="57" y="10734"/>
                </a:cubicBezTo>
                <a:lnTo>
                  <a:pt x="57" y="13326"/>
                </a:lnTo>
                <a:cubicBezTo>
                  <a:pt x="57" y="13518"/>
                  <a:pt x="290" y="13672"/>
                  <a:pt x="575" y="13672"/>
                </a:cubicBezTo>
                <a:lnTo>
                  <a:pt x="771" y="13672"/>
                </a:lnTo>
                <a:lnTo>
                  <a:pt x="117" y="14205"/>
                </a:lnTo>
                <a:cubicBezTo>
                  <a:pt x="10" y="14293"/>
                  <a:pt x="-27" y="14412"/>
                  <a:pt x="19" y="14521"/>
                </a:cubicBezTo>
                <a:lnTo>
                  <a:pt x="480" y="15614"/>
                </a:lnTo>
                <a:cubicBezTo>
                  <a:pt x="506" y="15676"/>
                  <a:pt x="590" y="15719"/>
                  <a:pt x="686" y="15719"/>
                </a:cubicBezTo>
                <a:lnTo>
                  <a:pt x="1020" y="15719"/>
                </a:lnTo>
                <a:cubicBezTo>
                  <a:pt x="1138" y="15719"/>
                  <a:pt x="1234" y="15655"/>
                  <a:pt x="1234" y="15576"/>
                </a:cubicBezTo>
                <a:lnTo>
                  <a:pt x="1234" y="14788"/>
                </a:lnTo>
                <a:cubicBezTo>
                  <a:pt x="1234" y="14591"/>
                  <a:pt x="1472" y="14431"/>
                  <a:pt x="1765" y="14431"/>
                </a:cubicBezTo>
                <a:cubicBezTo>
                  <a:pt x="2058" y="14431"/>
                  <a:pt x="2293" y="14591"/>
                  <a:pt x="2293" y="14788"/>
                </a:cubicBezTo>
                <a:lnTo>
                  <a:pt x="2293" y="15576"/>
                </a:lnTo>
                <a:cubicBezTo>
                  <a:pt x="2293" y="15655"/>
                  <a:pt x="2389" y="15719"/>
                  <a:pt x="2507" y="15719"/>
                </a:cubicBezTo>
                <a:lnTo>
                  <a:pt x="2842" y="15719"/>
                </a:lnTo>
                <a:cubicBezTo>
                  <a:pt x="2937" y="15719"/>
                  <a:pt x="3022" y="15676"/>
                  <a:pt x="3048" y="15614"/>
                </a:cubicBezTo>
                <a:lnTo>
                  <a:pt x="3508" y="14521"/>
                </a:lnTo>
                <a:cubicBezTo>
                  <a:pt x="3554" y="14412"/>
                  <a:pt x="3518" y="14293"/>
                  <a:pt x="3410" y="14205"/>
                </a:cubicBezTo>
                <a:lnTo>
                  <a:pt x="2756" y="13672"/>
                </a:lnTo>
                <a:lnTo>
                  <a:pt x="2952" y="13672"/>
                </a:lnTo>
                <a:cubicBezTo>
                  <a:pt x="3238" y="13672"/>
                  <a:pt x="3470" y="13518"/>
                  <a:pt x="3470" y="13326"/>
                </a:cubicBezTo>
                <a:lnTo>
                  <a:pt x="3470" y="10734"/>
                </a:lnTo>
                <a:cubicBezTo>
                  <a:pt x="3470" y="10568"/>
                  <a:pt x="3297" y="10429"/>
                  <a:pt x="3065" y="10395"/>
                </a:cubicBezTo>
                <a:lnTo>
                  <a:pt x="3065" y="9703"/>
                </a:lnTo>
                <a:cubicBezTo>
                  <a:pt x="3297" y="9669"/>
                  <a:pt x="3470" y="9530"/>
                  <a:pt x="3470" y="9364"/>
                </a:cubicBezTo>
                <a:lnTo>
                  <a:pt x="3470" y="7843"/>
                </a:lnTo>
                <a:lnTo>
                  <a:pt x="4102" y="7843"/>
                </a:lnTo>
                <a:lnTo>
                  <a:pt x="4102" y="13265"/>
                </a:lnTo>
                <a:cubicBezTo>
                  <a:pt x="4102" y="13490"/>
                  <a:pt x="4373" y="13672"/>
                  <a:pt x="4708" y="13672"/>
                </a:cubicBezTo>
                <a:lnTo>
                  <a:pt x="5367" y="13672"/>
                </a:lnTo>
                <a:lnTo>
                  <a:pt x="5367" y="19636"/>
                </a:lnTo>
                <a:cubicBezTo>
                  <a:pt x="5367" y="19764"/>
                  <a:pt x="5302" y="19890"/>
                  <a:pt x="5186" y="19992"/>
                </a:cubicBezTo>
                <a:lnTo>
                  <a:pt x="4326" y="20751"/>
                </a:lnTo>
                <a:cubicBezTo>
                  <a:pt x="4210" y="20853"/>
                  <a:pt x="4145" y="20979"/>
                  <a:pt x="4145" y="21107"/>
                </a:cubicBezTo>
                <a:lnTo>
                  <a:pt x="4145" y="21327"/>
                </a:lnTo>
                <a:cubicBezTo>
                  <a:pt x="4145" y="21477"/>
                  <a:pt x="4328" y="21600"/>
                  <a:pt x="4552" y="21600"/>
                </a:cubicBezTo>
                <a:lnTo>
                  <a:pt x="9040" y="21600"/>
                </a:lnTo>
                <a:cubicBezTo>
                  <a:pt x="9264" y="21600"/>
                  <a:pt x="9447" y="21477"/>
                  <a:pt x="9447" y="21327"/>
                </a:cubicBezTo>
                <a:lnTo>
                  <a:pt x="9447" y="13672"/>
                </a:lnTo>
                <a:lnTo>
                  <a:pt x="12099" y="13672"/>
                </a:lnTo>
                <a:lnTo>
                  <a:pt x="12099" y="21327"/>
                </a:lnTo>
                <a:cubicBezTo>
                  <a:pt x="12099" y="21477"/>
                  <a:pt x="12282" y="21600"/>
                  <a:pt x="12506" y="21600"/>
                </a:cubicBezTo>
                <a:lnTo>
                  <a:pt x="16994" y="21600"/>
                </a:lnTo>
                <a:cubicBezTo>
                  <a:pt x="17218" y="21600"/>
                  <a:pt x="17399" y="21477"/>
                  <a:pt x="17399" y="21327"/>
                </a:cubicBezTo>
                <a:lnTo>
                  <a:pt x="17399" y="21107"/>
                </a:lnTo>
                <a:cubicBezTo>
                  <a:pt x="17399" y="20979"/>
                  <a:pt x="17336" y="20853"/>
                  <a:pt x="17220" y="20751"/>
                </a:cubicBezTo>
                <a:lnTo>
                  <a:pt x="16357" y="19992"/>
                </a:lnTo>
                <a:cubicBezTo>
                  <a:pt x="16241" y="19890"/>
                  <a:pt x="16179" y="19764"/>
                  <a:pt x="16179" y="19636"/>
                </a:cubicBezTo>
                <a:lnTo>
                  <a:pt x="16179" y="13672"/>
                </a:lnTo>
                <a:lnTo>
                  <a:pt x="16838" y="13672"/>
                </a:lnTo>
                <a:cubicBezTo>
                  <a:pt x="17173" y="13672"/>
                  <a:pt x="17444" y="13490"/>
                  <a:pt x="17444" y="13265"/>
                </a:cubicBezTo>
                <a:lnTo>
                  <a:pt x="17444" y="7843"/>
                </a:lnTo>
                <a:lnTo>
                  <a:pt x="18075" y="7843"/>
                </a:lnTo>
                <a:lnTo>
                  <a:pt x="18075" y="9364"/>
                </a:lnTo>
                <a:cubicBezTo>
                  <a:pt x="18075" y="9530"/>
                  <a:pt x="18249" y="9669"/>
                  <a:pt x="18480" y="9703"/>
                </a:cubicBezTo>
                <a:lnTo>
                  <a:pt x="18480" y="10395"/>
                </a:lnTo>
                <a:cubicBezTo>
                  <a:pt x="18249" y="10429"/>
                  <a:pt x="18075" y="10568"/>
                  <a:pt x="18075" y="10734"/>
                </a:cubicBezTo>
                <a:lnTo>
                  <a:pt x="18075" y="13326"/>
                </a:lnTo>
                <a:cubicBezTo>
                  <a:pt x="18075" y="13518"/>
                  <a:pt x="18308" y="13672"/>
                  <a:pt x="18594" y="13672"/>
                </a:cubicBezTo>
                <a:lnTo>
                  <a:pt x="18790" y="13672"/>
                </a:lnTo>
                <a:lnTo>
                  <a:pt x="18136" y="14205"/>
                </a:lnTo>
                <a:cubicBezTo>
                  <a:pt x="18028" y="14293"/>
                  <a:pt x="17991" y="14412"/>
                  <a:pt x="18038" y="14521"/>
                </a:cubicBezTo>
                <a:lnTo>
                  <a:pt x="18498" y="15614"/>
                </a:lnTo>
                <a:cubicBezTo>
                  <a:pt x="18524" y="15676"/>
                  <a:pt x="18609" y="15719"/>
                  <a:pt x="18704" y="15719"/>
                </a:cubicBezTo>
                <a:lnTo>
                  <a:pt x="19039" y="15719"/>
                </a:lnTo>
                <a:cubicBezTo>
                  <a:pt x="19157" y="15719"/>
                  <a:pt x="19250" y="15655"/>
                  <a:pt x="19250" y="15576"/>
                </a:cubicBezTo>
                <a:lnTo>
                  <a:pt x="19250" y="14788"/>
                </a:lnTo>
                <a:cubicBezTo>
                  <a:pt x="19250" y="14591"/>
                  <a:pt x="19488" y="14431"/>
                  <a:pt x="19781" y="14431"/>
                </a:cubicBezTo>
                <a:cubicBezTo>
                  <a:pt x="20074" y="14431"/>
                  <a:pt x="20312" y="14591"/>
                  <a:pt x="20312" y="14788"/>
                </a:cubicBezTo>
                <a:lnTo>
                  <a:pt x="20312" y="15576"/>
                </a:lnTo>
                <a:cubicBezTo>
                  <a:pt x="20312" y="15655"/>
                  <a:pt x="20408" y="15719"/>
                  <a:pt x="20525" y="15719"/>
                </a:cubicBezTo>
                <a:lnTo>
                  <a:pt x="20860" y="15719"/>
                </a:lnTo>
                <a:cubicBezTo>
                  <a:pt x="20955" y="15719"/>
                  <a:pt x="21038" y="15676"/>
                  <a:pt x="21064" y="15614"/>
                </a:cubicBezTo>
                <a:lnTo>
                  <a:pt x="21527" y="14521"/>
                </a:lnTo>
                <a:cubicBezTo>
                  <a:pt x="21573" y="14412"/>
                  <a:pt x="21536" y="14293"/>
                  <a:pt x="21429" y="14205"/>
                </a:cubicBezTo>
                <a:lnTo>
                  <a:pt x="20775" y="13672"/>
                </a:lnTo>
                <a:lnTo>
                  <a:pt x="20971" y="13672"/>
                </a:lnTo>
                <a:cubicBezTo>
                  <a:pt x="21256" y="13672"/>
                  <a:pt x="21489" y="13518"/>
                  <a:pt x="21489" y="13326"/>
                </a:cubicBezTo>
                <a:lnTo>
                  <a:pt x="21489" y="10734"/>
                </a:lnTo>
                <a:cubicBezTo>
                  <a:pt x="21489" y="10568"/>
                  <a:pt x="21313" y="10429"/>
                  <a:pt x="21081" y="10395"/>
                </a:cubicBezTo>
                <a:lnTo>
                  <a:pt x="21081" y="9703"/>
                </a:lnTo>
                <a:cubicBezTo>
                  <a:pt x="21313" y="9669"/>
                  <a:pt x="21489" y="9530"/>
                  <a:pt x="21489" y="9364"/>
                </a:cubicBezTo>
                <a:lnTo>
                  <a:pt x="21489" y="5197"/>
                </a:lnTo>
                <a:cubicBezTo>
                  <a:pt x="21489" y="5006"/>
                  <a:pt x="21256" y="4850"/>
                  <a:pt x="20971" y="4850"/>
                </a:cubicBezTo>
                <a:lnTo>
                  <a:pt x="18594" y="4850"/>
                </a:lnTo>
                <a:cubicBezTo>
                  <a:pt x="18308" y="4850"/>
                  <a:pt x="18075" y="5006"/>
                  <a:pt x="18075" y="5197"/>
                </a:cubicBezTo>
                <a:lnTo>
                  <a:pt x="18075" y="5592"/>
                </a:lnTo>
                <a:lnTo>
                  <a:pt x="17444" y="5592"/>
                </a:lnTo>
                <a:lnTo>
                  <a:pt x="17444" y="4455"/>
                </a:lnTo>
                <a:cubicBezTo>
                  <a:pt x="17444" y="4230"/>
                  <a:pt x="17173" y="4048"/>
                  <a:pt x="16838" y="4048"/>
                </a:cubicBezTo>
                <a:lnTo>
                  <a:pt x="14503" y="4048"/>
                </a:lnTo>
                <a:lnTo>
                  <a:pt x="14503" y="2779"/>
                </a:lnTo>
                <a:cubicBezTo>
                  <a:pt x="14503" y="2688"/>
                  <a:pt x="14614" y="2614"/>
                  <a:pt x="14750" y="2614"/>
                </a:cubicBezTo>
                <a:lnTo>
                  <a:pt x="15102" y="2614"/>
                </a:lnTo>
                <a:cubicBezTo>
                  <a:pt x="15238" y="2614"/>
                  <a:pt x="15349" y="2541"/>
                  <a:pt x="15349" y="2450"/>
                </a:cubicBezTo>
                <a:lnTo>
                  <a:pt x="15349" y="1600"/>
                </a:lnTo>
                <a:cubicBezTo>
                  <a:pt x="15349" y="1509"/>
                  <a:pt x="15238" y="1434"/>
                  <a:pt x="15102" y="1434"/>
                </a:cubicBezTo>
                <a:lnTo>
                  <a:pt x="14750" y="1434"/>
                </a:lnTo>
                <a:cubicBezTo>
                  <a:pt x="14614" y="1434"/>
                  <a:pt x="14503" y="1360"/>
                  <a:pt x="14503" y="1269"/>
                </a:cubicBezTo>
                <a:lnTo>
                  <a:pt x="14503" y="398"/>
                </a:lnTo>
                <a:cubicBezTo>
                  <a:pt x="14503" y="178"/>
                  <a:pt x="14238" y="0"/>
                  <a:pt x="13910" y="0"/>
                </a:cubicBezTo>
                <a:lnTo>
                  <a:pt x="7636" y="0"/>
                </a:lnTo>
                <a:close/>
                <a:moveTo>
                  <a:pt x="9228" y="1434"/>
                </a:moveTo>
                <a:cubicBezTo>
                  <a:pt x="9713" y="1434"/>
                  <a:pt x="10106" y="1700"/>
                  <a:pt x="10106" y="2025"/>
                </a:cubicBezTo>
                <a:cubicBezTo>
                  <a:pt x="10106" y="2350"/>
                  <a:pt x="9713" y="2614"/>
                  <a:pt x="9228" y="2614"/>
                </a:cubicBezTo>
                <a:cubicBezTo>
                  <a:pt x="8743" y="2614"/>
                  <a:pt x="8351" y="2350"/>
                  <a:pt x="8351" y="2025"/>
                </a:cubicBezTo>
                <a:cubicBezTo>
                  <a:pt x="8351" y="1700"/>
                  <a:pt x="8743" y="1434"/>
                  <a:pt x="9228" y="1434"/>
                </a:cubicBezTo>
                <a:close/>
                <a:moveTo>
                  <a:pt x="12317" y="1434"/>
                </a:moveTo>
                <a:cubicBezTo>
                  <a:pt x="12802" y="1434"/>
                  <a:pt x="13195" y="1700"/>
                  <a:pt x="13195" y="2025"/>
                </a:cubicBezTo>
                <a:cubicBezTo>
                  <a:pt x="13195" y="2350"/>
                  <a:pt x="12802" y="2614"/>
                  <a:pt x="12317" y="2614"/>
                </a:cubicBezTo>
                <a:cubicBezTo>
                  <a:pt x="11832" y="2614"/>
                  <a:pt x="11440" y="2350"/>
                  <a:pt x="11440" y="2025"/>
                </a:cubicBezTo>
                <a:cubicBezTo>
                  <a:pt x="11440" y="1700"/>
                  <a:pt x="11832" y="1434"/>
                  <a:pt x="12317" y="1434"/>
                </a:cubicBezTo>
                <a:close/>
                <a:moveTo>
                  <a:pt x="8091" y="5474"/>
                </a:moveTo>
                <a:lnTo>
                  <a:pt x="13454" y="5474"/>
                </a:lnTo>
                <a:lnTo>
                  <a:pt x="13454" y="7795"/>
                </a:lnTo>
                <a:lnTo>
                  <a:pt x="8091" y="7795"/>
                </a:lnTo>
                <a:lnTo>
                  <a:pt x="8091" y="5474"/>
                </a:lnTo>
                <a:close/>
                <a:moveTo>
                  <a:pt x="8688" y="8716"/>
                </a:moveTo>
                <a:cubicBezTo>
                  <a:pt x="9016" y="8716"/>
                  <a:pt x="9281" y="8895"/>
                  <a:pt x="9281" y="9116"/>
                </a:cubicBezTo>
                <a:cubicBezTo>
                  <a:pt x="9281" y="9336"/>
                  <a:pt x="9016" y="9514"/>
                  <a:pt x="8688" y="9514"/>
                </a:cubicBezTo>
                <a:cubicBezTo>
                  <a:pt x="8359" y="9514"/>
                  <a:pt x="8091" y="9336"/>
                  <a:pt x="8091" y="9116"/>
                </a:cubicBezTo>
                <a:cubicBezTo>
                  <a:pt x="8091" y="8895"/>
                  <a:pt x="8359" y="8716"/>
                  <a:pt x="8688" y="8716"/>
                </a:cubicBezTo>
                <a:close/>
                <a:moveTo>
                  <a:pt x="10773" y="8716"/>
                </a:moveTo>
                <a:cubicBezTo>
                  <a:pt x="11102" y="8716"/>
                  <a:pt x="11369" y="8895"/>
                  <a:pt x="11369" y="9116"/>
                </a:cubicBezTo>
                <a:cubicBezTo>
                  <a:pt x="11369" y="9336"/>
                  <a:pt x="11102" y="9514"/>
                  <a:pt x="10773" y="9514"/>
                </a:cubicBezTo>
                <a:cubicBezTo>
                  <a:pt x="10444" y="9514"/>
                  <a:pt x="10177" y="9336"/>
                  <a:pt x="10177" y="9116"/>
                </a:cubicBezTo>
                <a:cubicBezTo>
                  <a:pt x="10177" y="8895"/>
                  <a:pt x="10444" y="8716"/>
                  <a:pt x="10773" y="8716"/>
                </a:cubicBezTo>
                <a:close/>
                <a:moveTo>
                  <a:pt x="12858" y="8716"/>
                </a:moveTo>
                <a:cubicBezTo>
                  <a:pt x="13187" y="8716"/>
                  <a:pt x="13454" y="8895"/>
                  <a:pt x="13454" y="9116"/>
                </a:cubicBezTo>
                <a:cubicBezTo>
                  <a:pt x="13454" y="9336"/>
                  <a:pt x="13187" y="9514"/>
                  <a:pt x="12858" y="9514"/>
                </a:cubicBezTo>
                <a:cubicBezTo>
                  <a:pt x="12530" y="9514"/>
                  <a:pt x="12265" y="9336"/>
                  <a:pt x="12265" y="9116"/>
                </a:cubicBezTo>
                <a:cubicBezTo>
                  <a:pt x="12265" y="8895"/>
                  <a:pt x="12530" y="8716"/>
                  <a:pt x="12858" y="8716"/>
                </a:cubicBezTo>
                <a:close/>
                <a:moveTo>
                  <a:pt x="10773" y="10277"/>
                </a:moveTo>
                <a:cubicBezTo>
                  <a:pt x="11801" y="10277"/>
                  <a:pt x="12768" y="10545"/>
                  <a:pt x="13495" y="11033"/>
                </a:cubicBezTo>
                <a:lnTo>
                  <a:pt x="11917" y="12093"/>
                </a:lnTo>
                <a:cubicBezTo>
                  <a:pt x="11612" y="11888"/>
                  <a:pt x="11205" y="11774"/>
                  <a:pt x="10773" y="11774"/>
                </a:cubicBezTo>
                <a:cubicBezTo>
                  <a:pt x="10341" y="11774"/>
                  <a:pt x="9934" y="11888"/>
                  <a:pt x="9628" y="12093"/>
                </a:cubicBezTo>
                <a:lnTo>
                  <a:pt x="8051" y="11033"/>
                </a:lnTo>
                <a:cubicBezTo>
                  <a:pt x="8778" y="10545"/>
                  <a:pt x="9745" y="10277"/>
                  <a:pt x="10773" y="10277"/>
                </a:cubicBezTo>
                <a:close/>
              </a:path>
            </a:pathLst>
          </a:custGeom>
          <a:gradFill>
            <a:gsLst>
              <a:gs pos="0">
                <a:srgbClr val="D6D6D6"/>
              </a:gs>
              <a:gs pos="100000">
                <a:srgbClr val="5E5E5E"/>
              </a:gs>
            </a:gsLst>
            <a:lin ang="3593115"/>
          </a:gradFill>
          <a:ln w="12700">
            <a:solidFill>
              <a:srgbClr val="000000"/>
            </a:solidFill>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202" name="Engrenage"/>
          <p:cNvSpPr/>
          <p:nvPr/>
        </p:nvSpPr>
        <p:spPr>
          <a:xfrm>
            <a:off x="3296670" y="1757076"/>
            <a:ext cx="470628"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D6D6D6"/>
          </a:solidFill>
          <a:ln w="12700">
            <a:solidFill>
              <a:srgbClr val="000000"/>
            </a:solidFill>
            <a:miter lim="400000"/>
          </a:ln>
        </p:spPr>
        <p:txBody>
          <a:bodyPr lIns="50800" tIns="50800" rIns="50800" bIns="50800" anchor="ctr"/>
          <a:lstStyle/>
          <a:p>
            <a:pPr>
              <a:defRPr sz="4000"/>
            </a:pPr>
          </a:p>
        </p:txBody>
      </p:sp>
      <p:sp>
        <p:nvSpPr>
          <p:cNvPr id="203" name="Engrenage"/>
          <p:cNvSpPr/>
          <p:nvPr/>
        </p:nvSpPr>
        <p:spPr>
          <a:xfrm>
            <a:off x="3652342" y="1474829"/>
            <a:ext cx="470629"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D6D6D6"/>
          </a:solidFill>
          <a:ln w="12700">
            <a:solidFill>
              <a:srgbClr val="000000"/>
            </a:solidFill>
            <a:miter lim="400000"/>
          </a:ln>
        </p:spPr>
        <p:txBody>
          <a:bodyPr lIns="50800" tIns="50800" rIns="50800" bIns="50800" anchor="ctr"/>
          <a:lstStyle/>
          <a:p>
            <a:pPr>
              <a:defRPr sz="4000"/>
            </a:pPr>
          </a:p>
        </p:txBody>
      </p:sp>
      <p:sp>
        <p:nvSpPr>
          <p:cNvPr id="204" name="Engrenage"/>
          <p:cNvSpPr/>
          <p:nvPr/>
        </p:nvSpPr>
        <p:spPr>
          <a:xfrm>
            <a:off x="3551756" y="2072710"/>
            <a:ext cx="470628"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D6D6D6"/>
          </a:solidFill>
          <a:ln w="12700">
            <a:solidFill>
              <a:srgbClr val="000000"/>
            </a:solidFill>
            <a:miter lim="400000"/>
          </a:ln>
        </p:spPr>
        <p:txBody>
          <a:bodyPr lIns="50800" tIns="50800" rIns="50800" bIns="50800" anchor="ctr"/>
          <a:lstStyle/>
          <a:p>
            <a:pPr>
              <a:defRPr sz="4000"/>
            </a:pPr>
          </a:p>
        </p:txBody>
      </p:sp>
      <p:sp>
        <p:nvSpPr>
          <p:cNvPr id="205" name="Ligne"/>
          <p:cNvSpPr/>
          <p:nvPr/>
        </p:nvSpPr>
        <p:spPr>
          <a:xfrm>
            <a:off x="1505125" y="3720358"/>
            <a:ext cx="1364362" cy="1"/>
          </a:xfrm>
          <a:prstGeom prst="line">
            <a:avLst/>
          </a:prstGeom>
          <a:ln w="25400">
            <a:solidFill>
              <a:srgbClr val="535353"/>
            </a:solidFill>
            <a:prstDash val="sysDot"/>
            <a:miter lim="400000"/>
            <a:tailEnd type="triangle"/>
          </a:ln>
        </p:spPr>
        <p:txBody>
          <a:bodyPr lIns="0" tIns="0" rIns="0" bIns="0"/>
          <a:lstStyle/>
          <a:p>
            <a:pPr>
              <a:defRPr sz="4000"/>
            </a:pPr>
          </a:p>
        </p:txBody>
      </p:sp>
      <p:sp>
        <p:nvSpPr>
          <p:cNvPr id="206" name="Ligne"/>
          <p:cNvSpPr/>
          <p:nvPr/>
        </p:nvSpPr>
        <p:spPr>
          <a:xfrm>
            <a:off x="4615724" y="3720358"/>
            <a:ext cx="1364363" cy="1"/>
          </a:xfrm>
          <a:prstGeom prst="line">
            <a:avLst/>
          </a:prstGeom>
          <a:ln w="25400">
            <a:solidFill>
              <a:srgbClr val="535353"/>
            </a:solidFill>
            <a:prstDash val="sysDot"/>
            <a:miter lim="400000"/>
            <a:tailEnd type="triangle"/>
          </a:ln>
        </p:spPr>
        <p:txBody>
          <a:bodyPr lIns="0" tIns="0" rIns="0" bIns="0"/>
          <a:lstStyle/>
          <a:p>
            <a:pPr>
              <a:defRPr sz="4000"/>
            </a:pPr>
          </a:p>
        </p:txBody>
      </p:sp>
      <p:sp>
        <p:nvSpPr>
          <p:cNvPr id="207" name="Entrée"/>
          <p:cNvSpPr txBox="1"/>
          <p:nvPr/>
        </p:nvSpPr>
        <p:spPr>
          <a:xfrm>
            <a:off x="384875" y="1764224"/>
            <a:ext cx="134302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Entrée</a:t>
            </a:r>
          </a:p>
        </p:txBody>
      </p:sp>
      <p:sp>
        <p:nvSpPr>
          <p:cNvPr id="208" name="Sortie"/>
          <p:cNvSpPr txBox="1"/>
          <p:nvPr/>
        </p:nvSpPr>
        <p:spPr>
          <a:xfrm>
            <a:off x="5659504" y="1764224"/>
            <a:ext cx="120483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Sortie</a:t>
            </a:r>
          </a:p>
        </p:txBody>
      </p:sp>
      <p:pic>
        <p:nvPicPr>
          <p:cNvPr id="209" name="Image" descr="Image"/>
          <p:cNvPicPr>
            <a:picLocks noChangeAspect="1"/>
          </p:cNvPicPr>
          <p:nvPr/>
        </p:nvPicPr>
        <p:blipFill>
          <a:blip r:embed="rId2">
            <a:extLst/>
          </a:blip>
          <a:stretch>
            <a:fillRect/>
          </a:stretch>
        </p:blipFill>
        <p:spPr>
          <a:xfrm>
            <a:off x="1147105" y="3570498"/>
            <a:ext cx="190501" cy="330201"/>
          </a:xfrm>
          <a:prstGeom prst="rect">
            <a:avLst/>
          </a:prstGeom>
          <a:ln w="12700">
            <a:miter lim="400000"/>
          </a:ln>
        </p:spPr>
      </p:pic>
      <p:sp>
        <p:nvSpPr>
          <p:cNvPr id="210" name="Robot"/>
          <p:cNvSpPr/>
          <p:nvPr/>
        </p:nvSpPr>
        <p:spPr>
          <a:xfrm>
            <a:off x="8251797" y="2651535"/>
            <a:ext cx="1364362" cy="2038831"/>
          </a:xfrm>
          <a:custGeom>
            <a:avLst/>
            <a:gdLst/>
            <a:ahLst/>
            <a:cxnLst>
              <a:cxn ang="0">
                <a:pos x="wd2" y="hd2"/>
              </a:cxn>
              <a:cxn ang="5400000">
                <a:pos x="wd2" y="hd2"/>
              </a:cxn>
              <a:cxn ang="10800000">
                <a:pos x="wd2" y="hd2"/>
              </a:cxn>
              <a:cxn ang="16200000">
                <a:pos x="wd2" y="hd2"/>
              </a:cxn>
            </a:cxnLst>
            <a:rect l="0" t="0" r="r" b="b"/>
            <a:pathLst>
              <a:path w="21547" h="21600" fill="norm" stroke="1" extrusionOk="0">
                <a:moveTo>
                  <a:pt x="7636" y="0"/>
                </a:moveTo>
                <a:cubicBezTo>
                  <a:pt x="7308" y="0"/>
                  <a:pt x="7042" y="178"/>
                  <a:pt x="7042" y="398"/>
                </a:cubicBezTo>
                <a:lnTo>
                  <a:pt x="7042" y="1269"/>
                </a:lnTo>
                <a:cubicBezTo>
                  <a:pt x="7042" y="1360"/>
                  <a:pt x="6932" y="1434"/>
                  <a:pt x="6796" y="1434"/>
                </a:cubicBezTo>
                <a:lnTo>
                  <a:pt x="6444" y="1434"/>
                </a:lnTo>
                <a:cubicBezTo>
                  <a:pt x="6308" y="1434"/>
                  <a:pt x="6197" y="1509"/>
                  <a:pt x="6197" y="1600"/>
                </a:cubicBezTo>
                <a:lnTo>
                  <a:pt x="6197" y="2450"/>
                </a:lnTo>
                <a:cubicBezTo>
                  <a:pt x="6197" y="2541"/>
                  <a:pt x="6308" y="2614"/>
                  <a:pt x="6444" y="2614"/>
                </a:cubicBezTo>
                <a:lnTo>
                  <a:pt x="6796" y="2614"/>
                </a:lnTo>
                <a:cubicBezTo>
                  <a:pt x="6932" y="2614"/>
                  <a:pt x="7042" y="2688"/>
                  <a:pt x="7042" y="2779"/>
                </a:cubicBezTo>
                <a:lnTo>
                  <a:pt x="7042" y="4048"/>
                </a:lnTo>
                <a:lnTo>
                  <a:pt x="4708" y="4048"/>
                </a:lnTo>
                <a:cubicBezTo>
                  <a:pt x="4373" y="4048"/>
                  <a:pt x="4102" y="4230"/>
                  <a:pt x="4102" y="4455"/>
                </a:cubicBezTo>
                <a:lnTo>
                  <a:pt x="4102" y="5592"/>
                </a:lnTo>
                <a:lnTo>
                  <a:pt x="3470" y="5592"/>
                </a:lnTo>
                <a:lnTo>
                  <a:pt x="3470" y="5197"/>
                </a:lnTo>
                <a:cubicBezTo>
                  <a:pt x="3470" y="5006"/>
                  <a:pt x="3238" y="4850"/>
                  <a:pt x="2952" y="4850"/>
                </a:cubicBezTo>
                <a:lnTo>
                  <a:pt x="575" y="4850"/>
                </a:lnTo>
                <a:cubicBezTo>
                  <a:pt x="289" y="4850"/>
                  <a:pt x="57" y="5006"/>
                  <a:pt x="57" y="5197"/>
                </a:cubicBezTo>
                <a:lnTo>
                  <a:pt x="57" y="9364"/>
                </a:lnTo>
                <a:cubicBezTo>
                  <a:pt x="57" y="9530"/>
                  <a:pt x="233" y="9669"/>
                  <a:pt x="464" y="9703"/>
                </a:cubicBezTo>
                <a:lnTo>
                  <a:pt x="464" y="10395"/>
                </a:lnTo>
                <a:cubicBezTo>
                  <a:pt x="233" y="10429"/>
                  <a:pt x="57" y="10568"/>
                  <a:pt x="57" y="10734"/>
                </a:cubicBezTo>
                <a:lnTo>
                  <a:pt x="57" y="13326"/>
                </a:lnTo>
                <a:cubicBezTo>
                  <a:pt x="57" y="13518"/>
                  <a:pt x="290" y="13672"/>
                  <a:pt x="575" y="13672"/>
                </a:cubicBezTo>
                <a:lnTo>
                  <a:pt x="771" y="13672"/>
                </a:lnTo>
                <a:lnTo>
                  <a:pt x="117" y="14205"/>
                </a:lnTo>
                <a:cubicBezTo>
                  <a:pt x="10" y="14293"/>
                  <a:pt x="-27" y="14412"/>
                  <a:pt x="19" y="14521"/>
                </a:cubicBezTo>
                <a:lnTo>
                  <a:pt x="480" y="15614"/>
                </a:lnTo>
                <a:cubicBezTo>
                  <a:pt x="506" y="15676"/>
                  <a:pt x="590" y="15719"/>
                  <a:pt x="686" y="15719"/>
                </a:cubicBezTo>
                <a:lnTo>
                  <a:pt x="1020" y="15719"/>
                </a:lnTo>
                <a:cubicBezTo>
                  <a:pt x="1138" y="15719"/>
                  <a:pt x="1234" y="15655"/>
                  <a:pt x="1234" y="15576"/>
                </a:cubicBezTo>
                <a:lnTo>
                  <a:pt x="1234" y="14788"/>
                </a:lnTo>
                <a:cubicBezTo>
                  <a:pt x="1234" y="14591"/>
                  <a:pt x="1472" y="14431"/>
                  <a:pt x="1765" y="14431"/>
                </a:cubicBezTo>
                <a:cubicBezTo>
                  <a:pt x="2058" y="14431"/>
                  <a:pt x="2293" y="14591"/>
                  <a:pt x="2293" y="14788"/>
                </a:cubicBezTo>
                <a:lnTo>
                  <a:pt x="2293" y="15576"/>
                </a:lnTo>
                <a:cubicBezTo>
                  <a:pt x="2293" y="15655"/>
                  <a:pt x="2389" y="15719"/>
                  <a:pt x="2507" y="15719"/>
                </a:cubicBezTo>
                <a:lnTo>
                  <a:pt x="2842" y="15719"/>
                </a:lnTo>
                <a:cubicBezTo>
                  <a:pt x="2937" y="15719"/>
                  <a:pt x="3022" y="15676"/>
                  <a:pt x="3048" y="15614"/>
                </a:cubicBezTo>
                <a:lnTo>
                  <a:pt x="3508" y="14521"/>
                </a:lnTo>
                <a:cubicBezTo>
                  <a:pt x="3554" y="14412"/>
                  <a:pt x="3518" y="14293"/>
                  <a:pt x="3410" y="14205"/>
                </a:cubicBezTo>
                <a:lnTo>
                  <a:pt x="2756" y="13672"/>
                </a:lnTo>
                <a:lnTo>
                  <a:pt x="2952" y="13672"/>
                </a:lnTo>
                <a:cubicBezTo>
                  <a:pt x="3238" y="13672"/>
                  <a:pt x="3470" y="13518"/>
                  <a:pt x="3470" y="13326"/>
                </a:cubicBezTo>
                <a:lnTo>
                  <a:pt x="3470" y="10734"/>
                </a:lnTo>
                <a:cubicBezTo>
                  <a:pt x="3470" y="10568"/>
                  <a:pt x="3297" y="10429"/>
                  <a:pt x="3065" y="10395"/>
                </a:cubicBezTo>
                <a:lnTo>
                  <a:pt x="3065" y="9703"/>
                </a:lnTo>
                <a:cubicBezTo>
                  <a:pt x="3297" y="9669"/>
                  <a:pt x="3470" y="9530"/>
                  <a:pt x="3470" y="9364"/>
                </a:cubicBezTo>
                <a:lnTo>
                  <a:pt x="3470" y="7843"/>
                </a:lnTo>
                <a:lnTo>
                  <a:pt x="4102" y="7843"/>
                </a:lnTo>
                <a:lnTo>
                  <a:pt x="4102" y="13265"/>
                </a:lnTo>
                <a:cubicBezTo>
                  <a:pt x="4102" y="13490"/>
                  <a:pt x="4373" y="13672"/>
                  <a:pt x="4708" y="13672"/>
                </a:cubicBezTo>
                <a:lnTo>
                  <a:pt x="5367" y="13672"/>
                </a:lnTo>
                <a:lnTo>
                  <a:pt x="5367" y="19636"/>
                </a:lnTo>
                <a:cubicBezTo>
                  <a:pt x="5367" y="19764"/>
                  <a:pt x="5302" y="19890"/>
                  <a:pt x="5186" y="19992"/>
                </a:cubicBezTo>
                <a:lnTo>
                  <a:pt x="4326" y="20751"/>
                </a:lnTo>
                <a:cubicBezTo>
                  <a:pt x="4210" y="20853"/>
                  <a:pt x="4145" y="20979"/>
                  <a:pt x="4145" y="21107"/>
                </a:cubicBezTo>
                <a:lnTo>
                  <a:pt x="4145" y="21327"/>
                </a:lnTo>
                <a:cubicBezTo>
                  <a:pt x="4145" y="21477"/>
                  <a:pt x="4328" y="21600"/>
                  <a:pt x="4552" y="21600"/>
                </a:cubicBezTo>
                <a:lnTo>
                  <a:pt x="9040" y="21600"/>
                </a:lnTo>
                <a:cubicBezTo>
                  <a:pt x="9264" y="21600"/>
                  <a:pt x="9447" y="21477"/>
                  <a:pt x="9447" y="21327"/>
                </a:cubicBezTo>
                <a:lnTo>
                  <a:pt x="9447" y="13672"/>
                </a:lnTo>
                <a:lnTo>
                  <a:pt x="12099" y="13672"/>
                </a:lnTo>
                <a:lnTo>
                  <a:pt x="12099" y="21327"/>
                </a:lnTo>
                <a:cubicBezTo>
                  <a:pt x="12099" y="21477"/>
                  <a:pt x="12282" y="21600"/>
                  <a:pt x="12506" y="21600"/>
                </a:cubicBezTo>
                <a:lnTo>
                  <a:pt x="16994" y="21600"/>
                </a:lnTo>
                <a:cubicBezTo>
                  <a:pt x="17218" y="21600"/>
                  <a:pt x="17399" y="21477"/>
                  <a:pt x="17399" y="21327"/>
                </a:cubicBezTo>
                <a:lnTo>
                  <a:pt x="17399" y="21107"/>
                </a:lnTo>
                <a:cubicBezTo>
                  <a:pt x="17399" y="20979"/>
                  <a:pt x="17336" y="20853"/>
                  <a:pt x="17220" y="20751"/>
                </a:cubicBezTo>
                <a:lnTo>
                  <a:pt x="16357" y="19992"/>
                </a:lnTo>
                <a:cubicBezTo>
                  <a:pt x="16241" y="19890"/>
                  <a:pt x="16179" y="19764"/>
                  <a:pt x="16179" y="19636"/>
                </a:cubicBezTo>
                <a:lnTo>
                  <a:pt x="16179" y="13672"/>
                </a:lnTo>
                <a:lnTo>
                  <a:pt x="16838" y="13672"/>
                </a:lnTo>
                <a:cubicBezTo>
                  <a:pt x="17173" y="13672"/>
                  <a:pt x="17444" y="13490"/>
                  <a:pt x="17444" y="13265"/>
                </a:cubicBezTo>
                <a:lnTo>
                  <a:pt x="17444" y="7843"/>
                </a:lnTo>
                <a:lnTo>
                  <a:pt x="18075" y="7843"/>
                </a:lnTo>
                <a:lnTo>
                  <a:pt x="18075" y="9364"/>
                </a:lnTo>
                <a:cubicBezTo>
                  <a:pt x="18075" y="9530"/>
                  <a:pt x="18249" y="9669"/>
                  <a:pt x="18480" y="9703"/>
                </a:cubicBezTo>
                <a:lnTo>
                  <a:pt x="18480" y="10395"/>
                </a:lnTo>
                <a:cubicBezTo>
                  <a:pt x="18249" y="10429"/>
                  <a:pt x="18075" y="10568"/>
                  <a:pt x="18075" y="10734"/>
                </a:cubicBezTo>
                <a:lnTo>
                  <a:pt x="18075" y="13326"/>
                </a:lnTo>
                <a:cubicBezTo>
                  <a:pt x="18075" y="13518"/>
                  <a:pt x="18308" y="13672"/>
                  <a:pt x="18594" y="13672"/>
                </a:cubicBezTo>
                <a:lnTo>
                  <a:pt x="18790" y="13672"/>
                </a:lnTo>
                <a:lnTo>
                  <a:pt x="18136" y="14205"/>
                </a:lnTo>
                <a:cubicBezTo>
                  <a:pt x="18028" y="14293"/>
                  <a:pt x="17991" y="14412"/>
                  <a:pt x="18038" y="14521"/>
                </a:cubicBezTo>
                <a:lnTo>
                  <a:pt x="18498" y="15614"/>
                </a:lnTo>
                <a:cubicBezTo>
                  <a:pt x="18524" y="15676"/>
                  <a:pt x="18609" y="15719"/>
                  <a:pt x="18704" y="15719"/>
                </a:cubicBezTo>
                <a:lnTo>
                  <a:pt x="19039" y="15719"/>
                </a:lnTo>
                <a:cubicBezTo>
                  <a:pt x="19157" y="15719"/>
                  <a:pt x="19250" y="15655"/>
                  <a:pt x="19250" y="15576"/>
                </a:cubicBezTo>
                <a:lnTo>
                  <a:pt x="19250" y="14788"/>
                </a:lnTo>
                <a:cubicBezTo>
                  <a:pt x="19250" y="14591"/>
                  <a:pt x="19488" y="14431"/>
                  <a:pt x="19781" y="14431"/>
                </a:cubicBezTo>
                <a:cubicBezTo>
                  <a:pt x="20074" y="14431"/>
                  <a:pt x="20312" y="14591"/>
                  <a:pt x="20312" y="14788"/>
                </a:cubicBezTo>
                <a:lnTo>
                  <a:pt x="20312" y="15576"/>
                </a:lnTo>
                <a:cubicBezTo>
                  <a:pt x="20312" y="15655"/>
                  <a:pt x="20408" y="15719"/>
                  <a:pt x="20525" y="15719"/>
                </a:cubicBezTo>
                <a:lnTo>
                  <a:pt x="20860" y="15719"/>
                </a:lnTo>
                <a:cubicBezTo>
                  <a:pt x="20955" y="15719"/>
                  <a:pt x="21038" y="15676"/>
                  <a:pt x="21064" y="15614"/>
                </a:cubicBezTo>
                <a:lnTo>
                  <a:pt x="21527" y="14521"/>
                </a:lnTo>
                <a:cubicBezTo>
                  <a:pt x="21573" y="14412"/>
                  <a:pt x="21536" y="14293"/>
                  <a:pt x="21429" y="14205"/>
                </a:cubicBezTo>
                <a:lnTo>
                  <a:pt x="20775" y="13672"/>
                </a:lnTo>
                <a:lnTo>
                  <a:pt x="20971" y="13672"/>
                </a:lnTo>
                <a:cubicBezTo>
                  <a:pt x="21256" y="13672"/>
                  <a:pt x="21489" y="13518"/>
                  <a:pt x="21489" y="13326"/>
                </a:cubicBezTo>
                <a:lnTo>
                  <a:pt x="21489" y="10734"/>
                </a:lnTo>
                <a:cubicBezTo>
                  <a:pt x="21489" y="10568"/>
                  <a:pt x="21313" y="10429"/>
                  <a:pt x="21081" y="10395"/>
                </a:cubicBezTo>
                <a:lnTo>
                  <a:pt x="21081" y="9703"/>
                </a:lnTo>
                <a:cubicBezTo>
                  <a:pt x="21313" y="9669"/>
                  <a:pt x="21489" y="9530"/>
                  <a:pt x="21489" y="9364"/>
                </a:cubicBezTo>
                <a:lnTo>
                  <a:pt x="21489" y="5197"/>
                </a:lnTo>
                <a:cubicBezTo>
                  <a:pt x="21489" y="5006"/>
                  <a:pt x="21256" y="4850"/>
                  <a:pt x="20971" y="4850"/>
                </a:cubicBezTo>
                <a:lnTo>
                  <a:pt x="18594" y="4850"/>
                </a:lnTo>
                <a:cubicBezTo>
                  <a:pt x="18308" y="4850"/>
                  <a:pt x="18075" y="5006"/>
                  <a:pt x="18075" y="5197"/>
                </a:cubicBezTo>
                <a:lnTo>
                  <a:pt x="18075" y="5592"/>
                </a:lnTo>
                <a:lnTo>
                  <a:pt x="17444" y="5592"/>
                </a:lnTo>
                <a:lnTo>
                  <a:pt x="17444" y="4455"/>
                </a:lnTo>
                <a:cubicBezTo>
                  <a:pt x="17444" y="4230"/>
                  <a:pt x="17173" y="4048"/>
                  <a:pt x="16838" y="4048"/>
                </a:cubicBezTo>
                <a:lnTo>
                  <a:pt x="14503" y="4048"/>
                </a:lnTo>
                <a:lnTo>
                  <a:pt x="14503" y="2779"/>
                </a:lnTo>
                <a:cubicBezTo>
                  <a:pt x="14503" y="2688"/>
                  <a:pt x="14614" y="2614"/>
                  <a:pt x="14750" y="2614"/>
                </a:cubicBezTo>
                <a:lnTo>
                  <a:pt x="15102" y="2614"/>
                </a:lnTo>
                <a:cubicBezTo>
                  <a:pt x="15238" y="2614"/>
                  <a:pt x="15349" y="2541"/>
                  <a:pt x="15349" y="2450"/>
                </a:cubicBezTo>
                <a:lnTo>
                  <a:pt x="15349" y="1600"/>
                </a:lnTo>
                <a:cubicBezTo>
                  <a:pt x="15349" y="1509"/>
                  <a:pt x="15238" y="1434"/>
                  <a:pt x="15102" y="1434"/>
                </a:cubicBezTo>
                <a:lnTo>
                  <a:pt x="14750" y="1434"/>
                </a:lnTo>
                <a:cubicBezTo>
                  <a:pt x="14614" y="1434"/>
                  <a:pt x="14503" y="1360"/>
                  <a:pt x="14503" y="1269"/>
                </a:cubicBezTo>
                <a:lnTo>
                  <a:pt x="14503" y="398"/>
                </a:lnTo>
                <a:cubicBezTo>
                  <a:pt x="14503" y="178"/>
                  <a:pt x="14238" y="0"/>
                  <a:pt x="13910" y="0"/>
                </a:cubicBezTo>
                <a:lnTo>
                  <a:pt x="7636" y="0"/>
                </a:lnTo>
                <a:close/>
                <a:moveTo>
                  <a:pt x="9228" y="1434"/>
                </a:moveTo>
                <a:cubicBezTo>
                  <a:pt x="9713" y="1434"/>
                  <a:pt x="10106" y="1700"/>
                  <a:pt x="10106" y="2025"/>
                </a:cubicBezTo>
                <a:cubicBezTo>
                  <a:pt x="10106" y="2350"/>
                  <a:pt x="9713" y="2614"/>
                  <a:pt x="9228" y="2614"/>
                </a:cubicBezTo>
                <a:cubicBezTo>
                  <a:pt x="8743" y="2614"/>
                  <a:pt x="8351" y="2350"/>
                  <a:pt x="8351" y="2025"/>
                </a:cubicBezTo>
                <a:cubicBezTo>
                  <a:pt x="8351" y="1700"/>
                  <a:pt x="8743" y="1434"/>
                  <a:pt x="9228" y="1434"/>
                </a:cubicBezTo>
                <a:close/>
                <a:moveTo>
                  <a:pt x="12317" y="1434"/>
                </a:moveTo>
                <a:cubicBezTo>
                  <a:pt x="12802" y="1434"/>
                  <a:pt x="13195" y="1700"/>
                  <a:pt x="13195" y="2025"/>
                </a:cubicBezTo>
                <a:cubicBezTo>
                  <a:pt x="13195" y="2350"/>
                  <a:pt x="12802" y="2614"/>
                  <a:pt x="12317" y="2614"/>
                </a:cubicBezTo>
                <a:cubicBezTo>
                  <a:pt x="11832" y="2614"/>
                  <a:pt x="11440" y="2350"/>
                  <a:pt x="11440" y="2025"/>
                </a:cubicBezTo>
                <a:cubicBezTo>
                  <a:pt x="11440" y="1700"/>
                  <a:pt x="11832" y="1434"/>
                  <a:pt x="12317" y="1434"/>
                </a:cubicBezTo>
                <a:close/>
                <a:moveTo>
                  <a:pt x="8091" y="5474"/>
                </a:moveTo>
                <a:lnTo>
                  <a:pt x="13454" y="5474"/>
                </a:lnTo>
                <a:lnTo>
                  <a:pt x="13454" y="7795"/>
                </a:lnTo>
                <a:lnTo>
                  <a:pt x="8091" y="7795"/>
                </a:lnTo>
                <a:lnTo>
                  <a:pt x="8091" y="5474"/>
                </a:lnTo>
                <a:close/>
                <a:moveTo>
                  <a:pt x="8688" y="8716"/>
                </a:moveTo>
                <a:cubicBezTo>
                  <a:pt x="9016" y="8716"/>
                  <a:pt x="9281" y="8895"/>
                  <a:pt x="9281" y="9116"/>
                </a:cubicBezTo>
                <a:cubicBezTo>
                  <a:pt x="9281" y="9336"/>
                  <a:pt x="9016" y="9514"/>
                  <a:pt x="8688" y="9514"/>
                </a:cubicBezTo>
                <a:cubicBezTo>
                  <a:pt x="8359" y="9514"/>
                  <a:pt x="8091" y="9336"/>
                  <a:pt x="8091" y="9116"/>
                </a:cubicBezTo>
                <a:cubicBezTo>
                  <a:pt x="8091" y="8895"/>
                  <a:pt x="8359" y="8716"/>
                  <a:pt x="8688" y="8716"/>
                </a:cubicBezTo>
                <a:close/>
                <a:moveTo>
                  <a:pt x="10773" y="8716"/>
                </a:moveTo>
                <a:cubicBezTo>
                  <a:pt x="11102" y="8716"/>
                  <a:pt x="11369" y="8895"/>
                  <a:pt x="11369" y="9116"/>
                </a:cubicBezTo>
                <a:cubicBezTo>
                  <a:pt x="11369" y="9336"/>
                  <a:pt x="11102" y="9514"/>
                  <a:pt x="10773" y="9514"/>
                </a:cubicBezTo>
                <a:cubicBezTo>
                  <a:pt x="10444" y="9514"/>
                  <a:pt x="10177" y="9336"/>
                  <a:pt x="10177" y="9116"/>
                </a:cubicBezTo>
                <a:cubicBezTo>
                  <a:pt x="10177" y="8895"/>
                  <a:pt x="10444" y="8716"/>
                  <a:pt x="10773" y="8716"/>
                </a:cubicBezTo>
                <a:close/>
                <a:moveTo>
                  <a:pt x="12858" y="8716"/>
                </a:moveTo>
                <a:cubicBezTo>
                  <a:pt x="13187" y="8716"/>
                  <a:pt x="13454" y="8895"/>
                  <a:pt x="13454" y="9116"/>
                </a:cubicBezTo>
                <a:cubicBezTo>
                  <a:pt x="13454" y="9336"/>
                  <a:pt x="13187" y="9514"/>
                  <a:pt x="12858" y="9514"/>
                </a:cubicBezTo>
                <a:cubicBezTo>
                  <a:pt x="12530" y="9514"/>
                  <a:pt x="12265" y="9336"/>
                  <a:pt x="12265" y="9116"/>
                </a:cubicBezTo>
                <a:cubicBezTo>
                  <a:pt x="12265" y="8895"/>
                  <a:pt x="12530" y="8716"/>
                  <a:pt x="12858" y="8716"/>
                </a:cubicBezTo>
                <a:close/>
                <a:moveTo>
                  <a:pt x="10773" y="10277"/>
                </a:moveTo>
                <a:cubicBezTo>
                  <a:pt x="11801" y="10277"/>
                  <a:pt x="12768" y="10545"/>
                  <a:pt x="13495" y="11033"/>
                </a:cubicBezTo>
                <a:lnTo>
                  <a:pt x="11917" y="12093"/>
                </a:lnTo>
                <a:cubicBezTo>
                  <a:pt x="11612" y="11888"/>
                  <a:pt x="11205" y="11774"/>
                  <a:pt x="10773" y="11774"/>
                </a:cubicBezTo>
                <a:cubicBezTo>
                  <a:pt x="10341" y="11774"/>
                  <a:pt x="9934" y="11888"/>
                  <a:pt x="9628" y="12093"/>
                </a:cubicBezTo>
                <a:lnTo>
                  <a:pt x="8051" y="11033"/>
                </a:lnTo>
                <a:cubicBezTo>
                  <a:pt x="8778" y="10545"/>
                  <a:pt x="9745" y="10277"/>
                  <a:pt x="10773" y="10277"/>
                </a:cubicBezTo>
                <a:close/>
              </a:path>
            </a:pathLst>
          </a:custGeom>
          <a:gradFill>
            <a:gsLst>
              <a:gs pos="0">
                <a:srgbClr val="76D6FF"/>
              </a:gs>
              <a:gs pos="100000">
                <a:srgbClr val="005493"/>
              </a:gs>
            </a:gsLst>
            <a:lin ang="3593115"/>
          </a:gradFill>
          <a:ln w="12700">
            <a:solidFill>
              <a:srgbClr val="000000"/>
            </a:solidFill>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211" name="Ligne"/>
          <p:cNvSpPr/>
          <p:nvPr/>
        </p:nvSpPr>
        <p:spPr>
          <a:xfrm>
            <a:off x="6699688" y="3720358"/>
            <a:ext cx="1364363" cy="1"/>
          </a:xfrm>
          <a:prstGeom prst="line">
            <a:avLst/>
          </a:prstGeom>
          <a:ln w="25400">
            <a:solidFill>
              <a:srgbClr val="535353"/>
            </a:solidFill>
            <a:prstDash val="sysDot"/>
            <a:miter lim="400000"/>
            <a:tailEnd type="triangle"/>
          </a:ln>
        </p:spPr>
        <p:txBody>
          <a:bodyPr lIns="0" tIns="0" rIns="0" bIns="0"/>
          <a:lstStyle/>
          <a:p>
            <a:pPr>
              <a:defRPr sz="4000"/>
            </a:pPr>
          </a:p>
        </p:txBody>
      </p:sp>
      <p:sp>
        <p:nvSpPr>
          <p:cNvPr id="212" name="Ligne"/>
          <p:cNvSpPr/>
          <p:nvPr/>
        </p:nvSpPr>
        <p:spPr>
          <a:xfrm>
            <a:off x="9991651" y="3720358"/>
            <a:ext cx="1364362" cy="1"/>
          </a:xfrm>
          <a:prstGeom prst="line">
            <a:avLst/>
          </a:prstGeom>
          <a:ln w="25400">
            <a:solidFill>
              <a:srgbClr val="535353"/>
            </a:solidFill>
            <a:prstDash val="sysDot"/>
            <a:miter lim="400000"/>
            <a:tailEnd type="triangle"/>
          </a:ln>
        </p:spPr>
        <p:txBody>
          <a:bodyPr lIns="0" tIns="0" rIns="0" bIns="0"/>
          <a:lstStyle/>
          <a:p>
            <a:pPr>
              <a:defRPr sz="4000"/>
            </a:pPr>
          </a:p>
        </p:txBody>
      </p:sp>
      <p:sp>
        <p:nvSpPr>
          <p:cNvPr id="213" name="Robot"/>
          <p:cNvSpPr/>
          <p:nvPr/>
        </p:nvSpPr>
        <p:spPr>
          <a:xfrm>
            <a:off x="5331096" y="5452897"/>
            <a:ext cx="1963701" cy="2934450"/>
          </a:xfrm>
          <a:custGeom>
            <a:avLst/>
            <a:gdLst/>
            <a:ahLst/>
            <a:cxnLst>
              <a:cxn ang="0">
                <a:pos x="wd2" y="hd2"/>
              </a:cxn>
              <a:cxn ang="5400000">
                <a:pos x="wd2" y="hd2"/>
              </a:cxn>
              <a:cxn ang="10800000">
                <a:pos x="wd2" y="hd2"/>
              </a:cxn>
              <a:cxn ang="16200000">
                <a:pos x="wd2" y="hd2"/>
              </a:cxn>
            </a:cxnLst>
            <a:rect l="0" t="0" r="r" b="b"/>
            <a:pathLst>
              <a:path w="21547" h="21600" fill="norm" stroke="1" extrusionOk="0">
                <a:moveTo>
                  <a:pt x="7636" y="0"/>
                </a:moveTo>
                <a:cubicBezTo>
                  <a:pt x="7308" y="0"/>
                  <a:pt x="7042" y="178"/>
                  <a:pt x="7042" y="398"/>
                </a:cubicBezTo>
                <a:lnTo>
                  <a:pt x="7042" y="1269"/>
                </a:lnTo>
                <a:cubicBezTo>
                  <a:pt x="7042" y="1360"/>
                  <a:pt x="6932" y="1434"/>
                  <a:pt x="6796" y="1434"/>
                </a:cubicBezTo>
                <a:lnTo>
                  <a:pt x="6444" y="1434"/>
                </a:lnTo>
                <a:cubicBezTo>
                  <a:pt x="6308" y="1434"/>
                  <a:pt x="6197" y="1509"/>
                  <a:pt x="6197" y="1600"/>
                </a:cubicBezTo>
                <a:lnTo>
                  <a:pt x="6197" y="2450"/>
                </a:lnTo>
                <a:cubicBezTo>
                  <a:pt x="6197" y="2541"/>
                  <a:pt x="6308" y="2614"/>
                  <a:pt x="6444" y="2614"/>
                </a:cubicBezTo>
                <a:lnTo>
                  <a:pt x="6796" y="2614"/>
                </a:lnTo>
                <a:cubicBezTo>
                  <a:pt x="6932" y="2614"/>
                  <a:pt x="7042" y="2688"/>
                  <a:pt x="7042" y="2779"/>
                </a:cubicBezTo>
                <a:lnTo>
                  <a:pt x="7042" y="4048"/>
                </a:lnTo>
                <a:lnTo>
                  <a:pt x="4708" y="4048"/>
                </a:lnTo>
                <a:cubicBezTo>
                  <a:pt x="4373" y="4048"/>
                  <a:pt x="4102" y="4230"/>
                  <a:pt x="4102" y="4455"/>
                </a:cubicBezTo>
                <a:lnTo>
                  <a:pt x="4102" y="5592"/>
                </a:lnTo>
                <a:lnTo>
                  <a:pt x="3470" y="5592"/>
                </a:lnTo>
                <a:lnTo>
                  <a:pt x="3470" y="5197"/>
                </a:lnTo>
                <a:cubicBezTo>
                  <a:pt x="3470" y="5006"/>
                  <a:pt x="3238" y="4850"/>
                  <a:pt x="2952" y="4850"/>
                </a:cubicBezTo>
                <a:lnTo>
                  <a:pt x="575" y="4850"/>
                </a:lnTo>
                <a:cubicBezTo>
                  <a:pt x="289" y="4850"/>
                  <a:pt x="57" y="5006"/>
                  <a:pt x="57" y="5197"/>
                </a:cubicBezTo>
                <a:lnTo>
                  <a:pt x="57" y="9364"/>
                </a:lnTo>
                <a:cubicBezTo>
                  <a:pt x="57" y="9530"/>
                  <a:pt x="233" y="9669"/>
                  <a:pt x="464" y="9703"/>
                </a:cubicBezTo>
                <a:lnTo>
                  <a:pt x="464" y="10395"/>
                </a:lnTo>
                <a:cubicBezTo>
                  <a:pt x="233" y="10429"/>
                  <a:pt x="57" y="10568"/>
                  <a:pt x="57" y="10734"/>
                </a:cubicBezTo>
                <a:lnTo>
                  <a:pt x="57" y="13326"/>
                </a:lnTo>
                <a:cubicBezTo>
                  <a:pt x="57" y="13518"/>
                  <a:pt x="290" y="13672"/>
                  <a:pt x="575" y="13672"/>
                </a:cubicBezTo>
                <a:lnTo>
                  <a:pt x="771" y="13672"/>
                </a:lnTo>
                <a:lnTo>
                  <a:pt x="117" y="14205"/>
                </a:lnTo>
                <a:cubicBezTo>
                  <a:pt x="10" y="14293"/>
                  <a:pt x="-27" y="14412"/>
                  <a:pt x="19" y="14521"/>
                </a:cubicBezTo>
                <a:lnTo>
                  <a:pt x="480" y="15614"/>
                </a:lnTo>
                <a:cubicBezTo>
                  <a:pt x="506" y="15676"/>
                  <a:pt x="590" y="15719"/>
                  <a:pt x="686" y="15719"/>
                </a:cubicBezTo>
                <a:lnTo>
                  <a:pt x="1020" y="15719"/>
                </a:lnTo>
                <a:cubicBezTo>
                  <a:pt x="1138" y="15719"/>
                  <a:pt x="1234" y="15655"/>
                  <a:pt x="1234" y="15576"/>
                </a:cubicBezTo>
                <a:lnTo>
                  <a:pt x="1234" y="14788"/>
                </a:lnTo>
                <a:cubicBezTo>
                  <a:pt x="1234" y="14591"/>
                  <a:pt x="1472" y="14431"/>
                  <a:pt x="1765" y="14431"/>
                </a:cubicBezTo>
                <a:cubicBezTo>
                  <a:pt x="2058" y="14431"/>
                  <a:pt x="2293" y="14591"/>
                  <a:pt x="2293" y="14788"/>
                </a:cubicBezTo>
                <a:lnTo>
                  <a:pt x="2293" y="15576"/>
                </a:lnTo>
                <a:cubicBezTo>
                  <a:pt x="2293" y="15655"/>
                  <a:pt x="2389" y="15719"/>
                  <a:pt x="2507" y="15719"/>
                </a:cubicBezTo>
                <a:lnTo>
                  <a:pt x="2842" y="15719"/>
                </a:lnTo>
                <a:cubicBezTo>
                  <a:pt x="2937" y="15719"/>
                  <a:pt x="3022" y="15676"/>
                  <a:pt x="3048" y="15614"/>
                </a:cubicBezTo>
                <a:lnTo>
                  <a:pt x="3508" y="14521"/>
                </a:lnTo>
                <a:cubicBezTo>
                  <a:pt x="3554" y="14412"/>
                  <a:pt x="3518" y="14293"/>
                  <a:pt x="3410" y="14205"/>
                </a:cubicBezTo>
                <a:lnTo>
                  <a:pt x="2756" y="13672"/>
                </a:lnTo>
                <a:lnTo>
                  <a:pt x="2952" y="13672"/>
                </a:lnTo>
                <a:cubicBezTo>
                  <a:pt x="3238" y="13672"/>
                  <a:pt x="3470" y="13518"/>
                  <a:pt x="3470" y="13326"/>
                </a:cubicBezTo>
                <a:lnTo>
                  <a:pt x="3470" y="10734"/>
                </a:lnTo>
                <a:cubicBezTo>
                  <a:pt x="3470" y="10568"/>
                  <a:pt x="3297" y="10429"/>
                  <a:pt x="3065" y="10395"/>
                </a:cubicBezTo>
                <a:lnTo>
                  <a:pt x="3065" y="9703"/>
                </a:lnTo>
                <a:cubicBezTo>
                  <a:pt x="3297" y="9669"/>
                  <a:pt x="3470" y="9530"/>
                  <a:pt x="3470" y="9364"/>
                </a:cubicBezTo>
                <a:lnTo>
                  <a:pt x="3470" y="7843"/>
                </a:lnTo>
                <a:lnTo>
                  <a:pt x="4102" y="7843"/>
                </a:lnTo>
                <a:lnTo>
                  <a:pt x="4102" y="13265"/>
                </a:lnTo>
                <a:cubicBezTo>
                  <a:pt x="4102" y="13490"/>
                  <a:pt x="4373" y="13672"/>
                  <a:pt x="4708" y="13672"/>
                </a:cubicBezTo>
                <a:lnTo>
                  <a:pt x="5367" y="13672"/>
                </a:lnTo>
                <a:lnTo>
                  <a:pt x="5367" y="19636"/>
                </a:lnTo>
                <a:cubicBezTo>
                  <a:pt x="5367" y="19764"/>
                  <a:pt x="5302" y="19890"/>
                  <a:pt x="5186" y="19992"/>
                </a:cubicBezTo>
                <a:lnTo>
                  <a:pt x="4326" y="20751"/>
                </a:lnTo>
                <a:cubicBezTo>
                  <a:pt x="4210" y="20853"/>
                  <a:pt x="4145" y="20979"/>
                  <a:pt x="4145" y="21107"/>
                </a:cubicBezTo>
                <a:lnTo>
                  <a:pt x="4145" y="21327"/>
                </a:lnTo>
                <a:cubicBezTo>
                  <a:pt x="4145" y="21477"/>
                  <a:pt x="4328" y="21600"/>
                  <a:pt x="4552" y="21600"/>
                </a:cubicBezTo>
                <a:lnTo>
                  <a:pt x="9040" y="21600"/>
                </a:lnTo>
                <a:cubicBezTo>
                  <a:pt x="9264" y="21600"/>
                  <a:pt x="9447" y="21477"/>
                  <a:pt x="9447" y="21327"/>
                </a:cubicBezTo>
                <a:lnTo>
                  <a:pt x="9447" y="13672"/>
                </a:lnTo>
                <a:lnTo>
                  <a:pt x="12099" y="13672"/>
                </a:lnTo>
                <a:lnTo>
                  <a:pt x="12099" y="21327"/>
                </a:lnTo>
                <a:cubicBezTo>
                  <a:pt x="12099" y="21477"/>
                  <a:pt x="12282" y="21600"/>
                  <a:pt x="12506" y="21600"/>
                </a:cubicBezTo>
                <a:lnTo>
                  <a:pt x="16994" y="21600"/>
                </a:lnTo>
                <a:cubicBezTo>
                  <a:pt x="17218" y="21600"/>
                  <a:pt x="17399" y="21477"/>
                  <a:pt x="17399" y="21327"/>
                </a:cubicBezTo>
                <a:lnTo>
                  <a:pt x="17399" y="21107"/>
                </a:lnTo>
                <a:cubicBezTo>
                  <a:pt x="17399" y="20979"/>
                  <a:pt x="17336" y="20853"/>
                  <a:pt x="17220" y="20751"/>
                </a:cubicBezTo>
                <a:lnTo>
                  <a:pt x="16357" y="19992"/>
                </a:lnTo>
                <a:cubicBezTo>
                  <a:pt x="16241" y="19890"/>
                  <a:pt x="16179" y="19764"/>
                  <a:pt x="16179" y="19636"/>
                </a:cubicBezTo>
                <a:lnTo>
                  <a:pt x="16179" y="13672"/>
                </a:lnTo>
                <a:lnTo>
                  <a:pt x="16838" y="13672"/>
                </a:lnTo>
                <a:cubicBezTo>
                  <a:pt x="17173" y="13672"/>
                  <a:pt x="17444" y="13490"/>
                  <a:pt x="17444" y="13265"/>
                </a:cubicBezTo>
                <a:lnTo>
                  <a:pt x="17444" y="7843"/>
                </a:lnTo>
                <a:lnTo>
                  <a:pt x="18075" y="7843"/>
                </a:lnTo>
                <a:lnTo>
                  <a:pt x="18075" y="9364"/>
                </a:lnTo>
                <a:cubicBezTo>
                  <a:pt x="18075" y="9530"/>
                  <a:pt x="18249" y="9669"/>
                  <a:pt x="18480" y="9703"/>
                </a:cubicBezTo>
                <a:lnTo>
                  <a:pt x="18480" y="10395"/>
                </a:lnTo>
                <a:cubicBezTo>
                  <a:pt x="18249" y="10429"/>
                  <a:pt x="18075" y="10568"/>
                  <a:pt x="18075" y="10734"/>
                </a:cubicBezTo>
                <a:lnTo>
                  <a:pt x="18075" y="13326"/>
                </a:lnTo>
                <a:cubicBezTo>
                  <a:pt x="18075" y="13518"/>
                  <a:pt x="18308" y="13672"/>
                  <a:pt x="18594" y="13672"/>
                </a:cubicBezTo>
                <a:lnTo>
                  <a:pt x="18790" y="13672"/>
                </a:lnTo>
                <a:lnTo>
                  <a:pt x="18136" y="14205"/>
                </a:lnTo>
                <a:cubicBezTo>
                  <a:pt x="18028" y="14293"/>
                  <a:pt x="17991" y="14412"/>
                  <a:pt x="18038" y="14521"/>
                </a:cubicBezTo>
                <a:lnTo>
                  <a:pt x="18498" y="15614"/>
                </a:lnTo>
                <a:cubicBezTo>
                  <a:pt x="18524" y="15676"/>
                  <a:pt x="18609" y="15719"/>
                  <a:pt x="18704" y="15719"/>
                </a:cubicBezTo>
                <a:lnTo>
                  <a:pt x="19039" y="15719"/>
                </a:lnTo>
                <a:cubicBezTo>
                  <a:pt x="19157" y="15719"/>
                  <a:pt x="19250" y="15655"/>
                  <a:pt x="19250" y="15576"/>
                </a:cubicBezTo>
                <a:lnTo>
                  <a:pt x="19250" y="14788"/>
                </a:lnTo>
                <a:cubicBezTo>
                  <a:pt x="19250" y="14591"/>
                  <a:pt x="19488" y="14431"/>
                  <a:pt x="19781" y="14431"/>
                </a:cubicBezTo>
                <a:cubicBezTo>
                  <a:pt x="20074" y="14431"/>
                  <a:pt x="20312" y="14591"/>
                  <a:pt x="20312" y="14788"/>
                </a:cubicBezTo>
                <a:lnTo>
                  <a:pt x="20312" y="15576"/>
                </a:lnTo>
                <a:cubicBezTo>
                  <a:pt x="20312" y="15655"/>
                  <a:pt x="20408" y="15719"/>
                  <a:pt x="20525" y="15719"/>
                </a:cubicBezTo>
                <a:lnTo>
                  <a:pt x="20860" y="15719"/>
                </a:lnTo>
                <a:cubicBezTo>
                  <a:pt x="20955" y="15719"/>
                  <a:pt x="21038" y="15676"/>
                  <a:pt x="21064" y="15614"/>
                </a:cubicBezTo>
                <a:lnTo>
                  <a:pt x="21527" y="14521"/>
                </a:lnTo>
                <a:cubicBezTo>
                  <a:pt x="21573" y="14412"/>
                  <a:pt x="21536" y="14293"/>
                  <a:pt x="21429" y="14205"/>
                </a:cubicBezTo>
                <a:lnTo>
                  <a:pt x="20775" y="13672"/>
                </a:lnTo>
                <a:lnTo>
                  <a:pt x="20971" y="13672"/>
                </a:lnTo>
                <a:cubicBezTo>
                  <a:pt x="21256" y="13672"/>
                  <a:pt x="21489" y="13518"/>
                  <a:pt x="21489" y="13326"/>
                </a:cubicBezTo>
                <a:lnTo>
                  <a:pt x="21489" y="10734"/>
                </a:lnTo>
                <a:cubicBezTo>
                  <a:pt x="21489" y="10568"/>
                  <a:pt x="21313" y="10429"/>
                  <a:pt x="21081" y="10395"/>
                </a:cubicBezTo>
                <a:lnTo>
                  <a:pt x="21081" y="9703"/>
                </a:lnTo>
                <a:cubicBezTo>
                  <a:pt x="21313" y="9669"/>
                  <a:pt x="21489" y="9530"/>
                  <a:pt x="21489" y="9364"/>
                </a:cubicBezTo>
                <a:lnTo>
                  <a:pt x="21489" y="5197"/>
                </a:lnTo>
                <a:cubicBezTo>
                  <a:pt x="21489" y="5006"/>
                  <a:pt x="21256" y="4850"/>
                  <a:pt x="20971" y="4850"/>
                </a:cubicBezTo>
                <a:lnTo>
                  <a:pt x="18594" y="4850"/>
                </a:lnTo>
                <a:cubicBezTo>
                  <a:pt x="18308" y="4850"/>
                  <a:pt x="18075" y="5006"/>
                  <a:pt x="18075" y="5197"/>
                </a:cubicBezTo>
                <a:lnTo>
                  <a:pt x="18075" y="5592"/>
                </a:lnTo>
                <a:lnTo>
                  <a:pt x="17444" y="5592"/>
                </a:lnTo>
                <a:lnTo>
                  <a:pt x="17444" y="4455"/>
                </a:lnTo>
                <a:cubicBezTo>
                  <a:pt x="17444" y="4230"/>
                  <a:pt x="17173" y="4048"/>
                  <a:pt x="16838" y="4048"/>
                </a:cubicBezTo>
                <a:lnTo>
                  <a:pt x="14503" y="4048"/>
                </a:lnTo>
                <a:lnTo>
                  <a:pt x="14503" y="2779"/>
                </a:lnTo>
                <a:cubicBezTo>
                  <a:pt x="14503" y="2688"/>
                  <a:pt x="14614" y="2614"/>
                  <a:pt x="14750" y="2614"/>
                </a:cubicBezTo>
                <a:lnTo>
                  <a:pt x="15102" y="2614"/>
                </a:lnTo>
                <a:cubicBezTo>
                  <a:pt x="15238" y="2614"/>
                  <a:pt x="15349" y="2541"/>
                  <a:pt x="15349" y="2450"/>
                </a:cubicBezTo>
                <a:lnTo>
                  <a:pt x="15349" y="1600"/>
                </a:lnTo>
                <a:cubicBezTo>
                  <a:pt x="15349" y="1509"/>
                  <a:pt x="15238" y="1434"/>
                  <a:pt x="15102" y="1434"/>
                </a:cubicBezTo>
                <a:lnTo>
                  <a:pt x="14750" y="1434"/>
                </a:lnTo>
                <a:cubicBezTo>
                  <a:pt x="14614" y="1434"/>
                  <a:pt x="14503" y="1360"/>
                  <a:pt x="14503" y="1269"/>
                </a:cubicBezTo>
                <a:lnTo>
                  <a:pt x="14503" y="398"/>
                </a:lnTo>
                <a:cubicBezTo>
                  <a:pt x="14503" y="178"/>
                  <a:pt x="14238" y="0"/>
                  <a:pt x="13910" y="0"/>
                </a:cubicBezTo>
                <a:lnTo>
                  <a:pt x="7636" y="0"/>
                </a:lnTo>
                <a:close/>
                <a:moveTo>
                  <a:pt x="9228" y="1434"/>
                </a:moveTo>
                <a:cubicBezTo>
                  <a:pt x="9713" y="1434"/>
                  <a:pt x="10106" y="1700"/>
                  <a:pt x="10106" y="2025"/>
                </a:cubicBezTo>
                <a:cubicBezTo>
                  <a:pt x="10106" y="2350"/>
                  <a:pt x="9713" y="2614"/>
                  <a:pt x="9228" y="2614"/>
                </a:cubicBezTo>
                <a:cubicBezTo>
                  <a:pt x="8743" y="2614"/>
                  <a:pt x="8351" y="2350"/>
                  <a:pt x="8351" y="2025"/>
                </a:cubicBezTo>
                <a:cubicBezTo>
                  <a:pt x="8351" y="1700"/>
                  <a:pt x="8743" y="1434"/>
                  <a:pt x="9228" y="1434"/>
                </a:cubicBezTo>
                <a:close/>
                <a:moveTo>
                  <a:pt x="12317" y="1434"/>
                </a:moveTo>
                <a:cubicBezTo>
                  <a:pt x="12802" y="1434"/>
                  <a:pt x="13195" y="1700"/>
                  <a:pt x="13195" y="2025"/>
                </a:cubicBezTo>
                <a:cubicBezTo>
                  <a:pt x="13195" y="2350"/>
                  <a:pt x="12802" y="2614"/>
                  <a:pt x="12317" y="2614"/>
                </a:cubicBezTo>
                <a:cubicBezTo>
                  <a:pt x="11832" y="2614"/>
                  <a:pt x="11440" y="2350"/>
                  <a:pt x="11440" y="2025"/>
                </a:cubicBezTo>
                <a:cubicBezTo>
                  <a:pt x="11440" y="1700"/>
                  <a:pt x="11832" y="1434"/>
                  <a:pt x="12317" y="1434"/>
                </a:cubicBezTo>
                <a:close/>
                <a:moveTo>
                  <a:pt x="8091" y="5474"/>
                </a:moveTo>
                <a:lnTo>
                  <a:pt x="13454" y="5474"/>
                </a:lnTo>
                <a:lnTo>
                  <a:pt x="13454" y="7795"/>
                </a:lnTo>
                <a:lnTo>
                  <a:pt x="8091" y="7795"/>
                </a:lnTo>
                <a:lnTo>
                  <a:pt x="8091" y="5474"/>
                </a:lnTo>
                <a:close/>
                <a:moveTo>
                  <a:pt x="8688" y="8716"/>
                </a:moveTo>
                <a:cubicBezTo>
                  <a:pt x="9016" y="8716"/>
                  <a:pt x="9281" y="8895"/>
                  <a:pt x="9281" y="9116"/>
                </a:cubicBezTo>
                <a:cubicBezTo>
                  <a:pt x="9281" y="9336"/>
                  <a:pt x="9016" y="9514"/>
                  <a:pt x="8688" y="9514"/>
                </a:cubicBezTo>
                <a:cubicBezTo>
                  <a:pt x="8359" y="9514"/>
                  <a:pt x="8091" y="9336"/>
                  <a:pt x="8091" y="9116"/>
                </a:cubicBezTo>
                <a:cubicBezTo>
                  <a:pt x="8091" y="8895"/>
                  <a:pt x="8359" y="8716"/>
                  <a:pt x="8688" y="8716"/>
                </a:cubicBezTo>
                <a:close/>
                <a:moveTo>
                  <a:pt x="10773" y="8716"/>
                </a:moveTo>
                <a:cubicBezTo>
                  <a:pt x="11102" y="8716"/>
                  <a:pt x="11369" y="8895"/>
                  <a:pt x="11369" y="9116"/>
                </a:cubicBezTo>
                <a:cubicBezTo>
                  <a:pt x="11369" y="9336"/>
                  <a:pt x="11102" y="9514"/>
                  <a:pt x="10773" y="9514"/>
                </a:cubicBezTo>
                <a:cubicBezTo>
                  <a:pt x="10444" y="9514"/>
                  <a:pt x="10177" y="9336"/>
                  <a:pt x="10177" y="9116"/>
                </a:cubicBezTo>
                <a:cubicBezTo>
                  <a:pt x="10177" y="8895"/>
                  <a:pt x="10444" y="8716"/>
                  <a:pt x="10773" y="8716"/>
                </a:cubicBezTo>
                <a:close/>
                <a:moveTo>
                  <a:pt x="12858" y="8716"/>
                </a:moveTo>
                <a:cubicBezTo>
                  <a:pt x="13187" y="8716"/>
                  <a:pt x="13454" y="8895"/>
                  <a:pt x="13454" y="9116"/>
                </a:cubicBezTo>
                <a:cubicBezTo>
                  <a:pt x="13454" y="9336"/>
                  <a:pt x="13187" y="9514"/>
                  <a:pt x="12858" y="9514"/>
                </a:cubicBezTo>
                <a:cubicBezTo>
                  <a:pt x="12530" y="9514"/>
                  <a:pt x="12265" y="9336"/>
                  <a:pt x="12265" y="9116"/>
                </a:cubicBezTo>
                <a:cubicBezTo>
                  <a:pt x="12265" y="8895"/>
                  <a:pt x="12530" y="8716"/>
                  <a:pt x="12858" y="8716"/>
                </a:cubicBezTo>
                <a:close/>
                <a:moveTo>
                  <a:pt x="10773" y="10277"/>
                </a:moveTo>
                <a:cubicBezTo>
                  <a:pt x="11801" y="10277"/>
                  <a:pt x="12768" y="10545"/>
                  <a:pt x="13495" y="11033"/>
                </a:cubicBezTo>
                <a:lnTo>
                  <a:pt x="11917" y="12093"/>
                </a:lnTo>
                <a:cubicBezTo>
                  <a:pt x="11612" y="11888"/>
                  <a:pt x="11205" y="11774"/>
                  <a:pt x="10773" y="11774"/>
                </a:cubicBezTo>
                <a:cubicBezTo>
                  <a:pt x="10341" y="11774"/>
                  <a:pt x="9934" y="11888"/>
                  <a:pt x="9628" y="12093"/>
                </a:cubicBezTo>
                <a:lnTo>
                  <a:pt x="8051" y="11033"/>
                </a:lnTo>
                <a:cubicBezTo>
                  <a:pt x="8778" y="10545"/>
                  <a:pt x="9745" y="10277"/>
                  <a:pt x="10773" y="10277"/>
                </a:cubicBezTo>
                <a:close/>
              </a:path>
            </a:pathLst>
          </a:custGeom>
          <a:gradFill>
            <a:gsLst>
              <a:gs pos="0">
                <a:srgbClr val="76D6FF"/>
              </a:gs>
              <a:gs pos="100000">
                <a:srgbClr val="5E5E5E"/>
              </a:gs>
            </a:gsLst>
            <a:lin ang="3593115"/>
          </a:gradFill>
          <a:ln w="12700">
            <a:solidFill>
              <a:srgbClr val="000000"/>
            </a:solidFill>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214" name="Engrenage"/>
          <p:cNvSpPr/>
          <p:nvPr/>
        </p:nvSpPr>
        <p:spPr>
          <a:xfrm>
            <a:off x="8501464" y="1757076"/>
            <a:ext cx="470629"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76D6FF"/>
          </a:solidFill>
          <a:ln w="12700">
            <a:solidFill>
              <a:srgbClr val="000000"/>
            </a:solidFill>
            <a:miter lim="400000"/>
          </a:ln>
        </p:spPr>
        <p:txBody>
          <a:bodyPr lIns="50800" tIns="50800" rIns="50800" bIns="50800" anchor="ctr"/>
          <a:lstStyle/>
          <a:p>
            <a:pPr>
              <a:defRPr sz="4000"/>
            </a:pPr>
          </a:p>
        </p:txBody>
      </p:sp>
      <p:sp>
        <p:nvSpPr>
          <p:cNvPr id="215" name="Engrenage"/>
          <p:cNvSpPr/>
          <p:nvPr/>
        </p:nvSpPr>
        <p:spPr>
          <a:xfrm>
            <a:off x="8857136" y="1474829"/>
            <a:ext cx="470629"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76D6FF"/>
          </a:solidFill>
          <a:ln w="12700">
            <a:solidFill>
              <a:srgbClr val="000000"/>
            </a:solidFill>
            <a:miter lim="400000"/>
          </a:ln>
        </p:spPr>
        <p:txBody>
          <a:bodyPr lIns="50800" tIns="50800" rIns="50800" bIns="50800" anchor="ctr"/>
          <a:lstStyle/>
          <a:p>
            <a:pPr>
              <a:defRPr sz="4000"/>
            </a:pPr>
          </a:p>
        </p:txBody>
      </p:sp>
      <p:sp>
        <p:nvSpPr>
          <p:cNvPr id="216" name="Engrenage"/>
          <p:cNvSpPr/>
          <p:nvPr/>
        </p:nvSpPr>
        <p:spPr>
          <a:xfrm>
            <a:off x="8756550" y="2072710"/>
            <a:ext cx="470629"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76D6FF"/>
          </a:solidFill>
          <a:ln w="12700">
            <a:solidFill>
              <a:srgbClr val="000000"/>
            </a:solidFill>
            <a:miter lim="400000"/>
          </a:ln>
        </p:spPr>
        <p:txBody>
          <a:bodyPr lIns="50800" tIns="50800" rIns="50800" bIns="50800" anchor="ctr"/>
          <a:lstStyle/>
          <a:p>
            <a:pPr>
              <a:defRPr sz="4000"/>
            </a:pPr>
          </a:p>
        </p:txBody>
      </p:sp>
      <p:sp>
        <p:nvSpPr>
          <p:cNvPr id="217" name="Engrenage"/>
          <p:cNvSpPr/>
          <p:nvPr/>
        </p:nvSpPr>
        <p:spPr>
          <a:xfrm>
            <a:off x="5464128" y="4534468"/>
            <a:ext cx="470628"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D6D6D6"/>
          </a:solidFill>
          <a:ln w="12700">
            <a:solidFill>
              <a:srgbClr val="000000"/>
            </a:solidFill>
            <a:miter lim="400000"/>
          </a:ln>
        </p:spPr>
        <p:txBody>
          <a:bodyPr lIns="50800" tIns="50800" rIns="50800" bIns="50800" anchor="ctr"/>
          <a:lstStyle/>
          <a:p>
            <a:pPr>
              <a:defRPr sz="4000"/>
            </a:pPr>
          </a:p>
        </p:txBody>
      </p:sp>
      <p:sp>
        <p:nvSpPr>
          <p:cNvPr id="218" name="Engrenage"/>
          <p:cNvSpPr/>
          <p:nvPr/>
        </p:nvSpPr>
        <p:spPr>
          <a:xfrm>
            <a:off x="5819800" y="4252221"/>
            <a:ext cx="470629"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D6D6D6"/>
          </a:solidFill>
          <a:ln w="12700">
            <a:solidFill>
              <a:srgbClr val="000000"/>
            </a:solidFill>
            <a:miter lim="400000"/>
          </a:ln>
        </p:spPr>
        <p:txBody>
          <a:bodyPr lIns="50800" tIns="50800" rIns="50800" bIns="50800" anchor="ctr"/>
          <a:lstStyle/>
          <a:p>
            <a:pPr>
              <a:defRPr sz="4000"/>
            </a:pPr>
          </a:p>
        </p:txBody>
      </p:sp>
      <p:sp>
        <p:nvSpPr>
          <p:cNvPr id="219" name="Engrenage"/>
          <p:cNvSpPr/>
          <p:nvPr/>
        </p:nvSpPr>
        <p:spPr>
          <a:xfrm>
            <a:off x="5719214" y="4850101"/>
            <a:ext cx="470628"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D6D6D6"/>
          </a:solidFill>
          <a:ln w="12700">
            <a:solidFill>
              <a:srgbClr val="000000"/>
            </a:solidFill>
            <a:miter lim="400000"/>
          </a:ln>
        </p:spPr>
        <p:txBody>
          <a:bodyPr lIns="50800" tIns="50800" rIns="50800" bIns="50800" anchor="ctr"/>
          <a:lstStyle/>
          <a:p>
            <a:pPr>
              <a:defRPr sz="4000"/>
            </a:pPr>
          </a:p>
        </p:txBody>
      </p:sp>
      <p:sp>
        <p:nvSpPr>
          <p:cNvPr id="220" name="Engrenage"/>
          <p:cNvSpPr/>
          <p:nvPr/>
        </p:nvSpPr>
        <p:spPr>
          <a:xfrm>
            <a:off x="6303087" y="4545915"/>
            <a:ext cx="470629"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76D6FF"/>
          </a:solidFill>
          <a:ln w="12700">
            <a:solidFill>
              <a:srgbClr val="000000"/>
            </a:solidFill>
            <a:miter lim="400000"/>
          </a:ln>
        </p:spPr>
        <p:txBody>
          <a:bodyPr lIns="50800" tIns="50800" rIns="50800" bIns="50800" anchor="ctr"/>
          <a:lstStyle/>
          <a:p>
            <a:pPr>
              <a:defRPr sz="4000"/>
            </a:pPr>
          </a:p>
        </p:txBody>
      </p:sp>
      <p:sp>
        <p:nvSpPr>
          <p:cNvPr id="221" name="Engrenage"/>
          <p:cNvSpPr/>
          <p:nvPr/>
        </p:nvSpPr>
        <p:spPr>
          <a:xfrm>
            <a:off x="6658760" y="4263668"/>
            <a:ext cx="470628"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76D6FF"/>
          </a:solidFill>
          <a:ln w="12700">
            <a:solidFill>
              <a:srgbClr val="000000"/>
            </a:solidFill>
            <a:miter lim="400000"/>
          </a:ln>
        </p:spPr>
        <p:txBody>
          <a:bodyPr lIns="50800" tIns="50800" rIns="50800" bIns="50800" anchor="ctr"/>
          <a:lstStyle/>
          <a:p>
            <a:pPr>
              <a:defRPr sz="4000"/>
            </a:pPr>
          </a:p>
        </p:txBody>
      </p:sp>
      <p:sp>
        <p:nvSpPr>
          <p:cNvPr id="222" name="Engrenage"/>
          <p:cNvSpPr/>
          <p:nvPr/>
        </p:nvSpPr>
        <p:spPr>
          <a:xfrm>
            <a:off x="6558174" y="4861548"/>
            <a:ext cx="470628" cy="470720"/>
          </a:xfrm>
          <a:custGeom>
            <a:avLst/>
            <a:gdLst/>
            <a:ahLst/>
            <a:cxnLst>
              <a:cxn ang="0">
                <a:pos x="wd2" y="hd2"/>
              </a:cxn>
              <a:cxn ang="5400000">
                <a:pos x="wd2" y="hd2"/>
              </a:cxn>
              <a:cxn ang="10800000">
                <a:pos x="wd2" y="hd2"/>
              </a:cxn>
              <a:cxn ang="16200000">
                <a:pos x="wd2" y="hd2"/>
              </a:cxn>
            </a:cxnLst>
            <a:rect l="0" t="0" r="r" b="b"/>
            <a:pathLst>
              <a:path w="21532" h="21555" fill="norm" stroke="1" extrusionOk="0">
                <a:moveTo>
                  <a:pt x="12837" y="2"/>
                </a:moveTo>
                <a:cubicBezTo>
                  <a:pt x="12731" y="-11"/>
                  <a:pt x="12661" y="38"/>
                  <a:pt x="12588" y="172"/>
                </a:cubicBezTo>
                <a:cubicBezTo>
                  <a:pt x="12292" y="721"/>
                  <a:pt x="11969" y="1258"/>
                  <a:pt x="11661" y="1801"/>
                </a:cubicBezTo>
                <a:cubicBezTo>
                  <a:pt x="11547" y="2001"/>
                  <a:pt x="11418" y="2099"/>
                  <a:pt x="11153" y="2073"/>
                </a:cubicBezTo>
                <a:cubicBezTo>
                  <a:pt x="10691" y="2028"/>
                  <a:pt x="10220" y="2032"/>
                  <a:pt x="9759" y="2112"/>
                </a:cubicBezTo>
                <a:cubicBezTo>
                  <a:pt x="9550" y="2148"/>
                  <a:pt x="9432" y="2095"/>
                  <a:pt x="9318" y="1917"/>
                </a:cubicBezTo>
                <a:cubicBezTo>
                  <a:pt x="8969" y="1370"/>
                  <a:pt x="8594" y="841"/>
                  <a:pt x="8243" y="295"/>
                </a:cubicBezTo>
                <a:cubicBezTo>
                  <a:pt x="8145" y="142"/>
                  <a:pt x="8068" y="122"/>
                  <a:pt x="7905" y="198"/>
                </a:cubicBezTo>
                <a:cubicBezTo>
                  <a:pt x="6845" y="688"/>
                  <a:pt x="5781" y="1174"/>
                  <a:pt x="4712" y="1644"/>
                </a:cubicBezTo>
                <a:cubicBezTo>
                  <a:pt x="4517" y="1730"/>
                  <a:pt x="4517" y="1820"/>
                  <a:pt x="4567" y="1996"/>
                </a:cubicBezTo>
                <a:cubicBezTo>
                  <a:pt x="4742" y="2608"/>
                  <a:pt x="4890" y="3227"/>
                  <a:pt x="5065" y="3839"/>
                </a:cubicBezTo>
                <a:cubicBezTo>
                  <a:pt x="5122" y="4038"/>
                  <a:pt x="5098" y="4170"/>
                  <a:pt x="4932" y="4306"/>
                </a:cubicBezTo>
                <a:cubicBezTo>
                  <a:pt x="4561" y="4610"/>
                  <a:pt x="4227" y="4959"/>
                  <a:pt x="3950" y="5348"/>
                </a:cubicBezTo>
                <a:cubicBezTo>
                  <a:pt x="3802" y="5555"/>
                  <a:pt x="3648" y="5573"/>
                  <a:pt x="3439" y="5530"/>
                </a:cubicBezTo>
                <a:cubicBezTo>
                  <a:pt x="2827" y="5405"/>
                  <a:pt x="2213" y="5295"/>
                  <a:pt x="1605" y="5156"/>
                </a:cubicBezTo>
                <a:cubicBezTo>
                  <a:pt x="1409" y="5111"/>
                  <a:pt x="1325" y="5153"/>
                  <a:pt x="1257" y="5338"/>
                </a:cubicBezTo>
                <a:cubicBezTo>
                  <a:pt x="856" y="6423"/>
                  <a:pt x="449" y="7506"/>
                  <a:pt x="35" y="8586"/>
                </a:cubicBezTo>
                <a:cubicBezTo>
                  <a:pt x="-34" y="8767"/>
                  <a:pt x="-6" y="8857"/>
                  <a:pt x="173" y="8954"/>
                </a:cubicBezTo>
                <a:cubicBezTo>
                  <a:pt x="722" y="9251"/>
                  <a:pt x="1256" y="9574"/>
                  <a:pt x="1798" y="9882"/>
                </a:cubicBezTo>
                <a:cubicBezTo>
                  <a:pt x="2001" y="9997"/>
                  <a:pt x="2093" y="10127"/>
                  <a:pt x="2064" y="10392"/>
                </a:cubicBezTo>
                <a:cubicBezTo>
                  <a:pt x="2014" y="10855"/>
                  <a:pt x="2039" y="11326"/>
                  <a:pt x="2116" y="11788"/>
                </a:cubicBezTo>
                <a:cubicBezTo>
                  <a:pt x="2151" y="11998"/>
                  <a:pt x="2089" y="12115"/>
                  <a:pt x="1913" y="12228"/>
                </a:cubicBezTo>
                <a:cubicBezTo>
                  <a:pt x="1367" y="12578"/>
                  <a:pt x="837" y="12953"/>
                  <a:pt x="291" y="13303"/>
                </a:cubicBezTo>
                <a:cubicBezTo>
                  <a:pt x="136" y="13403"/>
                  <a:pt x="124" y="13482"/>
                  <a:pt x="199" y="13643"/>
                </a:cubicBezTo>
                <a:cubicBezTo>
                  <a:pt x="688" y="14705"/>
                  <a:pt x="1172" y="15768"/>
                  <a:pt x="1642" y="16837"/>
                </a:cubicBezTo>
                <a:cubicBezTo>
                  <a:pt x="1728" y="17034"/>
                  <a:pt x="1818" y="17032"/>
                  <a:pt x="1994" y="16982"/>
                </a:cubicBezTo>
                <a:cubicBezTo>
                  <a:pt x="2605" y="16807"/>
                  <a:pt x="3223" y="16651"/>
                  <a:pt x="3839" y="16489"/>
                </a:cubicBezTo>
                <a:cubicBezTo>
                  <a:pt x="3930" y="16465"/>
                  <a:pt x="4023" y="16451"/>
                  <a:pt x="4118" y="16432"/>
                </a:cubicBezTo>
                <a:cubicBezTo>
                  <a:pt x="4164" y="16485"/>
                  <a:pt x="4202" y="16532"/>
                  <a:pt x="4241" y="16576"/>
                </a:cubicBezTo>
                <a:cubicBezTo>
                  <a:pt x="4568" y="16944"/>
                  <a:pt x="4922" y="17287"/>
                  <a:pt x="5319" y="17573"/>
                </a:cubicBezTo>
                <a:cubicBezTo>
                  <a:pt x="5534" y="17728"/>
                  <a:pt x="5572" y="17885"/>
                  <a:pt x="5524" y="18114"/>
                </a:cubicBezTo>
                <a:cubicBezTo>
                  <a:pt x="5398" y="18725"/>
                  <a:pt x="5287" y="19339"/>
                  <a:pt x="5149" y="19947"/>
                </a:cubicBezTo>
                <a:cubicBezTo>
                  <a:pt x="5105" y="20142"/>
                  <a:pt x="5145" y="20229"/>
                  <a:pt x="5331" y="20297"/>
                </a:cubicBezTo>
                <a:cubicBezTo>
                  <a:pt x="6415" y="20698"/>
                  <a:pt x="7497" y="21106"/>
                  <a:pt x="8576" y="21520"/>
                </a:cubicBezTo>
                <a:cubicBezTo>
                  <a:pt x="8757" y="21589"/>
                  <a:pt x="8847" y="21563"/>
                  <a:pt x="8944" y="21383"/>
                </a:cubicBezTo>
                <a:cubicBezTo>
                  <a:pt x="9241" y="20834"/>
                  <a:pt x="9562" y="20299"/>
                  <a:pt x="9871" y="19757"/>
                </a:cubicBezTo>
                <a:cubicBezTo>
                  <a:pt x="9985" y="19558"/>
                  <a:pt x="10110" y="19452"/>
                  <a:pt x="10378" y="19481"/>
                </a:cubicBezTo>
                <a:cubicBezTo>
                  <a:pt x="10828" y="19528"/>
                  <a:pt x="11291" y="19534"/>
                  <a:pt x="11737" y="19445"/>
                </a:cubicBezTo>
                <a:cubicBezTo>
                  <a:pt x="12009" y="19391"/>
                  <a:pt x="12126" y="19505"/>
                  <a:pt x="12252" y="19698"/>
                </a:cubicBezTo>
                <a:cubicBezTo>
                  <a:pt x="12593" y="20221"/>
                  <a:pt x="12952" y="20733"/>
                  <a:pt x="13290" y="21259"/>
                </a:cubicBezTo>
                <a:cubicBezTo>
                  <a:pt x="13387" y="21411"/>
                  <a:pt x="13463" y="21432"/>
                  <a:pt x="13628" y="21356"/>
                </a:cubicBezTo>
                <a:cubicBezTo>
                  <a:pt x="14687" y="20866"/>
                  <a:pt x="15750" y="20382"/>
                  <a:pt x="16819" y="19912"/>
                </a:cubicBezTo>
                <a:cubicBezTo>
                  <a:pt x="17012" y="19827"/>
                  <a:pt x="17018" y="19738"/>
                  <a:pt x="16967" y="19560"/>
                </a:cubicBezTo>
                <a:cubicBezTo>
                  <a:pt x="16791" y="18948"/>
                  <a:pt x="16644" y="18329"/>
                  <a:pt x="16469" y="17716"/>
                </a:cubicBezTo>
                <a:cubicBezTo>
                  <a:pt x="16412" y="17519"/>
                  <a:pt x="16433" y="17386"/>
                  <a:pt x="16600" y="17250"/>
                </a:cubicBezTo>
                <a:cubicBezTo>
                  <a:pt x="16971" y="16946"/>
                  <a:pt x="17305" y="16598"/>
                  <a:pt x="17584" y="16209"/>
                </a:cubicBezTo>
                <a:cubicBezTo>
                  <a:pt x="17730" y="16006"/>
                  <a:pt x="17880" y="15980"/>
                  <a:pt x="18092" y="16024"/>
                </a:cubicBezTo>
                <a:cubicBezTo>
                  <a:pt x="18703" y="16151"/>
                  <a:pt x="19318" y="16260"/>
                  <a:pt x="19926" y="16398"/>
                </a:cubicBezTo>
                <a:cubicBezTo>
                  <a:pt x="20121" y="16442"/>
                  <a:pt x="20207" y="16404"/>
                  <a:pt x="20276" y="16218"/>
                </a:cubicBezTo>
                <a:cubicBezTo>
                  <a:pt x="20676" y="15133"/>
                  <a:pt x="21084" y="14050"/>
                  <a:pt x="21497" y="12970"/>
                </a:cubicBezTo>
                <a:cubicBezTo>
                  <a:pt x="21566" y="12790"/>
                  <a:pt x="21541" y="12697"/>
                  <a:pt x="21361" y="12600"/>
                </a:cubicBezTo>
                <a:cubicBezTo>
                  <a:pt x="20812" y="12303"/>
                  <a:pt x="20278" y="11982"/>
                  <a:pt x="19736" y="11674"/>
                </a:cubicBezTo>
                <a:cubicBezTo>
                  <a:pt x="19535" y="11559"/>
                  <a:pt x="19439" y="11431"/>
                  <a:pt x="19468" y="11163"/>
                </a:cubicBezTo>
                <a:cubicBezTo>
                  <a:pt x="19519" y="10701"/>
                  <a:pt x="19493" y="10230"/>
                  <a:pt x="19416" y="9768"/>
                </a:cubicBezTo>
                <a:cubicBezTo>
                  <a:pt x="19381" y="9559"/>
                  <a:pt x="19443" y="9442"/>
                  <a:pt x="19620" y="9328"/>
                </a:cubicBezTo>
                <a:cubicBezTo>
                  <a:pt x="20166" y="8978"/>
                  <a:pt x="20694" y="8603"/>
                  <a:pt x="21240" y="8252"/>
                </a:cubicBezTo>
                <a:cubicBezTo>
                  <a:pt x="21393" y="8154"/>
                  <a:pt x="21411" y="8075"/>
                  <a:pt x="21336" y="7912"/>
                </a:cubicBezTo>
                <a:cubicBezTo>
                  <a:pt x="20846" y="6851"/>
                  <a:pt x="20362" y="5788"/>
                  <a:pt x="19892" y="4718"/>
                </a:cubicBezTo>
                <a:cubicBezTo>
                  <a:pt x="19806" y="4523"/>
                  <a:pt x="19717" y="4523"/>
                  <a:pt x="19541" y="4574"/>
                </a:cubicBezTo>
                <a:cubicBezTo>
                  <a:pt x="18917" y="4751"/>
                  <a:pt x="18286" y="4905"/>
                  <a:pt x="17662" y="5080"/>
                </a:cubicBezTo>
                <a:cubicBezTo>
                  <a:pt x="17490" y="5129"/>
                  <a:pt x="17378" y="5103"/>
                  <a:pt x="17261" y="4959"/>
                </a:cubicBezTo>
                <a:cubicBezTo>
                  <a:pt x="16959" y="4585"/>
                  <a:pt x="16599" y="4263"/>
                  <a:pt x="16213" y="3983"/>
                </a:cubicBezTo>
                <a:cubicBezTo>
                  <a:pt x="16001" y="3828"/>
                  <a:pt x="15960" y="3672"/>
                  <a:pt x="16008" y="3442"/>
                </a:cubicBezTo>
                <a:cubicBezTo>
                  <a:pt x="16135" y="2831"/>
                  <a:pt x="16245" y="2217"/>
                  <a:pt x="16383" y="1609"/>
                </a:cubicBezTo>
                <a:cubicBezTo>
                  <a:pt x="16428" y="1413"/>
                  <a:pt x="16387" y="1327"/>
                  <a:pt x="16201" y="1258"/>
                </a:cubicBezTo>
                <a:cubicBezTo>
                  <a:pt x="15118" y="858"/>
                  <a:pt x="14036" y="450"/>
                  <a:pt x="12956" y="36"/>
                </a:cubicBezTo>
                <a:cubicBezTo>
                  <a:pt x="12911" y="19"/>
                  <a:pt x="12873" y="7"/>
                  <a:pt x="12837" y="2"/>
                </a:cubicBezTo>
                <a:close/>
                <a:moveTo>
                  <a:pt x="10766" y="5818"/>
                </a:moveTo>
                <a:cubicBezTo>
                  <a:pt x="13503" y="5818"/>
                  <a:pt x="15722" y="8039"/>
                  <a:pt x="15722" y="10778"/>
                </a:cubicBezTo>
                <a:cubicBezTo>
                  <a:pt x="15722" y="13517"/>
                  <a:pt x="13503" y="15738"/>
                  <a:pt x="10766" y="15738"/>
                </a:cubicBezTo>
                <a:cubicBezTo>
                  <a:pt x="8030" y="15738"/>
                  <a:pt x="5810" y="13517"/>
                  <a:pt x="5810" y="10778"/>
                </a:cubicBezTo>
                <a:cubicBezTo>
                  <a:pt x="5810" y="8039"/>
                  <a:pt x="8030" y="5818"/>
                  <a:pt x="10766" y="5818"/>
                </a:cubicBezTo>
                <a:close/>
              </a:path>
            </a:pathLst>
          </a:custGeom>
          <a:solidFill>
            <a:srgbClr val="76D6FF"/>
          </a:solidFill>
          <a:ln w="12700">
            <a:solidFill>
              <a:srgbClr val="000000"/>
            </a:solidFill>
            <a:miter lim="400000"/>
          </a:ln>
        </p:spPr>
        <p:txBody>
          <a:bodyPr lIns="50800" tIns="50800" rIns="50800" bIns="50800" anchor="ctr"/>
          <a:lstStyle/>
          <a:p>
            <a:pPr>
              <a:defRPr sz="4000"/>
            </a:pPr>
          </a:p>
        </p:txBody>
      </p:sp>
      <p:sp>
        <p:nvSpPr>
          <p:cNvPr id="223" name="On peut prendre la sortie d’une fonction est la mettre directement dans l’entrée d’une autre."/>
          <p:cNvSpPr txBox="1"/>
          <p:nvPr/>
        </p:nvSpPr>
        <p:spPr>
          <a:xfrm>
            <a:off x="258789" y="190310"/>
            <a:ext cx="12294395"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peut prendre la sortie d’une fonction est la mettre directement dans l’entrée d’une autre. </a:t>
            </a:r>
          </a:p>
        </p:txBody>
      </p:sp>
      <p:sp>
        <p:nvSpPr>
          <p:cNvPr id="224" name="Entrée"/>
          <p:cNvSpPr txBox="1"/>
          <p:nvPr/>
        </p:nvSpPr>
        <p:spPr>
          <a:xfrm>
            <a:off x="5659504" y="2234124"/>
            <a:ext cx="134302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Entrée</a:t>
            </a:r>
          </a:p>
        </p:txBody>
      </p:sp>
      <p:sp>
        <p:nvSpPr>
          <p:cNvPr id="225" name="Sortie"/>
          <p:cNvSpPr txBox="1"/>
          <p:nvPr/>
        </p:nvSpPr>
        <p:spPr>
          <a:xfrm>
            <a:off x="10934133" y="2234124"/>
            <a:ext cx="120483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Sortie</a:t>
            </a:r>
          </a:p>
        </p:txBody>
      </p:sp>
      <p:pic>
        <p:nvPicPr>
          <p:cNvPr id="226" name="Image" descr="Image"/>
          <p:cNvPicPr>
            <a:picLocks noChangeAspect="1"/>
          </p:cNvPicPr>
          <p:nvPr/>
        </p:nvPicPr>
        <p:blipFill>
          <a:blip r:embed="rId3">
            <a:extLst/>
          </a:blip>
          <a:stretch>
            <a:fillRect/>
          </a:stretch>
        </p:blipFill>
        <p:spPr>
          <a:xfrm>
            <a:off x="3609613" y="3489218"/>
            <a:ext cx="419101" cy="330201"/>
          </a:xfrm>
          <a:prstGeom prst="rect">
            <a:avLst/>
          </a:prstGeom>
          <a:ln w="12700">
            <a:miter lim="400000"/>
          </a:ln>
        </p:spPr>
      </p:pic>
      <p:pic>
        <p:nvPicPr>
          <p:cNvPr id="227" name="Image" descr="Image"/>
          <p:cNvPicPr>
            <a:picLocks noChangeAspect="1"/>
          </p:cNvPicPr>
          <p:nvPr/>
        </p:nvPicPr>
        <p:blipFill>
          <a:blip r:embed="rId4">
            <a:extLst/>
          </a:blip>
          <a:stretch>
            <a:fillRect/>
          </a:stretch>
        </p:blipFill>
        <p:spPr>
          <a:xfrm>
            <a:off x="8750220" y="3489218"/>
            <a:ext cx="419101" cy="330201"/>
          </a:xfrm>
          <a:prstGeom prst="rect">
            <a:avLst/>
          </a:prstGeom>
          <a:ln w="12700">
            <a:miter lim="400000"/>
          </a:ln>
        </p:spPr>
      </p:pic>
      <p:sp>
        <p:nvSpPr>
          <p:cNvPr id="228" name="Ligne"/>
          <p:cNvSpPr/>
          <p:nvPr/>
        </p:nvSpPr>
        <p:spPr>
          <a:xfrm>
            <a:off x="3138606" y="6939130"/>
            <a:ext cx="1364363" cy="1"/>
          </a:xfrm>
          <a:prstGeom prst="line">
            <a:avLst/>
          </a:prstGeom>
          <a:ln w="25400">
            <a:solidFill>
              <a:srgbClr val="535353"/>
            </a:solidFill>
            <a:prstDash val="sysDot"/>
            <a:miter lim="400000"/>
            <a:tailEnd type="triangle"/>
          </a:ln>
        </p:spPr>
        <p:txBody>
          <a:bodyPr lIns="0" tIns="0" rIns="0" bIns="0"/>
          <a:lstStyle/>
          <a:p>
            <a:pPr>
              <a:defRPr sz="4000"/>
            </a:pPr>
          </a:p>
        </p:txBody>
      </p:sp>
      <p:sp>
        <p:nvSpPr>
          <p:cNvPr id="229" name="Ligne"/>
          <p:cNvSpPr/>
          <p:nvPr/>
        </p:nvSpPr>
        <p:spPr>
          <a:xfrm>
            <a:off x="8064050" y="6939130"/>
            <a:ext cx="1364362" cy="1"/>
          </a:xfrm>
          <a:prstGeom prst="line">
            <a:avLst/>
          </a:prstGeom>
          <a:ln w="25400">
            <a:solidFill>
              <a:srgbClr val="535353"/>
            </a:solidFill>
            <a:prstDash val="sysDot"/>
            <a:miter lim="400000"/>
            <a:tailEnd type="triangle"/>
          </a:ln>
        </p:spPr>
        <p:txBody>
          <a:bodyPr lIns="0" tIns="0" rIns="0" bIns="0"/>
          <a:lstStyle/>
          <a:p>
            <a:pPr>
              <a:defRPr sz="4000"/>
            </a:pPr>
          </a:p>
        </p:txBody>
      </p:sp>
      <p:sp>
        <p:nvSpPr>
          <p:cNvPr id="230" name="Entrée"/>
          <p:cNvSpPr txBox="1"/>
          <p:nvPr/>
        </p:nvSpPr>
        <p:spPr>
          <a:xfrm>
            <a:off x="2098422" y="5452897"/>
            <a:ext cx="134302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Entrée</a:t>
            </a:r>
          </a:p>
        </p:txBody>
      </p:sp>
      <p:sp>
        <p:nvSpPr>
          <p:cNvPr id="231" name="Sortie"/>
          <p:cNvSpPr txBox="1"/>
          <p:nvPr/>
        </p:nvSpPr>
        <p:spPr>
          <a:xfrm>
            <a:off x="9006532" y="5452897"/>
            <a:ext cx="120483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Sortie</a:t>
            </a:r>
          </a:p>
        </p:txBody>
      </p:sp>
      <p:pic>
        <p:nvPicPr>
          <p:cNvPr id="232" name="Image" descr="Image"/>
          <p:cNvPicPr>
            <a:picLocks noChangeAspect="1"/>
          </p:cNvPicPr>
          <p:nvPr/>
        </p:nvPicPr>
        <p:blipFill>
          <a:blip r:embed="rId4">
            <a:extLst/>
          </a:blip>
          <a:stretch>
            <a:fillRect/>
          </a:stretch>
        </p:blipFill>
        <p:spPr>
          <a:xfrm>
            <a:off x="6073959" y="6719704"/>
            <a:ext cx="419101" cy="330201"/>
          </a:xfrm>
          <a:prstGeom prst="rect">
            <a:avLst/>
          </a:prstGeom>
          <a:ln w="12700">
            <a:miter lim="400000"/>
          </a:ln>
        </p:spPr>
      </p:pic>
      <p:sp>
        <p:nvSpPr>
          <p:cNvPr id="233" name="On peut créer une nouvelle fonction qu’on nomme la composition des deux fonctions."/>
          <p:cNvSpPr txBox="1"/>
          <p:nvPr/>
        </p:nvSpPr>
        <p:spPr>
          <a:xfrm>
            <a:off x="244066" y="8528814"/>
            <a:ext cx="12804056" cy="114701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peut créer une nouvelle fonction qu’on nomme la </a:t>
            </a:r>
            <a:r>
              <a:rPr b="1"/>
              <a:t>composition</a:t>
            </a:r>
            <a:r>
              <a:t> des deux fonctions.</a:t>
            </a:r>
          </a:p>
        </p:txBody>
      </p:sp>
      <p:grpSp>
        <p:nvGrpSpPr>
          <p:cNvPr id="237" name="Grouper"/>
          <p:cNvGrpSpPr/>
          <p:nvPr/>
        </p:nvGrpSpPr>
        <p:grpSpPr>
          <a:xfrm>
            <a:off x="3131206" y="1358710"/>
            <a:ext cx="1270001" cy="1404798"/>
            <a:chOff x="0" y="0"/>
            <a:chExt cx="1270000" cy="1404796"/>
          </a:xfrm>
        </p:grpSpPr>
        <p:sp>
          <p:nvSpPr>
            <p:cNvPr id="234" name="Cercle"/>
            <p:cNvSpPr/>
            <p:nvPr/>
          </p:nvSpPr>
          <p:spPr>
            <a:xfrm>
              <a:off x="0" y="0"/>
              <a:ext cx="1270000" cy="1270000"/>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sp>
          <p:nvSpPr>
            <p:cNvPr id="235" name="Ovale"/>
            <p:cNvSpPr/>
            <p:nvPr/>
          </p:nvSpPr>
          <p:spPr>
            <a:xfrm>
              <a:off x="151732" y="1295576"/>
              <a:ext cx="165768" cy="109221"/>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sp>
          <p:nvSpPr>
            <p:cNvPr id="236" name="Ovale"/>
            <p:cNvSpPr/>
            <p:nvPr/>
          </p:nvSpPr>
          <p:spPr>
            <a:xfrm>
              <a:off x="100265" y="1135379"/>
              <a:ext cx="165768" cy="109221"/>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grpSp>
      <p:grpSp>
        <p:nvGrpSpPr>
          <p:cNvPr id="241" name="Grouper"/>
          <p:cNvGrpSpPr/>
          <p:nvPr/>
        </p:nvGrpSpPr>
        <p:grpSpPr>
          <a:xfrm>
            <a:off x="8289897" y="1346010"/>
            <a:ext cx="1270001" cy="1404798"/>
            <a:chOff x="0" y="0"/>
            <a:chExt cx="1270000" cy="1404796"/>
          </a:xfrm>
        </p:grpSpPr>
        <p:sp>
          <p:nvSpPr>
            <p:cNvPr id="238" name="Cercle"/>
            <p:cNvSpPr/>
            <p:nvPr/>
          </p:nvSpPr>
          <p:spPr>
            <a:xfrm>
              <a:off x="0" y="0"/>
              <a:ext cx="1270000" cy="1270000"/>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sp>
          <p:nvSpPr>
            <p:cNvPr id="239" name="Ovale"/>
            <p:cNvSpPr/>
            <p:nvPr/>
          </p:nvSpPr>
          <p:spPr>
            <a:xfrm>
              <a:off x="151732" y="1295576"/>
              <a:ext cx="165768" cy="109221"/>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sp>
          <p:nvSpPr>
            <p:cNvPr id="240" name="Ovale"/>
            <p:cNvSpPr/>
            <p:nvPr/>
          </p:nvSpPr>
          <p:spPr>
            <a:xfrm>
              <a:off x="100265" y="1135379"/>
              <a:ext cx="165768" cy="109221"/>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grpSp>
      <p:grpSp>
        <p:nvGrpSpPr>
          <p:cNvPr id="245" name="Grouper"/>
          <p:cNvGrpSpPr/>
          <p:nvPr/>
        </p:nvGrpSpPr>
        <p:grpSpPr>
          <a:xfrm>
            <a:off x="5198577" y="4099750"/>
            <a:ext cx="2357611" cy="1533712"/>
            <a:chOff x="0" y="0"/>
            <a:chExt cx="2357609" cy="1533710"/>
          </a:xfrm>
        </p:grpSpPr>
        <p:sp>
          <p:nvSpPr>
            <p:cNvPr id="242" name="Ovale"/>
            <p:cNvSpPr/>
            <p:nvPr/>
          </p:nvSpPr>
          <p:spPr>
            <a:xfrm>
              <a:off x="0" y="0"/>
              <a:ext cx="2357610" cy="1322714"/>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sp>
          <p:nvSpPr>
            <p:cNvPr id="243" name="Ovale"/>
            <p:cNvSpPr/>
            <p:nvPr/>
          </p:nvSpPr>
          <p:spPr>
            <a:xfrm>
              <a:off x="335584" y="1424490"/>
              <a:ext cx="165768" cy="109221"/>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sp>
          <p:nvSpPr>
            <p:cNvPr id="244" name="Ovale"/>
            <p:cNvSpPr/>
            <p:nvPr/>
          </p:nvSpPr>
          <p:spPr>
            <a:xfrm>
              <a:off x="284117" y="1264292"/>
              <a:ext cx="165768" cy="109221"/>
            </a:xfrm>
            <a:prstGeom prst="ellipse">
              <a:avLst/>
            </a:prstGeom>
            <a:noFill/>
            <a:ln w="12700" cap="flat">
              <a:solidFill>
                <a:srgbClr val="000000"/>
              </a:solidFill>
              <a:prstDash val="solid"/>
              <a:miter lim="400000"/>
            </a:ln>
            <a:effectLst/>
          </p:spPr>
          <p:txBody>
            <a:bodyPr wrap="square" lIns="50800" tIns="50800" rIns="50800" bIns="50800" numCol="1" anchor="ctr">
              <a:noAutofit/>
            </a:bodyPr>
            <a:lstStyle/>
            <a:p>
              <a:pPr>
                <a:defRPr sz="4000"/>
              </a:pPr>
            </a:p>
          </p:txBody>
        </p:sp>
      </p:grpSp>
      <p:pic>
        <p:nvPicPr>
          <p:cNvPr id="246" name="Image" descr="Image"/>
          <p:cNvPicPr>
            <a:picLocks noChangeAspect="1"/>
          </p:cNvPicPr>
          <p:nvPr/>
        </p:nvPicPr>
        <p:blipFill>
          <a:blip r:embed="rId2">
            <a:extLst/>
          </a:blip>
          <a:stretch>
            <a:fillRect/>
          </a:stretch>
        </p:blipFill>
        <p:spPr>
          <a:xfrm>
            <a:off x="2678987" y="6719704"/>
            <a:ext cx="190501" cy="330201"/>
          </a:xfrm>
          <a:prstGeom prst="rect">
            <a:avLst/>
          </a:prstGeom>
          <a:ln w="12700">
            <a:miter lim="400000"/>
          </a:ln>
        </p:spPr>
      </p:pic>
      <p:pic>
        <p:nvPicPr>
          <p:cNvPr id="247" name="Image" descr="Image"/>
          <p:cNvPicPr>
            <a:picLocks noChangeAspect="1"/>
          </p:cNvPicPr>
          <p:nvPr/>
        </p:nvPicPr>
        <p:blipFill>
          <a:blip r:embed="rId2">
            <a:extLst/>
          </a:blip>
          <a:stretch>
            <a:fillRect/>
          </a:stretch>
        </p:blipFill>
        <p:spPr>
          <a:xfrm>
            <a:off x="1147105" y="3570498"/>
            <a:ext cx="190501" cy="330201"/>
          </a:xfrm>
          <a:prstGeom prst="rect">
            <a:avLst/>
          </a:prstGeom>
          <a:ln w="12700">
            <a:miter lim="400000"/>
          </a:ln>
        </p:spPr>
      </p:pic>
      <p:pic>
        <p:nvPicPr>
          <p:cNvPr id="248" name="Image" descr="Image"/>
          <p:cNvPicPr>
            <a:picLocks noChangeAspect="1"/>
          </p:cNvPicPr>
          <p:nvPr/>
        </p:nvPicPr>
        <p:blipFill>
          <a:blip r:embed="rId2">
            <a:extLst/>
          </a:blip>
          <a:stretch>
            <a:fillRect/>
          </a:stretch>
        </p:blipFill>
        <p:spPr>
          <a:xfrm>
            <a:off x="2678987" y="6719704"/>
            <a:ext cx="190501" cy="330201"/>
          </a:xfrm>
          <a:prstGeom prst="rect">
            <a:avLst/>
          </a:prstGeom>
          <a:ln w="12700">
            <a:miter lim="400000"/>
          </a:ln>
        </p:spPr>
      </p:pic>
      <p:pic>
        <p:nvPicPr>
          <p:cNvPr id="249" name="Image" descr="Image"/>
          <p:cNvPicPr>
            <a:picLocks noChangeAspect="1"/>
          </p:cNvPicPr>
          <p:nvPr/>
        </p:nvPicPr>
        <p:blipFill>
          <a:blip r:embed="rId3">
            <a:extLst/>
          </a:blip>
          <a:stretch>
            <a:fillRect/>
          </a:stretch>
        </p:blipFill>
        <p:spPr>
          <a:xfrm>
            <a:off x="6099192" y="3489218"/>
            <a:ext cx="419101" cy="330201"/>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15"/>
                                        </p:tgtEl>
                                        <p:attrNameLst>
                                          <p:attrName>style.visibility</p:attrName>
                                        </p:attrNameLst>
                                      </p:cBhvr>
                                      <p:to>
                                        <p:strVal val="visible"/>
                                      </p:to>
                                    </p:set>
                                  </p:childTnLst>
                                </p:cTn>
                              </p:par>
                            </p:childTnLst>
                          </p:cTn>
                        </p:par>
                        <p:par>
                          <p:cTn id="7" fill="hold">
                            <p:stCondLst>
                              <p:cond delay="0"/>
                            </p:stCondLst>
                            <p:childTnLst>
                              <p:par>
                                <p:cTn id="8" presetClass="entr" nodeType="afterEffect" presetSubtype="0" presetID="1" grpId="2" fill="hold">
                                  <p:stCondLst>
                                    <p:cond delay="0"/>
                                  </p:stCondLst>
                                  <p:iterate type="el" backwards="0">
                                    <p:tmAbs val="0"/>
                                  </p:iterate>
                                  <p:childTnLst>
                                    <p:set>
                                      <p:cBhvr>
                                        <p:cTn id="9" fill="hold"/>
                                        <p:tgtEl>
                                          <p:spTgt spid="214"/>
                                        </p:tgtEl>
                                        <p:attrNameLst>
                                          <p:attrName>style.visibility</p:attrName>
                                        </p:attrNameLst>
                                      </p:cBhvr>
                                      <p:to>
                                        <p:strVal val="visible"/>
                                      </p:to>
                                    </p:set>
                                  </p:childTnLst>
                                </p:cTn>
                              </p:par>
                            </p:childTnLst>
                          </p:cTn>
                        </p:par>
                        <p:par>
                          <p:cTn id="10" fill="hold">
                            <p:stCondLst>
                              <p:cond delay="0"/>
                            </p:stCondLst>
                            <p:childTnLst>
                              <p:par>
                                <p:cTn id="11" presetClass="entr" nodeType="afterEffect" presetSubtype="0" presetID="1" grpId="3" fill="hold">
                                  <p:stCondLst>
                                    <p:cond delay="0"/>
                                  </p:stCondLst>
                                  <p:iterate type="el" backwards="0">
                                    <p:tmAbs val="0"/>
                                  </p:iterate>
                                  <p:childTnLst>
                                    <p:set>
                                      <p:cBhvr>
                                        <p:cTn id="12" fill="hold"/>
                                        <p:tgtEl>
                                          <p:spTgt spid="216"/>
                                        </p:tgtEl>
                                        <p:attrNameLst>
                                          <p:attrName>style.visibility</p:attrName>
                                        </p:attrNameLst>
                                      </p:cBhvr>
                                      <p:to>
                                        <p:strVal val="visible"/>
                                      </p:to>
                                    </p:set>
                                  </p:childTnLst>
                                </p:cTn>
                              </p:par>
                            </p:childTnLst>
                          </p:cTn>
                        </p:par>
                        <p:par>
                          <p:cTn id="13" fill="hold">
                            <p:stCondLst>
                              <p:cond delay="0"/>
                            </p:stCondLst>
                            <p:childTnLst>
                              <p:par>
                                <p:cTn id="14" presetClass="entr" nodeType="afterEffect" presetSubtype="0" presetID="1" grpId="4" fill="hold">
                                  <p:stCondLst>
                                    <p:cond delay="0"/>
                                  </p:stCondLst>
                                  <p:iterate type="el" backwards="0">
                                    <p:tmAbs val="0"/>
                                  </p:iterate>
                                  <p:childTnLst>
                                    <p:set>
                                      <p:cBhvr>
                                        <p:cTn id="15" fill="hold"/>
                                        <p:tgtEl>
                                          <p:spTgt spid="241"/>
                                        </p:tgtEl>
                                        <p:attrNameLst>
                                          <p:attrName>style.visibility</p:attrName>
                                        </p:attrNameLst>
                                      </p:cBhvr>
                                      <p:to>
                                        <p:strVal val="visible"/>
                                      </p:to>
                                    </p:set>
                                  </p:childTnLst>
                                </p:cTn>
                              </p:par>
                            </p:childTnLst>
                          </p:cTn>
                        </p:par>
                        <p:par>
                          <p:cTn id="16" fill="hold">
                            <p:stCondLst>
                              <p:cond delay="0"/>
                            </p:stCondLst>
                            <p:childTnLst>
                              <p:par>
                                <p:cTn id="17" presetClass="entr" nodeType="afterEffect" presetSubtype="0" presetID="1" grpId="5" fill="hold">
                                  <p:stCondLst>
                                    <p:cond delay="0"/>
                                  </p:stCondLst>
                                  <p:iterate type="el" backwards="0">
                                    <p:tmAbs val="0"/>
                                  </p:iterate>
                                  <p:childTnLst>
                                    <p:set>
                                      <p:cBhvr>
                                        <p:cTn id="18" fill="hold"/>
                                        <p:tgtEl>
                                          <p:spTgt spid="225"/>
                                        </p:tgtEl>
                                        <p:attrNameLst>
                                          <p:attrName>style.visibility</p:attrName>
                                        </p:attrNameLst>
                                      </p:cBhvr>
                                      <p:to>
                                        <p:strVal val="visible"/>
                                      </p:to>
                                    </p:set>
                                  </p:childTnLst>
                                </p:cTn>
                              </p:par>
                            </p:childTnLst>
                          </p:cTn>
                        </p:par>
                        <p:par>
                          <p:cTn id="19" fill="hold">
                            <p:stCondLst>
                              <p:cond delay="0"/>
                            </p:stCondLst>
                            <p:childTnLst>
                              <p:par>
                                <p:cTn id="20" presetClass="entr" nodeType="afterEffect" presetSubtype="0" presetID="1" grpId="6" fill="hold">
                                  <p:stCondLst>
                                    <p:cond delay="0"/>
                                  </p:stCondLst>
                                  <p:iterate type="el" backwards="0">
                                    <p:tmAbs val="0"/>
                                  </p:iterate>
                                  <p:childTnLst>
                                    <p:set>
                                      <p:cBhvr>
                                        <p:cTn id="21" fill="hold"/>
                                        <p:tgtEl>
                                          <p:spTgt spid="224"/>
                                        </p:tgtEl>
                                        <p:attrNameLst>
                                          <p:attrName>style.visibility</p:attrName>
                                        </p:attrNameLst>
                                      </p:cBhvr>
                                      <p:to>
                                        <p:strVal val="visible"/>
                                      </p:to>
                                    </p:set>
                                  </p:childTnLst>
                                </p:cTn>
                              </p:par>
                            </p:childTnLst>
                          </p:cTn>
                        </p:par>
                        <p:par>
                          <p:cTn id="22" fill="hold">
                            <p:stCondLst>
                              <p:cond delay="0"/>
                            </p:stCondLst>
                            <p:childTnLst>
                              <p:par>
                                <p:cTn id="23" presetClass="entr" nodeType="afterEffect" presetSubtype="0" presetID="1" grpId="7" fill="hold">
                                  <p:stCondLst>
                                    <p:cond delay="0"/>
                                  </p:stCondLst>
                                  <p:iterate type="el" backwards="0">
                                    <p:tmAbs val="0"/>
                                  </p:iterate>
                                  <p:childTnLst>
                                    <p:set>
                                      <p:cBhvr>
                                        <p:cTn id="24" fill="hold"/>
                                        <p:tgtEl>
                                          <p:spTgt spid="210"/>
                                        </p:tgtEl>
                                        <p:attrNameLst>
                                          <p:attrName>style.visibility</p:attrName>
                                        </p:attrNameLst>
                                      </p:cBhvr>
                                      <p:to>
                                        <p:strVal val="visible"/>
                                      </p:to>
                                    </p:set>
                                  </p:childTnLst>
                                </p:cTn>
                              </p:par>
                            </p:childTnLst>
                          </p:cTn>
                        </p:par>
                        <p:par>
                          <p:cTn id="25" fill="hold">
                            <p:stCondLst>
                              <p:cond delay="0"/>
                            </p:stCondLst>
                            <p:childTnLst>
                              <p:par>
                                <p:cTn id="26" presetClass="entr" nodeType="afterEffect" presetSubtype="0" presetID="1" grpId="8" fill="hold">
                                  <p:stCondLst>
                                    <p:cond delay="0"/>
                                  </p:stCondLst>
                                  <p:iterate type="el" backwards="0">
                                    <p:tmAbs val="0"/>
                                  </p:iterate>
                                  <p:childTnLst>
                                    <p:set>
                                      <p:cBhvr>
                                        <p:cTn id="27" fill="hold"/>
                                        <p:tgtEl>
                                          <p:spTgt spid="212"/>
                                        </p:tgtEl>
                                        <p:attrNameLst>
                                          <p:attrName>style.visibility</p:attrName>
                                        </p:attrNameLst>
                                      </p:cBhvr>
                                      <p:to>
                                        <p:strVal val="visible"/>
                                      </p:to>
                                    </p:set>
                                  </p:childTnLst>
                                </p:cTn>
                              </p:par>
                            </p:childTnLst>
                          </p:cTn>
                        </p:par>
                        <p:par>
                          <p:cTn id="28" fill="hold">
                            <p:stCondLst>
                              <p:cond delay="0"/>
                            </p:stCondLst>
                            <p:childTnLst>
                              <p:par>
                                <p:cTn id="29" presetClass="entr" nodeType="afterEffect" presetSubtype="0" presetID="1" grpId="9" fill="hold">
                                  <p:stCondLst>
                                    <p:cond delay="0"/>
                                  </p:stCondLst>
                                  <p:iterate type="el" backwards="0">
                                    <p:tmAbs val="0"/>
                                  </p:iterate>
                                  <p:childTnLst>
                                    <p:set>
                                      <p:cBhvr>
                                        <p:cTn id="30" fill="hold"/>
                                        <p:tgtEl>
                                          <p:spTgt spid="2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path" nodeType="clickEffect" presetSubtype="0" presetID="-1" grpId="10" accel="50000" decel="50000" fill="hold">
                                  <p:stCondLst>
                                    <p:cond delay="0"/>
                                  </p:stCondLst>
                                  <p:childTnLst>
                                    <p:animMotion path="M 0.000000 0.000000 L 0.201114 -0.002227" origin="layout" pathEditMode="relative">
                                      <p:cBhvr>
                                        <p:cTn id="34" dur="1000" fill="hold"/>
                                        <p:tgtEl>
                                          <p:spTgt spid="209"/>
                                        </p:tgtEl>
                                        <p:attrNameLst>
                                          <p:attrName>ppt_x</p:attrName>
                                          <p:attrName>ppt_y</p:attrName>
                                        </p:attrNameLst>
                                      </p:cBhvr>
                                    </p:animMotion>
                                  </p:childTnLst>
                                </p:cTn>
                              </p:par>
                            </p:childTnLst>
                          </p:cTn>
                        </p:par>
                        <p:par>
                          <p:cTn id="35" fill="hold">
                            <p:stCondLst>
                              <p:cond delay="1000"/>
                            </p:stCondLst>
                            <p:childTnLst>
                              <p:par>
                                <p:cTn id="36" presetClass="exit" nodeType="afterEffect" presetSubtype="0" presetID="1" grpId="11" fill="hold">
                                  <p:stCondLst>
                                    <p:cond delay="0"/>
                                  </p:stCondLst>
                                  <p:iterate type="el" backwards="0">
                                    <p:tmAbs val="0"/>
                                  </p:iterate>
                                  <p:childTnLst>
                                    <p:set>
                                      <p:cBhvr>
                                        <p:cTn id="37" fill="hold">
                                          <p:stCondLst>
                                            <p:cond delay="0"/>
                                          </p:stCondLst>
                                        </p:cTn>
                                        <p:tgtEl>
                                          <p:spTgt spid="209"/>
                                        </p:tgtEl>
                                        <p:attrNameLst>
                                          <p:attrName>style.visibility</p:attrName>
                                        </p:attrNameLst>
                                      </p:cBhvr>
                                      <p:to>
                                        <p:strVal val="hidden"/>
                                      </p:to>
                                    </p:set>
                                  </p:childTnLst>
                                </p:cTn>
                              </p:par>
                            </p:childTnLst>
                          </p:cTn>
                        </p:par>
                        <p:par>
                          <p:cTn id="38" fill="hold">
                            <p:stCondLst>
                              <p:cond delay="0"/>
                            </p:stCondLst>
                            <p:childTnLst>
                              <p:par>
                                <p:cTn id="39" presetClass="emph" nodeType="afterEffect" presetSubtype="0" presetID="8" grpId="12" accel="50000" decel="50000" fill="hold">
                                  <p:stCondLst>
                                    <p:cond delay="0"/>
                                  </p:stCondLst>
                                  <p:childTnLst>
                                    <p:animRot by="10800000">
                                      <p:cBhvr>
                                        <p:cTn id="40" dur="1000" fill="hold"/>
                                        <p:tgtEl>
                                          <p:spTgt spid="204"/>
                                        </p:tgtEl>
                                        <p:attrNameLst>
                                          <p:attrName>r</p:attrName>
                                        </p:attrNameLst>
                                      </p:cBhvr>
                                    </p:animRot>
                                  </p:childTnLst>
                                </p:cTn>
                              </p:par>
                            </p:childTnLst>
                          </p:cTn>
                        </p:par>
                        <p:par>
                          <p:cTn id="41" fill="hold">
                            <p:stCondLst>
                              <p:cond delay="0"/>
                            </p:stCondLst>
                            <p:childTnLst>
                              <p:par>
                                <p:cTn id="42" presetClass="emph" nodeType="withEffect" presetSubtype="0" presetID="8" grpId="13" accel="50000" decel="50000" fill="hold">
                                  <p:stCondLst>
                                    <p:cond delay="0"/>
                                  </p:stCondLst>
                                  <p:childTnLst>
                                    <p:animRot by="10800000">
                                      <p:cBhvr>
                                        <p:cTn id="43" dur="1000" fill="hold"/>
                                        <p:tgtEl>
                                          <p:spTgt spid="203"/>
                                        </p:tgtEl>
                                        <p:attrNameLst>
                                          <p:attrName>r</p:attrName>
                                        </p:attrNameLst>
                                      </p:cBhvr>
                                    </p:animRot>
                                  </p:childTnLst>
                                </p:cTn>
                              </p:par>
                            </p:childTnLst>
                          </p:cTn>
                        </p:par>
                        <p:par>
                          <p:cTn id="44" fill="hold">
                            <p:stCondLst>
                              <p:cond delay="0"/>
                            </p:stCondLst>
                            <p:childTnLst>
                              <p:par>
                                <p:cTn id="45" presetClass="emph" nodeType="withEffect" presetSubtype="0" presetID="8" grpId="14" accel="50000" decel="50000" fill="hold">
                                  <p:stCondLst>
                                    <p:cond delay="0"/>
                                  </p:stCondLst>
                                  <p:childTnLst>
                                    <p:animRot by="-10800000">
                                      <p:cBhvr>
                                        <p:cTn id="46" dur="1000" fill="hold"/>
                                        <p:tgtEl>
                                          <p:spTgt spid="202"/>
                                        </p:tgtEl>
                                        <p:attrNameLst>
                                          <p:attrName>r</p:attrName>
                                        </p:attrNameLst>
                                      </p:cBhvr>
                                    </p:animRot>
                                  </p:childTnLst>
                                </p:cTn>
                              </p:par>
                            </p:childTnLst>
                          </p:cTn>
                        </p:par>
                        <p:par>
                          <p:cTn id="47" fill="hold">
                            <p:stCondLst>
                              <p:cond delay="1000"/>
                            </p:stCondLst>
                            <p:childTnLst>
                              <p:par>
                                <p:cTn id="48" presetClass="entr" nodeType="afterEffect" presetSubtype="0" presetID="1" grpId="15" fill="hold">
                                  <p:stCondLst>
                                    <p:cond delay="0"/>
                                  </p:stCondLst>
                                  <p:iterate type="el" backwards="0">
                                    <p:tmAbs val="0"/>
                                  </p:iterate>
                                  <p:childTnLst>
                                    <p:set>
                                      <p:cBhvr>
                                        <p:cTn id="49" fill="hold"/>
                                        <p:tgtEl>
                                          <p:spTgt spid="226"/>
                                        </p:tgtEl>
                                        <p:attrNameLst>
                                          <p:attrName>style.visibility</p:attrName>
                                        </p:attrNameLst>
                                      </p:cBhvr>
                                      <p:to>
                                        <p:strVal val="visible"/>
                                      </p:to>
                                    </p:set>
                                  </p:childTnLst>
                                </p:cTn>
                              </p:par>
                            </p:childTnLst>
                          </p:cTn>
                        </p:par>
                        <p:par>
                          <p:cTn id="50" fill="hold">
                            <p:stCondLst>
                              <p:cond delay="0"/>
                            </p:stCondLst>
                            <p:childTnLst>
                              <p:par>
                                <p:cTn id="51" presetClass="path" nodeType="afterEffect" presetSubtype="0" presetID="-1" grpId="16" accel="50000" decel="50000" fill="hold">
                                  <p:stCondLst>
                                    <p:cond delay="0"/>
                                  </p:stCondLst>
                                  <p:childTnLst>
                                    <p:animMotion path="M 0.000000 0.000000 L 0.192454 0.001807" origin="layout" pathEditMode="relative">
                                      <p:cBhvr>
                                        <p:cTn id="52" dur="1000" fill="hold"/>
                                        <p:tgtEl>
                                          <p:spTgt spid="226"/>
                                        </p:tgtEl>
                                        <p:attrNameLst>
                                          <p:attrName>ppt_x</p:attrName>
                                          <p:attrName>ppt_y</p:attrName>
                                        </p:attrNameLst>
                                      </p:cBhvr>
                                    </p:animMotion>
                                  </p:childTnLst>
                                </p:cTn>
                              </p:par>
                            </p:childTnLst>
                          </p:cTn>
                        </p:par>
                      </p:childTnLst>
                    </p:cTn>
                  </p:par>
                  <p:par>
                    <p:cTn id="53" fill="hold">
                      <p:stCondLst>
                        <p:cond delay="indefinite"/>
                      </p:stCondLst>
                      <p:childTnLst>
                        <p:par>
                          <p:cTn id="54" fill="hold">
                            <p:stCondLst>
                              <p:cond delay="0"/>
                            </p:stCondLst>
                            <p:childTnLst>
                              <p:par>
                                <p:cTn id="55" presetClass="entr" nodeType="clickEffect" presetSubtype="0" presetID="1" grpId="17" fill="hold">
                                  <p:stCondLst>
                                    <p:cond delay="0"/>
                                  </p:stCondLst>
                                  <p:iterate type="el" backwards="0">
                                    <p:tmAbs val="0"/>
                                  </p:iterate>
                                  <p:childTnLst>
                                    <p:set>
                                      <p:cBhvr>
                                        <p:cTn id="56" fill="hold"/>
                                        <p:tgtEl>
                                          <p:spTgt spid="249"/>
                                        </p:tgtEl>
                                        <p:attrNameLst>
                                          <p:attrName>style.visibility</p:attrName>
                                        </p:attrNameLst>
                                      </p:cBhvr>
                                      <p:to>
                                        <p:strVal val="visible"/>
                                      </p:to>
                                    </p:set>
                                  </p:childTnLst>
                                </p:cTn>
                              </p:par>
                            </p:childTnLst>
                          </p:cTn>
                        </p:par>
                        <p:par>
                          <p:cTn id="57" fill="hold">
                            <p:stCondLst>
                              <p:cond delay="0"/>
                            </p:stCondLst>
                            <p:childTnLst>
                              <p:par>
                                <p:cTn id="58" presetClass="path" nodeType="withEffect" presetSubtype="0" presetID="-1" grpId="18" accel="50000" decel="50000" fill="hold">
                                  <p:stCondLst>
                                    <p:cond delay="0"/>
                                  </p:stCondLst>
                                  <p:childTnLst>
                                    <p:animMotion path="M 0.192454 0.001807 L 0.394443 0.001772" origin="layout" pathEditMode="relative">
                                      <p:cBhvr>
                                        <p:cTn id="59" dur="1000" fill="hold"/>
                                        <p:tgtEl>
                                          <p:spTgt spid="226"/>
                                        </p:tgtEl>
                                        <p:attrNameLst>
                                          <p:attrName>ppt_x</p:attrName>
                                          <p:attrName>ppt_y</p:attrName>
                                        </p:attrNameLst>
                                      </p:cBhvr>
                                    </p:animMotion>
                                  </p:childTnLst>
                                </p:cTn>
                              </p:par>
                            </p:childTnLst>
                          </p:cTn>
                        </p:par>
                        <p:par>
                          <p:cTn id="60" fill="hold">
                            <p:stCondLst>
                              <p:cond delay="1000"/>
                            </p:stCondLst>
                            <p:childTnLst>
                              <p:par>
                                <p:cTn id="61" presetClass="exit" nodeType="afterEffect" presetSubtype="0" presetID="1" grpId="19" fill="hold">
                                  <p:stCondLst>
                                    <p:cond delay="0"/>
                                  </p:stCondLst>
                                  <p:iterate type="el" backwards="0">
                                    <p:tmAbs val="0"/>
                                  </p:iterate>
                                  <p:childTnLst>
                                    <p:set>
                                      <p:cBhvr>
                                        <p:cTn id="62" fill="hold">
                                          <p:stCondLst>
                                            <p:cond delay="0"/>
                                          </p:stCondLst>
                                        </p:cTn>
                                        <p:tgtEl>
                                          <p:spTgt spid="226"/>
                                        </p:tgtEl>
                                        <p:attrNameLst>
                                          <p:attrName>style.visibility</p:attrName>
                                        </p:attrNameLst>
                                      </p:cBhvr>
                                      <p:to>
                                        <p:strVal val="hidden"/>
                                      </p:to>
                                    </p:set>
                                  </p:childTnLst>
                                </p:cTn>
                              </p:par>
                            </p:childTnLst>
                          </p:cTn>
                        </p:par>
                        <p:par>
                          <p:cTn id="63" fill="hold">
                            <p:stCondLst>
                              <p:cond delay="0"/>
                            </p:stCondLst>
                            <p:childTnLst>
                              <p:par>
                                <p:cTn id="64" presetClass="emph" nodeType="afterEffect" presetSubtype="0" presetID="8" grpId="20" accel="50000" decel="50000" fill="hold">
                                  <p:stCondLst>
                                    <p:cond delay="0"/>
                                  </p:stCondLst>
                                  <p:childTnLst>
                                    <p:animRot by="10800000">
                                      <p:cBhvr>
                                        <p:cTn id="65" dur="1000" fill="hold"/>
                                        <p:tgtEl>
                                          <p:spTgt spid="216"/>
                                        </p:tgtEl>
                                        <p:attrNameLst>
                                          <p:attrName>r</p:attrName>
                                        </p:attrNameLst>
                                      </p:cBhvr>
                                    </p:animRot>
                                  </p:childTnLst>
                                </p:cTn>
                              </p:par>
                            </p:childTnLst>
                          </p:cTn>
                        </p:par>
                        <p:par>
                          <p:cTn id="66" fill="hold">
                            <p:stCondLst>
                              <p:cond delay="0"/>
                            </p:stCondLst>
                            <p:childTnLst>
                              <p:par>
                                <p:cTn id="67" presetClass="emph" nodeType="withEffect" presetSubtype="0" presetID="8" grpId="21" accel="50000" decel="50000" fill="hold">
                                  <p:stCondLst>
                                    <p:cond delay="0"/>
                                  </p:stCondLst>
                                  <p:childTnLst>
                                    <p:animRot by="-10800000">
                                      <p:cBhvr>
                                        <p:cTn id="68" dur="1000" fill="hold"/>
                                        <p:tgtEl>
                                          <p:spTgt spid="214"/>
                                        </p:tgtEl>
                                        <p:attrNameLst>
                                          <p:attrName>r</p:attrName>
                                        </p:attrNameLst>
                                      </p:cBhvr>
                                    </p:animRot>
                                  </p:childTnLst>
                                </p:cTn>
                              </p:par>
                            </p:childTnLst>
                          </p:cTn>
                        </p:par>
                        <p:par>
                          <p:cTn id="69" fill="hold">
                            <p:stCondLst>
                              <p:cond delay="0"/>
                            </p:stCondLst>
                            <p:childTnLst>
                              <p:par>
                                <p:cTn id="70" presetClass="emph" nodeType="withEffect" presetSubtype="0" presetID="8" grpId="22" accel="50000" decel="50000" fill="hold">
                                  <p:stCondLst>
                                    <p:cond delay="0"/>
                                  </p:stCondLst>
                                  <p:childTnLst>
                                    <p:animRot by="10800000">
                                      <p:cBhvr>
                                        <p:cTn id="71" dur="1000" fill="hold"/>
                                        <p:tgtEl>
                                          <p:spTgt spid="215"/>
                                        </p:tgtEl>
                                        <p:attrNameLst>
                                          <p:attrName>r</p:attrName>
                                        </p:attrNameLst>
                                      </p:cBhvr>
                                    </p:animRot>
                                  </p:childTnLst>
                                </p:cTn>
                              </p:par>
                            </p:childTnLst>
                          </p:cTn>
                        </p:par>
                        <p:par>
                          <p:cTn id="72" fill="hold">
                            <p:stCondLst>
                              <p:cond delay="1000"/>
                            </p:stCondLst>
                            <p:childTnLst>
                              <p:par>
                                <p:cTn id="73" presetClass="entr" nodeType="afterEffect" presetSubtype="0" presetID="1" grpId="23" fill="hold">
                                  <p:stCondLst>
                                    <p:cond delay="0"/>
                                  </p:stCondLst>
                                  <p:iterate type="el" backwards="0">
                                    <p:tmAbs val="0"/>
                                  </p:iterate>
                                  <p:childTnLst>
                                    <p:set>
                                      <p:cBhvr>
                                        <p:cTn id="74" fill="hold"/>
                                        <p:tgtEl>
                                          <p:spTgt spid="227"/>
                                        </p:tgtEl>
                                        <p:attrNameLst>
                                          <p:attrName>style.visibility</p:attrName>
                                        </p:attrNameLst>
                                      </p:cBhvr>
                                      <p:to>
                                        <p:strVal val="visible"/>
                                      </p:to>
                                    </p:set>
                                  </p:childTnLst>
                                </p:cTn>
                              </p:par>
                            </p:childTnLst>
                          </p:cTn>
                        </p:par>
                        <p:par>
                          <p:cTn id="75" fill="hold">
                            <p:stCondLst>
                              <p:cond delay="0"/>
                            </p:stCondLst>
                            <p:childTnLst>
                              <p:par>
                                <p:cTn id="76" presetClass="path" nodeType="afterEffect" presetSubtype="0" presetID="-1" grpId="24" accel="50000" decel="50000" fill="hold">
                                  <p:stCondLst>
                                    <p:cond delay="0"/>
                                  </p:stCondLst>
                                  <p:childTnLst>
                                    <p:animMotion path="M 0.000000 0.000000 L 0.219491 0.000052" origin="layout" pathEditMode="relative">
                                      <p:cBhvr>
                                        <p:cTn id="77" dur="1000" fill="hold"/>
                                        <p:tgtEl>
                                          <p:spTgt spid="227"/>
                                        </p:tgtEl>
                                        <p:attrNameLst>
                                          <p:attrName>ppt_x</p:attrName>
                                          <p:attrName>ppt_y</p:attrName>
                                        </p:attrNameLst>
                                      </p:cBhvr>
                                    </p:animMotion>
                                  </p:childTnLst>
                                </p:cTn>
                              </p:par>
                            </p:childTnLst>
                          </p:cTn>
                        </p:par>
                      </p:childTnLst>
                    </p:cTn>
                  </p:par>
                  <p:par>
                    <p:cTn id="78" fill="hold">
                      <p:stCondLst>
                        <p:cond delay="indefinite"/>
                      </p:stCondLst>
                      <p:childTnLst>
                        <p:par>
                          <p:cTn id="79" fill="hold">
                            <p:stCondLst>
                              <p:cond delay="0"/>
                            </p:stCondLst>
                            <p:childTnLst>
                              <p:par>
                                <p:cTn id="80" presetClass="entr" nodeType="clickEffect" presetSubtype="0" presetID="1" grpId="25" fill="hold">
                                  <p:stCondLst>
                                    <p:cond delay="0"/>
                                  </p:stCondLst>
                                  <p:iterate type="el" backwards="0">
                                    <p:tmAbs val="0"/>
                                  </p:iterate>
                                  <p:childTnLst>
                                    <p:set>
                                      <p:cBhvr>
                                        <p:cTn id="81" fill="hold"/>
                                        <p:tgtEl>
                                          <p:spTgt spid="233"/>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Class="entr" nodeType="clickEffect" presetSubtype="0" presetID="1" grpId="26" fill="hold">
                                  <p:stCondLst>
                                    <p:cond delay="0"/>
                                  </p:stCondLst>
                                  <p:iterate type="el" backwards="0">
                                    <p:tmAbs val="0"/>
                                  </p:iterate>
                                  <p:childTnLst>
                                    <p:set>
                                      <p:cBhvr>
                                        <p:cTn id="85" fill="hold"/>
                                        <p:tgtEl>
                                          <p:spTgt spid="248"/>
                                        </p:tgtEl>
                                        <p:attrNameLst>
                                          <p:attrName>style.visibility</p:attrName>
                                        </p:attrNameLst>
                                      </p:cBhvr>
                                      <p:to>
                                        <p:strVal val="visible"/>
                                      </p:to>
                                    </p:set>
                                  </p:childTnLst>
                                </p:cTn>
                              </p:par>
                            </p:childTnLst>
                          </p:cTn>
                        </p:par>
                        <p:par>
                          <p:cTn id="86" fill="hold">
                            <p:stCondLst>
                              <p:cond delay="0"/>
                            </p:stCondLst>
                            <p:childTnLst>
                              <p:par>
                                <p:cTn id="87" presetClass="entr" nodeType="afterEffect" presetSubtype="0" presetID="1" grpId="27" fill="hold">
                                  <p:stCondLst>
                                    <p:cond delay="0"/>
                                  </p:stCondLst>
                                  <p:iterate type="el" backwards="0">
                                    <p:tmAbs val="0"/>
                                  </p:iterate>
                                  <p:childTnLst>
                                    <p:set>
                                      <p:cBhvr>
                                        <p:cTn id="88" fill="hold"/>
                                        <p:tgtEl>
                                          <p:spTgt spid="231"/>
                                        </p:tgtEl>
                                        <p:attrNameLst>
                                          <p:attrName>style.visibility</p:attrName>
                                        </p:attrNameLst>
                                      </p:cBhvr>
                                      <p:to>
                                        <p:strVal val="visible"/>
                                      </p:to>
                                    </p:set>
                                  </p:childTnLst>
                                </p:cTn>
                              </p:par>
                            </p:childTnLst>
                          </p:cTn>
                        </p:par>
                        <p:par>
                          <p:cTn id="89" fill="hold">
                            <p:stCondLst>
                              <p:cond delay="0"/>
                            </p:stCondLst>
                            <p:childTnLst>
                              <p:par>
                                <p:cTn id="90" presetClass="entr" nodeType="afterEffect" presetSubtype="0" presetID="1" grpId="28" fill="hold">
                                  <p:stCondLst>
                                    <p:cond delay="0"/>
                                  </p:stCondLst>
                                  <p:iterate type="el" backwards="0">
                                    <p:tmAbs val="0"/>
                                  </p:iterate>
                                  <p:childTnLst>
                                    <p:set>
                                      <p:cBhvr>
                                        <p:cTn id="91" fill="hold"/>
                                        <p:tgtEl>
                                          <p:spTgt spid="230"/>
                                        </p:tgtEl>
                                        <p:attrNameLst>
                                          <p:attrName>style.visibility</p:attrName>
                                        </p:attrNameLst>
                                      </p:cBhvr>
                                      <p:to>
                                        <p:strVal val="visible"/>
                                      </p:to>
                                    </p:set>
                                  </p:childTnLst>
                                </p:cTn>
                              </p:par>
                            </p:childTnLst>
                          </p:cTn>
                        </p:par>
                        <p:par>
                          <p:cTn id="92" fill="hold">
                            <p:stCondLst>
                              <p:cond delay="0"/>
                            </p:stCondLst>
                            <p:childTnLst>
                              <p:par>
                                <p:cTn id="93" presetClass="entr" nodeType="afterEffect" presetSubtype="0" presetID="1" grpId="29" fill="hold">
                                  <p:stCondLst>
                                    <p:cond delay="0"/>
                                  </p:stCondLst>
                                  <p:iterate type="el" backwards="0">
                                    <p:tmAbs val="0"/>
                                  </p:iterate>
                                  <p:childTnLst>
                                    <p:set>
                                      <p:cBhvr>
                                        <p:cTn id="94" fill="hold"/>
                                        <p:tgtEl>
                                          <p:spTgt spid="229"/>
                                        </p:tgtEl>
                                        <p:attrNameLst>
                                          <p:attrName>style.visibility</p:attrName>
                                        </p:attrNameLst>
                                      </p:cBhvr>
                                      <p:to>
                                        <p:strVal val="visible"/>
                                      </p:to>
                                    </p:set>
                                  </p:childTnLst>
                                </p:cTn>
                              </p:par>
                            </p:childTnLst>
                          </p:cTn>
                        </p:par>
                        <p:par>
                          <p:cTn id="95" fill="hold">
                            <p:stCondLst>
                              <p:cond delay="0"/>
                            </p:stCondLst>
                            <p:childTnLst>
                              <p:par>
                                <p:cTn id="96" presetClass="entr" nodeType="afterEffect" presetSubtype="0" presetID="1" grpId="30" fill="hold">
                                  <p:stCondLst>
                                    <p:cond delay="0"/>
                                  </p:stCondLst>
                                  <p:iterate type="el" backwards="0">
                                    <p:tmAbs val="0"/>
                                  </p:iterate>
                                  <p:childTnLst>
                                    <p:set>
                                      <p:cBhvr>
                                        <p:cTn id="97" fill="hold"/>
                                        <p:tgtEl>
                                          <p:spTgt spid="228"/>
                                        </p:tgtEl>
                                        <p:attrNameLst>
                                          <p:attrName>style.visibility</p:attrName>
                                        </p:attrNameLst>
                                      </p:cBhvr>
                                      <p:to>
                                        <p:strVal val="visible"/>
                                      </p:to>
                                    </p:set>
                                  </p:childTnLst>
                                </p:cTn>
                              </p:par>
                            </p:childTnLst>
                          </p:cTn>
                        </p:par>
                        <p:par>
                          <p:cTn id="98" fill="hold">
                            <p:stCondLst>
                              <p:cond delay="0"/>
                            </p:stCondLst>
                            <p:childTnLst>
                              <p:par>
                                <p:cTn id="99" presetClass="entr" nodeType="afterEffect" presetSubtype="0" presetID="1" grpId="31" fill="hold">
                                  <p:stCondLst>
                                    <p:cond delay="0"/>
                                  </p:stCondLst>
                                  <p:iterate type="el" backwards="0">
                                    <p:tmAbs val="0"/>
                                  </p:iterate>
                                  <p:childTnLst>
                                    <p:set>
                                      <p:cBhvr>
                                        <p:cTn id="100" fill="hold"/>
                                        <p:tgtEl>
                                          <p:spTgt spid="245"/>
                                        </p:tgtEl>
                                        <p:attrNameLst>
                                          <p:attrName>style.visibility</p:attrName>
                                        </p:attrNameLst>
                                      </p:cBhvr>
                                      <p:to>
                                        <p:strVal val="visible"/>
                                      </p:to>
                                    </p:set>
                                  </p:childTnLst>
                                </p:cTn>
                              </p:par>
                            </p:childTnLst>
                          </p:cTn>
                        </p:par>
                        <p:par>
                          <p:cTn id="101" fill="hold">
                            <p:stCondLst>
                              <p:cond delay="0"/>
                            </p:stCondLst>
                            <p:childTnLst>
                              <p:par>
                                <p:cTn id="102" presetClass="entr" nodeType="afterEffect" presetSubtype="0" presetID="1" grpId="32" fill="hold">
                                  <p:stCondLst>
                                    <p:cond delay="0"/>
                                  </p:stCondLst>
                                  <p:iterate type="el" backwards="0">
                                    <p:tmAbs val="0"/>
                                  </p:iterate>
                                  <p:childTnLst>
                                    <p:set>
                                      <p:cBhvr>
                                        <p:cTn id="103" fill="hold"/>
                                        <p:tgtEl>
                                          <p:spTgt spid="218"/>
                                        </p:tgtEl>
                                        <p:attrNameLst>
                                          <p:attrName>style.visibility</p:attrName>
                                        </p:attrNameLst>
                                      </p:cBhvr>
                                      <p:to>
                                        <p:strVal val="visible"/>
                                      </p:to>
                                    </p:set>
                                  </p:childTnLst>
                                </p:cTn>
                              </p:par>
                            </p:childTnLst>
                          </p:cTn>
                        </p:par>
                        <p:par>
                          <p:cTn id="104" fill="hold">
                            <p:stCondLst>
                              <p:cond delay="0"/>
                            </p:stCondLst>
                            <p:childTnLst>
                              <p:par>
                                <p:cTn id="105" presetClass="entr" nodeType="afterEffect" presetSubtype="0" presetID="1" grpId="33" fill="hold">
                                  <p:stCondLst>
                                    <p:cond delay="0"/>
                                  </p:stCondLst>
                                  <p:iterate type="el" backwards="0">
                                    <p:tmAbs val="0"/>
                                  </p:iterate>
                                  <p:childTnLst>
                                    <p:set>
                                      <p:cBhvr>
                                        <p:cTn id="106" fill="hold"/>
                                        <p:tgtEl>
                                          <p:spTgt spid="221"/>
                                        </p:tgtEl>
                                        <p:attrNameLst>
                                          <p:attrName>style.visibility</p:attrName>
                                        </p:attrNameLst>
                                      </p:cBhvr>
                                      <p:to>
                                        <p:strVal val="visible"/>
                                      </p:to>
                                    </p:set>
                                  </p:childTnLst>
                                </p:cTn>
                              </p:par>
                            </p:childTnLst>
                          </p:cTn>
                        </p:par>
                        <p:par>
                          <p:cTn id="107" fill="hold">
                            <p:stCondLst>
                              <p:cond delay="0"/>
                            </p:stCondLst>
                            <p:childTnLst>
                              <p:par>
                                <p:cTn id="108" presetClass="entr" nodeType="afterEffect" presetSubtype="0" presetID="1" grpId="34" fill="hold">
                                  <p:stCondLst>
                                    <p:cond delay="0"/>
                                  </p:stCondLst>
                                  <p:iterate type="el" backwards="0">
                                    <p:tmAbs val="0"/>
                                  </p:iterate>
                                  <p:childTnLst>
                                    <p:set>
                                      <p:cBhvr>
                                        <p:cTn id="109" fill="hold"/>
                                        <p:tgtEl>
                                          <p:spTgt spid="217"/>
                                        </p:tgtEl>
                                        <p:attrNameLst>
                                          <p:attrName>style.visibility</p:attrName>
                                        </p:attrNameLst>
                                      </p:cBhvr>
                                      <p:to>
                                        <p:strVal val="visible"/>
                                      </p:to>
                                    </p:set>
                                  </p:childTnLst>
                                </p:cTn>
                              </p:par>
                            </p:childTnLst>
                          </p:cTn>
                        </p:par>
                        <p:par>
                          <p:cTn id="110" fill="hold">
                            <p:stCondLst>
                              <p:cond delay="0"/>
                            </p:stCondLst>
                            <p:childTnLst>
                              <p:par>
                                <p:cTn id="111" presetClass="entr" nodeType="afterEffect" presetSubtype="0" presetID="1" grpId="35" fill="hold">
                                  <p:stCondLst>
                                    <p:cond delay="0"/>
                                  </p:stCondLst>
                                  <p:iterate type="el" backwards="0">
                                    <p:tmAbs val="0"/>
                                  </p:iterate>
                                  <p:childTnLst>
                                    <p:set>
                                      <p:cBhvr>
                                        <p:cTn id="112" fill="hold"/>
                                        <p:tgtEl>
                                          <p:spTgt spid="220"/>
                                        </p:tgtEl>
                                        <p:attrNameLst>
                                          <p:attrName>style.visibility</p:attrName>
                                        </p:attrNameLst>
                                      </p:cBhvr>
                                      <p:to>
                                        <p:strVal val="visible"/>
                                      </p:to>
                                    </p:set>
                                  </p:childTnLst>
                                </p:cTn>
                              </p:par>
                            </p:childTnLst>
                          </p:cTn>
                        </p:par>
                        <p:par>
                          <p:cTn id="113" fill="hold">
                            <p:stCondLst>
                              <p:cond delay="0"/>
                            </p:stCondLst>
                            <p:childTnLst>
                              <p:par>
                                <p:cTn id="114" presetClass="entr" nodeType="afterEffect" presetSubtype="0" presetID="1" grpId="36" fill="hold">
                                  <p:stCondLst>
                                    <p:cond delay="0"/>
                                  </p:stCondLst>
                                  <p:iterate type="el" backwards="0">
                                    <p:tmAbs val="0"/>
                                  </p:iterate>
                                  <p:childTnLst>
                                    <p:set>
                                      <p:cBhvr>
                                        <p:cTn id="115" fill="hold"/>
                                        <p:tgtEl>
                                          <p:spTgt spid="219"/>
                                        </p:tgtEl>
                                        <p:attrNameLst>
                                          <p:attrName>style.visibility</p:attrName>
                                        </p:attrNameLst>
                                      </p:cBhvr>
                                      <p:to>
                                        <p:strVal val="visible"/>
                                      </p:to>
                                    </p:set>
                                  </p:childTnLst>
                                </p:cTn>
                              </p:par>
                            </p:childTnLst>
                          </p:cTn>
                        </p:par>
                        <p:par>
                          <p:cTn id="116" fill="hold">
                            <p:stCondLst>
                              <p:cond delay="0"/>
                            </p:stCondLst>
                            <p:childTnLst>
                              <p:par>
                                <p:cTn id="117" presetClass="entr" nodeType="afterEffect" presetSubtype="0" presetID="1" grpId="37" fill="hold">
                                  <p:stCondLst>
                                    <p:cond delay="0"/>
                                  </p:stCondLst>
                                  <p:iterate type="el" backwards="0">
                                    <p:tmAbs val="0"/>
                                  </p:iterate>
                                  <p:childTnLst>
                                    <p:set>
                                      <p:cBhvr>
                                        <p:cTn id="118" fill="hold"/>
                                        <p:tgtEl>
                                          <p:spTgt spid="222"/>
                                        </p:tgtEl>
                                        <p:attrNameLst>
                                          <p:attrName>style.visibility</p:attrName>
                                        </p:attrNameLst>
                                      </p:cBhvr>
                                      <p:to>
                                        <p:strVal val="visible"/>
                                      </p:to>
                                    </p:set>
                                  </p:childTnLst>
                                </p:cTn>
                              </p:par>
                            </p:childTnLst>
                          </p:cTn>
                        </p:par>
                        <p:par>
                          <p:cTn id="119" fill="hold">
                            <p:stCondLst>
                              <p:cond delay="0"/>
                            </p:stCondLst>
                            <p:childTnLst>
                              <p:par>
                                <p:cTn id="120" presetClass="entr" nodeType="afterEffect" presetSubtype="0" presetID="1" grpId="38" fill="hold">
                                  <p:stCondLst>
                                    <p:cond delay="0"/>
                                  </p:stCondLst>
                                  <p:iterate type="el" backwards="0">
                                    <p:tmAbs val="0"/>
                                  </p:iterate>
                                  <p:childTnLst>
                                    <p:set>
                                      <p:cBhvr>
                                        <p:cTn id="121" fill="hold"/>
                                        <p:tgtEl>
                                          <p:spTgt spid="213"/>
                                        </p:tgtEl>
                                        <p:attrNameLst>
                                          <p:attrName>style.visibility</p:attrName>
                                        </p:attrNameLst>
                                      </p:cBhvr>
                                      <p:to>
                                        <p:strVal val="visible"/>
                                      </p:to>
                                    </p:set>
                                  </p:childTnLst>
                                </p:cTn>
                              </p:par>
                            </p:childTnLst>
                          </p:cTn>
                        </p:par>
                      </p:childTnLst>
                    </p:cTn>
                  </p:par>
                  <p:par>
                    <p:cTn id="122" fill="hold">
                      <p:stCondLst>
                        <p:cond delay="indefinite"/>
                      </p:stCondLst>
                      <p:childTnLst>
                        <p:par>
                          <p:cTn id="123" fill="hold">
                            <p:stCondLst>
                              <p:cond delay="0"/>
                            </p:stCondLst>
                            <p:childTnLst>
                              <p:par>
                                <p:cTn id="124" presetClass="entr" nodeType="clickEffect" presetSubtype="0" presetID="1" grpId="39" fill="hold">
                                  <p:stCondLst>
                                    <p:cond delay="0"/>
                                  </p:stCondLst>
                                  <p:iterate type="el" backwards="0">
                                    <p:tmAbs val="0"/>
                                  </p:iterate>
                                  <p:childTnLst>
                                    <p:set>
                                      <p:cBhvr>
                                        <p:cTn id="125" fill="hold"/>
                                        <p:tgtEl>
                                          <p:spTgt spid="246"/>
                                        </p:tgtEl>
                                        <p:attrNameLst>
                                          <p:attrName>style.visibility</p:attrName>
                                        </p:attrNameLst>
                                      </p:cBhvr>
                                      <p:to>
                                        <p:strVal val="visible"/>
                                      </p:to>
                                    </p:set>
                                  </p:childTnLst>
                                </p:cTn>
                              </p:par>
                            </p:childTnLst>
                          </p:cTn>
                        </p:par>
                        <p:par>
                          <p:cTn id="126" fill="hold">
                            <p:stCondLst>
                              <p:cond delay="0"/>
                            </p:stCondLst>
                            <p:childTnLst>
                              <p:par>
                                <p:cTn id="127" presetClass="path" nodeType="afterEffect" presetSubtype="0" presetID="-1" grpId="40" accel="50000" decel="50000" fill="hold">
                                  <p:stCondLst>
                                    <p:cond delay="0"/>
                                  </p:stCondLst>
                                  <p:childTnLst>
                                    <p:animMotion path="M 0.000000 0.000000 L 0.267358 0.000161" origin="layout" pathEditMode="relative">
                                      <p:cBhvr>
                                        <p:cTn id="128" dur="1000" fill="hold"/>
                                        <p:tgtEl>
                                          <p:spTgt spid="246"/>
                                        </p:tgtEl>
                                        <p:attrNameLst>
                                          <p:attrName>ppt_x</p:attrName>
                                          <p:attrName>ppt_y</p:attrName>
                                        </p:attrNameLst>
                                      </p:cBhvr>
                                    </p:animMotion>
                                  </p:childTnLst>
                                </p:cTn>
                              </p:par>
                            </p:childTnLst>
                          </p:cTn>
                        </p:par>
                        <p:par>
                          <p:cTn id="129" fill="hold">
                            <p:stCondLst>
                              <p:cond delay="1000"/>
                            </p:stCondLst>
                            <p:childTnLst>
                              <p:par>
                                <p:cTn id="130" presetClass="exit" nodeType="afterEffect" presetSubtype="0" presetID="1" grpId="41" fill="hold">
                                  <p:stCondLst>
                                    <p:cond delay="0"/>
                                  </p:stCondLst>
                                  <p:iterate type="el" backwards="0">
                                    <p:tmAbs val="0"/>
                                  </p:iterate>
                                  <p:childTnLst>
                                    <p:set>
                                      <p:cBhvr>
                                        <p:cTn id="131" fill="hold">
                                          <p:stCondLst>
                                            <p:cond delay="0"/>
                                          </p:stCondLst>
                                        </p:cTn>
                                        <p:tgtEl>
                                          <p:spTgt spid="246"/>
                                        </p:tgtEl>
                                        <p:attrNameLst>
                                          <p:attrName>style.visibility</p:attrName>
                                        </p:attrNameLst>
                                      </p:cBhvr>
                                      <p:to>
                                        <p:strVal val="hidden"/>
                                      </p:to>
                                    </p:set>
                                  </p:childTnLst>
                                </p:cTn>
                              </p:par>
                            </p:childTnLst>
                          </p:cTn>
                        </p:par>
                        <p:par>
                          <p:cTn id="132" fill="hold">
                            <p:stCondLst>
                              <p:cond delay="0"/>
                            </p:stCondLst>
                            <p:childTnLst>
                              <p:par>
                                <p:cTn id="133" presetClass="emph" nodeType="afterEffect" presetSubtype="0" presetID="8" grpId="42" accel="50000" decel="50000" fill="hold">
                                  <p:stCondLst>
                                    <p:cond delay="0"/>
                                  </p:stCondLst>
                                  <p:childTnLst>
                                    <p:animRot by="10800000">
                                      <p:cBhvr>
                                        <p:cTn id="134" dur="1000" fill="hold"/>
                                        <p:tgtEl>
                                          <p:spTgt spid="219"/>
                                        </p:tgtEl>
                                        <p:attrNameLst>
                                          <p:attrName>r</p:attrName>
                                        </p:attrNameLst>
                                      </p:cBhvr>
                                    </p:animRot>
                                  </p:childTnLst>
                                </p:cTn>
                              </p:par>
                            </p:childTnLst>
                          </p:cTn>
                        </p:par>
                        <p:par>
                          <p:cTn id="135" fill="hold">
                            <p:stCondLst>
                              <p:cond delay="0"/>
                            </p:stCondLst>
                            <p:childTnLst>
                              <p:par>
                                <p:cTn id="136" presetClass="emph" nodeType="withEffect" presetSubtype="0" presetID="8" grpId="43" accel="50000" decel="50000" fill="hold">
                                  <p:stCondLst>
                                    <p:cond delay="0"/>
                                  </p:stCondLst>
                                  <p:childTnLst>
                                    <p:animRot by="-10800000">
                                      <p:cBhvr>
                                        <p:cTn id="137" dur="1000" fill="hold"/>
                                        <p:tgtEl>
                                          <p:spTgt spid="217"/>
                                        </p:tgtEl>
                                        <p:attrNameLst>
                                          <p:attrName>r</p:attrName>
                                        </p:attrNameLst>
                                      </p:cBhvr>
                                    </p:animRot>
                                  </p:childTnLst>
                                </p:cTn>
                              </p:par>
                            </p:childTnLst>
                          </p:cTn>
                        </p:par>
                        <p:par>
                          <p:cTn id="138" fill="hold">
                            <p:stCondLst>
                              <p:cond delay="0"/>
                            </p:stCondLst>
                            <p:childTnLst>
                              <p:par>
                                <p:cTn id="139" presetClass="emph" nodeType="withEffect" presetSubtype="0" presetID="8" grpId="44" accel="50000" decel="50000" fill="hold">
                                  <p:stCondLst>
                                    <p:cond delay="0"/>
                                  </p:stCondLst>
                                  <p:childTnLst>
                                    <p:animRot by="10800000">
                                      <p:cBhvr>
                                        <p:cTn id="140" dur="1000" fill="hold"/>
                                        <p:tgtEl>
                                          <p:spTgt spid="218"/>
                                        </p:tgtEl>
                                        <p:attrNameLst>
                                          <p:attrName>r</p:attrName>
                                        </p:attrNameLst>
                                      </p:cBhvr>
                                    </p:animRot>
                                  </p:childTnLst>
                                </p:cTn>
                              </p:par>
                            </p:childTnLst>
                          </p:cTn>
                        </p:par>
                        <p:par>
                          <p:cTn id="141" fill="hold">
                            <p:stCondLst>
                              <p:cond delay="0"/>
                            </p:stCondLst>
                            <p:childTnLst>
                              <p:par>
                                <p:cTn id="142" presetClass="emph" nodeType="afterEffect" presetSubtype="0" presetID="8" grpId="45" accel="50000" decel="50000" fill="hold">
                                  <p:stCondLst>
                                    <p:cond delay="0"/>
                                  </p:stCondLst>
                                  <p:childTnLst>
                                    <p:animRot by="10800000">
                                      <p:cBhvr>
                                        <p:cTn id="143" dur="1000" fill="hold"/>
                                        <p:tgtEl>
                                          <p:spTgt spid="222"/>
                                        </p:tgtEl>
                                        <p:attrNameLst>
                                          <p:attrName>r</p:attrName>
                                        </p:attrNameLst>
                                      </p:cBhvr>
                                    </p:animRot>
                                  </p:childTnLst>
                                </p:cTn>
                              </p:par>
                            </p:childTnLst>
                          </p:cTn>
                        </p:par>
                        <p:par>
                          <p:cTn id="144" fill="hold">
                            <p:stCondLst>
                              <p:cond delay="0"/>
                            </p:stCondLst>
                            <p:childTnLst>
                              <p:par>
                                <p:cTn id="145" presetClass="emph" nodeType="withEffect" presetSubtype="0" presetID="8" grpId="46" accel="50000" decel="50000" fill="hold">
                                  <p:stCondLst>
                                    <p:cond delay="0"/>
                                  </p:stCondLst>
                                  <p:childTnLst>
                                    <p:animRot by="-10800000">
                                      <p:cBhvr>
                                        <p:cTn id="146" dur="1000" fill="hold"/>
                                        <p:tgtEl>
                                          <p:spTgt spid="220"/>
                                        </p:tgtEl>
                                        <p:attrNameLst>
                                          <p:attrName>r</p:attrName>
                                        </p:attrNameLst>
                                      </p:cBhvr>
                                    </p:animRot>
                                  </p:childTnLst>
                                </p:cTn>
                              </p:par>
                            </p:childTnLst>
                          </p:cTn>
                        </p:par>
                        <p:par>
                          <p:cTn id="147" fill="hold">
                            <p:stCondLst>
                              <p:cond delay="0"/>
                            </p:stCondLst>
                            <p:childTnLst>
                              <p:par>
                                <p:cTn id="148" presetClass="emph" nodeType="withEffect" presetSubtype="0" presetID="8" grpId="47" accel="50000" decel="50000" fill="hold">
                                  <p:stCondLst>
                                    <p:cond delay="0"/>
                                  </p:stCondLst>
                                  <p:childTnLst>
                                    <p:animRot by="10800000">
                                      <p:cBhvr>
                                        <p:cTn id="149" dur="1000" fill="hold"/>
                                        <p:tgtEl>
                                          <p:spTgt spid="221"/>
                                        </p:tgtEl>
                                        <p:attrNameLst>
                                          <p:attrName>r</p:attrName>
                                        </p:attrNameLst>
                                      </p:cBhvr>
                                    </p:animRot>
                                  </p:childTnLst>
                                </p:cTn>
                              </p:par>
                            </p:childTnLst>
                          </p:cTn>
                        </p:par>
                        <p:par>
                          <p:cTn id="150" fill="hold">
                            <p:stCondLst>
                              <p:cond delay="1000"/>
                            </p:stCondLst>
                            <p:childTnLst>
                              <p:par>
                                <p:cTn id="151" presetClass="entr" nodeType="afterEffect" presetSubtype="0" presetID="1" grpId="48" fill="hold">
                                  <p:stCondLst>
                                    <p:cond delay="0"/>
                                  </p:stCondLst>
                                  <p:iterate type="el" backwards="0">
                                    <p:tmAbs val="0"/>
                                  </p:iterate>
                                  <p:childTnLst>
                                    <p:set>
                                      <p:cBhvr>
                                        <p:cTn id="152" fill="hold"/>
                                        <p:tgtEl>
                                          <p:spTgt spid="232"/>
                                        </p:tgtEl>
                                        <p:attrNameLst>
                                          <p:attrName>style.visibility</p:attrName>
                                        </p:attrNameLst>
                                      </p:cBhvr>
                                      <p:to>
                                        <p:strVal val="visible"/>
                                      </p:to>
                                    </p:set>
                                  </p:childTnLst>
                                </p:cTn>
                              </p:par>
                            </p:childTnLst>
                          </p:cTn>
                        </p:par>
                        <p:par>
                          <p:cTn id="153" fill="hold">
                            <p:stCondLst>
                              <p:cond delay="0"/>
                            </p:stCondLst>
                            <p:childTnLst>
                              <p:par>
                                <p:cTn id="154" presetClass="path" nodeType="afterEffect" presetSubtype="0" presetID="-1" grpId="49" accel="50000" decel="50000" fill="hold">
                                  <p:stCondLst>
                                    <p:cond delay="0"/>
                                  </p:stCondLst>
                                  <p:childTnLst>
                                    <p:animMotion path="M 0.000000 0.000000 L 0.275493 -0.001347" origin="layout" pathEditMode="relative">
                                      <p:cBhvr>
                                        <p:cTn id="155" dur="1000" fill="hold"/>
                                        <p:tgtEl>
                                          <p:spTgt spid="232"/>
                                        </p:tgtEl>
                                        <p:attrNameLst>
                                          <p:attrName>ppt_x</p:attrName>
                                          <p:attrName>ppt_y</p:attrName>
                                        </p:attrNameLst>
                                      </p:cBhvr>
                                    </p:animMotion>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28" grpId="30"/>
      <p:bldP build="whole" bldLvl="1" animBg="1" rev="0" advAuto="0" spid="217" grpId="43"/>
      <p:bldP build="whole" bldLvl="1" animBg="1" rev="0" advAuto="0" spid="225" grpId="5"/>
      <p:bldP build="whole" bldLvl="1" animBg="1" rev="0" advAuto="0" spid="232" grpId="48"/>
      <p:bldP build="whole" bldLvl="1" animBg="1" rev="0" advAuto="0" spid="216" grpId="20"/>
      <p:bldP build="whole" bldLvl="1" animBg="1" rev="0" advAuto="0" spid="215" grpId="22"/>
      <p:bldP build="whole" bldLvl="1" animBg="1" rev="0" advAuto="0" spid="233" grpId="25"/>
      <p:bldP build="whole" bldLvl="1" animBg="1" rev="0" advAuto="0" spid="209" grpId="11"/>
      <p:bldP build="whole" bldLvl="1" animBg="1" rev="0" advAuto="0" spid="218" grpId="44"/>
      <p:bldP build="whole" bldLvl="1" animBg="1" rev="0" advAuto="0" spid="221" grpId="33"/>
      <p:bldP build="whole" bldLvl="1" animBg="1" rev="0" advAuto="0" spid="222" grpId="37"/>
      <p:bldP build="whole" bldLvl="1" animBg="1" rev="0" advAuto="0" spid="203" grpId="13"/>
      <p:bldP build="whole" bldLvl="1" animBg="1" rev="0" advAuto="0" spid="245" grpId="31"/>
      <p:bldP build="whole" bldLvl="1" animBg="1" rev="0" advAuto="0" spid="224" grpId="6"/>
      <p:bldP build="whole" bldLvl="1" animBg="1" rev="0" advAuto="0" spid="249" grpId="17"/>
      <p:bldP build="whole" bldLvl="1" animBg="1" rev="0" advAuto="0" spid="219" grpId="36"/>
      <p:bldP build="whole" bldLvl="1" animBg="1" rev="0" advAuto="0" spid="204" grpId="12"/>
      <p:bldP build="whole" bldLvl="1" animBg="1" rev="0" advAuto="0" spid="211" grpId="9"/>
      <p:bldP build="whole" bldLvl="1" animBg="1" rev="0" advAuto="0" spid="219" grpId="42"/>
      <p:bldP build="whole" bldLvl="1" animBg="1" rev="0" advAuto="0" spid="231" grpId="27"/>
      <p:bldP build="whole" bldLvl="1" animBg="1" rev="0" advAuto="0" spid="212" grpId="8"/>
      <p:bldP build="whole" bldLvl="1" animBg="1" rev="0" advAuto="0" spid="214" grpId="2"/>
      <p:bldP build="whole" bldLvl="1" animBg="1" rev="0" advAuto="0" spid="222" grpId="45"/>
      <p:bldP build="whole" bldLvl="1" animBg="1" rev="0" advAuto="0" spid="221" grpId="47"/>
      <p:bldP build="whole" bldLvl="1" animBg="1" rev="0" advAuto="0" spid="246" grpId="39"/>
      <p:bldP build="whole" bldLvl="1" animBg="1" rev="0" advAuto="0" spid="220" grpId="35"/>
      <p:bldP build="whole" bldLvl="1" animBg="1" rev="0" advAuto="0" spid="241" grpId="4"/>
      <p:bldP build="whole" bldLvl="1" animBg="1" rev="0" advAuto="0" spid="246" grpId="41"/>
      <p:bldP build="whole" bldLvl="1" animBg="1" rev="0" advAuto="0" spid="226" grpId="15"/>
      <p:bldP build="whole" bldLvl="1" animBg="1" rev="0" advAuto="0" spid="214" grpId="21"/>
      <p:bldP build="whole" bldLvl="1" animBg="1" rev="0" advAuto="0" spid="210" grpId="7"/>
      <p:bldP build="whole" bldLvl="1" animBg="1" rev="0" advAuto="0" spid="226" grpId="19"/>
      <p:bldP build="whole" bldLvl="1" animBg="1" rev="0" advAuto="0" spid="220" grpId="46"/>
      <p:bldP build="whole" bldLvl="1" animBg="1" rev="0" advAuto="0" spid="202" grpId="14"/>
      <p:bldP build="whole" bldLvl="1" animBg="1" rev="0" advAuto="0" spid="215" grpId="1"/>
      <p:bldP build="whole" bldLvl="1" animBg="1" rev="0" advAuto="0" spid="216" grpId="3"/>
      <p:bldP build="whole" bldLvl="1" animBg="1" rev="0" advAuto="0" spid="213" grpId="38"/>
      <p:bldP build="whole" bldLvl="1" animBg="1" rev="0" advAuto="0" spid="217" grpId="34"/>
      <p:bldP build="whole" bldLvl="1" animBg="1" rev="0" advAuto="0" spid="227" grpId="23"/>
      <p:bldP build="whole" bldLvl="1" animBg="1" rev="0" advAuto="0" spid="229" grpId="29"/>
      <p:bldP build="whole" bldLvl="1" animBg="1" rev="0" advAuto="0" spid="218" grpId="32"/>
      <p:bldP build="whole" bldLvl="1" animBg="1" rev="0" advAuto="0" spid="230" grpId="28"/>
      <p:bldP build="whole" bldLvl="1" animBg="1" rev="0" advAuto="0" spid="248" grpId="26"/>
    </p:bldLst>
  </p:timing>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1" name="Avant de définir correctement une fonction, on doit définir un autre concept."/>
          <p:cNvSpPr txBox="1"/>
          <p:nvPr/>
        </p:nvSpPr>
        <p:spPr>
          <a:xfrm>
            <a:off x="189780" y="4305300"/>
            <a:ext cx="12625240"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Avant de définir correctement une fonction, on doit définir un autre concept.</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3" name="Définition:"/>
          <p:cNvSpPr/>
          <p:nvPr>
            <p:ph type="body" idx="13"/>
          </p:nvPr>
        </p:nvSpPr>
        <p:spPr>
          <a:prstGeom prst="roundRect">
            <a:avLst>
              <a:gd name="adj" fmla="val 50000"/>
            </a:avLst>
          </a:prstGeom>
        </p:spPr>
        <p:txBody>
          <a:bodyPr/>
          <a:lstStyle/>
          <a:p>
            <a:pPr/>
            <a:r>
              <a:t>Définition:</a:t>
            </a:r>
          </a:p>
        </p:txBody>
      </p:sp>
      <p:grpSp>
        <p:nvGrpSpPr>
          <p:cNvPr id="256" name="Grouper"/>
          <p:cNvGrpSpPr/>
          <p:nvPr/>
        </p:nvGrpSpPr>
        <p:grpSpPr>
          <a:xfrm>
            <a:off x="5473700" y="4991100"/>
            <a:ext cx="2260600" cy="1384300"/>
            <a:chOff x="0" y="0"/>
            <a:chExt cx="2260600" cy="1384300"/>
          </a:xfrm>
        </p:grpSpPr>
        <p:sp>
          <p:nvSpPr>
            <p:cNvPr id="254" name="Rectangle aux angles arrondis"/>
            <p:cNvSpPr/>
            <p:nvPr/>
          </p:nvSpPr>
          <p:spPr>
            <a:xfrm>
              <a:off x="0" y="0"/>
              <a:ext cx="1054100" cy="571500"/>
            </a:xfrm>
            <a:prstGeom prst="roundRect">
              <a:avLst>
                <a:gd name="adj" fmla="val 33333"/>
              </a:avLst>
            </a:prstGeom>
            <a:solidFill>
              <a:srgbClr val="8EFA00"/>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55" name="Rectangle aux angles arrondis"/>
            <p:cNvSpPr/>
            <p:nvPr/>
          </p:nvSpPr>
          <p:spPr>
            <a:xfrm>
              <a:off x="1206500" y="812800"/>
              <a:ext cx="1054100" cy="571500"/>
            </a:xfrm>
            <a:prstGeom prst="roundRect">
              <a:avLst>
                <a:gd name="adj" fmla="val 33333"/>
              </a:avLst>
            </a:prstGeom>
            <a:solidFill>
              <a:srgbClr val="FF6251"/>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259" name="Grouper"/>
          <p:cNvGrpSpPr/>
          <p:nvPr/>
        </p:nvGrpSpPr>
        <p:grpSpPr>
          <a:xfrm>
            <a:off x="5461000" y="4241800"/>
            <a:ext cx="3467100" cy="2159000"/>
            <a:chOff x="0" y="0"/>
            <a:chExt cx="3467100" cy="2159000"/>
          </a:xfrm>
        </p:grpSpPr>
        <p:sp>
          <p:nvSpPr>
            <p:cNvPr id="257" name="Rectangle aux angles arrondis"/>
            <p:cNvSpPr/>
            <p:nvPr/>
          </p:nvSpPr>
          <p:spPr>
            <a:xfrm>
              <a:off x="2413000" y="0"/>
              <a:ext cx="1054100" cy="571500"/>
            </a:xfrm>
            <a:prstGeom prst="roundRect">
              <a:avLst>
                <a:gd name="adj" fmla="val 33333"/>
              </a:avLst>
            </a:prstGeom>
            <a:solidFill>
              <a:srgbClr val="8EFA00"/>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58" name="Rectangle aux angles arrondis"/>
            <p:cNvSpPr/>
            <p:nvPr/>
          </p:nvSpPr>
          <p:spPr>
            <a:xfrm>
              <a:off x="0" y="1587500"/>
              <a:ext cx="1054100" cy="571500"/>
            </a:xfrm>
            <a:prstGeom prst="roundRect">
              <a:avLst>
                <a:gd name="adj" fmla="val 33333"/>
              </a:avLst>
            </a:prstGeom>
            <a:solidFill>
              <a:srgbClr val="FF6251"/>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262" name="Grouper"/>
          <p:cNvGrpSpPr/>
          <p:nvPr/>
        </p:nvGrpSpPr>
        <p:grpSpPr>
          <a:xfrm>
            <a:off x="4267200" y="4216400"/>
            <a:ext cx="3467100" cy="2171700"/>
            <a:chOff x="0" y="0"/>
            <a:chExt cx="3467100" cy="2171700"/>
          </a:xfrm>
        </p:grpSpPr>
        <p:sp>
          <p:nvSpPr>
            <p:cNvPr id="260" name="Rectangle aux angles arrondis"/>
            <p:cNvSpPr/>
            <p:nvPr/>
          </p:nvSpPr>
          <p:spPr>
            <a:xfrm>
              <a:off x="2413000" y="0"/>
              <a:ext cx="1054100" cy="571500"/>
            </a:xfrm>
            <a:prstGeom prst="roundRect">
              <a:avLst>
                <a:gd name="adj" fmla="val 33333"/>
              </a:avLst>
            </a:prstGeom>
            <a:solidFill>
              <a:srgbClr val="8EFA00"/>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61" name="Rectangle aux angles arrondis"/>
            <p:cNvSpPr/>
            <p:nvPr/>
          </p:nvSpPr>
          <p:spPr>
            <a:xfrm>
              <a:off x="0" y="1600200"/>
              <a:ext cx="1054100" cy="571500"/>
            </a:xfrm>
            <a:prstGeom prst="roundRect">
              <a:avLst>
                <a:gd name="adj" fmla="val 33333"/>
              </a:avLst>
            </a:prstGeom>
            <a:solidFill>
              <a:srgbClr val="FF6251"/>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265" name="Grouper"/>
          <p:cNvGrpSpPr/>
          <p:nvPr/>
        </p:nvGrpSpPr>
        <p:grpSpPr>
          <a:xfrm>
            <a:off x="3048000" y="4241800"/>
            <a:ext cx="3467100" cy="2146300"/>
            <a:chOff x="0" y="0"/>
            <a:chExt cx="3467100" cy="2146300"/>
          </a:xfrm>
        </p:grpSpPr>
        <p:sp>
          <p:nvSpPr>
            <p:cNvPr id="263" name="Rectangle aux angles arrondis"/>
            <p:cNvSpPr/>
            <p:nvPr/>
          </p:nvSpPr>
          <p:spPr>
            <a:xfrm>
              <a:off x="2413000" y="0"/>
              <a:ext cx="1054100" cy="571500"/>
            </a:xfrm>
            <a:prstGeom prst="roundRect">
              <a:avLst>
                <a:gd name="adj" fmla="val 33333"/>
              </a:avLst>
            </a:prstGeom>
            <a:solidFill>
              <a:srgbClr val="8EFA00"/>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64" name="Rectangle aux angles arrondis"/>
            <p:cNvSpPr/>
            <p:nvPr/>
          </p:nvSpPr>
          <p:spPr>
            <a:xfrm>
              <a:off x="0" y="1574800"/>
              <a:ext cx="1054100" cy="571500"/>
            </a:xfrm>
            <a:prstGeom prst="roundRect">
              <a:avLst>
                <a:gd name="adj" fmla="val 33333"/>
              </a:avLst>
            </a:prstGeom>
            <a:solidFill>
              <a:srgbClr val="FF6251"/>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pic>
        <p:nvPicPr>
          <p:cNvPr id="266" name="droppedImage.pdf" descr="droppedImage.pdf"/>
          <p:cNvPicPr>
            <a:picLocks noChangeAspect="1"/>
          </p:cNvPicPr>
          <p:nvPr/>
        </p:nvPicPr>
        <p:blipFill>
          <a:blip r:embed="rId2">
            <a:extLst/>
          </a:blip>
          <a:stretch>
            <a:fillRect/>
          </a:stretch>
        </p:blipFill>
        <p:spPr>
          <a:xfrm>
            <a:off x="5842000" y="2006600"/>
            <a:ext cx="2197100" cy="355600"/>
          </a:xfrm>
          <a:prstGeom prst="rect">
            <a:avLst/>
          </a:prstGeom>
          <a:ln w="12700">
            <a:miter lim="400000"/>
          </a:ln>
        </p:spPr>
      </p:pic>
      <p:grpSp>
        <p:nvGrpSpPr>
          <p:cNvPr id="272" name="Grouper"/>
          <p:cNvGrpSpPr/>
          <p:nvPr/>
        </p:nvGrpSpPr>
        <p:grpSpPr>
          <a:xfrm>
            <a:off x="3050108" y="550440"/>
            <a:ext cx="9766301" cy="1147020"/>
            <a:chOff x="0" y="4340"/>
            <a:chExt cx="9766300" cy="1147018"/>
          </a:xfrm>
        </p:grpSpPr>
        <p:sp>
          <p:nvSpPr>
            <p:cNvPr id="267" name="Une relation entre deux ensembles     et      est un sous-ensemble     du produit cartésien             ."/>
            <p:cNvSpPr txBox="1"/>
            <p:nvPr/>
          </p:nvSpPr>
          <p:spPr>
            <a:xfrm>
              <a:off x="0" y="4340"/>
              <a:ext cx="9766300" cy="114702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l"/>
              <a:r>
                <a:t>Une </a:t>
              </a:r>
              <a:r>
                <a:rPr b="1"/>
                <a:t>relation</a:t>
              </a:r>
              <a:r>
                <a:t> entre deux ensembles     et      est un sous-ensemble     du produit cartésien             .</a:t>
              </a:r>
            </a:p>
          </p:txBody>
        </p:sp>
        <p:pic>
          <p:nvPicPr>
            <p:cNvPr id="268" name="droppedImage.pdf" descr="droppedImage.pdf"/>
            <p:cNvPicPr>
              <a:picLocks noChangeAspect="1"/>
            </p:cNvPicPr>
            <p:nvPr/>
          </p:nvPicPr>
          <p:blipFill>
            <a:blip r:embed="rId3">
              <a:extLst/>
            </a:blip>
            <a:stretch>
              <a:fillRect/>
            </a:stretch>
          </p:blipFill>
          <p:spPr>
            <a:xfrm>
              <a:off x="6805091" y="152400"/>
              <a:ext cx="330201" cy="342900"/>
            </a:xfrm>
            <a:prstGeom prst="rect">
              <a:avLst/>
            </a:prstGeom>
            <a:ln w="12700" cap="flat">
              <a:noFill/>
              <a:miter lim="400000"/>
            </a:ln>
            <a:effectLst/>
          </p:spPr>
        </p:pic>
        <p:pic>
          <p:nvPicPr>
            <p:cNvPr id="269" name="droppedImage.pdf" descr="droppedImage.pdf"/>
            <p:cNvPicPr>
              <a:picLocks noChangeAspect="1"/>
            </p:cNvPicPr>
            <p:nvPr/>
          </p:nvPicPr>
          <p:blipFill>
            <a:blip r:embed="rId4">
              <a:extLst/>
            </a:blip>
            <a:stretch>
              <a:fillRect/>
            </a:stretch>
          </p:blipFill>
          <p:spPr>
            <a:xfrm>
              <a:off x="7694091" y="139700"/>
              <a:ext cx="342901" cy="330200"/>
            </a:xfrm>
            <a:prstGeom prst="rect">
              <a:avLst/>
            </a:prstGeom>
            <a:ln w="12700" cap="flat">
              <a:noFill/>
              <a:miter lim="400000"/>
            </a:ln>
            <a:effectLst/>
          </p:spPr>
        </p:pic>
        <p:pic>
          <p:nvPicPr>
            <p:cNvPr id="270" name="droppedImage.pdf" descr="droppedImage.pdf"/>
            <p:cNvPicPr>
              <a:picLocks noChangeAspect="1"/>
            </p:cNvPicPr>
            <p:nvPr/>
          </p:nvPicPr>
          <p:blipFill>
            <a:blip r:embed="rId5">
              <a:extLst/>
            </a:blip>
            <a:stretch>
              <a:fillRect/>
            </a:stretch>
          </p:blipFill>
          <p:spPr>
            <a:xfrm>
              <a:off x="7046391" y="698500"/>
              <a:ext cx="1244601" cy="342900"/>
            </a:xfrm>
            <a:prstGeom prst="rect">
              <a:avLst/>
            </a:prstGeom>
            <a:ln w="12700" cap="flat">
              <a:noFill/>
              <a:miter lim="400000"/>
            </a:ln>
            <a:effectLst/>
          </p:spPr>
        </p:pic>
        <p:pic>
          <p:nvPicPr>
            <p:cNvPr id="271" name="droppedImage.pdf" descr="droppedImage.pdf"/>
            <p:cNvPicPr>
              <a:picLocks noChangeAspect="1"/>
            </p:cNvPicPr>
            <p:nvPr/>
          </p:nvPicPr>
          <p:blipFill>
            <a:blip r:embed="rId6">
              <a:extLst/>
            </a:blip>
            <a:stretch>
              <a:fillRect/>
            </a:stretch>
          </p:blipFill>
          <p:spPr>
            <a:xfrm>
              <a:off x="2779191" y="698500"/>
              <a:ext cx="330201" cy="330200"/>
            </a:xfrm>
            <a:prstGeom prst="rect">
              <a:avLst/>
            </a:prstGeom>
            <a:ln w="12700" cap="flat">
              <a:noFill/>
              <a:miter lim="400000"/>
            </a:ln>
            <a:effectLst/>
          </p:spPr>
        </p:pic>
      </p:grpSp>
      <p:sp>
        <p:nvSpPr>
          <p:cNvPr id="273" name="Exemple:"/>
          <p:cNvSpPr/>
          <p:nvPr/>
        </p:nvSpPr>
        <p:spPr>
          <a:xfrm>
            <a:off x="152400" y="2921000"/>
            <a:ext cx="2387600" cy="787400"/>
          </a:xfrm>
          <a:prstGeom prst="roundRect">
            <a:avLst>
              <a:gd name="adj" fmla="val 50000"/>
            </a:avLst>
          </a:prstGeom>
          <a:solidFill>
            <a:srgbClr val="76D5C3"/>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Exemple:</a:t>
            </a:r>
          </a:p>
        </p:txBody>
      </p:sp>
      <p:pic>
        <p:nvPicPr>
          <p:cNvPr id="274" name="droppedImage.pdf" descr="droppedImage.pdf"/>
          <p:cNvPicPr>
            <a:picLocks noChangeAspect="1"/>
          </p:cNvPicPr>
          <p:nvPr/>
        </p:nvPicPr>
        <p:blipFill>
          <a:blip r:embed="rId7">
            <a:extLst/>
          </a:blip>
          <a:stretch>
            <a:fillRect/>
          </a:stretch>
        </p:blipFill>
        <p:spPr>
          <a:xfrm>
            <a:off x="3530600" y="3149600"/>
            <a:ext cx="2895600" cy="469900"/>
          </a:xfrm>
          <a:prstGeom prst="rect">
            <a:avLst/>
          </a:prstGeom>
          <a:ln w="12700">
            <a:miter lim="400000"/>
          </a:ln>
        </p:spPr>
      </p:pic>
      <p:pic>
        <p:nvPicPr>
          <p:cNvPr id="275" name="droppedImage.pdf" descr="droppedImage.pdf"/>
          <p:cNvPicPr>
            <a:picLocks noChangeAspect="1"/>
          </p:cNvPicPr>
          <p:nvPr/>
        </p:nvPicPr>
        <p:blipFill>
          <a:blip r:embed="rId8">
            <a:extLst/>
          </a:blip>
          <a:stretch>
            <a:fillRect/>
          </a:stretch>
        </p:blipFill>
        <p:spPr>
          <a:xfrm>
            <a:off x="7493000" y="3162300"/>
            <a:ext cx="2425700" cy="469900"/>
          </a:xfrm>
          <a:prstGeom prst="rect">
            <a:avLst/>
          </a:prstGeom>
          <a:ln w="12700">
            <a:miter lim="400000"/>
          </a:ln>
        </p:spPr>
      </p:pic>
      <p:grpSp>
        <p:nvGrpSpPr>
          <p:cNvPr id="278" name="Grouper"/>
          <p:cNvGrpSpPr/>
          <p:nvPr/>
        </p:nvGrpSpPr>
        <p:grpSpPr>
          <a:xfrm>
            <a:off x="990600" y="4292600"/>
            <a:ext cx="9309100" cy="1244600"/>
            <a:chOff x="0" y="0"/>
            <a:chExt cx="9309100" cy="1244600"/>
          </a:xfrm>
        </p:grpSpPr>
        <p:pic>
          <p:nvPicPr>
            <p:cNvPr id="276" name="droppedImage.pdf" descr="droppedImage.pdf"/>
            <p:cNvPicPr>
              <a:picLocks noChangeAspect="1"/>
            </p:cNvPicPr>
            <p:nvPr/>
          </p:nvPicPr>
          <p:blipFill>
            <a:blip r:embed="rId9">
              <a:extLst/>
            </a:blip>
            <a:stretch>
              <a:fillRect/>
            </a:stretch>
          </p:blipFill>
          <p:spPr>
            <a:xfrm>
              <a:off x="2159000" y="774700"/>
              <a:ext cx="7150100" cy="469900"/>
            </a:xfrm>
            <a:prstGeom prst="rect">
              <a:avLst/>
            </a:prstGeom>
            <a:ln w="12700" cap="flat">
              <a:noFill/>
              <a:miter lim="400000"/>
            </a:ln>
            <a:effectLst/>
          </p:spPr>
        </p:pic>
        <p:pic>
          <p:nvPicPr>
            <p:cNvPr id="277" name="droppedImage.pdf" descr="droppedImage.pdf"/>
            <p:cNvPicPr>
              <a:picLocks noChangeAspect="1"/>
            </p:cNvPicPr>
            <p:nvPr/>
          </p:nvPicPr>
          <p:blipFill>
            <a:blip r:embed="rId10">
              <a:extLst/>
            </a:blip>
            <a:stretch>
              <a:fillRect/>
            </a:stretch>
          </p:blipFill>
          <p:spPr>
            <a:xfrm>
              <a:off x="0" y="0"/>
              <a:ext cx="9182100" cy="469900"/>
            </a:xfrm>
            <a:prstGeom prst="rect">
              <a:avLst/>
            </a:prstGeom>
            <a:ln w="12700" cap="flat">
              <a:noFill/>
              <a:miter lim="400000"/>
            </a:ln>
            <a:effectLst/>
          </p:spPr>
        </p:pic>
      </p:grpSp>
      <p:pic>
        <p:nvPicPr>
          <p:cNvPr id="279" name="droppedImage.pdf" descr="droppedImage.pdf"/>
          <p:cNvPicPr>
            <a:picLocks noChangeAspect="1"/>
          </p:cNvPicPr>
          <p:nvPr/>
        </p:nvPicPr>
        <p:blipFill>
          <a:blip r:embed="rId11">
            <a:extLst/>
          </a:blip>
          <a:stretch>
            <a:fillRect/>
          </a:stretch>
        </p:blipFill>
        <p:spPr>
          <a:xfrm>
            <a:off x="1930400" y="5880100"/>
            <a:ext cx="5943600" cy="469900"/>
          </a:xfrm>
          <a:prstGeom prst="rect">
            <a:avLst/>
          </a:prstGeom>
          <a:ln w="12700">
            <a:miter lim="400000"/>
          </a:ln>
        </p:spPr>
      </p:pic>
      <p:grpSp>
        <p:nvGrpSpPr>
          <p:cNvPr id="282" name="Grouper"/>
          <p:cNvGrpSpPr/>
          <p:nvPr/>
        </p:nvGrpSpPr>
        <p:grpSpPr>
          <a:xfrm>
            <a:off x="1390724" y="6794500"/>
            <a:ext cx="6305476" cy="622300"/>
            <a:chOff x="0" y="0"/>
            <a:chExt cx="6305475" cy="622300"/>
          </a:xfrm>
        </p:grpSpPr>
        <p:sp>
          <p:nvSpPr>
            <p:cNvPr id="280" name="Est une relation car"/>
            <p:cNvSpPr txBox="1"/>
            <p:nvPr/>
          </p:nvSpPr>
          <p:spPr>
            <a:xfrm>
              <a:off x="0" y="0"/>
              <a:ext cx="3687068"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Est une relation car</a:t>
              </a:r>
            </a:p>
          </p:txBody>
        </p:sp>
        <p:pic>
          <p:nvPicPr>
            <p:cNvPr id="281" name="droppedImage.pdf" descr="droppedImage.pdf"/>
            <p:cNvPicPr>
              <a:picLocks noChangeAspect="1"/>
            </p:cNvPicPr>
            <p:nvPr/>
          </p:nvPicPr>
          <p:blipFill>
            <a:blip r:embed="rId2">
              <a:extLst/>
            </a:blip>
            <a:stretch>
              <a:fillRect/>
            </a:stretch>
          </p:blipFill>
          <p:spPr>
            <a:xfrm>
              <a:off x="4108375" y="165100"/>
              <a:ext cx="2197101" cy="355600"/>
            </a:xfrm>
            <a:prstGeom prst="rect">
              <a:avLst/>
            </a:prstGeom>
            <a:ln w="12700" cap="flat">
              <a:noFill/>
              <a:miter lim="400000"/>
            </a:ln>
            <a:effectLst/>
          </p:spPr>
        </p:pic>
      </p:gr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7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7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7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27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27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28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26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26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25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25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73" grpId="3"/>
      <p:bldP build="whole" bldLvl="1" animBg="1" rev="0" advAuto="0" spid="279" grpId="7"/>
      <p:bldP build="whole" bldLvl="1" animBg="1" rev="0" advAuto="0" spid="274" grpId="4"/>
      <p:bldP build="whole" bldLvl="1" animBg="1" rev="0" advAuto="0" spid="272" grpId="1"/>
      <p:bldP build="whole" bldLvl="1" animBg="1" rev="0" advAuto="0" spid="262" grpId="10"/>
      <p:bldP build="whole" bldLvl="1" animBg="1" rev="0" advAuto="0" spid="256" grpId="12"/>
      <p:bldP build="whole" bldLvl="1" animBg="1" rev="0" advAuto="0" spid="278" grpId="6"/>
      <p:bldP build="whole" bldLvl="1" animBg="1" rev="0" advAuto="0" spid="265" grpId="9"/>
      <p:bldP build="whole" bldLvl="1" animBg="1" rev="0" advAuto="0" spid="266" grpId="2"/>
      <p:bldP build="whole" bldLvl="1" animBg="1" rev="0" advAuto="0" spid="259" grpId="11"/>
      <p:bldP build="whole" bldLvl="1" animBg="1" rev="0" advAuto="0" spid="282" grpId="8"/>
      <p:bldP build="whole" bldLvl="1" animBg="1" rev="0" advAuto="0" spid="275" grpId="5"/>
    </p:bldLst>
  </p:timing>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290" name="Grouper"/>
          <p:cNvGrpSpPr/>
          <p:nvPr/>
        </p:nvGrpSpPr>
        <p:grpSpPr>
          <a:xfrm>
            <a:off x="2832100" y="1028700"/>
            <a:ext cx="1778000" cy="5918200"/>
            <a:chOff x="0" y="0"/>
            <a:chExt cx="1778000" cy="5918200"/>
          </a:xfrm>
        </p:grpSpPr>
        <p:sp>
          <p:nvSpPr>
            <p:cNvPr id="284" name="Ovale"/>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285" name="droppedImage.pdf" descr="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286" name="droppedImage.pdf" descr="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287" name="droppedImage.pdf" descr="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288" name="droppedImage.pdf" descr="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289" name="droppedImage.pdf" descr="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296" name="Grouper"/>
          <p:cNvGrpSpPr/>
          <p:nvPr/>
        </p:nvGrpSpPr>
        <p:grpSpPr>
          <a:xfrm>
            <a:off x="8420100" y="1041400"/>
            <a:ext cx="1778000" cy="5905500"/>
            <a:chOff x="0" y="0"/>
            <a:chExt cx="1778000" cy="5905500"/>
          </a:xfrm>
        </p:grpSpPr>
        <p:sp>
          <p:nvSpPr>
            <p:cNvPr id="291" name="Ovale"/>
            <p:cNvSpPr/>
            <p:nvPr/>
          </p:nvSpPr>
          <p:spPr>
            <a:xfrm>
              <a:off x="0" y="635000"/>
              <a:ext cx="1778000" cy="5270500"/>
            </a:xfrm>
            <a:prstGeom prst="ellipse">
              <a:avLst/>
            </a:prstGeom>
            <a:solidFill>
              <a:srgbClr val="96D35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292" name="droppedImage.pdf" descr="droppedImage.pdf"/>
            <p:cNvPicPr>
              <a:picLocks noChangeAspect="1"/>
            </p:cNvPicPr>
            <p:nvPr/>
          </p:nvPicPr>
          <p:blipFill>
            <a:blip r:embed="rId7">
              <a:extLst/>
            </a:blip>
            <a:stretch>
              <a:fillRect/>
            </a:stretch>
          </p:blipFill>
          <p:spPr>
            <a:xfrm>
              <a:off x="711200" y="0"/>
              <a:ext cx="342900" cy="330200"/>
            </a:xfrm>
            <a:prstGeom prst="rect">
              <a:avLst/>
            </a:prstGeom>
            <a:ln w="12700" cap="flat">
              <a:noFill/>
              <a:miter lim="400000"/>
            </a:ln>
            <a:effectLst/>
          </p:spPr>
        </p:pic>
        <p:pic>
          <p:nvPicPr>
            <p:cNvPr id="293" name="droppedImage.pdf" descr="droppedImage.pdf"/>
            <p:cNvPicPr>
              <a:picLocks noChangeAspect="1"/>
            </p:cNvPicPr>
            <p:nvPr/>
          </p:nvPicPr>
          <p:blipFill>
            <a:blip r:embed="rId8">
              <a:extLst/>
            </a:blip>
            <a:stretch>
              <a:fillRect/>
            </a:stretch>
          </p:blipFill>
          <p:spPr>
            <a:xfrm>
              <a:off x="774700" y="1638300"/>
              <a:ext cx="215900" cy="215900"/>
            </a:xfrm>
            <a:prstGeom prst="rect">
              <a:avLst/>
            </a:prstGeom>
            <a:ln w="12700" cap="flat">
              <a:noFill/>
              <a:miter lim="400000"/>
            </a:ln>
            <a:effectLst/>
          </p:spPr>
        </p:pic>
        <p:pic>
          <p:nvPicPr>
            <p:cNvPr id="294" name="droppedImage.pdf" descr="droppedImage.pdf"/>
            <p:cNvPicPr>
              <a:picLocks noChangeAspect="1"/>
            </p:cNvPicPr>
            <p:nvPr/>
          </p:nvPicPr>
          <p:blipFill>
            <a:blip r:embed="rId9">
              <a:extLst/>
            </a:blip>
            <a:stretch>
              <a:fillRect/>
            </a:stretch>
          </p:blipFill>
          <p:spPr>
            <a:xfrm>
              <a:off x="800100" y="2870200"/>
              <a:ext cx="177800" cy="330200"/>
            </a:xfrm>
            <a:prstGeom prst="rect">
              <a:avLst/>
            </a:prstGeom>
            <a:ln w="12700" cap="flat">
              <a:noFill/>
              <a:miter lim="400000"/>
            </a:ln>
            <a:effectLst/>
          </p:spPr>
        </p:pic>
        <p:pic>
          <p:nvPicPr>
            <p:cNvPr id="295" name="droppedImage.pdf" descr="droppedImage.pdf"/>
            <p:cNvPicPr>
              <a:picLocks noChangeAspect="1"/>
            </p:cNvPicPr>
            <p:nvPr/>
          </p:nvPicPr>
          <p:blipFill>
            <a:blip r:embed="rId10">
              <a:extLst/>
            </a:blip>
            <a:stretch>
              <a:fillRect/>
            </a:stretch>
          </p:blipFill>
          <p:spPr>
            <a:xfrm>
              <a:off x="787400" y="4165600"/>
              <a:ext cx="190500" cy="215900"/>
            </a:xfrm>
            <a:prstGeom prst="rect">
              <a:avLst/>
            </a:prstGeom>
            <a:ln w="12700" cap="flat">
              <a:noFill/>
              <a:miter lim="400000"/>
            </a:ln>
            <a:effectLst/>
          </p:spPr>
        </p:pic>
      </p:grpSp>
      <p:grpSp>
        <p:nvGrpSpPr>
          <p:cNvPr id="311" name="Grouper"/>
          <p:cNvGrpSpPr/>
          <p:nvPr/>
        </p:nvGrpSpPr>
        <p:grpSpPr>
          <a:xfrm>
            <a:off x="3962400" y="2527300"/>
            <a:ext cx="5130800" cy="3962400"/>
            <a:chOff x="0" y="0"/>
            <a:chExt cx="5130799" cy="3962400"/>
          </a:xfrm>
        </p:grpSpPr>
        <p:grpSp>
          <p:nvGrpSpPr>
            <p:cNvPr id="309" name="Grouper"/>
            <p:cNvGrpSpPr/>
            <p:nvPr/>
          </p:nvGrpSpPr>
          <p:grpSpPr>
            <a:xfrm>
              <a:off x="0" y="0"/>
              <a:ext cx="5130800" cy="3429000"/>
              <a:chOff x="0" y="0"/>
              <a:chExt cx="5130799" cy="3429000"/>
            </a:xfrm>
          </p:grpSpPr>
          <p:sp>
            <p:nvSpPr>
              <p:cNvPr id="297" name="Ligne"/>
              <p:cNvSpPr/>
              <p:nvPr/>
            </p:nvSpPr>
            <p:spPr>
              <a:xfrm>
                <a:off x="38100" y="0"/>
                <a:ext cx="5008033" cy="275167"/>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298" name="Ligne"/>
              <p:cNvSpPr/>
              <p:nvPr/>
            </p:nvSpPr>
            <p:spPr>
              <a:xfrm flipV="1">
                <a:off x="101600" y="275166"/>
                <a:ext cx="4893733" cy="1951568"/>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299" name="Ligne"/>
              <p:cNvSpPr/>
              <p:nvPr/>
            </p:nvSpPr>
            <p:spPr>
              <a:xfrm>
                <a:off x="118533" y="38100"/>
                <a:ext cx="4995334" cy="1574800"/>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00" name="Ligne"/>
              <p:cNvSpPr/>
              <p:nvPr/>
            </p:nvSpPr>
            <p:spPr>
              <a:xfrm flipV="1">
                <a:off x="25400" y="275168"/>
                <a:ext cx="4986868" cy="3153832"/>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01" name="Ligne"/>
              <p:cNvSpPr/>
              <p:nvPr/>
            </p:nvSpPr>
            <p:spPr>
              <a:xfrm flipV="1">
                <a:off x="0" y="1612901"/>
                <a:ext cx="5080000" cy="1803400"/>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02" name="Ligne"/>
              <p:cNvSpPr/>
              <p:nvPr/>
            </p:nvSpPr>
            <p:spPr>
              <a:xfrm>
                <a:off x="101600" y="1092200"/>
                <a:ext cx="5012267" cy="486829"/>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03" name="Ligne"/>
              <p:cNvSpPr/>
              <p:nvPr/>
            </p:nvSpPr>
            <p:spPr>
              <a:xfrm>
                <a:off x="101600" y="2235200"/>
                <a:ext cx="4944534" cy="563035"/>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04" name="Ligne"/>
              <p:cNvSpPr/>
              <p:nvPr/>
            </p:nvSpPr>
            <p:spPr>
              <a:xfrm>
                <a:off x="76200" y="1092200"/>
                <a:ext cx="5003800" cy="1706034"/>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05" name="Ligne"/>
              <p:cNvSpPr/>
              <p:nvPr/>
            </p:nvSpPr>
            <p:spPr>
              <a:xfrm flipV="1">
                <a:off x="84666" y="1595964"/>
                <a:ext cx="5046134" cy="626536"/>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06" name="Ligne"/>
              <p:cNvSpPr/>
              <p:nvPr/>
            </p:nvSpPr>
            <p:spPr>
              <a:xfrm flipV="1">
                <a:off x="50800" y="2815183"/>
                <a:ext cx="5029201" cy="592651"/>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07" name="Ligne"/>
              <p:cNvSpPr/>
              <p:nvPr/>
            </p:nvSpPr>
            <p:spPr>
              <a:xfrm>
                <a:off x="50800" y="4233"/>
                <a:ext cx="4944532" cy="2794000"/>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08" name="Ligne"/>
              <p:cNvSpPr/>
              <p:nvPr/>
            </p:nvSpPr>
            <p:spPr>
              <a:xfrm flipV="1">
                <a:off x="152400" y="292103"/>
                <a:ext cx="4842934" cy="795864"/>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pic>
          <p:nvPicPr>
            <p:cNvPr id="310" name="droppedImage.pdf" descr="droppedImage.pdf"/>
            <p:cNvPicPr>
              <a:picLocks noChangeAspect="1"/>
            </p:cNvPicPr>
            <p:nvPr/>
          </p:nvPicPr>
          <p:blipFill>
            <a:blip r:embed="rId11">
              <a:extLst/>
            </a:blip>
            <a:stretch>
              <a:fillRect/>
            </a:stretch>
          </p:blipFill>
          <p:spPr>
            <a:xfrm>
              <a:off x="1955800" y="3619500"/>
              <a:ext cx="1244600" cy="342900"/>
            </a:xfrm>
            <a:prstGeom prst="rect">
              <a:avLst/>
            </a:prstGeom>
            <a:ln w="12700" cap="flat">
              <a:noFill/>
              <a:miter lim="400000"/>
            </a:ln>
            <a:effectLst/>
          </p:spPr>
        </p:pic>
      </p:grpSp>
      <p:grpSp>
        <p:nvGrpSpPr>
          <p:cNvPr id="318" name="Grouper"/>
          <p:cNvGrpSpPr/>
          <p:nvPr/>
        </p:nvGrpSpPr>
        <p:grpSpPr>
          <a:xfrm>
            <a:off x="4038600" y="1917700"/>
            <a:ext cx="4953000" cy="3407835"/>
            <a:chOff x="0" y="0"/>
            <a:chExt cx="4952999" cy="3407834"/>
          </a:xfrm>
        </p:grpSpPr>
        <p:grpSp>
          <p:nvGrpSpPr>
            <p:cNvPr id="316" name="Grouper"/>
            <p:cNvGrpSpPr/>
            <p:nvPr/>
          </p:nvGrpSpPr>
          <p:grpSpPr>
            <a:xfrm>
              <a:off x="0" y="635000"/>
              <a:ext cx="4953000" cy="2772835"/>
              <a:chOff x="0" y="0"/>
              <a:chExt cx="4952999" cy="2772834"/>
            </a:xfrm>
          </p:grpSpPr>
          <p:sp>
            <p:nvSpPr>
              <p:cNvPr id="312" name="Ligne"/>
              <p:cNvSpPr/>
              <p:nvPr/>
            </p:nvSpPr>
            <p:spPr>
              <a:xfrm>
                <a:off x="0" y="0"/>
                <a:ext cx="4919134" cy="2755900"/>
              </a:xfrm>
              <a:prstGeom prst="line">
                <a:avLst/>
              </a:prstGeom>
              <a:noFill/>
              <a:ln w="50800" cap="flat">
                <a:solidFill>
                  <a:srgbClr val="FF401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13" name="Ligne"/>
              <p:cNvSpPr/>
              <p:nvPr/>
            </p:nvSpPr>
            <p:spPr>
              <a:xfrm flipV="1">
                <a:off x="12700" y="266702"/>
                <a:ext cx="4906433" cy="787398"/>
              </a:xfrm>
              <a:prstGeom prst="line">
                <a:avLst/>
              </a:prstGeom>
              <a:noFill/>
              <a:ln w="50800" cap="flat">
                <a:solidFill>
                  <a:srgbClr val="FF401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14" name="Ligne"/>
              <p:cNvSpPr/>
              <p:nvPr/>
            </p:nvSpPr>
            <p:spPr>
              <a:xfrm>
                <a:off x="50800" y="1066800"/>
                <a:ext cx="4902200" cy="1706035"/>
              </a:xfrm>
              <a:prstGeom prst="line">
                <a:avLst/>
              </a:prstGeom>
              <a:noFill/>
              <a:ln w="50800" cap="flat">
                <a:solidFill>
                  <a:srgbClr val="FF401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15" name="Ligne"/>
              <p:cNvSpPr/>
              <p:nvPr/>
            </p:nvSpPr>
            <p:spPr>
              <a:xfrm>
                <a:off x="38100" y="2197100"/>
                <a:ext cx="4881034" cy="575733"/>
              </a:xfrm>
              <a:prstGeom prst="line">
                <a:avLst/>
              </a:prstGeom>
              <a:noFill/>
              <a:ln w="50800" cap="flat">
                <a:solidFill>
                  <a:srgbClr val="FF401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pic>
          <p:nvPicPr>
            <p:cNvPr id="317" name="droppedImage.pdf" descr="droppedImage.pdf"/>
            <p:cNvPicPr>
              <a:picLocks noChangeAspect="1"/>
            </p:cNvPicPr>
            <p:nvPr/>
          </p:nvPicPr>
          <p:blipFill>
            <a:blip r:embed="rId12">
              <a:extLst/>
            </a:blip>
            <a:stretch>
              <a:fillRect/>
            </a:stretch>
          </p:blipFill>
          <p:spPr>
            <a:xfrm>
              <a:off x="2095500" y="0"/>
              <a:ext cx="330200" cy="330200"/>
            </a:xfrm>
            <a:prstGeom prst="rect">
              <a:avLst/>
            </a:prstGeom>
            <a:ln w="12700" cap="flat">
              <a:noFill/>
              <a:miter lim="400000"/>
            </a:ln>
            <a:effectLst/>
          </p:spPr>
        </p:pic>
      </p:grpSp>
      <p:sp>
        <p:nvSpPr>
          <p:cNvPr id="319" name="On illustre habituellement l’exemple précédent comme suit."/>
          <p:cNvSpPr txBox="1"/>
          <p:nvPr/>
        </p:nvSpPr>
        <p:spPr>
          <a:xfrm>
            <a:off x="957535" y="330200"/>
            <a:ext cx="1105584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illustre habituellement l’exemple précédent comme suit.</a:t>
            </a:r>
          </a:p>
        </p:txBody>
      </p:sp>
      <p:sp>
        <p:nvSpPr>
          <p:cNvPr id="320" name="Dans cet exemple, on peut dire que 1 est en relation avec c, que 2 est en relation avec a et avec c et que 3 est en relation avec c."/>
          <p:cNvSpPr txBox="1"/>
          <p:nvPr/>
        </p:nvSpPr>
        <p:spPr>
          <a:xfrm>
            <a:off x="14808" y="70294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Dans cet exemple, on peut dire que 1 est en relation avec c, que 2 est en relation avec a et avec c et que 3 est en relation avec c.</a:t>
            </a:r>
          </a:p>
        </p:txBody>
      </p:sp>
      <p:sp>
        <p:nvSpPr>
          <p:cNvPr id="321" name="La nature de cette relation dépend bien sûr du contexte."/>
          <p:cNvSpPr txBox="1"/>
          <p:nvPr/>
        </p:nvSpPr>
        <p:spPr>
          <a:xfrm>
            <a:off x="1332420" y="8585200"/>
            <a:ext cx="10356876"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La nature de cette relation dépend bien sûr du contexte.</a:t>
            </a:r>
          </a:p>
        </p:txBody>
      </p:sp>
      <p:grpSp>
        <p:nvGrpSpPr>
          <p:cNvPr id="325" name="Grouper"/>
          <p:cNvGrpSpPr/>
          <p:nvPr/>
        </p:nvGrpSpPr>
        <p:grpSpPr>
          <a:xfrm>
            <a:off x="4047066" y="2044700"/>
            <a:ext cx="8170335" cy="3898900"/>
            <a:chOff x="0" y="0"/>
            <a:chExt cx="8170333" cy="3898900"/>
          </a:xfrm>
        </p:grpSpPr>
        <p:pic>
          <p:nvPicPr>
            <p:cNvPr id="322" name="droppedImage.pdf" descr="droppedImage.pdf"/>
            <p:cNvPicPr>
              <a:picLocks noChangeAspect="1"/>
            </p:cNvPicPr>
            <p:nvPr/>
          </p:nvPicPr>
          <p:blipFill>
            <a:blip r:embed="rId13">
              <a:extLst/>
            </a:blip>
            <a:stretch>
              <a:fillRect/>
            </a:stretch>
          </p:blipFill>
          <p:spPr>
            <a:xfrm>
              <a:off x="7268633" y="0"/>
              <a:ext cx="901701" cy="469900"/>
            </a:xfrm>
            <a:prstGeom prst="rect">
              <a:avLst/>
            </a:prstGeom>
            <a:ln w="12700" cap="flat">
              <a:noFill/>
              <a:miter lim="400000"/>
            </a:ln>
            <a:effectLst/>
          </p:spPr>
        </p:pic>
        <p:sp>
          <p:nvSpPr>
            <p:cNvPr id="323" name="Ligne"/>
            <p:cNvSpPr/>
            <p:nvPr/>
          </p:nvSpPr>
          <p:spPr>
            <a:xfrm flipV="1">
              <a:off x="2658533" y="376767"/>
              <a:ext cx="4453469" cy="2468033"/>
            </a:xfrm>
            <a:prstGeom prst="line">
              <a:avLst/>
            </a:prstGeom>
            <a:noFill/>
            <a:ln w="508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324" name="Ligne"/>
            <p:cNvSpPr/>
            <p:nvPr/>
          </p:nvSpPr>
          <p:spPr>
            <a:xfrm flipV="1">
              <a:off x="0" y="2087036"/>
              <a:ext cx="5029200" cy="1811864"/>
            </a:xfrm>
            <a:prstGeom prst="line">
              <a:avLst/>
            </a:prstGeom>
            <a:noFill/>
            <a:ln w="50800" cap="flat">
              <a:solidFill>
                <a:srgbClr val="3A88FE"/>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3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3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xit" nodeType="clickEffect" presetSubtype="0" presetID="1" grpId="5" fill="hold">
                                  <p:stCondLst>
                                    <p:cond delay="0"/>
                                  </p:stCondLst>
                                  <p:iterate type="el" backwards="0">
                                    <p:tmAbs val="0"/>
                                  </p:iterate>
                                  <p:childTnLst>
                                    <p:set>
                                      <p:cBhvr>
                                        <p:cTn id="22" fill="hold">
                                          <p:stCondLst>
                                            <p:cond delay="0"/>
                                          </p:stCondLst>
                                        </p:cTn>
                                        <p:tgtEl>
                                          <p:spTgt spid="32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3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xit" nodeType="clickEffect" presetSubtype="0" presetID="1" grpId="7" fill="hold">
                                  <p:stCondLst>
                                    <p:cond delay="0"/>
                                  </p:stCondLst>
                                  <p:iterate type="el" backwards="0">
                                    <p:tmAbs val="0"/>
                                  </p:iterate>
                                  <p:childTnLst>
                                    <p:set>
                                      <p:cBhvr>
                                        <p:cTn id="30" fill="hold">
                                          <p:stCondLst>
                                            <p:cond delay="0"/>
                                          </p:stCondLst>
                                        </p:cTn>
                                        <p:tgtEl>
                                          <p:spTgt spid="311"/>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3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32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90" grpId="1"/>
      <p:bldP build="whole" bldLvl="1" animBg="1" rev="0" advAuto="0" spid="325" grpId="5"/>
      <p:bldP build="whole" bldLvl="1" animBg="1" rev="0" advAuto="0" spid="325" grpId="4"/>
      <p:bldP build="whole" bldLvl="1" animBg="1" rev="0" advAuto="0" spid="320" grpId="8"/>
      <p:bldP build="whole" bldLvl="1" animBg="1" rev="0" advAuto="0" spid="311" grpId="3"/>
      <p:bldP build="whole" bldLvl="1" animBg="1" rev="0" advAuto="0" spid="321" grpId="9"/>
      <p:bldP build="whole" bldLvl="1" animBg="1" rev="0" advAuto="0" spid="318" grpId="6"/>
      <p:bldP build="whole" bldLvl="1" animBg="1" rev="0" advAuto="0" spid="311" grpId="7"/>
      <p:bldP build="whole" bldLvl="1" animBg="1" rev="0" advAuto="0" spid="296" grpId="2"/>
    </p:bldLst>
  </p:timing>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Baskerville"/>
        <a:ea typeface="Baskerville"/>
        <a:cs typeface="Baskerville"/>
      </a:majorFont>
      <a:minorFont>
        <a:latin typeface="Baskerville"/>
        <a:ea typeface="Baskerville"/>
        <a:cs typeface="Baskervill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reflection blurRad="0" stA="71804" stPos="0" endA="0" endPos="40000" dist="0" dir="5400000" fadeDir="5400000" sx="100000" sy="-100000" kx="0" ky="0" algn="bl" rotWithShape="0"/>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995D7"/>
        </a:solidFill>
        <a:ln w="25400" cap="flat">
          <a:noFill/>
          <a:miter lim="400000"/>
        </a:ln>
        <a:effectLst>
          <a:reflection blurRad="0" stA="71804" stPos="0" endA="0" endPos="40000" dist="0" dir="5400000" fadeDir="5400000" sx="100000" sy="-100000" kx="0" ky="0" algn="bl" rotWithShape="0"/>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535353"/>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Baskerville"/>
        <a:ea typeface="Baskerville"/>
        <a:cs typeface="Baskerville"/>
      </a:majorFont>
      <a:minorFont>
        <a:latin typeface="Baskerville"/>
        <a:ea typeface="Baskerville"/>
        <a:cs typeface="Baskervill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reflection blurRad="0" stA="71804" stPos="0" endA="0" endPos="40000" dist="0" dir="5400000" fadeDir="5400000" sx="100000" sy="-100000" kx="0" ky="0" algn="bl" rotWithShape="0"/>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995D7"/>
        </a:solidFill>
        <a:ln w="25400" cap="flat">
          <a:noFill/>
          <a:miter lim="400000"/>
        </a:ln>
        <a:effectLst>
          <a:reflection blurRad="0" stA="71804" stPos="0" endA="0" endPos="40000" dist="0" dir="5400000" fadeDir="5400000" sx="100000" sy="-100000" kx="0" ky="0" algn="bl" rotWithShape="0"/>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535353"/>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