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1pPr>
    <a:lvl2pPr marL="0" marR="0" indent="3429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2pPr>
    <a:lvl3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3pPr>
    <a:lvl4pPr marL="0" marR="0" indent="10287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4pPr>
    <a:lvl5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5pPr>
    <a:lvl6pPr marL="0" marR="0" indent="17145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6pPr>
    <a:lvl7pPr marL="0" marR="0" indent="2057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7pPr>
    <a:lvl8pPr marL="0" marR="0" indent="24003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8pPr>
    <a:lvl9pPr marL="0" marR="0" indent="2743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8F44A2F1-9E1F-4B54-A3A2-5F16C0AD49E2}" styleName="">
    <a:tblBg/>
    <a:wholeTbl>
      <a:tcTxStyle b="off" i="off">
        <a:font>
          <a:latin typeface="Gill Sans Light"/>
          <a:ea typeface="Gill Sans Light"/>
          <a:cs typeface="Gill Sans Light"/>
        </a:font>
        <a:srgbClr val="5F7579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AB1803"/>
          </a:solidFill>
        </a:fill>
      </a:tcStyle>
    </a:firstCol>
    <a:lastRow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lastRow>
    <a:firstRow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firstRow>
  </a:tblStyle>
  <a:tblStyle styleId="{C7B018BB-80A7-4F77-B60F-C8B233D01FF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0" name="Shape 12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584200" latinLnBrk="0">
      <a:defRPr sz="2200">
        <a:latin typeface="Lucida Grande"/>
        <a:ea typeface="Lucida Grande"/>
        <a:cs typeface="Lucida Grande"/>
        <a:sym typeface="Lucida Grande"/>
      </a:defRPr>
    </a:lvl1pPr>
    <a:lvl2pPr indent="228600" defTabSz="584200" latinLnBrk="0">
      <a:defRPr sz="2200">
        <a:latin typeface="Lucida Grande"/>
        <a:ea typeface="Lucida Grande"/>
        <a:cs typeface="Lucida Grande"/>
        <a:sym typeface="Lucida Grande"/>
      </a:defRPr>
    </a:lvl2pPr>
    <a:lvl3pPr indent="457200" defTabSz="584200" latinLnBrk="0">
      <a:defRPr sz="2200">
        <a:latin typeface="Lucida Grande"/>
        <a:ea typeface="Lucida Grande"/>
        <a:cs typeface="Lucida Grande"/>
        <a:sym typeface="Lucida Grande"/>
      </a:defRPr>
    </a:lvl3pPr>
    <a:lvl4pPr indent="685800" defTabSz="584200" latinLnBrk="0">
      <a:defRPr sz="2200">
        <a:latin typeface="Lucida Grande"/>
        <a:ea typeface="Lucida Grande"/>
        <a:cs typeface="Lucida Grande"/>
        <a:sym typeface="Lucida Grande"/>
      </a:defRPr>
    </a:lvl4pPr>
    <a:lvl5pPr indent="914400" defTabSz="584200" latinLnBrk="0">
      <a:defRPr sz="2200">
        <a:latin typeface="Lucida Grande"/>
        <a:ea typeface="Lucida Grande"/>
        <a:cs typeface="Lucida Grande"/>
        <a:sym typeface="Lucida Grande"/>
      </a:defRPr>
    </a:lvl5pPr>
    <a:lvl6pPr indent="1143000" defTabSz="584200" latinLnBrk="0">
      <a:defRPr sz="2200">
        <a:latin typeface="Lucida Grande"/>
        <a:ea typeface="Lucida Grande"/>
        <a:cs typeface="Lucida Grande"/>
        <a:sym typeface="Lucida Grande"/>
      </a:defRPr>
    </a:lvl6pPr>
    <a:lvl7pPr indent="1371600" defTabSz="584200" latinLnBrk="0">
      <a:defRPr sz="2200">
        <a:latin typeface="Lucida Grande"/>
        <a:ea typeface="Lucida Grande"/>
        <a:cs typeface="Lucida Grande"/>
        <a:sym typeface="Lucida Grande"/>
      </a:defRPr>
    </a:lvl7pPr>
    <a:lvl8pPr indent="1600200" defTabSz="584200" latinLnBrk="0">
      <a:defRPr sz="2200">
        <a:latin typeface="Lucida Grande"/>
        <a:ea typeface="Lucida Grande"/>
        <a:cs typeface="Lucida Grande"/>
        <a:sym typeface="Lucida Grande"/>
      </a:defRPr>
    </a:lvl8pPr>
    <a:lvl9pPr indent="1828800" defTabSz="584200" latinLnBrk="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aux angles arrondis"/>
          <p:cNvSpPr/>
          <p:nvPr>
            <p:ph type="body" sz="quarter" idx="21"/>
          </p:nvPr>
        </p:nvSpPr>
        <p:spPr>
          <a:xfrm>
            <a:off x="5067300" y="6807200"/>
            <a:ext cx="3225800" cy="1270000"/>
          </a:xfrm>
          <a:prstGeom prst="roundRect">
            <a:avLst>
              <a:gd name="adj" fmla="val 41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8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12" name="Rectangle aux angles arrondis"/>
          <p:cNvSpPr/>
          <p:nvPr>
            <p:ph type="body" sz="half" idx="22"/>
          </p:nvPr>
        </p:nvSpPr>
        <p:spPr>
          <a:xfrm>
            <a:off x="1320800" y="1993900"/>
            <a:ext cx="10375900" cy="2908300"/>
          </a:xfrm>
          <a:prstGeom prst="roundRect">
            <a:avLst>
              <a:gd name="adj" fmla="val 36099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cap="all" sz="7200">
                <a:solidFill>
                  <a:srgbClr val="535353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1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Remar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Remarque:"/>
          <p:cNvSpPr/>
          <p:nvPr>
            <p:ph type="body" sz="quarter" idx="21"/>
          </p:nvPr>
        </p:nvSpPr>
        <p:spPr>
          <a:xfrm>
            <a:off x="139700" y="444500"/>
            <a:ext cx="2819400" cy="787400"/>
          </a:xfrm>
          <a:prstGeom prst="roundRect">
            <a:avLst>
              <a:gd name="adj" fmla="val 50000"/>
            </a:avLst>
          </a:prstGeom>
          <a:solidFill>
            <a:srgbClr val="A460D7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Remarque:</a:t>
            </a:r>
          </a:p>
        </p:txBody>
      </p:sp>
      <p:sp>
        <p:nvSpPr>
          <p:cNvPr id="87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ujourd'hu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Aujourd’hui, nous avons vu"/>
          <p:cNvSpPr/>
          <p:nvPr>
            <p:ph type="body" sz="quarter" idx="21"/>
          </p:nvPr>
        </p:nvSpPr>
        <p:spPr>
          <a:xfrm>
            <a:off x="3124200" y="241300"/>
            <a:ext cx="6756400" cy="7239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Aujourd’hui, nous avons vu</a:t>
            </a:r>
          </a:p>
        </p:txBody>
      </p:sp>
      <p:sp>
        <p:nvSpPr>
          <p:cNvPr id="95" name="item…"/>
          <p:cNvSpPr txBox="1"/>
          <p:nvPr>
            <p:ph type="body" sz="half" idx="22"/>
          </p:nvPr>
        </p:nvSpPr>
        <p:spPr>
          <a:xfrm>
            <a:off x="1308100" y="1460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96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Devoir:"/>
          <p:cNvSpPr/>
          <p:nvPr>
            <p:ph type="body" sz="quarter" idx="21"/>
          </p:nvPr>
        </p:nvSpPr>
        <p:spPr>
          <a:xfrm>
            <a:off x="4000500" y="41021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D92A1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Devoir:</a:t>
            </a:r>
          </a:p>
        </p:txBody>
      </p:sp>
      <p:sp>
        <p:nvSpPr>
          <p:cNvPr id="104" name="p.  , #"/>
          <p:cNvSpPr txBox="1"/>
          <p:nvPr>
            <p:ph type="body" sz="quarter" idx="22"/>
          </p:nvPr>
        </p:nvSpPr>
        <p:spPr>
          <a:xfrm>
            <a:off x="6666979" y="4178300"/>
            <a:ext cx="1211759" cy="622300"/>
          </a:xfrm>
          <a:prstGeom prst="rect">
            <a:avLst/>
          </a:prstGeom>
        </p:spPr>
        <p:txBody>
          <a:bodyPr wrap="none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p.  , #</a:t>
            </a:r>
          </a:p>
        </p:txBody>
      </p:sp>
      <p:sp>
        <p:nvSpPr>
          <p:cNvPr id="105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i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QUIZ"/>
          <p:cNvSpPr/>
          <p:nvPr>
            <p:ph type="body" sz="quarter" idx="21"/>
          </p:nvPr>
        </p:nvSpPr>
        <p:spPr>
          <a:xfrm>
            <a:off x="5308600" y="4445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FFF76B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QUIZ</a:t>
            </a:r>
          </a:p>
        </p:txBody>
      </p:sp>
      <p:sp>
        <p:nvSpPr>
          <p:cNvPr id="11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rnier c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Au dernier cours, nous avons vu"/>
          <p:cNvSpPr/>
          <p:nvPr>
            <p:ph type="body" sz="quarter" idx="21"/>
          </p:nvPr>
        </p:nvSpPr>
        <p:spPr>
          <a:xfrm>
            <a:off x="2755900" y="165100"/>
            <a:ext cx="7810500" cy="8001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Au dernier cours, nous avons vu</a:t>
            </a:r>
          </a:p>
        </p:txBody>
      </p:sp>
      <p:sp>
        <p:nvSpPr>
          <p:cNvPr id="21" name="item…"/>
          <p:cNvSpPr txBox="1"/>
          <p:nvPr>
            <p:ph type="body" sz="half" idx="22"/>
          </p:nvPr>
        </p:nvSpPr>
        <p:spPr>
          <a:xfrm>
            <a:off x="1346200" y="1714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22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Aujourd’hui, nous allons voir"/>
          <p:cNvSpPr/>
          <p:nvPr/>
        </p:nvSpPr>
        <p:spPr>
          <a:xfrm>
            <a:off x="2857500" y="203200"/>
            <a:ext cx="7607300" cy="7747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Aujourd’hui, nous allons voir</a:t>
            </a:r>
          </a:p>
        </p:txBody>
      </p:sp>
      <p:sp>
        <p:nvSpPr>
          <p:cNvPr id="30" name="item…"/>
          <p:cNvSpPr txBox="1"/>
          <p:nvPr>
            <p:ph type="body" sz="half" idx="21"/>
          </p:nvPr>
        </p:nvSpPr>
        <p:spPr>
          <a:xfrm>
            <a:off x="1346200" y="1714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3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u boul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aites les exercices suivants"/>
          <p:cNvSpPr/>
          <p:nvPr>
            <p:ph type="body" sz="quarter" idx="21"/>
          </p:nvPr>
        </p:nvSpPr>
        <p:spPr>
          <a:xfrm>
            <a:off x="3251200" y="266700"/>
            <a:ext cx="6502400" cy="711200"/>
          </a:xfrm>
          <a:prstGeom prst="roundRect">
            <a:avLst>
              <a:gd name="adj" fmla="val 50000"/>
            </a:avLst>
          </a:prstGeom>
          <a:solidFill>
            <a:srgbClr val="EEF148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Faites les exercices suivants</a:t>
            </a:r>
          </a:p>
        </p:txBody>
      </p:sp>
      <p:sp>
        <p:nvSpPr>
          <p:cNvPr id="39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aux angles arrondis"/>
          <p:cNvSpPr/>
          <p:nvPr>
            <p:ph type="body" sz="quarter" idx="21"/>
          </p:nvPr>
        </p:nvSpPr>
        <p:spPr>
          <a:xfrm>
            <a:off x="3962400" y="165100"/>
            <a:ext cx="5080000" cy="8001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47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32323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héorè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héorème:"/>
          <p:cNvSpPr/>
          <p:nvPr>
            <p:ph type="body" sz="quarter" idx="21"/>
          </p:nvPr>
        </p:nvSpPr>
        <p:spPr>
          <a:xfrm>
            <a:off x="139700" y="469900"/>
            <a:ext cx="2743200" cy="762000"/>
          </a:xfrm>
          <a:prstGeom prst="roundRect">
            <a:avLst>
              <a:gd name="adj" fmla="val 50000"/>
            </a:avLst>
          </a:prstGeom>
          <a:solidFill>
            <a:srgbClr val="6FD355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Théorème:</a:t>
            </a:r>
          </a:p>
        </p:txBody>
      </p:sp>
      <p:sp>
        <p:nvSpPr>
          <p:cNvPr id="55" name="Preuve:"/>
          <p:cNvSpPr/>
          <p:nvPr>
            <p:ph type="body" sz="quarter" idx="22"/>
          </p:nvPr>
        </p:nvSpPr>
        <p:spPr>
          <a:xfrm>
            <a:off x="139700" y="2565400"/>
            <a:ext cx="2743200" cy="698500"/>
          </a:xfrm>
          <a:prstGeom prst="roundRect">
            <a:avLst>
              <a:gd name="adj" fmla="val 50000"/>
            </a:avLst>
          </a:prstGeom>
          <a:solidFill>
            <a:srgbClr val="84F866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Preuve:</a:t>
            </a:r>
          </a:p>
        </p:txBody>
      </p:sp>
      <p:sp>
        <p:nvSpPr>
          <p:cNvPr id="56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éfin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Définition:"/>
          <p:cNvSpPr/>
          <p:nvPr>
            <p:ph type="body" sz="quarter" idx="21"/>
          </p:nvPr>
        </p:nvSpPr>
        <p:spPr>
          <a:xfrm>
            <a:off x="139700" y="469900"/>
            <a:ext cx="2667000" cy="762000"/>
          </a:xfrm>
          <a:prstGeom prst="roundRect">
            <a:avLst>
              <a:gd name="adj" fmla="val 50000"/>
            </a:avLst>
          </a:prstGeom>
          <a:solidFill>
            <a:srgbClr val="EF983D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Définition:</a:t>
            </a:r>
          </a:p>
        </p:txBody>
      </p:sp>
      <p:sp>
        <p:nvSpPr>
          <p:cNvPr id="7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Exe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Exemple:"/>
          <p:cNvSpPr/>
          <p:nvPr>
            <p:ph type="body" sz="quarter" idx="21"/>
          </p:nvPr>
        </p:nvSpPr>
        <p:spPr>
          <a:xfrm>
            <a:off x="139700" y="4445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Exemple:</a:t>
            </a:r>
          </a:p>
        </p:txBody>
      </p:sp>
      <p:sp>
        <p:nvSpPr>
          <p:cNvPr id="79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e du titre"/>
          <p:cNvSpPr txBox="1"/>
          <p:nvPr>
            <p:ph type="title"/>
          </p:nvPr>
        </p:nvSpPr>
        <p:spPr>
          <a:xfrm>
            <a:off x="355600" y="254000"/>
            <a:ext cx="12293600" cy="2438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/>
            <a:r>
              <a:t>Texte du titre</a:t>
            </a:r>
          </a:p>
        </p:txBody>
      </p:sp>
      <p:sp>
        <p:nvSpPr>
          <p:cNvPr id="3" name="Texte niveau 1…"/>
          <p:cNvSpPr txBox="1"/>
          <p:nvPr>
            <p:ph type="body" idx="1"/>
          </p:nvPr>
        </p:nvSpPr>
        <p:spPr>
          <a:xfrm>
            <a:off x="355600" y="254000"/>
            <a:ext cx="12293600" cy="9232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 5</a:t>
            </a:r>
          </a:p>
        </p:txBody>
      </p:sp>
      <p:sp>
        <p:nvSpPr>
          <p:cNvPr id="4" name="Numéro de diapositive"/>
          <p:cNvSpPr txBox="1"/>
          <p:nvPr>
            <p:ph type="sldNum" sz="quarter" idx="2"/>
          </p:nvPr>
        </p:nvSpPr>
        <p:spPr>
          <a:xfrm>
            <a:off x="6324600" y="9271000"/>
            <a:ext cx="342900" cy="355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>
                <a:solidFill>
                  <a:srgbClr val="53535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transition xmlns:p14="http://schemas.microsoft.com/office/powerpoint/2010/main" spd="med" advClick="1"/>
  <p:txStyles>
    <p:title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9pPr>
    </p:titleStyle>
    <p:bodyStyle>
      <a:lvl1pPr marL="304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1pPr>
      <a:lvl2pPr marL="685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2pPr>
      <a:lvl3pPr marL="1066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3pPr>
      <a:lvl4pPr marL="1447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4pPr>
      <a:lvl5pPr marL="1828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5pPr>
      <a:lvl6pPr marL="2209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6pPr>
      <a:lvl7pPr marL="2590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7pPr>
      <a:lvl8pPr marL="2971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8pPr>
      <a:lvl9pPr marL="3352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24.png"/><Relationship Id="rId3" Type="http://schemas.openxmlformats.org/officeDocument/2006/relationships/image" Target="../media/image25.png"/><Relationship Id="rId4" Type="http://schemas.openxmlformats.org/officeDocument/2006/relationships/image" Target="../media/image26.png"/><Relationship Id="rId5" Type="http://schemas.openxmlformats.org/officeDocument/2006/relationships/image" Target="../media/image27.png"/><Relationship Id="rId6" Type="http://schemas.openxmlformats.org/officeDocument/2006/relationships/image" Target="../media/image28.png"/><Relationship Id="rId7" Type="http://schemas.openxmlformats.org/officeDocument/2006/relationships/image" Target="../media/image29.png"/><Relationship Id="rId8" Type="http://schemas.openxmlformats.org/officeDocument/2006/relationships/image" Target="../media/image30.png"/><Relationship Id="rId9" Type="http://schemas.openxmlformats.org/officeDocument/2006/relationships/image" Target="../media/image31.png"/><Relationship Id="rId10" Type="http://schemas.openxmlformats.org/officeDocument/2006/relationships/image" Target="../media/image32.png"/><Relationship Id="rId11" Type="http://schemas.openxmlformats.org/officeDocument/2006/relationships/image" Target="../media/image33.pn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png"/><Relationship Id="rId3" Type="http://schemas.openxmlformats.org/officeDocument/2006/relationships/image" Target="../media/image12.png"/><Relationship Id="rId4" Type="http://schemas.openxmlformats.org/officeDocument/2006/relationships/image" Target="../media/image34.png"/><Relationship Id="rId5" Type="http://schemas.openxmlformats.org/officeDocument/2006/relationships/image" Target="../media/image35.png"/><Relationship Id="rId6" Type="http://schemas.openxmlformats.org/officeDocument/2006/relationships/image" Target="../media/image36.png"/><Relationship Id="rId7" Type="http://schemas.openxmlformats.org/officeDocument/2006/relationships/image" Target="../media/image37.png"/><Relationship Id="rId8" Type="http://schemas.openxmlformats.org/officeDocument/2006/relationships/image" Target="../media/image38.png"/><Relationship Id="rId9" Type="http://schemas.openxmlformats.org/officeDocument/2006/relationships/image" Target="../media/image39.png"/><Relationship Id="rId10" Type="http://schemas.openxmlformats.org/officeDocument/2006/relationships/image" Target="../media/image40.png"/><Relationship Id="rId11" Type="http://schemas.openxmlformats.org/officeDocument/2006/relationships/image" Target="../media/image41.png"/><Relationship Id="rId12" Type="http://schemas.openxmlformats.org/officeDocument/2006/relationships/image" Target="../media/image42.png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43.png"/><Relationship Id="rId3" Type="http://schemas.openxmlformats.org/officeDocument/2006/relationships/image" Target="../media/image44.png"/><Relationship Id="rId4" Type="http://schemas.openxmlformats.org/officeDocument/2006/relationships/image" Target="../media/image45.png"/><Relationship Id="rId5" Type="http://schemas.openxmlformats.org/officeDocument/2006/relationships/image" Target="../media/image46.png"/><Relationship Id="rId6" Type="http://schemas.openxmlformats.org/officeDocument/2006/relationships/image" Target="../media/image47.png"/><Relationship Id="rId7" Type="http://schemas.openxmlformats.org/officeDocument/2006/relationships/image" Target="../media/image48.png"/><Relationship Id="rId8" Type="http://schemas.openxmlformats.org/officeDocument/2006/relationships/image" Target="../media/image49.png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0.png"/><Relationship Id="rId3" Type="http://schemas.openxmlformats.org/officeDocument/2006/relationships/image" Target="../media/image51.png"/><Relationship Id="rId4" Type="http://schemas.openxmlformats.org/officeDocument/2006/relationships/image" Target="../media/image52.png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53.png"/><Relationship Id="rId3" Type="http://schemas.openxmlformats.org/officeDocument/2006/relationships/image" Target="../media/image54.png"/><Relationship Id="rId4" Type="http://schemas.openxmlformats.org/officeDocument/2006/relationships/image" Target="../media/image55.png"/><Relationship Id="rId5" Type="http://schemas.openxmlformats.org/officeDocument/2006/relationships/image" Target="../media/image56.png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7.png"/><Relationship Id="rId3" Type="http://schemas.openxmlformats.org/officeDocument/2006/relationships/image" Target="../media/image58.png"/><Relationship Id="rId4" Type="http://schemas.openxmlformats.org/officeDocument/2006/relationships/image" Target="../media/image59.png"/><Relationship Id="rId5" Type="http://schemas.openxmlformats.org/officeDocument/2006/relationships/image" Target="../media/image60.png"/><Relationship Id="rId6" Type="http://schemas.openxmlformats.org/officeDocument/2006/relationships/image" Target="../media/image61.png"/><Relationship Id="rId7" Type="http://schemas.openxmlformats.org/officeDocument/2006/relationships/image" Target="../media/image62.png"/><Relationship Id="rId8" Type="http://schemas.openxmlformats.org/officeDocument/2006/relationships/image" Target="../media/image63.png"/><Relationship Id="rId9" Type="http://schemas.openxmlformats.org/officeDocument/2006/relationships/image" Target="../media/image64.png"/><Relationship Id="rId10" Type="http://schemas.openxmlformats.org/officeDocument/2006/relationships/image" Target="../media/image65.png"/><Relationship Id="rId11" Type="http://schemas.openxmlformats.org/officeDocument/2006/relationships/image" Target="../media/image66.png"/><Relationship Id="rId12" Type="http://schemas.openxmlformats.org/officeDocument/2006/relationships/image" Target="../media/image67.png"/><Relationship Id="rId13" Type="http://schemas.openxmlformats.org/officeDocument/2006/relationships/image" Target="../media/image68.png"/><Relationship Id="rId14" Type="http://schemas.openxmlformats.org/officeDocument/2006/relationships/image" Target="../media/image69.png"/><Relationship Id="rId15" Type="http://schemas.openxmlformats.org/officeDocument/2006/relationships/image" Target="../media/image70.png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71.png"/><Relationship Id="rId3" Type="http://schemas.openxmlformats.org/officeDocument/2006/relationships/image" Target="../media/image72.png"/><Relationship Id="rId4" Type="http://schemas.openxmlformats.org/officeDocument/2006/relationships/image" Target="../media/image73.png"/><Relationship Id="rId5" Type="http://schemas.openxmlformats.org/officeDocument/2006/relationships/image" Target="../media/image74.png"/><Relationship Id="rId6" Type="http://schemas.openxmlformats.org/officeDocument/2006/relationships/image" Target="../media/image75.png"/><Relationship Id="rId7" Type="http://schemas.openxmlformats.org/officeDocument/2006/relationships/image" Target="../media/image76.png"/><Relationship Id="rId8" Type="http://schemas.openxmlformats.org/officeDocument/2006/relationships/image" Target="../media/image77.png"/><Relationship Id="rId9" Type="http://schemas.openxmlformats.org/officeDocument/2006/relationships/image" Target="../media/image78.png"/><Relationship Id="rId10" Type="http://schemas.openxmlformats.org/officeDocument/2006/relationships/image" Target="../media/image79.png"/><Relationship Id="rId11" Type="http://schemas.openxmlformats.org/officeDocument/2006/relationships/image" Target="../media/image80.png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1.png"/><Relationship Id="rId3" Type="http://schemas.openxmlformats.org/officeDocument/2006/relationships/image" Target="../media/image82.png"/><Relationship Id="rId4" Type="http://schemas.openxmlformats.org/officeDocument/2006/relationships/image" Target="../media/image83.png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84.png"/><Relationship Id="rId3" Type="http://schemas.openxmlformats.org/officeDocument/2006/relationships/image" Target="../media/image85.png"/><Relationship Id="rId4" Type="http://schemas.openxmlformats.org/officeDocument/2006/relationships/image" Target="../media/image86.png"/><Relationship Id="rId5" Type="http://schemas.openxmlformats.org/officeDocument/2006/relationships/image" Target="../media/image87.png"/><Relationship Id="rId6" Type="http://schemas.openxmlformats.org/officeDocument/2006/relationships/image" Target="../media/image88.png"/><Relationship Id="rId7" Type="http://schemas.openxmlformats.org/officeDocument/2006/relationships/image" Target="../media/image89.png"/><Relationship Id="rId8" Type="http://schemas.openxmlformats.org/officeDocument/2006/relationships/image" Target="../media/image90.png"/><Relationship Id="rId9" Type="http://schemas.openxmlformats.org/officeDocument/2006/relationships/image" Target="../media/image91.png"/><Relationship Id="rId10" Type="http://schemas.openxmlformats.org/officeDocument/2006/relationships/image" Target="../media/image92.png"/><Relationship Id="rId11" Type="http://schemas.openxmlformats.org/officeDocument/2006/relationships/image" Target="../media/image93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png"/><Relationship Id="rId3" Type="http://schemas.openxmlformats.org/officeDocument/2006/relationships/image" Target="../media/image10.png"/><Relationship Id="rId4" Type="http://schemas.openxmlformats.org/officeDocument/2006/relationships/image" Target="../media/image12.png"/><Relationship Id="rId5" Type="http://schemas.openxmlformats.org/officeDocument/2006/relationships/image" Target="../media/image94.png"/><Relationship Id="rId6" Type="http://schemas.openxmlformats.org/officeDocument/2006/relationships/image" Target="../media/image95.png"/><Relationship Id="rId7" Type="http://schemas.openxmlformats.org/officeDocument/2006/relationships/image" Target="../media/image96.png"/><Relationship Id="rId8" Type="http://schemas.openxmlformats.org/officeDocument/2006/relationships/image" Target="../media/image97.png"/><Relationship Id="rId9" Type="http://schemas.openxmlformats.org/officeDocument/2006/relationships/image" Target="../media/image98.png"/><Relationship Id="rId10" Type="http://schemas.openxmlformats.org/officeDocument/2006/relationships/image" Target="../media/image99.png"/><Relationship Id="rId11" Type="http://schemas.openxmlformats.org/officeDocument/2006/relationships/image" Target="../media/image100.png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14.png"/><Relationship Id="rId3" Type="http://schemas.openxmlformats.org/officeDocument/2006/relationships/image" Target="../media/image101.png"/><Relationship Id="rId4" Type="http://schemas.openxmlformats.org/officeDocument/2006/relationships/image" Target="../media/image102.png"/><Relationship Id="rId5" Type="http://schemas.openxmlformats.org/officeDocument/2006/relationships/image" Target="../media/image103.png"/><Relationship Id="rId6" Type="http://schemas.openxmlformats.org/officeDocument/2006/relationships/image" Target="../media/image104.png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5.png"/><Relationship Id="rId3" Type="http://schemas.openxmlformats.org/officeDocument/2006/relationships/image" Target="../media/image106.png"/><Relationship Id="rId4" Type="http://schemas.openxmlformats.org/officeDocument/2006/relationships/image" Target="../media/image107.png"/><Relationship Id="rId5" Type="http://schemas.openxmlformats.org/officeDocument/2006/relationships/image" Target="../media/image108.png"/><Relationship Id="rId6" Type="http://schemas.openxmlformats.org/officeDocument/2006/relationships/image" Target="../media/image109.png"/><Relationship Id="rId7" Type="http://schemas.openxmlformats.org/officeDocument/2006/relationships/image" Target="../media/image110.png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1.png"/><Relationship Id="rId3" Type="http://schemas.openxmlformats.org/officeDocument/2006/relationships/image" Target="../media/image112.png"/><Relationship Id="rId4" Type="http://schemas.openxmlformats.org/officeDocument/2006/relationships/image" Target="../media/image113.png"/><Relationship Id="rId5" Type="http://schemas.openxmlformats.org/officeDocument/2006/relationships/image" Target="../media/image114.png"/><Relationship Id="rId6" Type="http://schemas.openxmlformats.org/officeDocument/2006/relationships/image" Target="../media/image115.png"/><Relationship Id="rId7" Type="http://schemas.openxmlformats.org/officeDocument/2006/relationships/image" Target="../media/image116.png"/><Relationship Id="rId8" Type="http://schemas.openxmlformats.org/officeDocument/2006/relationships/image" Target="../media/image117.png"/><Relationship Id="rId9" Type="http://schemas.openxmlformats.org/officeDocument/2006/relationships/image" Target="../media/image118.png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119.png"/><Relationship Id="rId3" Type="http://schemas.openxmlformats.org/officeDocument/2006/relationships/image" Target="../media/image120.png"/><Relationship Id="rId4" Type="http://schemas.openxmlformats.org/officeDocument/2006/relationships/image" Target="../media/image121.png"/><Relationship Id="rId5" Type="http://schemas.openxmlformats.org/officeDocument/2006/relationships/image" Target="../media/image122.png"/><Relationship Id="rId6" Type="http://schemas.openxmlformats.org/officeDocument/2006/relationships/image" Target="../media/image123.png"/><Relationship Id="rId7" Type="http://schemas.openxmlformats.org/officeDocument/2006/relationships/image" Target="../media/image124.png"/><Relationship Id="rId8" Type="http://schemas.openxmlformats.org/officeDocument/2006/relationships/image" Target="../media/image125.png"/><Relationship Id="rId9" Type="http://schemas.openxmlformats.org/officeDocument/2006/relationships/image" Target="../media/image126.png"/><Relationship Id="rId10" Type="http://schemas.openxmlformats.org/officeDocument/2006/relationships/image" Target="../media/image127.png"/><Relationship Id="rId11" Type="http://schemas.openxmlformats.org/officeDocument/2006/relationships/image" Target="../media/image128.png"/><Relationship Id="rId12" Type="http://schemas.openxmlformats.org/officeDocument/2006/relationships/image" Target="../media/image129.png"/><Relationship Id="rId13" Type="http://schemas.openxmlformats.org/officeDocument/2006/relationships/image" Target="../media/image130.png"/><Relationship Id="rId14" Type="http://schemas.openxmlformats.org/officeDocument/2006/relationships/image" Target="../media/image131.png"/><Relationship Id="rId15" Type="http://schemas.openxmlformats.org/officeDocument/2006/relationships/image" Target="../media/image132.png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png"/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5" Type="http://schemas.openxmlformats.org/officeDocument/2006/relationships/image" Target="../media/image12.png"/><Relationship Id="rId6" Type="http://schemas.openxmlformats.org/officeDocument/2006/relationships/image" Target="../media/image13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14.png"/><Relationship Id="rId3" Type="http://schemas.openxmlformats.org/officeDocument/2006/relationships/image" Target="../media/image15.png"/><Relationship Id="rId4" Type="http://schemas.openxmlformats.org/officeDocument/2006/relationships/image" Target="../media/image16.pn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png"/><Relationship Id="rId3" Type="http://schemas.openxmlformats.org/officeDocument/2006/relationships/image" Target="../media/image1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6" Type="http://schemas.openxmlformats.org/officeDocument/2006/relationships/image" Target="../media/image12.png"/><Relationship Id="rId7" Type="http://schemas.openxmlformats.org/officeDocument/2006/relationships/image" Target="../media/image19.png"/><Relationship Id="rId8" Type="http://schemas.openxmlformats.org/officeDocument/2006/relationships/image" Target="../media/image20.png"/><Relationship Id="rId9" Type="http://schemas.openxmlformats.org/officeDocument/2006/relationships/image" Target="../media/image21.png"/><Relationship Id="rId10" Type="http://schemas.openxmlformats.org/officeDocument/2006/relationships/image" Target="../media/image22.png"/><Relationship Id="rId11" Type="http://schemas.openxmlformats.org/officeDocument/2006/relationships/image" Target="../media/image23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cours 7"/>
          <p:cNvSpPr/>
          <p:nvPr>
            <p:ph type="body" idx="21"/>
          </p:nvPr>
        </p:nvSpPr>
        <p:spPr>
          <a:prstGeom prst="roundRect">
            <a:avLst>
              <a:gd name="adj" fmla="val 41000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8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cours 7</a:t>
            </a:r>
          </a:p>
        </p:txBody>
      </p:sp>
      <p:sp>
        <p:nvSpPr>
          <p:cNvPr id="123" name="1.7 Vecteurs"/>
          <p:cNvSpPr/>
          <p:nvPr>
            <p:ph type="body" idx="22"/>
          </p:nvPr>
        </p:nvSpPr>
        <p:spPr>
          <a:prstGeom prst="roundRect">
            <a:avLst>
              <a:gd name="adj" fmla="val 36099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cap="all" sz="72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1.7 Vecteurs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Rectangle"/>
          <p:cNvSpPr/>
          <p:nvPr/>
        </p:nvSpPr>
        <p:spPr>
          <a:xfrm>
            <a:off x="850900" y="7002780"/>
            <a:ext cx="2088793" cy="2099351"/>
          </a:xfrm>
          <a:prstGeom prst="rect">
            <a:avLst/>
          </a:prstGeom>
          <a:solidFill>
            <a:srgbClr val="EECDFE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grpSp>
        <p:nvGrpSpPr>
          <p:cNvPr id="279" name="Grouper"/>
          <p:cNvGrpSpPr/>
          <p:nvPr/>
        </p:nvGrpSpPr>
        <p:grpSpPr>
          <a:xfrm>
            <a:off x="2191549" y="2804160"/>
            <a:ext cx="5092139" cy="5581347"/>
            <a:chOff x="0" y="0"/>
            <a:chExt cx="5092138" cy="5581346"/>
          </a:xfrm>
        </p:grpSpPr>
        <p:sp>
          <p:nvSpPr>
            <p:cNvPr id="277" name="Ligne"/>
            <p:cNvSpPr/>
            <p:nvPr/>
          </p:nvSpPr>
          <p:spPr>
            <a:xfrm flipV="1">
              <a:off x="-1" y="2848391"/>
              <a:ext cx="2" cy="2732957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78" name="Rectangle aux angles arrondis"/>
            <p:cNvSpPr/>
            <p:nvPr/>
          </p:nvSpPr>
          <p:spPr>
            <a:xfrm>
              <a:off x="2537930" y="0"/>
              <a:ext cx="2554209" cy="1435180"/>
            </a:xfrm>
            <a:prstGeom prst="roundRect">
              <a:avLst>
                <a:gd name="adj" fmla="val 13274"/>
              </a:avLst>
            </a:prstGeom>
            <a:solidFill>
              <a:srgbClr val="FFF5A8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282" name="Grouper"/>
          <p:cNvGrpSpPr/>
          <p:nvPr/>
        </p:nvGrpSpPr>
        <p:grpSpPr>
          <a:xfrm>
            <a:off x="9911080" y="2900679"/>
            <a:ext cx="1051680" cy="1271033"/>
            <a:chOff x="0" y="0"/>
            <a:chExt cx="1051679" cy="1271031"/>
          </a:xfrm>
        </p:grpSpPr>
        <p:sp>
          <p:nvSpPr>
            <p:cNvPr id="280" name="Rectangle aux angles arrondis"/>
            <p:cNvSpPr/>
            <p:nvPr/>
          </p:nvSpPr>
          <p:spPr>
            <a:xfrm>
              <a:off x="228600" y="665479"/>
              <a:ext cx="614403" cy="605553"/>
            </a:xfrm>
            <a:prstGeom prst="roundRect">
              <a:avLst>
                <a:gd name="adj" fmla="val 31459"/>
              </a:avLst>
            </a:pr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81" name="Rectangle aux angles arrondis"/>
            <p:cNvSpPr/>
            <p:nvPr/>
          </p:nvSpPr>
          <p:spPr>
            <a:xfrm>
              <a:off x="0" y="0"/>
              <a:ext cx="1051680" cy="605552"/>
            </a:xfrm>
            <a:prstGeom prst="roundRect">
              <a:avLst>
                <a:gd name="adj" fmla="val 31459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283" name="Rectangle aux angles arrondis"/>
          <p:cNvSpPr/>
          <p:nvPr/>
        </p:nvSpPr>
        <p:spPr>
          <a:xfrm>
            <a:off x="6405880" y="3571239"/>
            <a:ext cx="495499" cy="605553"/>
          </a:xfrm>
          <a:prstGeom prst="roundRect">
            <a:avLst>
              <a:gd name="adj" fmla="val 38446"/>
            </a:avLst>
          </a:prstGeom>
          <a:solidFill>
            <a:srgbClr val="0DFCFF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grpSp>
        <p:nvGrpSpPr>
          <p:cNvPr id="286" name="Grouper"/>
          <p:cNvGrpSpPr/>
          <p:nvPr/>
        </p:nvGrpSpPr>
        <p:grpSpPr>
          <a:xfrm>
            <a:off x="3957320" y="655319"/>
            <a:ext cx="2976603" cy="2805193"/>
            <a:chOff x="0" y="0"/>
            <a:chExt cx="2976602" cy="2805191"/>
          </a:xfrm>
        </p:grpSpPr>
        <p:sp>
          <p:nvSpPr>
            <p:cNvPr id="284" name="Rectangle aux angles arrondis"/>
            <p:cNvSpPr/>
            <p:nvPr/>
          </p:nvSpPr>
          <p:spPr>
            <a:xfrm>
              <a:off x="0" y="0"/>
              <a:ext cx="614403" cy="605552"/>
            </a:xfrm>
            <a:prstGeom prst="roundRect">
              <a:avLst>
                <a:gd name="adj" fmla="val 31459"/>
              </a:avLst>
            </a:pr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85" name="Rectangle aux angles arrondis"/>
            <p:cNvSpPr/>
            <p:nvPr/>
          </p:nvSpPr>
          <p:spPr>
            <a:xfrm>
              <a:off x="2362200" y="2199639"/>
              <a:ext cx="614403" cy="605553"/>
            </a:xfrm>
            <a:prstGeom prst="roundRect">
              <a:avLst>
                <a:gd name="adj" fmla="val 31459"/>
              </a:avLst>
            </a:pr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289" name="Grouper"/>
          <p:cNvGrpSpPr/>
          <p:nvPr/>
        </p:nvGrpSpPr>
        <p:grpSpPr>
          <a:xfrm>
            <a:off x="2748280" y="1656079"/>
            <a:ext cx="8902899" cy="2551193"/>
            <a:chOff x="0" y="0"/>
            <a:chExt cx="8902898" cy="2551192"/>
          </a:xfrm>
        </p:grpSpPr>
        <p:sp>
          <p:nvSpPr>
            <p:cNvPr id="287" name="Rectangle aux angles arrondis"/>
            <p:cNvSpPr/>
            <p:nvPr/>
          </p:nvSpPr>
          <p:spPr>
            <a:xfrm>
              <a:off x="8407400" y="0"/>
              <a:ext cx="495499" cy="605552"/>
            </a:xfrm>
            <a:prstGeom prst="roundRect">
              <a:avLst>
                <a:gd name="adj" fmla="val 38446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88" name="Rectangle aux angles arrondis"/>
            <p:cNvSpPr/>
            <p:nvPr/>
          </p:nvSpPr>
          <p:spPr>
            <a:xfrm>
              <a:off x="0" y="1945640"/>
              <a:ext cx="495499" cy="605553"/>
            </a:xfrm>
            <a:prstGeom prst="roundRect">
              <a:avLst>
                <a:gd name="adj" fmla="val 38446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292" name="Grouper"/>
          <p:cNvGrpSpPr/>
          <p:nvPr/>
        </p:nvGrpSpPr>
        <p:grpSpPr>
          <a:xfrm>
            <a:off x="2504439" y="619759"/>
            <a:ext cx="3291961" cy="2886473"/>
            <a:chOff x="0" y="0"/>
            <a:chExt cx="3291959" cy="2886471"/>
          </a:xfrm>
        </p:grpSpPr>
        <p:sp>
          <p:nvSpPr>
            <p:cNvPr id="290" name="Rectangle aux angles arrondis"/>
            <p:cNvSpPr/>
            <p:nvPr/>
          </p:nvSpPr>
          <p:spPr>
            <a:xfrm>
              <a:off x="0" y="2280920"/>
              <a:ext cx="1051680" cy="605552"/>
            </a:xfrm>
            <a:prstGeom prst="roundRect">
              <a:avLst>
                <a:gd name="adj" fmla="val 31459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91" name="Rectangle aux angles arrondis"/>
            <p:cNvSpPr/>
            <p:nvPr/>
          </p:nvSpPr>
          <p:spPr>
            <a:xfrm>
              <a:off x="2240280" y="0"/>
              <a:ext cx="1051680" cy="605552"/>
            </a:xfrm>
            <a:prstGeom prst="roundRect">
              <a:avLst>
                <a:gd name="adj" fmla="val 31459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293" name="Exemple:"/>
          <p:cNvSpPr/>
          <p:nvPr>
            <p:ph type="body" idx="21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pic>
        <p:nvPicPr>
          <p:cNvPr id="294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966997" y="652938"/>
            <a:ext cx="2921001" cy="546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95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556057" y="358775"/>
            <a:ext cx="4940301" cy="825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96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352188" y="1671478"/>
            <a:ext cx="18542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97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9368710" y="1663739"/>
            <a:ext cx="10795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98" name="Image" descr="Imag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0810755" y="1772086"/>
            <a:ext cx="673101" cy="31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99" name="Image" descr="Image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020683" y="2961639"/>
            <a:ext cx="2489201" cy="1016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00" name="Image" descr="Image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4802743" y="3035815"/>
            <a:ext cx="21590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01" name="Image" descr="Image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8316912" y="2968307"/>
            <a:ext cx="2590801" cy="10160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05" name="Grouper"/>
          <p:cNvGrpSpPr/>
          <p:nvPr/>
        </p:nvGrpSpPr>
        <p:grpSpPr>
          <a:xfrm>
            <a:off x="939399" y="4921718"/>
            <a:ext cx="4135922" cy="4135923"/>
            <a:chOff x="0" y="0"/>
            <a:chExt cx="4135921" cy="4135921"/>
          </a:xfrm>
        </p:grpSpPr>
        <p:sp>
          <p:nvSpPr>
            <p:cNvPr id="302" name="Cercle"/>
            <p:cNvSpPr/>
            <p:nvPr/>
          </p:nvSpPr>
          <p:spPr>
            <a:xfrm>
              <a:off x="447440" y="508801"/>
              <a:ext cx="3175001" cy="3175001"/>
            </a:xfrm>
            <a:prstGeom prst="ellipse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03" name="Ligne"/>
            <p:cNvSpPr/>
            <p:nvPr/>
          </p:nvSpPr>
          <p:spPr>
            <a:xfrm flipV="1">
              <a:off x="2001920" y="-1"/>
              <a:ext cx="1" cy="4135923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04" name="Ligne"/>
            <p:cNvSpPr/>
            <p:nvPr/>
          </p:nvSpPr>
          <p:spPr>
            <a:xfrm>
              <a:off x="0" y="2083200"/>
              <a:ext cx="4135922" cy="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08" name="Grouper"/>
          <p:cNvGrpSpPr/>
          <p:nvPr/>
        </p:nvGrpSpPr>
        <p:grpSpPr>
          <a:xfrm>
            <a:off x="2082799" y="7033022"/>
            <a:ext cx="864197" cy="1436767"/>
            <a:chOff x="0" y="0"/>
            <a:chExt cx="864195" cy="1436766"/>
          </a:xfrm>
        </p:grpSpPr>
        <p:sp>
          <p:nvSpPr>
            <p:cNvPr id="306" name="Ligne"/>
            <p:cNvSpPr/>
            <p:nvPr/>
          </p:nvSpPr>
          <p:spPr>
            <a:xfrm flipH="1">
              <a:off x="45924" y="-1"/>
              <a:ext cx="818272" cy="1383984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07" name="Cercle"/>
            <p:cNvSpPr/>
            <p:nvPr/>
          </p:nvSpPr>
          <p:spPr>
            <a:xfrm>
              <a:off x="0" y="1288017"/>
              <a:ext cx="155853" cy="148750"/>
            </a:xfrm>
            <a:prstGeom prst="ellipse">
              <a:avLst/>
            </a:prstGeom>
            <a:solidFill>
              <a:srgbClr val="FF2600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11" name="Grouper"/>
          <p:cNvGrpSpPr/>
          <p:nvPr/>
        </p:nvGrpSpPr>
        <p:grpSpPr>
          <a:xfrm>
            <a:off x="2945963" y="5527039"/>
            <a:ext cx="847170" cy="1472289"/>
            <a:chOff x="0" y="0"/>
            <a:chExt cx="847169" cy="1472288"/>
          </a:xfrm>
        </p:grpSpPr>
        <p:sp>
          <p:nvSpPr>
            <p:cNvPr id="309" name="Ligne"/>
            <p:cNvSpPr/>
            <p:nvPr/>
          </p:nvSpPr>
          <p:spPr>
            <a:xfrm flipV="1">
              <a:off x="-1" y="75645"/>
              <a:ext cx="788042" cy="1396644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10" name="Cercle"/>
            <p:cNvSpPr/>
            <p:nvPr/>
          </p:nvSpPr>
          <p:spPr>
            <a:xfrm>
              <a:off x="691316" y="0"/>
              <a:ext cx="155854" cy="148749"/>
            </a:xfrm>
            <a:prstGeom prst="ellipse">
              <a:avLst/>
            </a:prstGeom>
            <a:solidFill>
              <a:srgbClr val="FF2600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14" name="Grouper"/>
          <p:cNvGrpSpPr/>
          <p:nvPr/>
        </p:nvGrpSpPr>
        <p:grpSpPr>
          <a:xfrm>
            <a:off x="2103120" y="5567679"/>
            <a:ext cx="836262" cy="1433515"/>
            <a:chOff x="0" y="0"/>
            <a:chExt cx="836260" cy="1433513"/>
          </a:xfrm>
        </p:grpSpPr>
        <p:sp>
          <p:nvSpPr>
            <p:cNvPr id="312" name="Ligne"/>
            <p:cNvSpPr/>
            <p:nvPr/>
          </p:nvSpPr>
          <p:spPr>
            <a:xfrm>
              <a:off x="70524" y="72549"/>
              <a:ext cx="765737" cy="1360965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13" name="Cercle"/>
            <p:cNvSpPr/>
            <p:nvPr/>
          </p:nvSpPr>
          <p:spPr>
            <a:xfrm>
              <a:off x="0" y="0"/>
              <a:ext cx="155853" cy="148749"/>
            </a:xfrm>
            <a:prstGeom prst="ellipse">
              <a:avLst/>
            </a:prstGeom>
            <a:solidFill>
              <a:srgbClr val="FF2600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315" name="Cercle"/>
          <p:cNvSpPr/>
          <p:nvPr/>
        </p:nvSpPr>
        <p:spPr>
          <a:xfrm>
            <a:off x="1300480" y="6918959"/>
            <a:ext cx="155853" cy="148750"/>
          </a:xfrm>
          <a:prstGeom prst="ellipse">
            <a:avLst/>
          </a:prstGeom>
          <a:solidFill>
            <a:srgbClr val="FF2600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pic>
        <p:nvPicPr>
          <p:cNvPr id="316" name="Image" descr="Image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7654607" y="5367416"/>
            <a:ext cx="1384301" cy="9398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19" name="Grouper"/>
          <p:cNvGrpSpPr/>
          <p:nvPr/>
        </p:nvGrpSpPr>
        <p:grpSpPr>
          <a:xfrm>
            <a:off x="1419820" y="7035800"/>
            <a:ext cx="7957384" cy="2630726"/>
            <a:chOff x="0" y="0"/>
            <a:chExt cx="7957383" cy="2630725"/>
          </a:xfrm>
        </p:grpSpPr>
        <p:sp>
          <p:nvSpPr>
            <p:cNvPr id="317" name="Ligne"/>
            <p:cNvSpPr/>
            <p:nvPr/>
          </p:nvSpPr>
          <p:spPr>
            <a:xfrm flipH="1">
              <a:off x="-1" y="-1"/>
              <a:ext cx="1521501" cy="2630727"/>
            </a:xfrm>
            <a:prstGeom prst="line">
              <a:avLst/>
            </a:prstGeom>
            <a:noFill/>
            <a:ln w="25400" cap="flat">
              <a:solidFill>
                <a:srgbClr val="0DFC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18" name="Rectangle aux angles arrondis"/>
            <p:cNvSpPr/>
            <p:nvPr/>
          </p:nvSpPr>
          <p:spPr>
            <a:xfrm>
              <a:off x="5737899" y="132080"/>
              <a:ext cx="2219485" cy="1270001"/>
            </a:xfrm>
            <a:prstGeom prst="roundRect">
              <a:avLst>
                <a:gd name="adj" fmla="val 15000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pic>
        <p:nvPicPr>
          <p:cNvPr id="320" name="Image" descr="Image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7298293" y="7306944"/>
            <a:ext cx="1981201" cy="9398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Class="entr" nodeType="clickEffect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Class="entr" nodeType="clickEffect" presetSubtype="0" presetID="1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4" fill="hold"/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Class="entr" nodeType="clickEffect" presetSubtype="0" presetID="1" grpId="1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8" fill="hold"/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Class="entr" nodeType="clickEffect" presetSubtype="0" presetID="1" grpId="2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2" fill="hold"/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Class="entr" nodeType="clickEffect" presetSubtype="0" presetID="1" grpId="2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6" fill="hold"/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Class="entr" nodeType="clickEffect" presetSubtype="0" presetID="1" grpId="2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0" fill="hold"/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96" grpId="2"/>
      <p:bldP build="whole" bldLvl="1" animBg="1" rev="0" advAuto="0" spid="311" grpId="17"/>
      <p:bldP build="whole" bldLvl="1" animBg="1" rev="0" advAuto="0" spid="282" grpId="12"/>
      <p:bldP build="whole" bldLvl="1" animBg="1" rev="0" advAuto="0" spid="301" grpId="11"/>
      <p:bldP build="whole" bldLvl="1" animBg="1" rev="0" advAuto="0" spid="298" grpId="4"/>
      <p:bldP build="whole" bldLvl="1" animBg="1" rev="0" advAuto="0" spid="300" grpId="8"/>
      <p:bldP build="whole" bldLvl="1" animBg="1" rev="0" advAuto="0" spid="319" grpId="22"/>
      <p:bldP build="whole" bldLvl="1" animBg="1" rev="0" advAuto="0" spid="314" grpId="18"/>
      <p:bldP build="whole" bldLvl="1" animBg="1" rev="0" advAuto="0" spid="297" grpId="3"/>
      <p:bldP build="whole" bldLvl="1" animBg="1" rev="0" advAuto="0" spid="320" grpId="21"/>
      <p:bldP build="whole" bldLvl="1" animBg="1" rev="0" advAuto="0" spid="315" grpId="19"/>
      <p:bldP build="whole" bldLvl="1" animBg="1" rev="0" advAuto="0" spid="305" grpId="13"/>
      <p:bldP build="whole" bldLvl="1" animBg="1" rev="0" advAuto="0" spid="295" grpId="1"/>
      <p:bldP build="whole" bldLvl="1" animBg="1" rev="0" advAuto="0" spid="279" grpId="15"/>
      <p:bldP build="whole" bldLvl="1" animBg="1" rev="0" advAuto="0" spid="286" grpId="9"/>
      <p:bldP build="whole" bldLvl="1" animBg="1" rev="0" advAuto="0" spid="289" grpId="7"/>
      <p:bldP build="whole" bldLvl="1" animBg="1" rev="0" advAuto="0" spid="292" grpId="6"/>
      <p:bldP build="whole" bldLvl="1" animBg="1" rev="0" advAuto="0" spid="276" grpId="14"/>
      <p:bldP build="whole" bldLvl="1" animBg="1" rev="0" advAuto="0" spid="299" grpId="5"/>
      <p:bldP build="whole" bldLvl="1" animBg="1" rev="0" advAuto="0" spid="283" grpId="10"/>
      <p:bldP build="whole" bldLvl="1" animBg="1" rev="0" advAuto="0" spid="308" grpId="16"/>
      <p:bldP build="whole" bldLvl="1" animBg="1" rev="0" advAuto="0" spid="316" grpId="2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4" name="Grouper"/>
          <p:cNvGrpSpPr/>
          <p:nvPr/>
        </p:nvGrpSpPr>
        <p:grpSpPr>
          <a:xfrm>
            <a:off x="543560" y="3947159"/>
            <a:ext cx="5396468" cy="613848"/>
            <a:chOff x="0" y="0"/>
            <a:chExt cx="5396467" cy="613846"/>
          </a:xfrm>
        </p:grpSpPr>
        <p:sp>
          <p:nvSpPr>
            <p:cNvPr id="322" name="Rectangle aux angles arrondis"/>
            <p:cNvSpPr/>
            <p:nvPr/>
          </p:nvSpPr>
          <p:spPr>
            <a:xfrm>
              <a:off x="4465319" y="76200"/>
              <a:ext cx="931149" cy="537647"/>
            </a:xfrm>
            <a:prstGeom prst="roundRect">
              <a:avLst>
                <a:gd name="adj" fmla="val 35432"/>
              </a:avLst>
            </a:prstGeom>
            <a:solidFill>
              <a:srgbClr val="EECD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23" name="Rectangle aux angles arrondis"/>
            <p:cNvSpPr/>
            <p:nvPr/>
          </p:nvSpPr>
          <p:spPr>
            <a:xfrm>
              <a:off x="0" y="0"/>
              <a:ext cx="961073" cy="537647"/>
            </a:xfrm>
            <a:prstGeom prst="roundRect">
              <a:avLst>
                <a:gd name="adj" fmla="val 35432"/>
              </a:avLst>
            </a:prstGeom>
            <a:solidFill>
              <a:srgbClr val="EECD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325" name="Rectangle aux angles arrondis"/>
          <p:cNvSpPr/>
          <p:nvPr/>
        </p:nvSpPr>
        <p:spPr>
          <a:xfrm>
            <a:off x="4221480" y="4018279"/>
            <a:ext cx="772042" cy="537648"/>
          </a:xfrm>
          <a:prstGeom prst="roundRect">
            <a:avLst>
              <a:gd name="adj" fmla="val 35432"/>
            </a:avLst>
          </a:prstGeom>
          <a:solidFill>
            <a:srgbClr val="0DFCFF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326" name="Rectangle aux angles arrondis"/>
          <p:cNvSpPr/>
          <p:nvPr/>
        </p:nvSpPr>
        <p:spPr>
          <a:xfrm>
            <a:off x="3378200" y="3997959"/>
            <a:ext cx="375166" cy="537648"/>
          </a:xfrm>
          <a:prstGeom prst="roundRect">
            <a:avLst>
              <a:gd name="adj" fmla="val 50000"/>
            </a:avLst>
          </a:prstGeom>
          <a:solidFill>
            <a:srgbClr val="CCFCC2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grpSp>
        <p:nvGrpSpPr>
          <p:cNvPr id="329" name="Grouper"/>
          <p:cNvGrpSpPr/>
          <p:nvPr/>
        </p:nvGrpSpPr>
        <p:grpSpPr>
          <a:xfrm>
            <a:off x="447040" y="2560319"/>
            <a:ext cx="5601653" cy="552888"/>
            <a:chOff x="0" y="0"/>
            <a:chExt cx="5601652" cy="552886"/>
          </a:xfrm>
        </p:grpSpPr>
        <p:sp>
          <p:nvSpPr>
            <p:cNvPr id="327" name="Rectangle aux angles arrondis"/>
            <p:cNvSpPr/>
            <p:nvPr/>
          </p:nvSpPr>
          <p:spPr>
            <a:xfrm>
              <a:off x="0" y="0"/>
              <a:ext cx="1034733" cy="537647"/>
            </a:xfrm>
            <a:prstGeom prst="roundRect">
              <a:avLst>
                <a:gd name="adj" fmla="val 35432"/>
              </a:avLst>
            </a:prstGeom>
            <a:solidFill>
              <a:srgbClr val="FFF5A8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28" name="Rectangle aux angles arrondis"/>
            <p:cNvSpPr/>
            <p:nvPr/>
          </p:nvSpPr>
          <p:spPr>
            <a:xfrm>
              <a:off x="4566920" y="15239"/>
              <a:ext cx="1034733" cy="537648"/>
            </a:xfrm>
            <a:prstGeom prst="roundRect">
              <a:avLst>
                <a:gd name="adj" fmla="val 35432"/>
              </a:avLst>
            </a:prstGeom>
            <a:solidFill>
              <a:srgbClr val="FFF5A8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330" name="Rectangle aux angles arrondis"/>
          <p:cNvSpPr/>
          <p:nvPr/>
        </p:nvSpPr>
        <p:spPr>
          <a:xfrm>
            <a:off x="4236720" y="2590800"/>
            <a:ext cx="772042" cy="537647"/>
          </a:xfrm>
          <a:prstGeom prst="roundRect">
            <a:avLst>
              <a:gd name="adj" fmla="val 35432"/>
            </a:avLst>
          </a:prstGeom>
          <a:solidFill>
            <a:srgbClr val="0DFCFF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331" name="Rectangle aux angles arrondis"/>
          <p:cNvSpPr/>
          <p:nvPr/>
        </p:nvSpPr>
        <p:spPr>
          <a:xfrm>
            <a:off x="3357880" y="2595880"/>
            <a:ext cx="458907" cy="537647"/>
          </a:xfrm>
          <a:prstGeom prst="roundRect">
            <a:avLst>
              <a:gd name="adj" fmla="val 41512"/>
            </a:avLst>
          </a:prstGeom>
          <a:solidFill>
            <a:srgbClr val="FFB0B2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332" name="Rectangle aux angles arrondis"/>
          <p:cNvSpPr/>
          <p:nvPr/>
        </p:nvSpPr>
        <p:spPr>
          <a:xfrm>
            <a:off x="2067560" y="4272279"/>
            <a:ext cx="772042" cy="537648"/>
          </a:xfrm>
          <a:prstGeom prst="roundRect">
            <a:avLst>
              <a:gd name="adj" fmla="val 35432"/>
            </a:avLst>
          </a:prstGeom>
          <a:solidFill>
            <a:srgbClr val="0DFCFF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grpSp>
        <p:nvGrpSpPr>
          <p:cNvPr id="335" name="Grouper"/>
          <p:cNvGrpSpPr/>
          <p:nvPr/>
        </p:nvGrpSpPr>
        <p:grpSpPr>
          <a:xfrm>
            <a:off x="2255519" y="3637279"/>
            <a:ext cx="7695448" cy="1030408"/>
            <a:chOff x="0" y="0"/>
            <a:chExt cx="7695446" cy="1030406"/>
          </a:xfrm>
        </p:grpSpPr>
        <p:sp>
          <p:nvSpPr>
            <p:cNvPr id="333" name="Rectangle aux angles arrondis"/>
            <p:cNvSpPr/>
            <p:nvPr/>
          </p:nvSpPr>
          <p:spPr>
            <a:xfrm>
              <a:off x="7320280" y="492759"/>
              <a:ext cx="375167" cy="537648"/>
            </a:xfrm>
            <a:prstGeom prst="roundRect">
              <a:avLst>
                <a:gd name="adj" fmla="val 50000"/>
              </a:avLst>
            </a:pr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34" name="Rectangle aux angles arrondis"/>
            <p:cNvSpPr/>
            <p:nvPr/>
          </p:nvSpPr>
          <p:spPr>
            <a:xfrm>
              <a:off x="0" y="0"/>
              <a:ext cx="375166" cy="537647"/>
            </a:xfrm>
            <a:prstGeom prst="roundRect">
              <a:avLst>
                <a:gd name="adj" fmla="val 50000"/>
              </a:avLst>
            </a:pr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38" name="Grouper"/>
          <p:cNvGrpSpPr/>
          <p:nvPr/>
        </p:nvGrpSpPr>
        <p:grpSpPr>
          <a:xfrm>
            <a:off x="2057400" y="2890520"/>
            <a:ext cx="6324482" cy="1507927"/>
            <a:chOff x="0" y="0"/>
            <a:chExt cx="6324481" cy="1507926"/>
          </a:xfrm>
        </p:grpSpPr>
        <p:sp>
          <p:nvSpPr>
            <p:cNvPr id="336" name="Rectangle aux angles arrondis"/>
            <p:cNvSpPr/>
            <p:nvPr/>
          </p:nvSpPr>
          <p:spPr>
            <a:xfrm>
              <a:off x="5552440" y="970279"/>
              <a:ext cx="772042" cy="537648"/>
            </a:xfrm>
            <a:prstGeom prst="roundRect">
              <a:avLst>
                <a:gd name="adj" fmla="val 35432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37" name="Rectangle aux angles arrondis"/>
            <p:cNvSpPr/>
            <p:nvPr/>
          </p:nvSpPr>
          <p:spPr>
            <a:xfrm>
              <a:off x="0" y="0"/>
              <a:ext cx="772041" cy="537647"/>
            </a:xfrm>
            <a:prstGeom prst="roundRect">
              <a:avLst>
                <a:gd name="adj" fmla="val 35432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41" name="Grouper"/>
          <p:cNvGrpSpPr/>
          <p:nvPr/>
        </p:nvGrpSpPr>
        <p:grpSpPr>
          <a:xfrm>
            <a:off x="2225040" y="2275840"/>
            <a:ext cx="6123107" cy="3590727"/>
            <a:chOff x="0" y="0"/>
            <a:chExt cx="6123106" cy="3590726"/>
          </a:xfrm>
        </p:grpSpPr>
        <p:sp>
          <p:nvSpPr>
            <p:cNvPr id="339" name="Rectangle aux angles arrondis"/>
            <p:cNvSpPr/>
            <p:nvPr/>
          </p:nvSpPr>
          <p:spPr>
            <a:xfrm>
              <a:off x="5664200" y="3053079"/>
              <a:ext cx="458907" cy="537648"/>
            </a:xfrm>
            <a:prstGeom prst="roundRect">
              <a:avLst>
                <a:gd name="adj" fmla="val 41512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40" name="Rectangle aux angles arrondis"/>
            <p:cNvSpPr/>
            <p:nvPr/>
          </p:nvSpPr>
          <p:spPr>
            <a:xfrm>
              <a:off x="0" y="0"/>
              <a:ext cx="458907" cy="537647"/>
            </a:xfrm>
            <a:prstGeom prst="roundRect">
              <a:avLst>
                <a:gd name="adj" fmla="val 41512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342" name="Passage de la forme polaire à la forme cartésienne"/>
          <p:cNvSpPr txBox="1"/>
          <p:nvPr/>
        </p:nvSpPr>
        <p:spPr>
          <a:xfrm>
            <a:off x="1878719" y="288290"/>
            <a:ext cx="9247362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Passage de la forme polaire à la forme cartésienne</a:t>
            </a:r>
          </a:p>
        </p:txBody>
      </p:sp>
      <p:sp>
        <p:nvSpPr>
          <p:cNvPr id="343" name="Ligne"/>
          <p:cNvSpPr/>
          <p:nvPr/>
        </p:nvSpPr>
        <p:spPr>
          <a:xfrm flipV="1">
            <a:off x="6472910" y="784357"/>
            <a:ext cx="1" cy="8909788"/>
          </a:xfrm>
          <a:prstGeom prst="line">
            <a:avLst/>
          </a:prstGeom>
          <a:ln w="50800">
            <a:solidFill>
              <a:srgbClr val="535353"/>
            </a:solidFill>
            <a:miter lim="400000"/>
            <a:tailEnd type="triangle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344" name="Ligne"/>
          <p:cNvSpPr/>
          <p:nvPr/>
        </p:nvSpPr>
        <p:spPr>
          <a:xfrm>
            <a:off x="1261763" y="5239251"/>
            <a:ext cx="10689058" cy="1"/>
          </a:xfrm>
          <a:prstGeom prst="line">
            <a:avLst/>
          </a:prstGeom>
          <a:ln w="50800">
            <a:solidFill>
              <a:srgbClr val="535353"/>
            </a:solidFill>
            <a:miter lim="400000"/>
            <a:tailEnd type="triangle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345" name="Ligne"/>
          <p:cNvSpPr/>
          <p:nvPr/>
        </p:nvSpPr>
        <p:spPr>
          <a:xfrm flipV="1">
            <a:off x="6457186" y="3731611"/>
            <a:ext cx="3234498" cy="1500041"/>
          </a:xfrm>
          <a:prstGeom prst="line">
            <a:avLst/>
          </a:prstGeom>
          <a:ln w="25400">
            <a:solidFill>
              <a:srgbClr val="0096FF"/>
            </a:solidFill>
            <a:miter lim="400000"/>
            <a:tailEnd type="triangle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grpSp>
        <p:nvGrpSpPr>
          <p:cNvPr id="349" name="Grouper"/>
          <p:cNvGrpSpPr/>
          <p:nvPr/>
        </p:nvGrpSpPr>
        <p:grpSpPr>
          <a:xfrm>
            <a:off x="6659298" y="5454094"/>
            <a:ext cx="2967302" cy="215901"/>
            <a:chOff x="0" y="0"/>
            <a:chExt cx="2967301" cy="215900"/>
          </a:xfrm>
        </p:grpSpPr>
        <p:pic>
          <p:nvPicPr>
            <p:cNvPr id="346" name="Image" descr="Image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1389684" y="0"/>
              <a:ext cx="215901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47" name="Ligne"/>
            <p:cNvSpPr/>
            <p:nvPr/>
          </p:nvSpPr>
          <p:spPr>
            <a:xfrm>
              <a:off x="1722119" y="138985"/>
              <a:ext cx="1245183" cy="1"/>
            </a:xfrm>
            <a:prstGeom prst="line">
              <a:avLst/>
            </a:prstGeom>
            <a:noFill/>
            <a:ln w="38100" cap="rnd">
              <a:solidFill>
                <a:srgbClr val="FF2600"/>
              </a:solidFill>
              <a:custDash>
                <a:ds d="100000" sp="200000"/>
              </a:custDash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48" name="Ligne"/>
            <p:cNvSpPr/>
            <p:nvPr/>
          </p:nvSpPr>
          <p:spPr>
            <a:xfrm>
              <a:off x="0" y="123745"/>
              <a:ext cx="1245182" cy="1"/>
            </a:xfrm>
            <a:prstGeom prst="line">
              <a:avLst/>
            </a:prstGeom>
            <a:noFill/>
            <a:ln w="38100" cap="rnd">
              <a:solidFill>
                <a:srgbClr val="FF2600"/>
              </a:solidFill>
              <a:custDash>
                <a:ds d="100000" sp="200000"/>
              </a:custDash>
              <a:miter lim="400000"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53" name="Grouper"/>
          <p:cNvGrpSpPr/>
          <p:nvPr/>
        </p:nvGrpSpPr>
        <p:grpSpPr>
          <a:xfrm>
            <a:off x="9700934" y="3736048"/>
            <a:ext cx="177801" cy="1479107"/>
            <a:chOff x="0" y="0"/>
            <a:chExt cx="177800" cy="1479105"/>
          </a:xfrm>
        </p:grpSpPr>
        <p:pic>
          <p:nvPicPr>
            <p:cNvPr id="350" name="Image" descr="Image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480430"/>
              <a:ext cx="177800" cy="3302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51" name="Ligne"/>
            <p:cNvSpPr/>
            <p:nvPr/>
          </p:nvSpPr>
          <p:spPr>
            <a:xfrm flipV="1">
              <a:off x="59994" y="-1"/>
              <a:ext cx="1" cy="501761"/>
            </a:xfrm>
            <a:prstGeom prst="line">
              <a:avLst/>
            </a:prstGeom>
            <a:noFill/>
            <a:ln w="38100" cap="rnd">
              <a:solidFill>
                <a:srgbClr val="FF2600"/>
              </a:solidFill>
              <a:custDash>
                <a:ds d="100000" sp="200000"/>
              </a:custDash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52" name="Ligne"/>
            <p:cNvSpPr/>
            <p:nvPr/>
          </p:nvSpPr>
          <p:spPr>
            <a:xfrm flipV="1">
              <a:off x="85394" y="919479"/>
              <a:ext cx="1" cy="559627"/>
            </a:xfrm>
            <a:prstGeom prst="line">
              <a:avLst/>
            </a:prstGeom>
            <a:noFill/>
            <a:ln w="38100" cap="rnd">
              <a:solidFill>
                <a:srgbClr val="FF2600"/>
              </a:solidFill>
              <a:custDash>
                <a:ds d="100000" sp="200000"/>
              </a:custDash>
              <a:miter lim="400000"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57" name="Grouper"/>
          <p:cNvGrpSpPr/>
          <p:nvPr/>
        </p:nvGrpSpPr>
        <p:grpSpPr>
          <a:xfrm>
            <a:off x="6389582" y="3443327"/>
            <a:ext cx="3237852" cy="1441252"/>
            <a:chOff x="0" y="0"/>
            <a:chExt cx="3237851" cy="1441251"/>
          </a:xfrm>
        </p:grpSpPr>
        <p:pic>
          <p:nvPicPr>
            <p:cNvPr id="354" name="Image" descr="Image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1350710" y="417274"/>
              <a:ext cx="584201" cy="469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55" name="Ligne"/>
            <p:cNvSpPr/>
            <p:nvPr/>
          </p:nvSpPr>
          <p:spPr>
            <a:xfrm flipV="1">
              <a:off x="2047715" y="0"/>
              <a:ext cx="1190137" cy="529233"/>
            </a:xfrm>
            <a:prstGeom prst="line">
              <a:avLst/>
            </a:prstGeom>
            <a:noFill/>
            <a:ln w="38100" cap="rnd">
              <a:solidFill>
                <a:srgbClr val="FF2600"/>
              </a:solidFill>
              <a:custDash>
                <a:ds d="100000" sp="200000"/>
              </a:custDash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56" name="Ligne"/>
            <p:cNvSpPr/>
            <p:nvPr/>
          </p:nvSpPr>
          <p:spPr>
            <a:xfrm flipV="1">
              <a:off x="-1" y="864869"/>
              <a:ext cx="1183787" cy="576383"/>
            </a:xfrm>
            <a:prstGeom prst="line">
              <a:avLst/>
            </a:prstGeom>
            <a:noFill/>
            <a:ln w="38100" cap="rnd">
              <a:solidFill>
                <a:srgbClr val="FF2600"/>
              </a:solidFill>
              <a:custDash>
                <a:ds d="100000" sp="200000"/>
              </a:custDash>
              <a:miter lim="400000"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</p:grpSp>
      <p:pic>
        <p:nvPicPr>
          <p:cNvPr id="358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7486689" y="4824452"/>
            <a:ext cx="203201" cy="342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59" name="Image" descr="Imag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691911" y="1283215"/>
            <a:ext cx="20701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60" name="Image" descr="Image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546893" y="2440027"/>
            <a:ext cx="2260601" cy="952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61" name="Image" descr="Image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605591" y="3706693"/>
            <a:ext cx="2209801" cy="1066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62" name="Image" descr="Image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3477617" y="4054990"/>
            <a:ext cx="24130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63" name="Image" descr="Image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7336472" y="6600864"/>
            <a:ext cx="17907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64" name="Image" descr="Image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3464480" y="2617390"/>
            <a:ext cx="25019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65" name="Image" descr="Image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7703502" y="7545625"/>
            <a:ext cx="4279901" cy="4699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Class="entr" nodeType="clickEffect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Class="entr" nodeType="clickEffect" presetSubtype="0" presetID="1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4" fill="hold"/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Class="entr" nodeType="clickEffect" presetSubtype="0" presetID="1" grpId="1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8" fill="hold"/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Class="entr" nodeType="clickEffect" presetSubtype="0" presetID="1" grpId="2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2" fill="hold"/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58" grpId="2"/>
      <p:bldP build="whole" bldLvl="1" animBg="1" rev="0" advAuto="0" spid="363" grpId="3"/>
      <p:bldP build="whole" bldLvl="1" animBg="1" rev="0" advAuto="0" spid="330" grpId="14"/>
      <p:bldP build="whole" bldLvl="1" animBg="1" rev="0" advAuto="0" spid="361" grpId="9"/>
      <p:bldP build="whole" bldLvl="1" animBg="1" rev="0" advAuto="0" spid="349" grpId="4"/>
      <p:bldP build="whole" bldLvl="1" animBg="1" rev="0" advAuto="0" spid="338" grpId="8"/>
      <p:bldP build="whole" bldLvl="1" animBg="1" rev="0" advAuto="0" spid="325" grpId="18"/>
      <p:bldP build="whole" bldLvl="1" animBg="1" rev="0" advAuto="0" spid="365" grpId="20"/>
      <p:bldP build="whole" bldLvl="1" animBg="1" rev="0" advAuto="0" spid="341" grpId="7"/>
      <p:bldP build="whole" bldLvl="1" animBg="1" rev="0" advAuto="0" spid="324" grpId="19"/>
      <p:bldP build="whole" bldLvl="1" animBg="1" rev="0" advAuto="0" spid="357" grpId="1"/>
      <p:bldP build="whole" bldLvl="1" animBg="1" rev="0" advAuto="0" spid="353" grpId="5"/>
      <p:bldP build="whole" bldLvl="1" animBg="1" rev="0" advAuto="0" spid="364" grpId="12"/>
      <p:bldP build="whole" bldLvl="1" animBg="1" rev="0" advAuto="0" spid="362" grpId="16"/>
      <p:bldP build="whole" bldLvl="1" animBg="1" rev="0" advAuto="0" spid="326" grpId="17"/>
      <p:bldP build="whole" bldLvl="1" animBg="1" rev="0" advAuto="0" spid="360" grpId="6"/>
      <p:bldP build="whole" bldLvl="1" animBg="1" rev="0" advAuto="0" spid="331" grpId="13"/>
      <p:bldP build="whole" bldLvl="1" animBg="1" rev="0" advAuto="0" spid="335" grpId="10"/>
      <p:bldP build="whole" bldLvl="1" animBg="1" rev="0" advAuto="0" spid="332" grpId="11"/>
      <p:bldP build="whole" bldLvl="1" animBg="1" rev="0" advAuto="0" spid="329" grpId="15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1" name="Grouper"/>
          <p:cNvGrpSpPr/>
          <p:nvPr/>
        </p:nvGrpSpPr>
        <p:grpSpPr>
          <a:xfrm>
            <a:off x="899159" y="3515360"/>
            <a:ext cx="4401187" cy="2847857"/>
            <a:chOff x="0" y="0"/>
            <a:chExt cx="4401185" cy="2847855"/>
          </a:xfrm>
        </p:grpSpPr>
        <p:grpSp>
          <p:nvGrpSpPr>
            <p:cNvPr id="369" name="Grouper"/>
            <p:cNvGrpSpPr/>
            <p:nvPr/>
          </p:nvGrpSpPr>
          <p:grpSpPr>
            <a:xfrm>
              <a:off x="0" y="0"/>
              <a:ext cx="3014346" cy="1120656"/>
              <a:chOff x="0" y="0"/>
              <a:chExt cx="3014345" cy="1120655"/>
            </a:xfrm>
          </p:grpSpPr>
          <p:sp>
            <p:nvSpPr>
              <p:cNvPr id="367" name="Rectangle aux angles arrondis"/>
              <p:cNvSpPr/>
              <p:nvPr/>
            </p:nvSpPr>
            <p:spPr>
              <a:xfrm>
                <a:off x="0" y="35559"/>
                <a:ext cx="1367989" cy="1085097"/>
              </a:xfrm>
              <a:prstGeom prst="roundRect">
                <a:avLst>
                  <a:gd name="adj" fmla="val 17556"/>
                </a:avLst>
              </a:prstGeom>
              <a:solidFill>
                <a:srgbClr val="CCFCC2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68" name="Rectangle aux angles arrondis"/>
              <p:cNvSpPr/>
              <p:nvPr/>
            </p:nvSpPr>
            <p:spPr>
              <a:xfrm>
                <a:off x="1844040" y="0"/>
                <a:ext cx="1170306" cy="1085096"/>
              </a:xfrm>
              <a:prstGeom prst="roundRect">
                <a:avLst>
                  <a:gd name="adj" fmla="val 17556"/>
                </a:avLst>
              </a:prstGeom>
              <a:solidFill>
                <a:srgbClr val="CCFCC2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sp>
          <p:nvSpPr>
            <p:cNvPr id="370" name="Rectangle aux angles arrondis"/>
            <p:cNvSpPr/>
            <p:nvPr/>
          </p:nvSpPr>
          <p:spPr>
            <a:xfrm>
              <a:off x="3230880" y="1762759"/>
              <a:ext cx="1170306" cy="1085097"/>
            </a:xfrm>
            <a:prstGeom prst="roundRect">
              <a:avLst>
                <a:gd name="adj" fmla="val 17556"/>
              </a:avLst>
            </a:pr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372" name="Rectangle aux angles arrondis"/>
          <p:cNvSpPr/>
          <p:nvPr/>
        </p:nvSpPr>
        <p:spPr>
          <a:xfrm>
            <a:off x="3322320" y="5547359"/>
            <a:ext cx="357506" cy="635041"/>
          </a:xfrm>
          <a:prstGeom prst="roundRect">
            <a:avLst>
              <a:gd name="adj" fmla="val 50000"/>
            </a:avLst>
          </a:prstGeom>
          <a:solidFill>
            <a:srgbClr val="0DFCFF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grpSp>
        <p:nvGrpSpPr>
          <p:cNvPr id="375" name="Grouper"/>
          <p:cNvGrpSpPr/>
          <p:nvPr/>
        </p:nvGrpSpPr>
        <p:grpSpPr>
          <a:xfrm>
            <a:off x="2011679" y="614680"/>
            <a:ext cx="1856106" cy="5608360"/>
            <a:chOff x="0" y="0"/>
            <a:chExt cx="1856104" cy="5608359"/>
          </a:xfrm>
        </p:grpSpPr>
        <p:sp>
          <p:nvSpPr>
            <p:cNvPr id="373" name="Rectangle aux angles arrondis"/>
            <p:cNvSpPr/>
            <p:nvPr/>
          </p:nvSpPr>
          <p:spPr>
            <a:xfrm>
              <a:off x="1498600" y="0"/>
              <a:ext cx="357505" cy="635040"/>
            </a:xfrm>
            <a:prstGeom prst="roundRect">
              <a:avLst>
                <a:gd name="adj" fmla="val 50000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74" name="Rectangle aux angles arrondis"/>
            <p:cNvSpPr/>
            <p:nvPr/>
          </p:nvSpPr>
          <p:spPr>
            <a:xfrm>
              <a:off x="0" y="4973320"/>
              <a:ext cx="357505" cy="635040"/>
            </a:xfrm>
            <a:prstGeom prst="roundRect">
              <a:avLst>
                <a:gd name="adj" fmla="val 50000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79" name="Grouper"/>
          <p:cNvGrpSpPr/>
          <p:nvPr/>
        </p:nvGrpSpPr>
        <p:grpSpPr>
          <a:xfrm>
            <a:off x="894079" y="2047240"/>
            <a:ext cx="2404389" cy="4361696"/>
            <a:chOff x="0" y="0"/>
            <a:chExt cx="2404387" cy="4361695"/>
          </a:xfrm>
        </p:grpSpPr>
        <p:sp>
          <p:nvSpPr>
            <p:cNvPr id="376" name="Rectangle aux angles arrondis"/>
            <p:cNvSpPr/>
            <p:nvPr/>
          </p:nvSpPr>
          <p:spPr>
            <a:xfrm>
              <a:off x="0" y="15239"/>
              <a:ext cx="1367989" cy="1085097"/>
            </a:xfrm>
            <a:prstGeom prst="roundRect">
              <a:avLst>
                <a:gd name="adj" fmla="val 17556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77" name="Rectangle aux angles arrondis"/>
            <p:cNvSpPr/>
            <p:nvPr/>
          </p:nvSpPr>
          <p:spPr>
            <a:xfrm>
              <a:off x="2006600" y="0"/>
              <a:ext cx="397788" cy="1085096"/>
            </a:xfrm>
            <a:prstGeom prst="roundRect">
              <a:avLst>
                <a:gd name="adj" fmla="val 47890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78" name="Rectangle aux angles arrondis"/>
            <p:cNvSpPr/>
            <p:nvPr/>
          </p:nvSpPr>
          <p:spPr>
            <a:xfrm>
              <a:off x="1889760" y="3276600"/>
              <a:ext cx="397788" cy="1085096"/>
            </a:xfrm>
            <a:prstGeom prst="roundRect">
              <a:avLst>
                <a:gd name="adj" fmla="val 47890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380" name="Exemple:"/>
          <p:cNvSpPr/>
          <p:nvPr>
            <p:ph type="body" idx="21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pic>
        <p:nvPicPr>
          <p:cNvPr id="381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812534" y="426878"/>
            <a:ext cx="19558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82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03815" y="2085300"/>
            <a:ext cx="1244601" cy="939801"/>
          </a:xfrm>
          <a:prstGeom prst="rect">
            <a:avLst/>
          </a:prstGeom>
          <a:ln w="12700">
            <a:miter lim="400000"/>
          </a:ln>
        </p:spPr>
      </p:pic>
      <p:sp>
        <p:nvSpPr>
          <p:cNvPr id="383" name="Cercle"/>
          <p:cNvSpPr/>
          <p:nvPr/>
        </p:nvSpPr>
        <p:spPr>
          <a:xfrm>
            <a:off x="8305800" y="828040"/>
            <a:ext cx="3175000" cy="3175001"/>
          </a:xfrm>
          <a:prstGeom prst="ellipse">
            <a:avLst/>
          </a:prstGeom>
          <a:ln w="127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384" name="Ligne"/>
          <p:cNvSpPr/>
          <p:nvPr/>
        </p:nvSpPr>
        <p:spPr>
          <a:xfrm flipV="1">
            <a:off x="9860280" y="319238"/>
            <a:ext cx="1" cy="4135923"/>
          </a:xfrm>
          <a:prstGeom prst="line">
            <a:avLst/>
          </a:prstGeom>
          <a:ln w="25400">
            <a:solidFill>
              <a:srgbClr val="535353"/>
            </a:solidFill>
            <a:miter lim="400000"/>
            <a:tailEnd type="triangle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385" name="Ligne"/>
          <p:cNvSpPr/>
          <p:nvPr/>
        </p:nvSpPr>
        <p:spPr>
          <a:xfrm>
            <a:off x="7858359" y="2402439"/>
            <a:ext cx="4135922" cy="1"/>
          </a:xfrm>
          <a:prstGeom prst="line">
            <a:avLst/>
          </a:prstGeom>
          <a:ln w="25400">
            <a:solidFill>
              <a:srgbClr val="535353"/>
            </a:solidFill>
            <a:miter lim="400000"/>
            <a:tailEnd type="triangle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grpSp>
        <p:nvGrpSpPr>
          <p:cNvPr id="388" name="Grouper"/>
          <p:cNvGrpSpPr/>
          <p:nvPr/>
        </p:nvGrpSpPr>
        <p:grpSpPr>
          <a:xfrm>
            <a:off x="9001759" y="2430542"/>
            <a:ext cx="864197" cy="1436767"/>
            <a:chOff x="0" y="0"/>
            <a:chExt cx="864195" cy="1436766"/>
          </a:xfrm>
        </p:grpSpPr>
        <p:sp>
          <p:nvSpPr>
            <p:cNvPr id="386" name="Ligne"/>
            <p:cNvSpPr/>
            <p:nvPr/>
          </p:nvSpPr>
          <p:spPr>
            <a:xfrm flipH="1">
              <a:off x="45924" y="0"/>
              <a:ext cx="818272" cy="1383983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87" name="Cercle"/>
            <p:cNvSpPr/>
            <p:nvPr/>
          </p:nvSpPr>
          <p:spPr>
            <a:xfrm>
              <a:off x="0" y="1288017"/>
              <a:ext cx="155853" cy="148750"/>
            </a:xfrm>
            <a:prstGeom prst="ellipse">
              <a:avLst/>
            </a:prstGeom>
            <a:solidFill>
              <a:srgbClr val="FF2600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1" sz="4000"/>
              </a:pPr>
            </a:p>
          </p:txBody>
        </p:sp>
      </p:grpSp>
      <p:grpSp>
        <p:nvGrpSpPr>
          <p:cNvPr id="391" name="Grouper"/>
          <p:cNvGrpSpPr/>
          <p:nvPr/>
        </p:nvGrpSpPr>
        <p:grpSpPr>
          <a:xfrm>
            <a:off x="9864923" y="924559"/>
            <a:ext cx="847170" cy="1472289"/>
            <a:chOff x="0" y="0"/>
            <a:chExt cx="847169" cy="1472288"/>
          </a:xfrm>
        </p:grpSpPr>
        <p:sp>
          <p:nvSpPr>
            <p:cNvPr id="389" name="Ligne"/>
            <p:cNvSpPr/>
            <p:nvPr/>
          </p:nvSpPr>
          <p:spPr>
            <a:xfrm flipV="1">
              <a:off x="-1" y="75645"/>
              <a:ext cx="788042" cy="1396644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90" name="Cercle"/>
            <p:cNvSpPr/>
            <p:nvPr/>
          </p:nvSpPr>
          <p:spPr>
            <a:xfrm>
              <a:off x="691316" y="0"/>
              <a:ext cx="155854" cy="148749"/>
            </a:xfrm>
            <a:prstGeom prst="ellipse">
              <a:avLst/>
            </a:prstGeom>
            <a:solidFill>
              <a:srgbClr val="FF2600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94" name="Grouper"/>
          <p:cNvGrpSpPr/>
          <p:nvPr/>
        </p:nvGrpSpPr>
        <p:grpSpPr>
          <a:xfrm>
            <a:off x="9022080" y="965199"/>
            <a:ext cx="836262" cy="1433515"/>
            <a:chOff x="0" y="0"/>
            <a:chExt cx="836260" cy="1433513"/>
          </a:xfrm>
        </p:grpSpPr>
        <p:sp>
          <p:nvSpPr>
            <p:cNvPr id="392" name="Ligne"/>
            <p:cNvSpPr/>
            <p:nvPr/>
          </p:nvSpPr>
          <p:spPr>
            <a:xfrm>
              <a:off x="70524" y="72549"/>
              <a:ext cx="765737" cy="1360965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93" name="Cercle"/>
            <p:cNvSpPr/>
            <p:nvPr/>
          </p:nvSpPr>
          <p:spPr>
            <a:xfrm>
              <a:off x="0" y="0"/>
              <a:ext cx="155853" cy="148749"/>
            </a:xfrm>
            <a:prstGeom prst="ellipse">
              <a:avLst/>
            </a:prstGeom>
            <a:solidFill>
              <a:srgbClr val="FF2600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395" name="Cercle"/>
          <p:cNvSpPr/>
          <p:nvPr/>
        </p:nvSpPr>
        <p:spPr>
          <a:xfrm>
            <a:off x="8219440" y="2316479"/>
            <a:ext cx="155853" cy="148750"/>
          </a:xfrm>
          <a:prstGeom prst="ellipse">
            <a:avLst/>
          </a:prstGeom>
          <a:solidFill>
            <a:srgbClr val="FF2600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grpSp>
        <p:nvGrpSpPr>
          <p:cNvPr id="398" name="Grouper"/>
          <p:cNvGrpSpPr/>
          <p:nvPr/>
        </p:nvGrpSpPr>
        <p:grpSpPr>
          <a:xfrm>
            <a:off x="9869844" y="2414429"/>
            <a:ext cx="847329" cy="1457960"/>
            <a:chOff x="0" y="0"/>
            <a:chExt cx="847327" cy="1457959"/>
          </a:xfrm>
        </p:grpSpPr>
        <p:sp>
          <p:nvSpPr>
            <p:cNvPr id="396" name="Ligne"/>
            <p:cNvSpPr/>
            <p:nvPr/>
          </p:nvSpPr>
          <p:spPr>
            <a:xfrm>
              <a:off x="0" y="-1"/>
              <a:ext cx="776135" cy="1380492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97" name="Cercle"/>
            <p:cNvSpPr/>
            <p:nvPr/>
          </p:nvSpPr>
          <p:spPr>
            <a:xfrm>
              <a:off x="691474" y="1309210"/>
              <a:ext cx="155854" cy="148750"/>
            </a:xfrm>
            <a:prstGeom prst="ellipse">
              <a:avLst/>
            </a:prstGeom>
            <a:solidFill>
              <a:srgbClr val="FF2600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pic>
        <p:nvPicPr>
          <p:cNvPr id="399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30565" y="3646051"/>
            <a:ext cx="1181101" cy="9398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402" name="Grouper"/>
          <p:cNvGrpSpPr/>
          <p:nvPr/>
        </p:nvGrpSpPr>
        <p:grpSpPr>
          <a:xfrm>
            <a:off x="2477730" y="2075934"/>
            <a:ext cx="8185522" cy="939801"/>
            <a:chOff x="0" y="0"/>
            <a:chExt cx="8185521" cy="939800"/>
          </a:xfrm>
        </p:grpSpPr>
        <p:sp>
          <p:nvSpPr>
            <p:cNvPr id="400" name="Ligne"/>
            <p:cNvSpPr/>
            <p:nvPr/>
          </p:nvSpPr>
          <p:spPr>
            <a:xfrm flipH="1" flipV="1">
              <a:off x="7387629" y="331191"/>
              <a:ext cx="797893" cy="1"/>
            </a:xfrm>
            <a:prstGeom prst="line">
              <a:avLst/>
            </a:prstGeom>
            <a:noFill/>
            <a:ln w="38100" cap="flat">
              <a:solidFill>
                <a:srgbClr val="0096FF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401" name="Image" descr="Image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0" y="0"/>
              <a:ext cx="749300" cy="9398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405" name="Grouper"/>
          <p:cNvGrpSpPr/>
          <p:nvPr/>
        </p:nvGrpSpPr>
        <p:grpSpPr>
          <a:xfrm>
            <a:off x="2350373" y="2404893"/>
            <a:ext cx="8282068" cy="2172267"/>
            <a:chOff x="0" y="0"/>
            <a:chExt cx="8282067" cy="2172265"/>
          </a:xfrm>
        </p:grpSpPr>
        <p:sp>
          <p:nvSpPr>
            <p:cNvPr id="403" name="Ligne"/>
            <p:cNvSpPr/>
            <p:nvPr/>
          </p:nvSpPr>
          <p:spPr>
            <a:xfrm flipV="1">
              <a:off x="8282067" y="0"/>
              <a:ext cx="1" cy="1399166"/>
            </a:xfrm>
            <a:prstGeom prst="line">
              <a:avLst/>
            </a:prstGeom>
            <a:noFill/>
            <a:ln w="25400" cap="flat">
              <a:solidFill>
                <a:srgbClr val="008F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404" name="Image" descr="Image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0" y="1156265"/>
              <a:ext cx="1485900" cy="10160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406" name="Image" descr="Image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875188" y="5205848"/>
            <a:ext cx="4635501" cy="13843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07" name="Image" descr="Image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5883473" y="5212318"/>
            <a:ext cx="2921001" cy="13843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06" grpId="10"/>
      <p:bldP build="whole" bldLvl="1" animBg="1" rev="0" advAuto="0" spid="372" grpId="13"/>
      <p:bldP build="whole" bldLvl="1" animBg="1" rev="0" advAuto="0" spid="382" grpId="1"/>
      <p:bldP build="whole" bldLvl="1" animBg="1" rev="0" advAuto="0" spid="402" grpId="8"/>
      <p:bldP build="whole" bldLvl="1" animBg="1" rev="0" advAuto="0" spid="405" grpId="9"/>
      <p:bldP build="whole" bldLvl="1" animBg="1" rev="0" advAuto="0" spid="407" grpId="15"/>
      <p:bldP build="whole" bldLvl="1" animBg="1" rev="0" advAuto="0" spid="371" grpId="14"/>
      <p:bldP build="whole" bldLvl="1" animBg="1" rev="0" advAuto="0" spid="398" grpId="7"/>
      <p:bldP build="whole" bldLvl="1" animBg="1" rev="0" advAuto="0" spid="399" grpId="2"/>
      <p:bldP build="whole" bldLvl="1" animBg="1" rev="0" advAuto="0" spid="388" grpId="6"/>
      <p:bldP build="whole" bldLvl="1" animBg="1" rev="0" advAuto="0" spid="375" grpId="11"/>
      <p:bldP build="whole" bldLvl="1" animBg="1" rev="0" advAuto="0" spid="394" grpId="4"/>
      <p:bldP build="whole" bldLvl="1" animBg="1" rev="0" advAuto="0" spid="395" grpId="5"/>
      <p:bldP build="whole" bldLvl="1" animBg="1" rev="0" advAuto="0" spid="379" grpId="12"/>
      <p:bldP build="whole" bldLvl="1" animBg="1" rev="0" advAuto="0" spid="391" grpId="3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Faites les exercices suivants"/>
          <p:cNvSpPr/>
          <p:nvPr>
            <p:ph type="body" idx="21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Faites les exercices suivants</a:t>
            </a:r>
          </a:p>
        </p:txBody>
      </p:sp>
      <p:sp>
        <p:nvSpPr>
          <p:cNvPr id="410" name="# 62 et 63"/>
          <p:cNvSpPr txBox="1"/>
          <p:nvPr/>
        </p:nvSpPr>
        <p:spPr>
          <a:xfrm>
            <a:off x="5416306" y="4565649"/>
            <a:ext cx="2009628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# 62 et 63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Multiplication par un scalaire"/>
          <p:cNvSpPr/>
          <p:nvPr>
            <p:ph type="body" idx="21"/>
          </p:nvPr>
        </p:nvSpPr>
        <p:spPr>
          <a:xfrm>
            <a:off x="3291840" y="165100"/>
            <a:ext cx="6688535" cy="800100"/>
          </a:xfrm>
          <a:prstGeom prst="roundRect">
            <a:avLst>
              <a:gd name="adj" fmla="val 50000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Multiplication par un scalaire</a:t>
            </a:r>
          </a:p>
        </p:txBody>
      </p:sp>
      <p:sp>
        <p:nvSpPr>
          <p:cNvPr id="413" name="Le mot scalaire provient de l’anglais « scale », qu’on peut traduire par échelle. La multiplication d’un vecteur par un scalaire a pour effet de changer l’échelle du vecteur."/>
          <p:cNvSpPr txBox="1"/>
          <p:nvPr/>
        </p:nvSpPr>
        <p:spPr>
          <a:xfrm>
            <a:off x="1250" y="1880870"/>
            <a:ext cx="12981980" cy="1663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Le mot scalaire provient de l’anglais « scale », qu’on peut traduire par échelle. La multiplication d’un vecteur par un scalaire a pour effet de changer l’échelle du vecteur. </a:t>
            </a:r>
          </a:p>
        </p:txBody>
      </p:sp>
      <p:sp>
        <p:nvSpPr>
          <p:cNvPr id="414" name="Si le scalaire est négatif, le sens du vecteur est changé."/>
          <p:cNvSpPr txBox="1"/>
          <p:nvPr/>
        </p:nvSpPr>
        <p:spPr>
          <a:xfrm>
            <a:off x="1481777" y="8324849"/>
            <a:ext cx="9899006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Si le scalaire est négatif, le sens du vecteur est changé.</a:t>
            </a:r>
          </a:p>
        </p:txBody>
      </p:sp>
      <p:pic>
        <p:nvPicPr>
          <p:cNvPr id="415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543754" y="1371996"/>
            <a:ext cx="508001" cy="342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16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282922" y="4036179"/>
            <a:ext cx="2641601" cy="469901"/>
          </a:xfrm>
          <a:prstGeom prst="rect">
            <a:avLst/>
          </a:prstGeom>
          <a:ln w="12700">
            <a:miter lim="400000"/>
          </a:ln>
        </p:spPr>
      </p:pic>
      <p:sp>
        <p:nvSpPr>
          <p:cNvPr id="417" name="Il est temps de mentionner qu’il existe un vecteur particulier"/>
          <p:cNvSpPr txBox="1"/>
          <p:nvPr/>
        </p:nvSpPr>
        <p:spPr>
          <a:xfrm>
            <a:off x="991230" y="4921249"/>
            <a:ext cx="1110362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Il est temps de mentionner qu’il existe un vecteur particulier</a:t>
            </a:r>
          </a:p>
        </p:txBody>
      </p:sp>
      <p:pic>
        <p:nvPicPr>
          <p:cNvPr id="418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411991" y="5928558"/>
            <a:ext cx="254001" cy="444501"/>
          </a:xfrm>
          <a:prstGeom prst="rect">
            <a:avLst/>
          </a:prstGeom>
          <a:ln w="12700">
            <a:miter lim="400000"/>
          </a:ln>
        </p:spPr>
      </p:pic>
      <p:sp>
        <p:nvSpPr>
          <p:cNvPr id="419" name="qui a la particularité d’avoir une longueur nulle mais il ne possède ni direction ni sens."/>
          <p:cNvSpPr txBox="1"/>
          <p:nvPr/>
        </p:nvSpPr>
        <p:spPr>
          <a:xfrm>
            <a:off x="147813" y="6682740"/>
            <a:ext cx="12729494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qui a la particularité d’avoir une longueur nulle mais il ne possède ni direction ni sens.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16" grpId="2"/>
      <p:bldP build="whole" bldLvl="1" animBg="1" rev="0" advAuto="0" spid="418" grpId="4"/>
      <p:bldP build="whole" bldLvl="1" animBg="1" rev="0" advAuto="0" spid="419" grpId="5"/>
      <p:bldP build="whole" bldLvl="1" animBg="1" rev="0" advAuto="0" spid="414" grpId="6"/>
      <p:bldP build="whole" bldLvl="1" animBg="1" rev="0" advAuto="0" spid="417" grpId="3"/>
      <p:bldP build="whole" bldLvl="1" animBg="1" rev="0" advAuto="0" spid="413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Exemple:"/>
          <p:cNvSpPr/>
          <p:nvPr>
            <p:ph type="body" idx="21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sp>
        <p:nvSpPr>
          <p:cNvPr id="422" name="Ligne"/>
          <p:cNvSpPr/>
          <p:nvPr/>
        </p:nvSpPr>
        <p:spPr>
          <a:xfrm flipH="1">
            <a:off x="3440862" y="2539162"/>
            <a:ext cx="2694077" cy="2694078"/>
          </a:xfrm>
          <a:prstGeom prst="line">
            <a:avLst/>
          </a:prstGeom>
          <a:ln w="25400">
            <a:solidFill>
              <a:srgbClr val="535353"/>
            </a:solidFill>
            <a:miter lim="400000"/>
            <a:headEnd type="triangle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grpSp>
        <p:nvGrpSpPr>
          <p:cNvPr id="425" name="Grouper"/>
          <p:cNvGrpSpPr/>
          <p:nvPr/>
        </p:nvGrpSpPr>
        <p:grpSpPr>
          <a:xfrm>
            <a:off x="1397000" y="2921000"/>
            <a:ext cx="1562520" cy="1638721"/>
            <a:chOff x="0" y="0"/>
            <a:chExt cx="1562519" cy="1638720"/>
          </a:xfrm>
        </p:grpSpPr>
        <p:sp>
          <p:nvSpPr>
            <p:cNvPr id="423" name="Ligne"/>
            <p:cNvSpPr/>
            <p:nvPr/>
          </p:nvSpPr>
          <p:spPr>
            <a:xfrm flipH="1">
              <a:off x="215481" y="291681"/>
              <a:ext cx="1347039" cy="1347040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424" name="droppedImage.pdf" descr="dropped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0"/>
              <a:ext cx="558800" cy="9398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426" name="droppedImage.pdf" descr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927600" y="3898900"/>
            <a:ext cx="266700" cy="3429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429" name="Grouper"/>
          <p:cNvGrpSpPr/>
          <p:nvPr/>
        </p:nvGrpSpPr>
        <p:grpSpPr>
          <a:xfrm>
            <a:off x="4825162" y="3224962"/>
            <a:ext cx="2694077" cy="2694078"/>
            <a:chOff x="0" y="0"/>
            <a:chExt cx="2694076" cy="2694077"/>
          </a:xfrm>
        </p:grpSpPr>
        <p:sp>
          <p:nvSpPr>
            <p:cNvPr id="427" name="Ligne"/>
            <p:cNvSpPr/>
            <p:nvPr/>
          </p:nvSpPr>
          <p:spPr>
            <a:xfrm flipH="1">
              <a:off x="0" y="0"/>
              <a:ext cx="2694077" cy="2694078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428" name="droppedImage.pdf" descr="dropped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1359737" y="1347037"/>
              <a:ext cx="1168401" cy="469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432" name="Grouper"/>
          <p:cNvGrpSpPr/>
          <p:nvPr/>
        </p:nvGrpSpPr>
        <p:grpSpPr>
          <a:xfrm>
            <a:off x="5840324" y="2170024"/>
            <a:ext cx="5388154" cy="5388155"/>
            <a:chOff x="0" y="0"/>
            <a:chExt cx="5388152" cy="5388154"/>
          </a:xfrm>
        </p:grpSpPr>
        <p:sp>
          <p:nvSpPr>
            <p:cNvPr id="430" name="Ligne"/>
            <p:cNvSpPr/>
            <p:nvPr/>
          </p:nvSpPr>
          <p:spPr>
            <a:xfrm flipH="1">
              <a:off x="0" y="0"/>
              <a:ext cx="5388153" cy="5388155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431" name="droppedImage.pdf" descr="droppedImage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2770275" y="2732175"/>
              <a:ext cx="482601" cy="342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29" grpId="3"/>
      <p:bldP build="whole" bldLvl="1" animBg="1" rev="0" advAuto="0" spid="432" grpId="1"/>
      <p:bldP build="whole" bldLvl="1" animBg="1" rev="0" advAuto="0" spid="425" grpId="2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6" name="Grouper"/>
          <p:cNvGrpSpPr/>
          <p:nvPr/>
        </p:nvGrpSpPr>
        <p:grpSpPr>
          <a:xfrm>
            <a:off x="7023576" y="8696960"/>
            <a:ext cx="3748882" cy="631707"/>
            <a:chOff x="0" y="0"/>
            <a:chExt cx="3748881" cy="631705"/>
          </a:xfrm>
        </p:grpSpPr>
        <p:sp>
          <p:nvSpPr>
            <p:cNvPr id="434" name="Rectangle aux angles arrondis"/>
            <p:cNvSpPr/>
            <p:nvPr/>
          </p:nvSpPr>
          <p:spPr>
            <a:xfrm>
              <a:off x="3459479" y="15239"/>
              <a:ext cx="289403" cy="616467"/>
            </a:xfrm>
            <a:prstGeom prst="roundRect">
              <a:avLst>
                <a:gd name="adj" fmla="val 50000"/>
              </a:avLst>
            </a:prstGeom>
            <a:solidFill>
              <a:srgbClr val="EECD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35" name="Rectangle aux angles arrondis"/>
            <p:cNvSpPr/>
            <p:nvPr/>
          </p:nvSpPr>
          <p:spPr>
            <a:xfrm>
              <a:off x="0" y="0"/>
              <a:ext cx="1615639" cy="616466"/>
            </a:xfrm>
            <a:prstGeom prst="roundRect">
              <a:avLst>
                <a:gd name="adj" fmla="val 30902"/>
              </a:avLst>
            </a:prstGeom>
            <a:solidFill>
              <a:srgbClr val="EECD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39" name="Grouper"/>
          <p:cNvGrpSpPr/>
          <p:nvPr/>
        </p:nvGrpSpPr>
        <p:grpSpPr>
          <a:xfrm>
            <a:off x="4859496" y="8696960"/>
            <a:ext cx="5181362" cy="631707"/>
            <a:chOff x="0" y="0"/>
            <a:chExt cx="5181361" cy="631706"/>
          </a:xfrm>
        </p:grpSpPr>
        <p:sp>
          <p:nvSpPr>
            <p:cNvPr id="437" name="Rectangle aux angles arrondis"/>
            <p:cNvSpPr/>
            <p:nvPr/>
          </p:nvSpPr>
          <p:spPr>
            <a:xfrm>
              <a:off x="4881879" y="15240"/>
              <a:ext cx="299483" cy="616467"/>
            </a:xfrm>
            <a:prstGeom prst="roundRect">
              <a:avLst>
                <a:gd name="adj" fmla="val 50000"/>
              </a:avLst>
            </a:pr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38" name="Rectangle aux angles arrondis"/>
            <p:cNvSpPr/>
            <p:nvPr/>
          </p:nvSpPr>
          <p:spPr>
            <a:xfrm>
              <a:off x="0" y="0"/>
              <a:ext cx="1615639" cy="616466"/>
            </a:xfrm>
            <a:prstGeom prst="roundRect">
              <a:avLst>
                <a:gd name="adj" fmla="val 30902"/>
              </a:avLst>
            </a:pr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42" name="Grouper"/>
          <p:cNvGrpSpPr/>
          <p:nvPr/>
        </p:nvGrpSpPr>
        <p:grpSpPr>
          <a:xfrm>
            <a:off x="2537936" y="4099559"/>
            <a:ext cx="8363228" cy="2521467"/>
            <a:chOff x="0" y="0"/>
            <a:chExt cx="8363227" cy="2521465"/>
          </a:xfrm>
        </p:grpSpPr>
        <p:sp>
          <p:nvSpPr>
            <p:cNvPr id="440" name="Rectangle aux angles arrondis"/>
            <p:cNvSpPr/>
            <p:nvPr/>
          </p:nvSpPr>
          <p:spPr>
            <a:xfrm>
              <a:off x="8061959" y="1905000"/>
              <a:ext cx="301269" cy="616466"/>
            </a:xfrm>
            <a:prstGeom prst="roundRect">
              <a:avLst>
                <a:gd name="adj" fmla="val 50000"/>
              </a:avLst>
            </a:prstGeom>
            <a:solidFill>
              <a:srgbClr val="EECD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41" name="Rectangle aux angles arrondis"/>
            <p:cNvSpPr/>
            <p:nvPr/>
          </p:nvSpPr>
          <p:spPr>
            <a:xfrm>
              <a:off x="0" y="0"/>
              <a:ext cx="337185" cy="616466"/>
            </a:xfrm>
            <a:prstGeom prst="roundRect">
              <a:avLst>
                <a:gd name="adj" fmla="val 50000"/>
              </a:avLst>
            </a:prstGeom>
            <a:solidFill>
              <a:srgbClr val="EECD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45" name="Grouper"/>
          <p:cNvGrpSpPr/>
          <p:nvPr/>
        </p:nvGrpSpPr>
        <p:grpSpPr>
          <a:xfrm>
            <a:off x="5789136" y="4079240"/>
            <a:ext cx="3032959" cy="2490987"/>
            <a:chOff x="0" y="0"/>
            <a:chExt cx="3032958" cy="2490985"/>
          </a:xfrm>
        </p:grpSpPr>
        <p:sp>
          <p:nvSpPr>
            <p:cNvPr id="443" name="Rectangle aux angles arrondis"/>
            <p:cNvSpPr/>
            <p:nvPr/>
          </p:nvSpPr>
          <p:spPr>
            <a:xfrm>
              <a:off x="1417319" y="1874519"/>
              <a:ext cx="1615640" cy="616467"/>
            </a:xfrm>
            <a:prstGeom prst="roundRect">
              <a:avLst>
                <a:gd name="adj" fmla="val 30902"/>
              </a:avLst>
            </a:prstGeom>
            <a:solidFill>
              <a:srgbClr val="EECD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44" name="Rectangle aux angles arrondis"/>
            <p:cNvSpPr/>
            <p:nvPr/>
          </p:nvSpPr>
          <p:spPr>
            <a:xfrm>
              <a:off x="0" y="0"/>
              <a:ext cx="1615639" cy="616466"/>
            </a:xfrm>
            <a:prstGeom prst="roundRect">
              <a:avLst>
                <a:gd name="adj" fmla="val 30902"/>
              </a:avLst>
            </a:prstGeom>
            <a:solidFill>
              <a:srgbClr val="EECD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48" name="Grouper"/>
          <p:cNvGrpSpPr/>
          <p:nvPr/>
        </p:nvGrpSpPr>
        <p:grpSpPr>
          <a:xfrm>
            <a:off x="2136616" y="4114800"/>
            <a:ext cx="8071962" cy="2490986"/>
            <a:chOff x="0" y="0"/>
            <a:chExt cx="8071961" cy="2490986"/>
          </a:xfrm>
        </p:grpSpPr>
        <p:sp>
          <p:nvSpPr>
            <p:cNvPr id="446" name="Rectangle aux angles arrondis"/>
            <p:cNvSpPr/>
            <p:nvPr/>
          </p:nvSpPr>
          <p:spPr>
            <a:xfrm>
              <a:off x="0" y="0"/>
              <a:ext cx="314802" cy="616466"/>
            </a:xfrm>
            <a:prstGeom prst="roundRect">
              <a:avLst>
                <a:gd name="adj" fmla="val 50000"/>
              </a:avLst>
            </a:pr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47" name="Rectangle aux angles arrondis"/>
            <p:cNvSpPr/>
            <p:nvPr/>
          </p:nvSpPr>
          <p:spPr>
            <a:xfrm>
              <a:off x="7757159" y="1874520"/>
              <a:ext cx="314803" cy="616467"/>
            </a:xfrm>
            <a:prstGeom prst="roundRect">
              <a:avLst>
                <a:gd name="adj" fmla="val 50000"/>
              </a:avLst>
            </a:pr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51" name="Grouper"/>
          <p:cNvGrpSpPr/>
          <p:nvPr/>
        </p:nvGrpSpPr>
        <p:grpSpPr>
          <a:xfrm>
            <a:off x="3884136" y="4114800"/>
            <a:ext cx="2789119" cy="2501146"/>
            <a:chOff x="0" y="0"/>
            <a:chExt cx="2789118" cy="2501145"/>
          </a:xfrm>
        </p:grpSpPr>
        <p:sp>
          <p:nvSpPr>
            <p:cNvPr id="449" name="Rectangle aux angles arrondis"/>
            <p:cNvSpPr/>
            <p:nvPr/>
          </p:nvSpPr>
          <p:spPr>
            <a:xfrm>
              <a:off x="1173479" y="1884679"/>
              <a:ext cx="1615640" cy="616467"/>
            </a:xfrm>
            <a:prstGeom prst="roundRect">
              <a:avLst>
                <a:gd name="adj" fmla="val 30902"/>
              </a:avLst>
            </a:pr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50" name="Rectangle aux angles arrondis"/>
            <p:cNvSpPr/>
            <p:nvPr/>
          </p:nvSpPr>
          <p:spPr>
            <a:xfrm>
              <a:off x="0" y="0"/>
              <a:ext cx="1615639" cy="616466"/>
            </a:xfrm>
            <a:prstGeom prst="roundRect">
              <a:avLst>
                <a:gd name="adj" fmla="val 30902"/>
              </a:avLst>
            </a:pr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54" name="Grouper"/>
          <p:cNvGrpSpPr/>
          <p:nvPr/>
        </p:nvGrpSpPr>
        <p:grpSpPr>
          <a:xfrm>
            <a:off x="4470399" y="8712198"/>
            <a:ext cx="2503052" cy="586821"/>
            <a:chOff x="0" y="0"/>
            <a:chExt cx="2503050" cy="586819"/>
          </a:xfrm>
        </p:grpSpPr>
        <p:sp>
          <p:nvSpPr>
            <p:cNvPr id="452" name="Rectangle aux angles arrondis"/>
            <p:cNvSpPr/>
            <p:nvPr/>
          </p:nvSpPr>
          <p:spPr>
            <a:xfrm>
              <a:off x="0" y="15240"/>
              <a:ext cx="435491" cy="571580"/>
            </a:xfrm>
            <a:prstGeom prst="roundRect">
              <a:avLst>
                <a:gd name="adj" fmla="val 43744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53" name="Rectangle aux angles arrondis"/>
            <p:cNvSpPr/>
            <p:nvPr/>
          </p:nvSpPr>
          <p:spPr>
            <a:xfrm>
              <a:off x="2067559" y="0"/>
              <a:ext cx="435492" cy="571580"/>
            </a:xfrm>
            <a:prstGeom prst="roundRect">
              <a:avLst>
                <a:gd name="adj" fmla="val 43744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57" name="Grouper"/>
          <p:cNvGrpSpPr/>
          <p:nvPr/>
        </p:nvGrpSpPr>
        <p:grpSpPr>
          <a:xfrm>
            <a:off x="4566919" y="7833359"/>
            <a:ext cx="3204092" cy="576660"/>
            <a:chOff x="0" y="0"/>
            <a:chExt cx="3204090" cy="576659"/>
          </a:xfrm>
        </p:grpSpPr>
        <p:sp>
          <p:nvSpPr>
            <p:cNvPr id="455" name="Rectangle aux angles arrondis"/>
            <p:cNvSpPr/>
            <p:nvPr/>
          </p:nvSpPr>
          <p:spPr>
            <a:xfrm>
              <a:off x="0" y="5080"/>
              <a:ext cx="435491" cy="571580"/>
            </a:xfrm>
            <a:prstGeom prst="roundRect">
              <a:avLst>
                <a:gd name="adj" fmla="val 43744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56" name="Rectangle aux angles arrondis"/>
            <p:cNvSpPr/>
            <p:nvPr/>
          </p:nvSpPr>
          <p:spPr>
            <a:xfrm>
              <a:off x="2768600" y="0"/>
              <a:ext cx="435491" cy="571580"/>
            </a:xfrm>
            <a:prstGeom prst="roundRect">
              <a:avLst>
                <a:gd name="adj" fmla="val 43744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61" name="Grouper"/>
          <p:cNvGrpSpPr/>
          <p:nvPr/>
        </p:nvGrpSpPr>
        <p:grpSpPr>
          <a:xfrm>
            <a:off x="1574799" y="6878319"/>
            <a:ext cx="9707881" cy="586821"/>
            <a:chOff x="0" y="0"/>
            <a:chExt cx="9707879" cy="586819"/>
          </a:xfrm>
        </p:grpSpPr>
        <p:sp>
          <p:nvSpPr>
            <p:cNvPr id="458" name="Rectangle aux angles arrondis"/>
            <p:cNvSpPr/>
            <p:nvPr/>
          </p:nvSpPr>
          <p:spPr>
            <a:xfrm>
              <a:off x="4973319" y="15240"/>
              <a:ext cx="1270001" cy="571580"/>
            </a:xfrm>
            <a:prstGeom prst="roundRect">
              <a:avLst>
                <a:gd name="adj" fmla="val 33329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59" name="Rectangle aux angles arrondis"/>
            <p:cNvSpPr/>
            <p:nvPr/>
          </p:nvSpPr>
          <p:spPr>
            <a:xfrm>
              <a:off x="0" y="0"/>
              <a:ext cx="1270000" cy="571580"/>
            </a:xfrm>
            <a:prstGeom prst="roundRect">
              <a:avLst>
                <a:gd name="adj" fmla="val 33329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60" name="Rectangle aux angles arrondis"/>
            <p:cNvSpPr/>
            <p:nvPr/>
          </p:nvSpPr>
          <p:spPr>
            <a:xfrm>
              <a:off x="8437879" y="15240"/>
              <a:ext cx="1270001" cy="571580"/>
            </a:xfrm>
            <a:prstGeom prst="roundRect">
              <a:avLst>
                <a:gd name="adj" fmla="val 33329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64" name="Grouper"/>
          <p:cNvGrpSpPr/>
          <p:nvPr/>
        </p:nvGrpSpPr>
        <p:grpSpPr>
          <a:xfrm>
            <a:off x="4622800" y="5999479"/>
            <a:ext cx="2559288" cy="586821"/>
            <a:chOff x="0" y="0"/>
            <a:chExt cx="2559287" cy="586819"/>
          </a:xfrm>
        </p:grpSpPr>
        <p:sp>
          <p:nvSpPr>
            <p:cNvPr id="462" name="Rectangle aux angles arrondis"/>
            <p:cNvSpPr/>
            <p:nvPr/>
          </p:nvSpPr>
          <p:spPr>
            <a:xfrm>
              <a:off x="0" y="15240"/>
              <a:ext cx="430769" cy="571580"/>
            </a:xfrm>
            <a:prstGeom prst="roundRect">
              <a:avLst>
                <a:gd name="adj" fmla="val 44223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63" name="Rectangle aux angles arrondis"/>
            <p:cNvSpPr/>
            <p:nvPr/>
          </p:nvSpPr>
          <p:spPr>
            <a:xfrm>
              <a:off x="2128519" y="0"/>
              <a:ext cx="430769" cy="571580"/>
            </a:xfrm>
            <a:prstGeom prst="roundRect">
              <a:avLst>
                <a:gd name="adj" fmla="val 44223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68" name="Grouper"/>
          <p:cNvGrpSpPr/>
          <p:nvPr/>
        </p:nvGrpSpPr>
        <p:grpSpPr>
          <a:xfrm>
            <a:off x="1625599" y="5039359"/>
            <a:ext cx="7776450" cy="637621"/>
            <a:chOff x="0" y="0"/>
            <a:chExt cx="7776448" cy="637619"/>
          </a:xfrm>
        </p:grpSpPr>
        <p:sp>
          <p:nvSpPr>
            <p:cNvPr id="465" name="Rectangle aux angles arrondis"/>
            <p:cNvSpPr/>
            <p:nvPr/>
          </p:nvSpPr>
          <p:spPr>
            <a:xfrm>
              <a:off x="0" y="0"/>
              <a:ext cx="1270000" cy="571580"/>
            </a:xfrm>
            <a:prstGeom prst="roundRect">
              <a:avLst>
                <a:gd name="adj" fmla="val 33329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66" name="Rectangle aux angles arrondis"/>
            <p:cNvSpPr/>
            <p:nvPr/>
          </p:nvSpPr>
          <p:spPr>
            <a:xfrm>
              <a:off x="4953000" y="66040"/>
              <a:ext cx="430769" cy="571580"/>
            </a:xfrm>
            <a:prstGeom prst="roundRect">
              <a:avLst>
                <a:gd name="adj" fmla="val 44223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67" name="Rectangle aux angles arrondis"/>
            <p:cNvSpPr/>
            <p:nvPr/>
          </p:nvSpPr>
          <p:spPr>
            <a:xfrm>
              <a:off x="7345680" y="50800"/>
              <a:ext cx="430769" cy="571580"/>
            </a:xfrm>
            <a:prstGeom prst="roundRect">
              <a:avLst>
                <a:gd name="adj" fmla="val 44223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71" name="Grouper"/>
          <p:cNvGrpSpPr/>
          <p:nvPr/>
        </p:nvGrpSpPr>
        <p:grpSpPr>
          <a:xfrm>
            <a:off x="8112759" y="2032000"/>
            <a:ext cx="3500121" cy="576660"/>
            <a:chOff x="0" y="0"/>
            <a:chExt cx="3500119" cy="576659"/>
          </a:xfrm>
        </p:grpSpPr>
        <p:sp>
          <p:nvSpPr>
            <p:cNvPr id="469" name="Rectangle aux angles arrondis"/>
            <p:cNvSpPr/>
            <p:nvPr/>
          </p:nvSpPr>
          <p:spPr>
            <a:xfrm>
              <a:off x="2230119" y="0"/>
              <a:ext cx="1270001" cy="571580"/>
            </a:xfrm>
            <a:prstGeom prst="roundRect">
              <a:avLst>
                <a:gd name="adj" fmla="val 33329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70" name="Rectangle aux angles arrondis"/>
            <p:cNvSpPr/>
            <p:nvPr/>
          </p:nvSpPr>
          <p:spPr>
            <a:xfrm>
              <a:off x="0" y="5080"/>
              <a:ext cx="1270000" cy="571580"/>
            </a:xfrm>
            <a:prstGeom prst="roundRect">
              <a:avLst>
                <a:gd name="adj" fmla="val 33329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74" name="Grouper"/>
          <p:cNvGrpSpPr/>
          <p:nvPr/>
        </p:nvGrpSpPr>
        <p:grpSpPr>
          <a:xfrm>
            <a:off x="8067040" y="828039"/>
            <a:ext cx="3500120" cy="627461"/>
            <a:chOff x="-60960" y="0"/>
            <a:chExt cx="3500119" cy="627459"/>
          </a:xfrm>
        </p:grpSpPr>
        <p:sp>
          <p:nvSpPr>
            <p:cNvPr id="472" name="Rectangle aux angles arrondis"/>
            <p:cNvSpPr/>
            <p:nvPr/>
          </p:nvSpPr>
          <p:spPr>
            <a:xfrm>
              <a:off x="2169159" y="0"/>
              <a:ext cx="1270001" cy="571580"/>
            </a:xfrm>
            <a:prstGeom prst="roundRect">
              <a:avLst>
                <a:gd name="adj" fmla="val 33329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73" name="Rectangle aux angles arrondis"/>
            <p:cNvSpPr/>
            <p:nvPr/>
          </p:nvSpPr>
          <p:spPr>
            <a:xfrm>
              <a:off x="-60961" y="55879"/>
              <a:ext cx="430770" cy="571581"/>
            </a:xfrm>
            <a:prstGeom prst="roundRect">
              <a:avLst>
                <a:gd name="adj" fmla="val 44223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pic>
        <p:nvPicPr>
          <p:cNvPr id="475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05986" y="1325006"/>
            <a:ext cx="20701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76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451508" y="1406366"/>
            <a:ext cx="508001" cy="3429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479" name="Grouper"/>
          <p:cNvGrpSpPr/>
          <p:nvPr/>
        </p:nvGrpSpPr>
        <p:grpSpPr>
          <a:xfrm>
            <a:off x="1120102" y="5022849"/>
            <a:ext cx="1703505" cy="622301"/>
            <a:chOff x="0" y="0"/>
            <a:chExt cx="1703504" cy="622300"/>
          </a:xfrm>
        </p:grpSpPr>
        <p:sp>
          <p:nvSpPr>
            <p:cNvPr id="477" name="si"/>
            <p:cNvSpPr txBox="1"/>
            <p:nvPr/>
          </p:nvSpPr>
          <p:spPr>
            <a:xfrm>
              <a:off x="-1" y="-1"/>
              <a:ext cx="381076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si</a:t>
              </a:r>
            </a:p>
          </p:txBody>
        </p:sp>
        <p:pic>
          <p:nvPicPr>
            <p:cNvPr id="478" name="Image" descr="Image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649404" y="150971"/>
              <a:ext cx="1054101" cy="3556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484" name="Grouper"/>
          <p:cNvGrpSpPr/>
          <p:nvPr/>
        </p:nvGrpSpPr>
        <p:grpSpPr>
          <a:xfrm>
            <a:off x="5080754" y="1659374"/>
            <a:ext cx="6514426" cy="942857"/>
            <a:chOff x="0" y="0"/>
            <a:chExt cx="6514424" cy="942855"/>
          </a:xfrm>
        </p:grpSpPr>
        <p:pic>
          <p:nvPicPr>
            <p:cNvPr id="480" name="Image" descr="Image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1022151" y="447357"/>
              <a:ext cx="3365501" cy="469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481" name="Ligne"/>
            <p:cNvSpPr/>
            <p:nvPr/>
          </p:nvSpPr>
          <p:spPr>
            <a:xfrm>
              <a:off x="-1" y="0"/>
              <a:ext cx="910314" cy="572969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82" name="si"/>
            <p:cNvSpPr txBox="1"/>
            <p:nvPr/>
          </p:nvSpPr>
          <p:spPr>
            <a:xfrm>
              <a:off x="4863308" y="320555"/>
              <a:ext cx="381075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si</a:t>
              </a:r>
            </a:p>
          </p:txBody>
        </p:sp>
        <p:pic>
          <p:nvPicPr>
            <p:cNvPr id="483" name="Image" descr="Image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5460324" y="473670"/>
              <a:ext cx="1054101" cy="3556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485" name="Image" descr="Image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177964" y="4160916"/>
            <a:ext cx="17907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86" name="Image" descr="Image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3229133" y="4179054"/>
            <a:ext cx="4279901" cy="4699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491" name="Grouper"/>
          <p:cNvGrpSpPr/>
          <p:nvPr/>
        </p:nvGrpSpPr>
        <p:grpSpPr>
          <a:xfrm>
            <a:off x="5047654" y="801369"/>
            <a:ext cx="6417034" cy="834153"/>
            <a:chOff x="0" y="0"/>
            <a:chExt cx="6417032" cy="834151"/>
          </a:xfrm>
        </p:grpSpPr>
        <p:pic>
          <p:nvPicPr>
            <p:cNvPr id="487" name="Image" descr="Image"/>
            <p:cNvPicPr>
              <a:picLocks noChangeAspect="1"/>
            </p:cNvPicPr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>
              <a:off x="1071641" y="186729"/>
              <a:ext cx="2197101" cy="469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488" name="Ligne"/>
            <p:cNvSpPr/>
            <p:nvPr/>
          </p:nvSpPr>
          <p:spPr>
            <a:xfrm flipV="1">
              <a:off x="0" y="430212"/>
              <a:ext cx="958652" cy="403940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89" name="si"/>
            <p:cNvSpPr txBox="1"/>
            <p:nvPr/>
          </p:nvSpPr>
          <p:spPr>
            <a:xfrm>
              <a:off x="4683048" y="-1"/>
              <a:ext cx="381076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si</a:t>
              </a:r>
            </a:p>
          </p:txBody>
        </p:sp>
        <p:pic>
          <p:nvPicPr>
            <p:cNvPr id="490" name="Image" descr="Image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5362932" y="150971"/>
              <a:ext cx="1054101" cy="3556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494" name="Grouper"/>
          <p:cNvGrpSpPr/>
          <p:nvPr/>
        </p:nvGrpSpPr>
        <p:grpSpPr>
          <a:xfrm>
            <a:off x="1140422" y="6800849"/>
            <a:ext cx="1651118" cy="622301"/>
            <a:chOff x="0" y="0"/>
            <a:chExt cx="1651116" cy="622300"/>
          </a:xfrm>
        </p:grpSpPr>
        <p:sp>
          <p:nvSpPr>
            <p:cNvPr id="492" name="si"/>
            <p:cNvSpPr txBox="1"/>
            <p:nvPr/>
          </p:nvSpPr>
          <p:spPr>
            <a:xfrm>
              <a:off x="-1" y="-1"/>
              <a:ext cx="381076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si</a:t>
              </a:r>
            </a:p>
          </p:txBody>
        </p:sp>
        <p:pic>
          <p:nvPicPr>
            <p:cNvPr id="493" name="Image" descr="Image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597016" y="153114"/>
              <a:ext cx="1054101" cy="3556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495" name="Image" descr="Image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3467179" y="5188346"/>
            <a:ext cx="59055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96" name="Image" descr="Image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4109005" y="6058415"/>
            <a:ext cx="47879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97" name="Image" descr="Image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9027199" y="6065639"/>
            <a:ext cx="19304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98" name="Image" descr="Image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3350299" y="6946701"/>
            <a:ext cx="81407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99" name="Image" descr="Image"/>
          <p:cNvPicPr>
            <a:picLocks noChangeAspect="1"/>
          </p:cNvPicPr>
          <p:nvPr/>
        </p:nvPicPr>
        <p:blipFill>
          <a:blip r:embed="rId14">
            <a:extLst/>
          </a:blip>
          <a:stretch>
            <a:fillRect/>
          </a:stretch>
        </p:blipFill>
        <p:spPr>
          <a:xfrm>
            <a:off x="3985140" y="7888485"/>
            <a:ext cx="60198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00" name="Image" descr="Image"/>
          <p:cNvPicPr>
            <a:picLocks noChangeAspect="1"/>
          </p:cNvPicPr>
          <p:nvPr/>
        </p:nvPicPr>
        <p:blipFill>
          <a:blip r:embed="rId15">
            <a:extLst/>
          </a:blip>
          <a:stretch>
            <a:fillRect/>
          </a:stretch>
        </p:blipFill>
        <p:spPr>
          <a:xfrm>
            <a:off x="3898265" y="8779350"/>
            <a:ext cx="47879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01" name="Image" descr="Image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8869719" y="8793598"/>
            <a:ext cx="1930401" cy="469901"/>
          </a:xfrm>
          <a:prstGeom prst="rect">
            <a:avLst/>
          </a:prstGeom>
          <a:ln w="12700">
            <a:miter lim="400000"/>
          </a:ln>
        </p:spPr>
      </p:pic>
      <p:sp>
        <p:nvSpPr>
          <p:cNvPr id="502" name="En polaire"/>
          <p:cNvSpPr txBox="1"/>
          <p:nvPr/>
        </p:nvSpPr>
        <p:spPr>
          <a:xfrm>
            <a:off x="755548" y="196849"/>
            <a:ext cx="2024584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En polaire</a:t>
            </a:r>
          </a:p>
        </p:txBody>
      </p:sp>
      <p:sp>
        <p:nvSpPr>
          <p:cNvPr id="503" name="En cartésien"/>
          <p:cNvSpPr txBox="1"/>
          <p:nvPr/>
        </p:nvSpPr>
        <p:spPr>
          <a:xfrm>
            <a:off x="696361" y="3036570"/>
            <a:ext cx="2376638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En cartésien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Class="entr" nodeType="clickEffect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Class="entr" nodeType="clickEffect" presetSubtype="0" presetID="1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4" fill="hold"/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Class="entr" nodeType="clickEffect" presetSubtype="0" presetID="1" grpId="1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8" fill="hold"/>
                                        <p:tgtEl>
                                          <p:spTgt spid="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Class="entr" nodeType="clickEffect" presetSubtype="0" presetID="1" grpId="2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2" fill="hold"/>
                                        <p:tgtEl>
                                          <p:spTgt spid="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Class="entr" nodeType="clickEffect" presetSubtype="0" presetID="1" grpId="2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6" fill="hold"/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Class="entr" nodeType="clickEffect" presetSubtype="0" presetID="1" grpId="2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0" fill="hold"/>
                                        <p:tgtEl>
                                          <p:spTgt spid="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Class="entr" nodeType="clickEffect" presetSubtype="0" presetID="1" grpId="2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4" fill="hold"/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Class="entr" nodeType="clickEffect" presetSubtype="0" presetID="1" grpId="2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8" fill="hold"/>
                                        <p:tgtEl>
                                          <p:spTgt spid="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Class="entr" nodeType="clickEffect" presetSubtype="0" presetID="1" grpId="2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2" fill="hold"/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Class="entr" nodeType="clickEffect" presetSubtype="0" presetID="1" grpId="2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6" fill="hold"/>
                                        <p:tgtEl>
                                          <p:spTgt spid="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Class="entr" nodeType="clickEffect" presetSubtype="0" presetID="1" grpId="2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0" fill="hold"/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Class="entr" nodeType="clickEffect" presetSubtype="0" presetID="1" grpId="2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4" fill="hold"/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97" grpId="14"/>
      <p:bldP build="whole" bldLvl="1" animBg="1" rev="0" advAuto="0" spid="499" grpId="22"/>
      <p:bldP build="whole" bldLvl="1" animBg="1" rev="0" advAuto="0" spid="498" grpId="20"/>
      <p:bldP build="whole" bldLvl="1" animBg="1" rev="0" advAuto="0" spid="454" grpId="25"/>
      <p:bldP build="whole" bldLvl="1" animBg="1" rev="0" advAuto="0" spid="457" grpId="23"/>
      <p:bldP build="whole" bldLvl="1" animBg="1" rev="0" advAuto="0" spid="501" grpId="26"/>
      <p:bldP build="whole" bldLvl="1" animBg="1" rev="0" advAuto="0" spid="436" grpId="28"/>
      <p:bldP build="whole" bldLvl="1" animBg="1" rev="0" advAuto="0" spid="496" grpId="12"/>
      <p:bldP build="whole" bldLvl="1" animBg="1" rev="0" advAuto="0" spid="491" grpId="2"/>
      <p:bldP build="whole" bldLvl="1" animBg="1" rev="0" advAuto="0" spid="479" grpId="9"/>
      <p:bldP build="whole" bldLvl="1" animBg="1" rev="0" advAuto="0" spid="486" grpId="8"/>
      <p:bldP build="whole" bldLvl="1" animBg="1" rev="0" advAuto="0" spid="442" grpId="18"/>
      <p:bldP build="whole" bldLvl="1" animBg="1" rev="0" advAuto="0" spid="464" grpId="13"/>
      <p:bldP build="whole" bldLvl="1" animBg="1" rev="0" advAuto="0" spid="484" grpId="4"/>
      <p:bldP build="whole" bldLvl="1" animBg="1" rev="0" advAuto="0" spid="476" grpId="1"/>
      <p:bldP build="whole" bldLvl="1" animBg="1" rev="0" advAuto="0" spid="503" grpId="6"/>
      <p:bldP build="whole" bldLvl="1" animBg="1" rev="0" advAuto="0" spid="448" grpId="16"/>
      <p:bldP build="whole" bldLvl="1" animBg="1" rev="0" advAuto="0" spid="495" grpId="10"/>
      <p:bldP build="whole" bldLvl="1" animBg="1" rev="0" advAuto="0" spid="485" grpId="7"/>
      <p:bldP build="whole" bldLvl="1" animBg="1" rev="0" advAuto="0" spid="461" grpId="21"/>
      <p:bldP build="whole" bldLvl="1" animBg="1" rev="0" advAuto="0" spid="471" grpId="5"/>
      <p:bldP build="whole" bldLvl="1" animBg="1" rev="0" advAuto="0" spid="474" grpId="3"/>
      <p:bldP build="whole" bldLvl="1" animBg="1" rev="0" advAuto="0" spid="494" grpId="19"/>
      <p:bldP build="whole" bldLvl="1" animBg="1" rev="0" advAuto="0" spid="468" grpId="11"/>
      <p:bldP build="whole" bldLvl="1" animBg="1" rev="0" advAuto="0" spid="451" grpId="15"/>
      <p:bldP build="whole" bldLvl="1" animBg="1" rev="0" advAuto="0" spid="500" grpId="24"/>
      <p:bldP build="whole" bldLvl="1" animBg="1" rev="0" advAuto="0" spid="445" grpId="17"/>
      <p:bldP build="whole" bldLvl="1" animBg="1" rev="0" advAuto="0" spid="439" grpId="27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Exemple:"/>
          <p:cNvSpPr/>
          <p:nvPr>
            <p:ph type="body" idx="21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pic>
        <p:nvPicPr>
          <p:cNvPr id="506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345854" y="405884"/>
            <a:ext cx="3111501" cy="1104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07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605269" y="446643"/>
            <a:ext cx="1803401" cy="939801"/>
          </a:xfrm>
          <a:prstGeom prst="rect">
            <a:avLst/>
          </a:prstGeom>
          <a:ln w="12700">
            <a:miter lim="400000"/>
          </a:ln>
        </p:spPr>
      </p:pic>
      <p:sp>
        <p:nvSpPr>
          <p:cNvPr id="508" name="Exemple:"/>
          <p:cNvSpPr/>
          <p:nvPr/>
        </p:nvSpPr>
        <p:spPr>
          <a:xfrm>
            <a:off x="134620" y="2247900"/>
            <a:ext cx="2387601" cy="787400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Exemple:</a:t>
            </a:r>
          </a:p>
        </p:txBody>
      </p:sp>
      <p:pic>
        <p:nvPicPr>
          <p:cNvPr id="509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066494" y="2285960"/>
            <a:ext cx="3810001" cy="1104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10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7217846" y="2285404"/>
            <a:ext cx="3111501" cy="1104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11" name="Image" descr="Imag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7270432" y="3691016"/>
            <a:ext cx="18034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12" name="Image" descr="Image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9459991" y="3808610"/>
            <a:ext cx="1346201" cy="850901"/>
          </a:xfrm>
          <a:prstGeom prst="rect">
            <a:avLst/>
          </a:prstGeom>
          <a:ln w="12700">
            <a:miter lim="400000"/>
          </a:ln>
        </p:spPr>
      </p:pic>
      <p:sp>
        <p:nvSpPr>
          <p:cNvPr id="513" name="Exemple:"/>
          <p:cNvSpPr/>
          <p:nvPr/>
        </p:nvSpPr>
        <p:spPr>
          <a:xfrm>
            <a:off x="129540" y="4914900"/>
            <a:ext cx="2387601" cy="787400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Exemple:</a:t>
            </a:r>
          </a:p>
        </p:txBody>
      </p:sp>
      <p:pic>
        <p:nvPicPr>
          <p:cNvPr id="514" name="Image" descr="Image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2831703" y="5162827"/>
            <a:ext cx="26035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15" name="Image" descr="Image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5599469" y="5174892"/>
            <a:ext cx="2019301" cy="469901"/>
          </a:xfrm>
          <a:prstGeom prst="rect">
            <a:avLst/>
          </a:prstGeom>
          <a:ln w="12700">
            <a:miter lim="400000"/>
          </a:ln>
        </p:spPr>
      </p:pic>
      <p:sp>
        <p:nvSpPr>
          <p:cNvPr id="516" name="Exemple:"/>
          <p:cNvSpPr/>
          <p:nvPr/>
        </p:nvSpPr>
        <p:spPr>
          <a:xfrm>
            <a:off x="215900" y="7012940"/>
            <a:ext cx="2387600" cy="787401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Exemple:</a:t>
            </a:r>
          </a:p>
        </p:txBody>
      </p:sp>
      <p:pic>
        <p:nvPicPr>
          <p:cNvPr id="517" name="Image" descr="Image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3051254" y="6989683"/>
            <a:ext cx="37338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18" name="Image" descr="Image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6958409" y="7265709"/>
            <a:ext cx="1790701" cy="4699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13" grpId="7"/>
      <p:bldP build="whole" bldLvl="1" animBg="1" rev="0" advAuto="0" spid="507" grpId="1"/>
      <p:bldP build="whole" bldLvl="1" animBg="1" rev="0" advAuto="0" spid="512" grpId="6"/>
      <p:bldP build="whole" bldLvl="1" animBg="1" rev="0" advAuto="0" spid="516" grpId="10"/>
      <p:bldP build="whole" bldLvl="1" animBg="1" rev="0" advAuto="0" spid="515" grpId="9"/>
      <p:bldP build="whole" bldLvl="1" animBg="1" rev="0" advAuto="0" spid="508" grpId="2"/>
      <p:bldP build="whole" bldLvl="1" animBg="1" rev="0" advAuto="0" spid="509" grpId="3"/>
      <p:bldP build="whole" bldLvl="1" animBg="1" rev="0" advAuto="0" spid="518" grpId="12"/>
      <p:bldP build="whole" bldLvl="1" animBg="1" rev="0" advAuto="0" spid="517" grpId="11"/>
      <p:bldP build="whole" bldLvl="1" animBg="1" rev="0" advAuto="0" spid="511" grpId="5"/>
      <p:bldP build="whole" bldLvl="1" animBg="1" rev="0" advAuto="0" spid="510" grpId="4"/>
      <p:bldP build="whole" bldLvl="1" animBg="1" rev="0" advAuto="0" spid="514" grpId="8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" name="Somme de deux vecteurs"/>
          <p:cNvSpPr/>
          <p:nvPr>
            <p:ph type="body" idx="21"/>
          </p:nvPr>
        </p:nvSpPr>
        <p:spPr>
          <a:xfrm>
            <a:off x="3606800" y="342900"/>
            <a:ext cx="5791200" cy="876300"/>
          </a:xfrm>
          <a:prstGeom prst="roundRect">
            <a:avLst>
              <a:gd name="adj" fmla="val 50000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Somme de deux vecteurs</a:t>
            </a:r>
          </a:p>
        </p:txBody>
      </p:sp>
      <p:sp>
        <p:nvSpPr>
          <p:cNvPr id="521" name="On prend deux vecteurs.…"/>
          <p:cNvSpPr txBox="1"/>
          <p:nvPr/>
        </p:nvSpPr>
        <p:spPr>
          <a:xfrm>
            <a:off x="1197545" y="1327150"/>
            <a:ext cx="10617201" cy="1828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marL="266700" indent="-266700" algn="l">
              <a:buSzPct val="100000"/>
              <a:buAutoNum type="arabicPeriod" startAt="1"/>
              <a:defRPr sz="3000"/>
            </a:pPr>
            <a:r>
              <a:t> On prend deux vecteurs.</a:t>
            </a:r>
          </a:p>
          <a:p>
            <a:pPr marL="266700" indent="-266700" algn="l">
              <a:buSzPct val="100000"/>
              <a:buAutoNum type="arabicPeriod" startAt="1"/>
              <a:defRPr sz="3000"/>
            </a:pPr>
            <a:r>
              <a:t> On fait coïncider la fin du premier avec le début du second. </a:t>
            </a:r>
          </a:p>
          <a:p>
            <a:pPr marL="292100" indent="-292100" algn="l">
              <a:buSzPct val="100000"/>
              <a:buAutoNum type="arabicPeriod" startAt="1"/>
              <a:defRPr sz="3000"/>
            </a:pPr>
            <a:r>
              <a:t> La somme est le vecteur qui a le même point de départ que le premier et le même point d’arrivée que le second.</a:t>
            </a:r>
          </a:p>
        </p:txBody>
      </p:sp>
      <p:grpSp>
        <p:nvGrpSpPr>
          <p:cNvPr id="524" name="Grouper"/>
          <p:cNvGrpSpPr/>
          <p:nvPr/>
        </p:nvGrpSpPr>
        <p:grpSpPr>
          <a:xfrm>
            <a:off x="3644900" y="5194300"/>
            <a:ext cx="1651000" cy="1651001"/>
            <a:chOff x="0" y="0"/>
            <a:chExt cx="1651000" cy="1651000"/>
          </a:xfrm>
        </p:grpSpPr>
        <p:sp>
          <p:nvSpPr>
            <p:cNvPr id="522" name="Ligne"/>
            <p:cNvSpPr/>
            <p:nvPr/>
          </p:nvSpPr>
          <p:spPr>
            <a:xfrm>
              <a:off x="0" y="0"/>
              <a:ext cx="1651000" cy="165100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523" name="image-75.pdf" descr="image-75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281940" y="816610"/>
              <a:ext cx="381771" cy="4064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527" name="Grouper"/>
          <p:cNvGrpSpPr/>
          <p:nvPr/>
        </p:nvGrpSpPr>
        <p:grpSpPr>
          <a:xfrm>
            <a:off x="8318500" y="4610100"/>
            <a:ext cx="939801" cy="939800"/>
            <a:chOff x="0" y="0"/>
            <a:chExt cx="939800" cy="939799"/>
          </a:xfrm>
        </p:grpSpPr>
        <p:sp>
          <p:nvSpPr>
            <p:cNvPr id="525" name="Ligne"/>
            <p:cNvSpPr/>
            <p:nvPr/>
          </p:nvSpPr>
          <p:spPr>
            <a:xfrm flipH="1">
              <a:off x="292100" y="0"/>
              <a:ext cx="647701" cy="939800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526" name="image-77.pdf" descr="image-77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76200"/>
              <a:ext cx="381000" cy="4191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528" name="Le premier"/>
          <p:cNvSpPr txBox="1"/>
          <p:nvPr/>
        </p:nvSpPr>
        <p:spPr>
          <a:xfrm>
            <a:off x="3381443" y="6965950"/>
            <a:ext cx="1813360" cy="533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/>
            <a:r>
              <a:t>Le premier</a:t>
            </a:r>
          </a:p>
        </p:txBody>
      </p:sp>
      <p:sp>
        <p:nvSpPr>
          <p:cNvPr id="529" name="Le second"/>
          <p:cNvSpPr txBox="1"/>
          <p:nvPr/>
        </p:nvSpPr>
        <p:spPr>
          <a:xfrm>
            <a:off x="8109173" y="5772150"/>
            <a:ext cx="1654300" cy="533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/>
            <a:r>
              <a:t>Le second</a:t>
            </a:r>
          </a:p>
        </p:txBody>
      </p:sp>
      <p:grpSp>
        <p:nvGrpSpPr>
          <p:cNvPr id="532" name="Grouper"/>
          <p:cNvGrpSpPr/>
          <p:nvPr/>
        </p:nvGrpSpPr>
        <p:grpSpPr>
          <a:xfrm>
            <a:off x="4318000" y="4292600"/>
            <a:ext cx="1905000" cy="2552701"/>
            <a:chOff x="0" y="0"/>
            <a:chExt cx="1905000" cy="2552700"/>
          </a:xfrm>
        </p:grpSpPr>
        <p:pic>
          <p:nvPicPr>
            <p:cNvPr id="530" name="image-84.pdf" descr="image-84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571500" y="787400"/>
              <a:ext cx="1333500" cy="457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531" name="Ligne"/>
            <p:cNvSpPr/>
            <p:nvPr/>
          </p:nvSpPr>
          <p:spPr>
            <a:xfrm>
              <a:off x="0" y="0"/>
              <a:ext cx="977900" cy="2552701"/>
            </a:xfrm>
            <a:prstGeom prst="line">
              <a:avLst/>
            </a:prstGeom>
            <a:noFill/>
            <a:ln w="38100" cap="flat">
              <a:solidFill>
                <a:srgbClr val="FF2600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5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5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5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after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Class="exit" nodeType="after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path" nodeType="afterEffect" presetSubtype="0" presetID="-1" grpId="8" accel="50000" decel="50000" fill="hold">
                                  <p:stCondLst>
                                    <p:cond delay="500"/>
                                  </p:stCondLst>
                                  <p:childTnLst>
                                    <p:animMotion path="M 0.000000 0.000000 C 0.000000 0.000000 -0.080566 -0.131836 -0.175781 -0.140625 C -0.270996 -0.149414 -0.380859 -0.035156 -0.380859 -0.035156" origin="layout" pathEditMode="relative">
                                      <p:cBhvr>
                                        <p:cTn id="38" dur="1000" fill="hold"/>
                                        <p:tgtEl>
                                          <p:spTgt spid="5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32" grpId="9"/>
      <p:bldP build="p" bldLvl="5" animBg="1" rev="0" advAuto="0" spid="521" grpId="1"/>
      <p:bldP build="whole" bldLvl="1" animBg="1" rev="0" advAuto="0" spid="528" grpId="4"/>
      <p:bldP build="whole" bldLvl="1" animBg="1" rev="0" advAuto="0" spid="529" grpId="5"/>
      <p:bldP build="whole" bldLvl="1" animBg="1" rev="0" advAuto="0" spid="528" grpId="6"/>
      <p:bldP build="whole" bldLvl="1" animBg="1" rev="0" advAuto="0" spid="524" grpId="2"/>
      <p:bldP build="whole" bldLvl="1" animBg="1" rev="0" advAuto="0" spid="527" grpId="3"/>
      <p:bldP build="whole" bldLvl="1" animBg="1" rev="0" advAuto="0" spid="529" grpId="7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Exemple:"/>
          <p:cNvSpPr/>
          <p:nvPr>
            <p:ph type="body" idx="21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grpSp>
        <p:nvGrpSpPr>
          <p:cNvPr id="540" name="Grouper"/>
          <p:cNvGrpSpPr/>
          <p:nvPr/>
        </p:nvGrpSpPr>
        <p:grpSpPr>
          <a:xfrm>
            <a:off x="7404100" y="6280953"/>
            <a:ext cx="2899142" cy="1945757"/>
            <a:chOff x="0" y="0"/>
            <a:chExt cx="2899141" cy="1945755"/>
          </a:xfrm>
        </p:grpSpPr>
        <p:sp>
          <p:nvSpPr>
            <p:cNvPr id="535" name="Ligne"/>
            <p:cNvSpPr/>
            <p:nvPr/>
          </p:nvSpPr>
          <p:spPr>
            <a:xfrm flipV="1">
              <a:off x="1266458" y="0"/>
              <a:ext cx="1632684" cy="1945756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6" name="Ligne"/>
            <p:cNvSpPr/>
            <p:nvPr/>
          </p:nvSpPr>
          <p:spPr>
            <a:xfrm flipV="1">
              <a:off x="0" y="1929870"/>
              <a:ext cx="2781863" cy="1"/>
            </a:xfrm>
            <a:prstGeom prst="line">
              <a:avLst/>
            </a:prstGeom>
            <a:noFill/>
            <a:ln w="25400" cap="flat">
              <a:solidFill>
                <a:srgbClr val="3A88FE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7" name="Ligne"/>
            <p:cNvSpPr/>
            <p:nvPr/>
          </p:nvSpPr>
          <p:spPr>
            <a:xfrm>
              <a:off x="1638300" y="1496073"/>
              <a:ext cx="301701" cy="4187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005" h="18762" fill="norm" stroke="1" extrusionOk="0">
                  <a:moveTo>
                    <a:pt x="0" y="551"/>
                  </a:moveTo>
                  <a:cubicBezTo>
                    <a:pt x="0" y="551"/>
                    <a:pt x="11401" y="-2838"/>
                    <a:pt x="16800" y="7191"/>
                  </a:cubicBezTo>
                  <a:cubicBezTo>
                    <a:pt x="21600" y="16107"/>
                    <a:pt x="17067" y="18762"/>
                    <a:pt x="17067" y="18762"/>
                  </a:cubicBezTo>
                </a:path>
              </a:pathLst>
            </a:cu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200">
                  <a:solidFill>
                    <a:srgbClr val="535353"/>
                  </a:solidFill>
                  <a:latin typeface="Gill Sans Light"/>
                  <a:ea typeface="Gill Sans Light"/>
                  <a:cs typeface="Gill Sans Light"/>
                  <a:sym typeface="Gill Sans Light"/>
                </a:defRPr>
              </a:pPr>
            </a:p>
          </p:txBody>
        </p:sp>
        <p:sp>
          <p:nvSpPr>
            <p:cNvPr id="538" name="2"/>
            <p:cNvSpPr txBox="1"/>
            <p:nvPr/>
          </p:nvSpPr>
          <p:spPr>
            <a:xfrm>
              <a:off x="1513408" y="323046"/>
              <a:ext cx="342901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2</a:t>
              </a:r>
            </a:p>
          </p:txBody>
        </p:sp>
        <p:pic>
          <p:nvPicPr>
            <p:cNvPr id="539" name="droppedImage.pdf" descr="dropped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2019300" y="1313646"/>
              <a:ext cx="609600" cy="3556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546" name="Grouper"/>
          <p:cNvGrpSpPr/>
          <p:nvPr/>
        </p:nvGrpSpPr>
        <p:grpSpPr>
          <a:xfrm>
            <a:off x="1283921" y="6301324"/>
            <a:ext cx="4473415" cy="1913459"/>
            <a:chOff x="0" y="3598"/>
            <a:chExt cx="4473413" cy="1913457"/>
          </a:xfrm>
        </p:grpSpPr>
        <p:sp>
          <p:nvSpPr>
            <p:cNvPr id="541" name="Ligne"/>
            <p:cNvSpPr/>
            <p:nvPr/>
          </p:nvSpPr>
          <p:spPr>
            <a:xfrm flipH="1" flipV="1">
              <a:off x="-1" y="3598"/>
              <a:ext cx="3299560" cy="1905002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2" name="Ligne"/>
            <p:cNvSpPr/>
            <p:nvPr/>
          </p:nvSpPr>
          <p:spPr>
            <a:xfrm flipV="1">
              <a:off x="1691551" y="1917055"/>
              <a:ext cx="2781863" cy="2"/>
            </a:xfrm>
            <a:prstGeom prst="line">
              <a:avLst/>
            </a:prstGeom>
            <a:noFill/>
            <a:ln w="25400" cap="flat">
              <a:solidFill>
                <a:srgbClr val="3A88FE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3" name="Ligne"/>
            <p:cNvSpPr/>
            <p:nvPr/>
          </p:nvSpPr>
          <p:spPr>
            <a:xfrm>
              <a:off x="2881678" y="1599450"/>
              <a:ext cx="897467" cy="2985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8354" fill="norm" stroke="1" extrusionOk="0">
                  <a:moveTo>
                    <a:pt x="0" y="2740"/>
                  </a:moveTo>
                  <a:cubicBezTo>
                    <a:pt x="0" y="2740"/>
                    <a:pt x="8151" y="-3246"/>
                    <a:pt x="14264" y="2479"/>
                  </a:cubicBezTo>
                  <a:cubicBezTo>
                    <a:pt x="19891" y="7749"/>
                    <a:pt x="21600" y="18354"/>
                    <a:pt x="21600" y="18354"/>
                  </a:cubicBezTo>
                </a:path>
              </a:pathLst>
            </a:cu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200">
                  <a:solidFill>
                    <a:srgbClr val="535353"/>
                  </a:solidFill>
                  <a:latin typeface="Gill Sans Light"/>
                  <a:ea typeface="Gill Sans Light"/>
                  <a:cs typeface="Gill Sans Light"/>
                  <a:sym typeface="Gill Sans Light"/>
                </a:defRPr>
              </a:pPr>
            </a:p>
          </p:txBody>
        </p:sp>
        <p:sp>
          <p:nvSpPr>
            <p:cNvPr id="544" name="3"/>
            <p:cNvSpPr txBox="1"/>
            <p:nvPr/>
          </p:nvSpPr>
          <p:spPr>
            <a:xfrm>
              <a:off x="1867786" y="204673"/>
              <a:ext cx="342901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3</a:t>
              </a:r>
            </a:p>
          </p:txBody>
        </p:sp>
        <p:pic>
          <p:nvPicPr>
            <p:cNvPr id="545" name="droppedImage.pdf" descr="dropped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3656378" y="1284173"/>
              <a:ext cx="812801" cy="3556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547" name="Quels sont la longueur et l’angle du vecteur…"/>
          <p:cNvSpPr txBox="1"/>
          <p:nvPr/>
        </p:nvSpPr>
        <p:spPr>
          <a:xfrm>
            <a:off x="2694508" y="501650"/>
            <a:ext cx="8928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/>
            <a:r>
              <a:t>Quels sont la longueur et l’angle du vecteur </a:t>
            </a:r>
          </a:p>
          <a:p>
            <a:pPr algn="l"/>
            <a:r>
              <a:t>somme de ces deux vecteurs?</a:t>
            </a:r>
          </a:p>
        </p:txBody>
      </p:sp>
      <p:grpSp>
        <p:nvGrpSpPr>
          <p:cNvPr id="550" name="Grouper"/>
          <p:cNvGrpSpPr/>
          <p:nvPr/>
        </p:nvGrpSpPr>
        <p:grpSpPr>
          <a:xfrm>
            <a:off x="698500" y="6324599"/>
            <a:ext cx="1075267" cy="812801"/>
            <a:chOff x="0" y="0"/>
            <a:chExt cx="1075266" cy="812800"/>
          </a:xfrm>
        </p:grpSpPr>
        <p:sp>
          <p:nvSpPr>
            <p:cNvPr id="548" name="Ligne"/>
            <p:cNvSpPr/>
            <p:nvPr/>
          </p:nvSpPr>
          <p:spPr>
            <a:xfrm rot="10800000">
              <a:off x="177800" y="-1"/>
              <a:ext cx="897467" cy="2985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8354" fill="norm" stroke="1" extrusionOk="0">
                  <a:moveTo>
                    <a:pt x="0" y="2740"/>
                  </a:moveTo>
                  <a:cubicBezTo>
                    <a:pt x="0" y="2740"/>
                    <a:pt x="8151" y="-3246"/>
                    <a:pt x="14264" y="2479"/>
                  </a:cubicBezTo>
                  <a:cubicBezTo>
                    <a:pt x="19891" y="7749"/>
                    <a:pt x="21600" y="18354"/>
                    <a:pt x="21600" y="18354"/>
                  </a:cubicBezTo>
                </a:path>
              </a:pathLst>
            </a:cu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200">
                  <a:solidFill>
                    <a:srgbClr val="535353"/>
                  </a:solidFill>
                  <a:latin typeface="Gill Sans Light"/>
                  <a:ea typeface="Gill Sans Light"/>
                  <a:cs typeface="Gill Sans Light"/>
                  <a:sym typeface="Gill Sans Light"/>
                </a:defRPr>
              </a:pPr>
            </a:p>
          </p:txBody>
        </p:sp>
        <p:pic>
          <p:nvPicPr>
            <p:cNvPr id="549" name="droppedImage.pdf" descr="dropped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457200"/>
              <a:ext cx="812800" cy="3556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551" name="Ligne"/>
          <p:cNvSpPr/>
          <p:nvPr/>
        </p:nvSpPr>
        <p:spPr>
          <a:xfrm>
            <a:off x="2933700" y="4381500"/>
            <a:ext cx="1570567" cy="3780367"/>
          </a:xfrm>
          <a:prstGeom prst="line">
            <a:avLst/>
          </a:prstGeom>
          <a:ln w="38100">
            <a:solidFill>
              <a:srgbClr val="FF4013"/>
            </a:solidFill>
            <a:custDash>
              <a:ds d="200000" sp="200000"/>
            </a:custDash>
            <a:miter lim="400000"/>
            <a:headEnd type="stealth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grpSp>
        <p:nvGrpSpPr>
          <p:cNvPr id="554" name="Grouper"/>
          <p:cNvGrpSpPr/>
          <p:nvPr/>
        </p:nvGrpSpPr>
        <p:grpSpPr>
          <a:xfrm>
            <a:off x="1308100" y="6502400"/>
            <a:ext cx="1485900" cy="1917700"/>
            <a:chOff x="0" y="0"/>
            <a:chExt cx="1485900" cy="1917700"/>
          </a:xfrm>
        </p:grpSpPr>
        <p:pic>
          <p:nvPicPr>
            <p:cNvPr id="552" name="droppedImage.pdf" descr="dropped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0" y="1562100"/>
              <a:ext cx="609600" cy="3556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553" name="Ligne"/>
            <p:cNvSpPr/>
            <p:nvPr/>
          </p:nvSpPr>
          <p:spPr>
            <a:xfrm>
              <a:off x="685800" y="0"/>
              <a:ext cx="800100" cy="1676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21600"/>
                    <a:pt x="21600" y="13745"/>
                    <a:pt x="21600" y="9818"/>
                  </a:cubicBezTo>
                  <a:cubicBezTo>
                    <a:pt x="21600" y="5018"/>
                    <a:pt x="114" y="0"/>
                    <a:pt x="114" y="0"/>
                  </a:cubicBezTo>
                </a:path>
              </a:pathLst>
            </a:custGeom>
            <a:noFill/>
            <a:ln w="25400" cap="flat">
              <a:solidFill>
                <a:srgbClr val="669C35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200">
                  <a:solidFill>
                    <a:srgbClr val="535353"/>
                  </a:solidFill>
                  <a:latin typeface="Gill Sans Light"/>
                  <a:ea typeface="Gill Sans Light"/>
                  <a:cs typeface="Gill Sans Light"/>
                  <a:sym typeface="Gill Sans Light"/>
                </a:defRPr>
              </a:pPr>
            </a:p>
          </p:txBody>
        </p:sp>
      </p:grpSp>
      <p:sp>
        <p:nvSpPr>
          <p:cNvPr id="555" name="a"/>
          <p:cNvSpPr txBox="1"/>
          <p:nvPr/>
        </p:nvSpPr>
        <p:spPr>
          <a:xfrm>
            <a:off x="4047095" y="5715000"/>
            <a:ext cx="304727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i="1"/>
            </a:lvl1pPr>
          </a:lstStyle>
          <a:p>
            <a:pPr/>
            <a:r>
              <a:t>a</a:t>
            </a:r>
          </a:p>
        </p:txBody>
      </p:sp>
      <p:pic>
        <p:nvPicPr>
          <p:cNvPr id="556" name="droppedImage.pdf" descr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673100" y="2070100"/>
            <a:ext cx="4673600" cy="444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57" name="droppedImage.pdf" descr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495300" y="3073400"/>
            <a:ext cx="5029200" cy="5588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560" name="Grouper"/>
          <p:cNvGrpSpPr/>
          <p:nvPr/>
        </p:nvGrpSpPr>
        <p:grpSpPr>
          <a:xfrm>
            <a:off x="3808676" y="6794500"/>
            <a:ext cx="1284025" cy="893233"/>
            <a:chOff x="0" y="0"/>
            <a:chExt cx="1284023" cy="893232"/>
          </a:xfrm>
        </p:grpSpPr>
        <p:pic>
          <p:nvPicPr>
            <p:cNvPr id="558" name="droppedImage.pdf" descr="droppedImage.pdf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1080823" y="0"/>
              <a:ext cx="203201" cy="342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559" name="Ligne"/>
            <p:cNvSpPr/>
            <p:nvPr/>
          </p:nvSpPr>
          <p:spPr>
            <a:xfrm>
              <a:off x="0" y="103376"/>
              <a:ext cx="932657" cy="7898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828" h="19894" fill="norm" stroke="1" extrusionOk="0">
                  <a:moveTo>
                    <a:pt x="19828" y="276"/>
                  </a:moveTo>
                  <a:cubicBezTo>
                    <a:pt x="19828" y="276"/>
                    <a:pt x="2266" y="-1706"/>
                    <a:pt x="388" y="4967"/>
                  </a:cubicBezTo>
                  <a:cubicBezTo>
                    <a:pt x="-1772" y="12644"/>
                    <a:pt x="5788" y="19894"/>
                    <a:pt x="5788" y="19894"/>
                  </a:cubicBezTo>
                </a:path>
              </a:pathLst>
            </a:custGeom>
            <a:noFill/>
            <a:ln w="25400" cap="flat">
              <a:solidFill>
                <a:srgbClr val="669C35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200">
                  <a:solidFill>
                    <a:srgbClr val="535353"/>
                  </a:solidFill>
                  <a:latin typeface="Gill Sans Light"/>
                  <a:ea typeface="Gill Sans Light"/>
                  <a:cs typeface="Gill Sans Light"/>
                  <a:sym typeface="Gill Sans Light"/>
                </a:defRPr>
              </a:pPr>
            </a:p>
          </p:txBody>
        </p:sp>
      </p:grpSp>
      <p:pic>
        <p:nvPicPr>
          <p:cNvPr id="561" name="droppedImage.pdf" descr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6426200" y="3136900"/>
            <a:ext cx="3162300" cy="990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62" name="droppedImage.pdf" descr="dropped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6388100" y="4432300"/>
            <a:ext cx="46355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63" name="droppedImage.pdf" descr="dropped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6515100" y="5981700"/>
            <a:ext cx="2552700" cy="3556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566" name="Grouper"/>
          <p:cNvGrpSpPr/>
          <p:nvPr/>
        </p:nvGrpSpPr>
        <p:grpSpPr>
          <a:xfrm>
            <a:off x="4296833" y="7277100"/>
            <a:ext cx="948267" cy="910169"/>
            <a:chOff x="0" y="0"/>
            <a:chExt cx="948266" cy="910168"/>
          </a:xfrm>
        </p:grpSpPr>
        <p:sp>
          <p:nvSpPr>
            <p:cNvPr id="564" name="Ligne"/>
            <p:cNvSpPr/>
            <p:nvPr/>
          </p:nvSpPr>
          <p:spPr>
            <a:xfrm>
              <a:off x="0" y="243995"/>
              <a:ext cx="948267" cy="6661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93" fill="norm" stroke="1" extrusionOk="0">
                  <a:moveTo>
                    <a:pt x="0" y="689"/>
                  </a:moveTo>
                  <a:cubicBezTo>
                    <a:pt x="0" y="689"/>
                    <a:pt x="6879" y="-1407"/>
                    <a:pt x="11571" y="1715"/>
                  </a:cubicBezTo>
                  <a:cubicBezTo>
                    <a:pt x="16971" y="5308"/>
                    <a:pt x="21600" y="20193"/>
                    <a:pt x="21600" y="20193"/>
                  </a:cubicBezTo>
                </a:path>
              </a:pathLst>
            </a:custGeom>
            <a:noFill/>
            <a:ln w="25400" cap="flat">
              <a:solidFill>
                <a:srgbClr val="FF4013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200">
                  <a:solidFill>
                    <a:srgbClr val="535353"/>
                  </a:solidFill>
                  <a:latin typeface="Gill Sans Light"/>
                  <a:ea typeface="Gill Sans Light"/>
                  <a:cs typeface="Gill Sans Light"/>
                  <a:sym typeface="Gill Sans Light"/>
                </a:defRPr>
              </a:pPr>
            </a:p>
          </p:txBody>
        </p:sp>
        <p:pic>
          <p:nvPicPr>
            <p:cNvPr id="565" name="droppedImage.pdf" descr="droppedImage.pdf"/>
            <p:cNvPicPr>
              <a:picLocks noChangeAspect="1"/>
            </p:cNvPicPr>
            <p:nvPr/>
          </p:nvPicPr>
          <p:blipFill>
            <a:blip r:embed="rId11">
              <a:extLst/>
            </a:blip>
            <a:stretch>
              <a:fillRect/>
            </a:stretch>
          </p:blipFill>
          <p:spPr>
            <a:xfrm>
              <a:off x="618066" y="0"/>
              <a:ext cx="266701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567" name="angle alterne-interne"/>
          <p:cNvSpPr txBox="1"/>
          <p:nvPr/>
        </p:nvSpPr>
        <p:spPr>
          <a:xfrm>
            <a:off x="1031304" y="8813800"/>
            <a:ext cx="3948709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angle alterne-interne</a:t>
            </a:r>
          </a:p>
        </p:txBody>
      </p:sp>
      <p:sp>
        <p:nvSpPr>
          <p:cNvPr id="568" name="loi des cosinus"/>
          <p:cNvSpPr txBox="1"/>
          <p:nvPr/>
        </p:nvSpPr>
        <p:spPr>
          <a:xfrm>
            <a:off x="6440599" y="1981200"/>
            <a:ext cx="2705919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loi des cosinus</a:t>
            </a:r>
          </a:p>
        </p:txBody>
      </p:sp>
      <p:sp>
        <p:nvSpPr>
          <p:cNvPr id="569" name="loi des sinus"/>
          <p:cNvSpPr txBox="1"/>
          <p:nvPr/>
        </p:nvSpPr>
        <p:spPr>
          <a:xfrm>
            <a:off x="10549768" y="3314700"/>
            <a:ext cx="2281983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loi des sinus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path" nodeType="clickEffect" presetSubtype="0" presetID="-1" grpId="1" accel="50000" decel="50000" fill="hold">
                                  <p:stCondLst>
                                    <p:cond delay="0"/>
                                  </p:stCondLst>
                                  <p:childTnLst>
                                    <p:animMotion path="M 0.000000 0.000000 L -0.565690 -0.195707" origin="layout" pathEditMode="relative">
                                      <p:cBhvr>
                                        <p:cTn id="6" dur="1000" fill="hold"/>
                                        <p:tgtEl>
                                          <p:spTgt spid="5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61" grpId="12"/>
      <p:bldP build="whole" bldLvl="1" animBg="1" rev="0" advAuto="0" spid="557" grpId="9"/>
      <p:bldP build="whole" bldLvl="1" animBg="1" rev="0" advAuto="0" spid="567" grpId="4"/>
      <p:bldP build="whole" bldLvl="1" animBg="1" rev="0" advAuto="0" spid="550" grpId="3"/>
      <p:bldP build="whole" bldLvl="1" animBg="1" rev="0" advAuto="0" spid="551" grpId="2"/>
      <p:bldP build="whole" bldLvl="1" animBg="1" rev="0" advAuto="0" spid="566" grpId="10"/>
      <p:bldP build="whole" bldLvl="1" animBg="1" rev="0" advAuto="0" spid="569" grpId="13"/>
      <p:bldP build="whole" bldLvl="1" animBg="1" rev="0" advAuto="0" spid="555" grpId="6"/>
      <p:bldP build="whole" bldLvl="1" animBg="1" rev="0" advAuto="0" spid="560" grpId="11"/>
      <p:bldP build="whole" bldLvl="1" animBg="1" rev="0" advAuto="0" spid="556" grpId="7"/>
      <p:bldP build="whole" bldLvl="1" animBg="1" rev="0" advAuto="0" spid="568" grpId="8"/>
      <p:bldP build="whole" bldLvl="1" animBg="1" rev="0" advAuto="0" spid="554" grpId="5"/>
      <p:bldP build="whole" bldLvl="1" animBg="1" rev="0" advAuto="0" spid="562" grpId="14"/>
      <p:bldP build="whole" bldLvl="1" animBg="1" rev="0" advAuto="0" spid="563" grpId="15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Les vecteurs sont des objets mathématiques qui modélisent plusieurs concepts dont, entre autres, les translations et les forces."/>
          <p:cNvSpPr txBox="1"/>
          <p:nvPr/>
        </p:nvSpPr>
        <p:spPr>
          <a:xfrm>
            <a:off x="164666" y="976690"/>
            <a:ext cx="12675469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Les vecteurs sont des objets mathématiques qui modélisent plusieurs concepts dont, entre autres, les translations et les forces.  </a:t>
            </a:r>
          </a:p>
        </p:txBody>
      </p:sp>
      <p:sp>
        <p:nvSpPr>
          <p:cNvPr id="126" name="Les vecteurs géométriques sont composés de trois informations;"/>
          <p:cNvSpPr txBox="1"/>
          <p:nvPr/>
        </p:nvSpPr>
        <p:spPr>
          <a:xfrm>
            <a:off x="670981" y="4005352"/>
            <a:ext cx="11683158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Les vecteurs géométriques sont composés de trois informations;</a:t>
            </a:r>
          </a:p>
        </p:txBody>
      </p:sp>
      <p:sp>
        <p:nvSpPr>
          <p:cNvPr id="127" name="Une longueur…"/>
          <p:cNvSpPr txBox="1"/>
          <p:nvPr/>
        </p:nvSpPr>
        <p:spPr>
          <a:xfrm>
            <a:off x="4815911" y="5161858"/>
            <a:ext cx="2901149" cy="2184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238539" indent="-238539" algn="l">
              <a:lnSpc>
                <a:spcPct val="150000"/>
              </a:lnSpc>
              <a:buClr>
                <a:srgbClr val="535353"/>
              </a:buClr>
              <a:buSzPct val="82000"/>
              <a:buChar char="•"/>
            </a:pPr>
            <a:r>
              <a:t>Une longueur</a:t>
            </a:r>
          </a:p>
          <a:p>
            <a:pPr marL="238539" indent="-238539" algn="l">
              <a:lnSpc>
                <a:spcPct val="150000"/>
              </a:lnSpc>
              <a:buClr>
                <a:srgbClr val="535353"/>
              </a:buClr>
              <a:buSzPct val="82000"/>
              <a:buChar char="•"/>
            </a:pPr>
            <a:r>
              <a:t>Une direction</a:t>
            </a:r>
          </a:p>
          <a:p>
            <a:pPr marL="238539" indent="-238539" algn="l">
              <a:lnSpc>
                <a:spcPct val="150000"/>
              </a:lnSpc>
              <a:buClr>
                <a:srgbClr val="535353"/>
              </a:buClr>
              <a:buSzPct val="82000"/>
              <a:buChar char="•"/>
            </a:pPr>
            <a:r>
              <a:t>Un sens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2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Class="entr" nodeType="with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27" grpId="2"/>
      <p:bldP build="whole" bldLvl="1" animBg="1" rev="0" advAuto="0" spid="126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" name="Ligne"/>
          <p:cNvSpPr/>
          <p:nvPr/>
        </p:nvSpPr>
        <p:spPr>
          <a:xfrm flipV="1">
            <a:off x="3993870" y="1251717"/>
            <a:ext cx="1" cy="8909788"/>
          </a:xfrm>
          <a:prstGeom prst="line">
            <a:avLst/>
          </a:prstGeom>
          <a:ln w="50800">
            <a:solidFill>
              <a:srgbClr val="535353"/>
            </a:solidFill>
            <a:miter lim="400000"/>
            <a:tailEnd type="triangle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572" name="Ligne"/>
          <p:cNvSpPr/>
          <p:nvPr/>
        </p:nvSpPr>
        <p:spPr>
          <a:xfrm>
            <a:off x="-1217277" y="5706610"/>
            <a:ext cx="10689058" cy="1"/>
          </a:xfrm>
          <a:prstGeom prst="line">
            <a:avLst/>
          </a:prstGeom>
          <a:ln w="50800">
            <a:solidFill>
              <a:srgbClr val="535353"/>
            </a:solidFill>
            <a:miter lim="400000"/>
            <a:tailEnd type="triangle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573" name="Ligne"/>
          <p:cNvSpPr/>
          <p:nvPr/>
        </p:nvSpPr>
        <p:spPr>
          <a:xfrm flipV="1">
            <a:off x="3978146" y="4198971"/>
            <a:ext cx="3234498" cy="1500041"/>
          </a:xfrm>
          <a:prstGeom prst="line">
            <a:avLst/>
          </a:prstGeom>
          <a:ln w="25400">
            <a:solidFill>
              <a:srgbClr val="0096FF"/>
            </a:solidFill>
            <a:miter lim="400000"/>
            <a:tailEnd type="triangle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pic>
        <p:nvPicPr>
          <p:cNvPr id="574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373090" y="5021867"/>
            <a:ext cx="17907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75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569942" y="5921454"/>
            <a:ext cx="215901" cy="215901"/>
          </a:xfrm>
          <a:prstGeom prst="rect">
            <a:avLst/>
          </a:prstGeom>
          <a:ln w="12700">
            <a:miter lim="400000"/>
          </a:ln>
        </p:spPr>
      </p:pic>
      <p:sp>
        <p:nvSpPr>
          <p:cNvPr id="576" name="Ligne"/>
          <p:cNvSpPr/>
          <p:nvPr/>
        </p:nvSpPr>
        <p:spPr>
          <a:xfrm>
            <a:off x="5902377" y="6060439"/>
            <a:ext cx="1245183" cy="1"/>
          </a:xfrm>
          <a:prstGeom prst="line">
            <a:avLst/>
          </a:prstGeom>
          <a:ln w="38100" cap="rnd">
            <a:solidFill>
              <a:srgbClr val="0096FF"/>
            </a:solidFill>
            <a:custDash>
              <a:ds d="100000" sp="200000"/>
            </a:custDash>
            <a:miter lim="400000"/>
            <a:tailEnd type="triangle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577" name="Ligne"/>
          <p:cNvSpPr/>
          <p:nvPr/>
        </p:nvSpPr>
        <p:spPr>
          <a:xfrm>
            <a:off x="4170098" y="6045199"/>
            <a:ext cx="1245183" cy="1"/>
          </a:xfrm>
          <a:prstGeom prst="line">
            <a:avLst/>
          </a:prstGeom>
          <a:ln w="38100" cap="rnd">
            <a:solidFill>
              <a:srgbClr val="0096FF"/>
            </a:solidFill>
            <a:custDash>
              <a:ds d="100000" sp="200000"/>
            </a:custDash>
            <a:miter lim="400000"/>
            <a:headEnd type="triangle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pic>
        <p:nvPicPr>
          <p:cNvPr id="578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696374" y="4673679"/>
            <a:ext cx="177801" cy="330201"/>
          </a:xfrm>
          <a:prstGeom prst="rect">
            <a:avLst/>
          </a:prstGeom>
          <a:ln w="12700">
            <a:miter lim="400000"/>
          </a:ln>
        </p:spPr>
      </p:pic>
      <p:sp>
        <p:nvSpPr>
          <p:cNvPr id="579" name="Ligne"/>
          <p:cNvSpPr/>
          <p:nvPr/>
        </p:nvSpPr>
        <p:spPr>
          <a:xfrm flipV="1">
            <a:off x="3756368" y="4193248"/>
            <a:ext cx="1" cy="501761"/>
          </a:xfrm>
          <a:prstGeom prst="line">
            <a:avLst/>
          </a:prstGeom>
          <a:ln w="38100" cap="rnd">
            <a:solidFill>
              <a:srgbClr val="0096FF"/>
            </a:solidFill>
            <a:custDash>
              <a:ds d="100000" sp="200000"/>
            </a:custDash>
            <a:miter lim="400000"/>
            <a:tailEnd type="triangle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580" name="Ligne"/>
          <p:cNvSpPr/>
          <p:nvPr/>
        </p:nvSpPr>
        <p:spPr>
          <a:xfrm flipV="1">
            <a:off x="3781769" y="5112728"/>
            <a:ext cx="1" cy="559627"/>
          </a:xfrm>
          <a:prstGeom prst="line">
            <a:avLst/>
          </a:prstGeom>
          <a:ln w="38100" cap="rnd">
            <a:solidFill>
              <a:srgbClr val="0096FF"/>
            </a:solidFill>
            <a:custDash>
              <a:ds d="100000" sp="200000"/>
            </a:custDash>
            <a:miter lim="400000"/>
            <a:headEnd type="triangle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grpSp>
        <p:nvGrpSpPr>
          <p:cNvPr id="584" name="Grouper"/>
          <p:cNvGrpSpPr/>
          <p:nvPr/>
        </p:nvGrpSpPr>
        <p:grpSpPr>
          <a:xfrm>
            <a:off x="4124378" y="6466522"/>
            <a:ext cx="1849702" cy="215901"/>
            <a:chOff x="0" y="0"/>
            <a:chExt cx="1849700" cy="215900"/>
          </a:xfrm>
        </p:grpSpPr>
        <p:sp>
          <p:nvSpPr>
            <p:cNvPr id="581" name="Ligne"/>
            <p:cNvSpPr/>
            <p:nvPr/>
          </p:nvSpPr>
          <p:spPr>
            <a:xfrm>
              <a:off x="1054432" y="96837"/>
              <a:ext cx="795269" cy="1"/>
            </a:xfrm>
            <a:prstGeom prst="line">
              <a:avLst/>
            </a:prstGeom>
            <a:noFill/>
            <a:ln w="38100" cap="rnd">
              <a:solidFill>
                <a:srgbClr val="008F00"/>
              </a:solidFill>
              <a:custDash>
                <a:ds d="100000" sp="200000"/>
              </a:custDash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82" name="Ligne"/>
            <p:cNvSpPr/>
            <p:nvPr/>
          </p:nvSpPr>
          <p:spPr>
            <a:xfrm>
              <a:off x="0" y="96837"/>
              <a:ext cx="658919" cy="1"/>
            </a:xfrm>
            <a:prstGeom prst="line">
              <a:avLst/>
            </a:prstGeom>
            <a:noFill/>
            <a:ln w="38100" cap="rnd">
              <a:solidFill>
                <a:srgbClr val="008F00"/>
              </a:solidFill>
              <a:custDash>
                <a:ds d="100000" sp="200000"/>
              </a:custDash>
              <a:miter lim="400000"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583" name="Image" descr="Image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781393" y="0"/>
              <a:ext cx="190501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588" name="Grouper"/>
          <p:cNvGrpSpPr/>
          <p:nvPr/>
        </p:nvGrpSpPr>
        <p:grpSpPr>
          <a:xfrm>
            <a:off x="2888019" y="3446489"/>
            <a:ext cx="228601" cy="2200466"/>
            <a:chOff x="0" y="0"/>
            <a:chExt cx="228600" cy="2200465"/>
          </a:xfrm>
        </p:grpSpPr>
        <p:sp>
          <p:nvSpPr>
            <p:cNvPr id="585" name="Ligne"/>
            <p:cNvSpPr/>
            <p:nvPr/>
          </p:nvSpPr>
          <p:spPr>
            <a:xfrm flipV="1">
              <a:off x="162229" y="0"/>
              <a:ext cx="1" cy="787038"/>
            </a:xfrm>
            <a:prstGeom prst="line">
              <a:avLst/>
            </a:prstGeom>
            <a:noFill/>
            <a:ln w="38100" cap="rnd">
              <a:solidFill>
                <a:srgbClr val="008F00"/>
              </a:solidFill>
              <a:custDash>
                <a:ds d="100000" sp="200000"/>
              </a:custDash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86" name="Ligne"/>
            <p:cNvSpPr/>
            <p:nvPr/>
          </p:nvSpPr>
          <p:spPr>
            <a:xfrm flipV="1">
              <a:off x="136829" y="1323416"/>
              <a:ext cx="1" cy="877050"/>
            </a:xfrm>
            <a:prstGeom prst="line">
              <a:avLst/>
            </a:prstGeom>
            <a:noFill/>
            <a:ln w="38100" cap="rnd">
              <a:solidFill>
                <a:srgbClr val="008F00"/>
              </a:solidFill>
              <a:custDash>
                <a:ds d="100000" sp="200000"/>
              </a:custDash>
              <a:miter lim="400000"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587" name="Image" descr="Image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0" y="909650"/>
              <a:ext cx="228600" cy="3302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589" name="Ligne"/>
          <p:cNvSpPr/>
          <p:nvPr/>
        </p:nvSpPr>
        <p:spPr>
          <a:xfrm flipV="1">
            <a:off x="4048592" y="1846931"/>
            <a:ext cx="5190973" cy="3823466"/>
          </a:xfrm>
          <a:prstGeom prst="line">
            <a:avLst/>
          </a:prstGeom>
          <a:ln w="25400">
            <a:solidFill>
              <a:srgbClr val="FF2600"/>
            </a:solidFill>
            <a:miter lim="400000"/>
            <a:tailEnd type="triangle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pic>
        <p:nvPicPr>
          <p:cNvPr id="590" name="Image" descr="Image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6072822" y="2798603"/>
            <a:ext cx="1066801" cy="3683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91" name="Image" descr="Image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4628872" y="417353"/>
            <a:ext cx="4152901" cy="4699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603" name="Grouper"/>
          <p:cNvGrpSpPr/>
          <p:nvPr/>
        </p:nvGrpSpPr>
        <p:grpSpPr>
          <a:xfrm>
            <a:off x="1760934" y="1849248"/>
            <a:ext cx="7469427" cy="5441307"/>
            <a:chOff x="0" y="0"/>
            <a:chExt cx="7469426" cy="5441305"/>
          </a:xfrm>
        </p:grpSpPr>
        <p:grpSp>
          <p:nvGrpSpPr>
            <p:cNvPr id="600" name="Grouper"/>
            <p:cNvGrpSpPr/>
            <p:nvPr/>
          </p:nvGrpSpPr>
          <p:grpSpPr>
            <a:xfrm>
              <a:off x="0" y="42760"/>
              <a:ext cx="7426891" cy="5398546"/>
              <a:chOff x="0" y="0"/>
              <a:chExt cx="7426890" cy="5398545"/>
            </a:xfrm>
          </p:grpSpPr>
          <p:grpSp>
            <p:nvGrpSpPr>
              <p:cNvPr id="595" name="Grouper"/>
              <p:cNvGrpSpPr/>
              <p:nvPr/>
            </p:nvGrpSpPr>
            <p:grpSpPr>
              <a:xfrm>
                <a:off x="2312643" y="5081045"/>
                <a:ext cx="5114248" cy="317501"/>
                <a:chOff x="0" y="0"/>
                <a:chExt cx="5114246" cy="317500"/>
              </a:xfrm>
            </p:grpSpPr>
            <p:sp>
              <p:nvSpPr>
                <p:cNvPr id="592" name="Ligne"/>
                <p:cNvSpPr/>
                <p:nvPr/>
              </p:nvSpPr>
              <p:spPr>
                <a:xfrm>
                  <a:off x="3083559" y="179585"/>
                  <a:ext cx="2030688" cy="1"/>
                </a:xfrm>
                <a:prstGeom prst="line">
                  <a:avLst/>
                </a:prstGeom>
                <a:noFill/>
                <a:ln w="38100" cap="rnd">
                  <a:solidFill>
                    <a:srgbClr val="FF2600"/>
                  </a:solidFill>
                  <a:custDash>
                    <a:ds d="100000" sp="200000"/>
                  </a:custDash>
                  <a:miter lim="400000"/>
                  <a:tailEnd type="triangle" w="med" len="med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>
                    <a:defRPr sz="4000"/>
                  </a:pPr>
                </a:p>
              </p:txBody>
            </p:sp>
            <p:sp>
              <p:nvSpPr>
                <p:cNvPr id="593" name="Ligne"/>
                <p:cNvSpPr/>
                <p:nvPr/>
              </p:nvSpPr>
              <p:spPr>
                <a:xfrm>
                  <a:off x="0" y="204985"/>
                  <a:ext cx="1728794" cy="1"/>
                </a:xfrm>
                <a:prstGeom prst="line">
                  <a:avLst/>
                </a:prstGeom>
                <a:noFill/>
                <a:ln w="38100" cap="rnd">
                  <a:solidFill>
                    <a:srgbClr val="FF2600"/>
                  </a:solidFill>
                  <a:custDash>
                    <a:ds d="100000" sp="200000"/>
                  </a:custDash>
                  <a:miter lim="400000"/>
                  <a:headEnd type="triangle" w="med" len="med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>
                    <a:defRPr sz="4000"/>
                  </a:pPr>
                </a:p>
              </p:txBody>
            </p:sp>
            <p:pic>
              <p:nvPicPr>
                <p:cNvPr id="594" name="Image" descr="Image"/>
                <p:cNvPicPr>
                  <a:picLocks noChangeAspect="1"/>
                </p:cNvPicPr>
                <p:nvPr/>
              </p:nvPicPr>
              <p:blipFill>
                <a:blip r:embed="rId9">
                  <a:extLst/>
                </a:blip>
                <a:stretch>
                  <a:fillRect/>
                </a:stretch>
              </p:blipFill>
              <p:spPr>
                <a:xfrm>
                  <a:off x="1954913" y="0"/>
                  <a:ext cx="990601" cy="317500"/>
                </a:xfrm>
                <a:prstGeom prst="rect">
                  <a:avLst/>
                </a:prstGeom>
                <a:ln w="12700" cap="flat">
                  <a:noFill/>
                  <a:miter lim="400000"/>
                </a:ln>
                <a:effectLst/>
              </p:spPr>
            </p:pic>
          </p:grpSp>
          <p:grpSp>
            <p:nvGrpSpPr>
              <p:cNvPr id="599" name="Grouper"/>
              <p:cNvGrpSpPr/>
              <p:nvPr/>
            </p:nvGrpSpPr>
            <p:grpSpPr>
              <a:xfrm>
                <a:off x="0" y="0"/>
                <a:ext cx="977900" cy="3748320"/>
                <a:chOff x="0" y="0"/>
                <a:chExt cx="977900" cy="3748319"/>
              </a:xfrm>
            </p:grpSpPr>
            <p:sp>
              <p:nvSpPr>
                <p:cNvPr id="596" name="Ligne"/>
                <p:cNvSpPr/>
                <p:nvPr/>
              </p:nvSpPr>
              <p:spPr>
                <a:xfrm flipV="1">
                  <a:off x="486674" y="0"/>
                  <a:ext cx="1" cy="1488574"/>
                </a:xfrm>
                <a:prstGeom prst="line">
                  <a:avLst/>
                </a:prstGeom>
                <a:noFill/>
                <a:ln w="38100" cap="rnd">
                  <a:solidFill>
                    <a:srgbClr val="FF2600"/>
                  </a:solidFill>
                  <a:custDash>
                    <a:ds d="100000" sp="200000"/>
                  </a:custDash>
                  <a:miter lim="400000"/>
                  <a:tailEnd type="triangle" w="med" len="med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>
                    <a:defRPr sz="4000"/>
                  </a:pPr>
                </a:p>
              </p:txBody>
            </p:sp>
            <p:sp>
              <p:nvSpPr>
                <p:cNvPr id="597" name="Ligne"/>
                <p:cNvSpPr/>
                <p:nvPr/>
              </p:nvSpPr>
              <p:spPr>
                <a:xfrm flipV="1">
                  <a:off x="461274" y="2087879"/>
                  <a:ext cx="1" cy="1660441"/>
                </a:xfrm>
                <a:prstGeom prst="line">
                  <a:avLst/>
                </a:prstGeom>
                <a:noFill/>
                <a:ln w="38100" cap="rnd">
                  <a:solidFill>
                    <a:srgbClr val="FF2600"/>
                  </a:solidFill>
                  <a:custDash>
                    <a:ds d="100000" sp="200000"/>
                  </a:custDash>
                  <a:miter lim="400000"/>
                  <a:headEnd type="triangle" w="med" len="med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>
                    <a:defRPr sz="4000"/>
                  </a:pPr>
                </a:p>
              </p:txBody>
            </p:sp>
            <p:pic>
              <p:nvPicPr>
                <p:cNvPr id="598" name="Image" descr="Image"/>
                <p:cNvPicPr>
                  <a:picLocks noChangeAspect="1"/>
                </p:cNvPicPr>
                <p:nvPr/>
              </p:nvPicPr>
              <p:blipFill>
                <a:blip r:embed="rId10">
                  <a:extLst/>
                </a:blip>
                <a:stretch>
                  <a:fillRect/>
                </a:stretch>
              </p:blipFill>
              <p:spPr>
                <a:xfrm>
                  <a:off x="0" y="1594379"/>
                  <a:ext cx="977900" cy="368301"/>
                </a:xfrm>
                <a:prstGeom prst="rect">
                  <a:avLst/>
                </a:prstGeom>
                <a:ln w="12700" cap="flat">
                  <a:noFill/>
                  <a:miter lim="400000"/>
                </a:ln>
                <a:effectLst/>
              </p:spPr>
            </p:pic>
          </p:grpSp>
        </p:grpSp>
        <p:sp>
          <p:nvSpPr>
            <p:cNvPr id="601" name="Ligne"/>
            <p:cNvSpPr/>
            <p:nvPr/>
          </p:nvSpPr>
          <p:spPr>
            <a:xfrm flipV="1">
              <a:off x="7464345" y="60831"/>
              <a:ext cx="1" cy="3750474"/>
            </a:xfrm>
            <a:prstGeom prst="line">
              <a:avLst/>
            </a:prstGeom>
            <a:noFill/>
            <a:ln w="25400" cap="rnd">
              <a:solidFill>
                <a:srgbClr val="FF2600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602" name="Ligne"/>
            <p:cNvSpPr/>
            <p:nvPr/>
          </p:nvSpPr>
          <p:spPr>
            <a:xfrm flipH="1" flipV="1">
              <a:off x="2211956" y="0"/>
              <a:ext cx="5257471" cy="1"/>
            </a:xfrm>
            <a:prstGeom prst="line">
              <a:avLst/>
            </a:prstGeom>
            <a:noFill/>
            <a:ln w="25400" cap="rnd">
              <a:solidFill>
                <a:srgbClr val="FF2600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604" name="Ligne"/>
          <p:cNvSpPr/>
          <p:nvPr/>
        </p:nvSpPr>
        <p:spPr>
          <a:xfrm flipV="1">
            <a:off x="7183120" y="4239197"/>
            <a:ext cx="1" cy="1506412"/>
          </a:xfrm>
          <a:prstGeom prst="line">
            <a:avLst/>
          </a:prstGeom>
          <a:ln w="25400" cap="rnd">
            <a:solidFill>
              <a:srgbClr val="0096FF"/>
            </a:solidFill>
            <a:custDash>
              <a:ds d="100000" sp="200000"/>
            </a:custDash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605" name="Ligne"/>
          <p:cNvSpPr/>
          <p:nvPr/>
        </p:nvSpPr>
        <p:spPr>
          <a:xfrm flipH="1" flipV="1">
            <a:off x="4014952" y="4196208"/>
            <a:ext cx="3143970" cy="1"/>
          </a:xfrm>
          <a:prstGeom prst="line">
            <a:avLst/>
          </a:prstGeom>
          <a:ln w="25400" cap="rnd">
            <a:solidFill>
              <a:srgbClr val="0096FF"/>
            </a:solidFill>
            <a:custDash>
              <a:ds d="100000" sp="200000"/>
            </a:custDash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grpSp>
        <p:nvGrpSpPr>
          <p:cNvPr id="612" name="Grouper"/>
          <p:cNvGrpSpPr/>
          <p:nvPr/>
        </p:nvGrpSpPr>
        <p:grpSpPr>
          <a:xfrm>
            <a:off x="3984489" y="3340451"/>
            <a:ext cx="3912490" cy="2379758"/>
            <a:chOff x="0" y="0"/>
            <a:chExt cx="3912489" cy="2379757"/>
          </a:xfrm>
        </p:grpSpPr>
        <p:sp>
          <p:nvSpPr>
            <p:cNvPr id="606" name="Ligne"/>
            <p:cNvSpPr/>
            <p:nvPr/>
          </p:nvSpPr>
          <p:spPr>
            <a:xfrm flipV="1">
              <a:off x="36599" y="-1"/>
              <a:ext cx="2048556" cy="2353799"/>
            </a:xfrm>
            <a:prstGeom prst="line">
              <a:avLst/>
            </a:prstGeom>
            <a:noFill/>
            <a:ln w="25400" cap="flat">
              <a:solidFill>
                <a:srgbClr val="008F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607" name="Image" descr="Image"/>
            <p:cNvPicPr>
              <a:picLocks noChangeAspect="1"/>
            </p:cNvPicPr>
            <p:nvPr/>
          </p:nvPicPr>
          <p:blipFill>
            <a:blip r:embed="rId11">
              <a:extLst/>
            </a:blip>
            <a:stretch>
              <a:fillRect/>
            </a:stretch>
          </p:blipFill>
          <p:spPr>
            <a:xfrm>
              <a:off x="2109089" y="290438"/>
              <a:ext cx="1803401" cy="469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608" name="Ligne"/>
            <p:cNvSpPr/>
            <p:nvPr/>
          </p:nvSpPr>
          <p:spPr>
            <a:xfrm flipV="1">
              <a:off x="2055630" y="37748"/>
              <a:ext cx="1" cy="2298854"/>
            </a:xfrm>
            <a:prstGeom prst="line">
              <a:avLst/>
            </a:prstGeom>
            <a:noFill/>
            <a:ln w="25400" cap="rnd">
              <a:solidFill>
                <a:srgbClr val="008F00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609" name="Ligne"/>
            <p:cNvSpPr/>
            <p:nvPr/>
          </p:nvSpPr>
          <p:spPr>
            <a:xfrm flipH="1" flipV="1">
              <a:off x="5079" y="17557"/>
              <a:ext cx="2096272" cy="1"/>
            </a:xfrm>
            <a:prstGeom prst="line">
              <a:avLst/>
            </a:prstGeom>
            <a:noFill/>
            <a:ln w="25400" cap="rnd">
              <a:solidFill>
                <a:srgbClr val="008F00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610" name="Ligne"/>
            <p:cNvSpPr/>
            <p:nvPr/>
          </p:nvSpPr>
          <p:spPr>
            <a:xfrm flipV="1">
              <a:off x="8390" y="42828"/>
              <a:ext cx="1" cy="2298854"/>
            </a:xfrm>
            <a:prstGeom prst="line">
              <a:avLst/>
            </a:prstGeom>
            <a:noFill/>
            <a:ln w="25400" cap="rnd">
              <a:solidFill>
                <a:srgbClr val="008F00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611" name="Ligne"/>
            <p:cNvSpPr/>
            <p:nvPr/>
          </p:nvSpPr>
          <p:spPr>
            <a:xfrm flipH="1" flipV="1">
              <a:off x="0" y="2379757"/>
              <a:ext cx="2096271" cy="1"/>
            </a:xfrm>
            <a:prstGeom prst="line">
              <a:avLst/>
            </a:prstGeom>
            <a:noFill/>
            <a:ln w="25400" cap="rnd">
              <a:solidFill>
                <a:srgbClr val="008F00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prism dir="l"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path" nodeType="clickEffect" presetSubtype="0" presetID="-1" grpId="4" accel="50000" decel="50000" fill="hold">
                                  <p:stCondLst>
                                    <p:cond delay="0"/>
                                  </p:stCondLst>
                                  <p:childTnLst>
                                    <p:animMotion path="M 0.000000 0.000000 L 0.245772 -0.152083" origin="layout" pathEditMode="relative">
                                      <p:cBhvr>
                                        <p:cTn id="16" dur="1000" fill="hold"/>
                                        <p:tgtEl>
                                          <p:spTgt spid="6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path" nodeType="withEffect" presetSubtype="0" presetID="-1" grpId="5" accel="50000" decel="50000" fill="hold">
                                  <p:stCondLst>
                                    <p:cond delay="0"/>
                                  </p:stCondLst>
                                  <p:childTnLst>
                                    <p:animMotion path="M 0.000000 0.000000 L 0.242623 0.002083" origin="layout" pathEditMode="relative">
                                      <p:cBhvr>
                                        <p:cTn id="19" dur="1000" fill="hold"/>
                                        <p:tgtEl>
                                          <p:spTgt spid="5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path" nodeType="withEffect" presetSubtype="0" presetID="-1" grpId="6" accel="50000" decel="50000" fill="hold">
                                  <p:stCondLst>
                                    <p:cond delay="0"/>
                                  </p:stCondLst>
                                  <p:childTnLst>
                                    <p:animMotion path="M 0.000000 0.000000 L 0.001563 -0.159375" origin="layout" pathEditMode="relative">
                                      <p:cBhvr>
                                        <p:cTn id="22" dur="1000" fill="hold"/>
                                        <p:tgtEl>
                                          <p:spTgt spid="5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Class="entr" nodeType="after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12" grpId="1"/>
      <p:bldP build="whole" bldLvl="1" animBg="1" rev="0" advAuto="0" spid="584" grpId="2"/>
      <p:bldP build="whole" bldLvl="1" animBg="1" rev="0" advAuto="0" spid="603" grpId="9"/>
      <p:bldP build="whole" bldLvl="1" animBg="1" rev="0" advAuto="0" spid="588" grpId="3"/>
      <p:bldP build="whole" bldLvl="1" animBg="1" rev="0" advAuto="0" spid="591" grpId="10"/>
      <p:bldP build="whole" bldLvl="1" animBg="1" rev="0" advAuto="0" spid="589" grpId="7"/>
      <p:bldP build="whole" bldLvl="1" animBg="1" rev="0" advAuto="0" spid="590" grpId="8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" name="Exemple:"/>
          <p:cNvSpPr/>
          <p:nvPr>
            <p:ph type="body" idx="21"/>
          </p:nvPr>
        </p:nvSpPr>
        <p:spPr>
          <a:xfrm>
            <a:off x="99060" y="190500"/>
            <a:ext cx="2387601" cy="787400"/>
          </a:xfrm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sp>
        <p:nvSpPr>
          <p:cNvPr id="615" name="Ligne"/>
          <p:cNvSpPr/>
          <p:nvPr/>
        </p:nvSpPr>
        <p:spPr>
          <a:xfrm flipV="1">
            <a:off x="6472910" y="784357"/>
            <a:ext cx="1" cy="8909788"/>
          </a:xfrm>
          <a:prstGeom prst="line">
            <a:avLst/>
          </a:prstGeom>
          <a:ln w="50800">
            <a:solidFill>
              <a:srgbClr val="535353"/>
            </a:solidFill>
            <a:miter lim="400000"/>
            <a:tailEnd type="triangle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616" name="Ligne"/>
          <p:cNvSpPr/>
          <p:nvPr/>
        </p:nvSpPr>
        <p:spPr>
          <a:xfrm>
            <a:off x="1180483" y="6539731"/>
            <a:ext cx="10689058" cy="1"/>
          </a:xfrm>
          <a:prstGeom prst="line">
            <a:avLst/>
          </a:prstGeom>
          <a:ln w="50800">
            <a:solidFill>
              <a:srgbClr val="535353"/>
            </a:solidFill>
            <a:miter lim="400000"/>
            <a:tailEnd type="triangle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617" name="Ligne"/>
          <p:cNvSpPr/>
          <p:nvPr/>
        </p:nvSpPr>
        <p:spPr>
          <a:xfrm flipV="1">
            <a:off x="7757380" y="809757"/>
            <a:ext cx="1" cy="8909788"/>
          </a:xfrm>
          <a:prstGeom prst="line">
            <a:avLst/>
          </a:prstGeom>
          <a:ln w="38100" cap="rnd">
            <a:solidFill>
              <a:srgbClr val="000000"/>
            </a:solidFill>
            <a:custDash>
              <a:ds d="100000" sp="200000"/>
            </a:custDash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618" name="Ligne"/>
          <p:cNvSpPr/>
          <p:nvPr/>
        </p:nvSpPr>
        <p:spPr>
          <a:xfrm flipV="1">
            <a:off x="11913591" y="784357"/>
            <a:ext cx="1" cy="8909788"/>
          </a:xfrm>
          <a:prstGeom prst="line">
            <a:avLst/>
          </a:prstGeom>
          <a:ln w="38100" cap="rnd">
            <a:solidFill>
              <a:srgbClr val="000000"/>
            </a:solidFill>
            <a:custDash>
              <a:ds d="100000" sp="200000"/>
            </a:custDash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619" name="Ligne"/>
          <p:cNvSpPr/>
          <p:nvPr/>
        </p:nvSpPr>
        <p:spPr>
          <a:xfrm flipV="1">
            <a:off x="10516761" y="809757"/>
            <a:ext cx="1" cy="8909788"/>
          </a:xfrm>
          <a:prstGeom prst="line">
            <a:avLst/>
          </a:prstGeom>
          <a:ln w="38100" cap="rnd">
            <a:solidFill>
              <a:srgbClr val="000000"/>
            </a:solidFill>
            <a:custDash>
              <a:ds d="100000" sp="200000"/>
            </a:custDash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620" name="Ligne"/>
          <p:cNvSpPr/>
          <p:nvPr/>
        </p:nvSpPr>
        <p:spPr>
          <a:xfrm flipV="1">
            <a:off x="9119932" y="809757"/>
            <a:ext cx="1" cy="8909788"/>
          </a:xfrm>
          <a:prstGeom prst="line">
            <a:avLst/>
          </a:prstGeom>
          <a:ln w="38100" cap="rnd">
            <a:solidFill>
              <a:srgbClr val="000000"/>
            </a:solidFill>
            <a:custDash>
              <a:ds d="100000" sp="200000"/>
            </a:custDash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621" name="Ligne"/>
          <p:cNvSpPr/>
          <p:nvPr/>
        </p:nvSpPr>
        <p:spPr>
          <a:xfrm flipV="1">
            <a:off x="1032230" y="809757"/>
            <a:ext cx="1" cy="8909788"/>
          </a:xfrm>
          <a:prstGeom prst="line">
            <a:avLst/>
          </a:prstGeom>
          <a:ln w="38100" cap="rnd">
            <a:solidFill>
              <a:srgbClr val="000000"/>
            </a:solidFill>
            <a:custDash>
              <a:ds d="100000" sp="200000"/>
            </a:custDash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622" name="Ligne"/>
          <p:cNvSpPr/>
          <p:nvPr/>
        </p:nvSpPr>
        <p:spPr>
          <a:xfrm flipV="1">
            <a:off x="2352862" y="784357"/>
            <a:ext cx="1" cy="8909788"/>
          </a:xfrm>
          <a:prstGeom prst="line">
            <a:avLst/>
          </a:prstGeom>
          <a:ln w="38100" cap="rnd">
            <a:solidFill>
              <a:srgbClr val="000000"/>
            </a:solidFill>
            <a:custDash>
              <a:ds d="100000" sp="200000"/>
            </a:custDash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623" name="Ligne"/>
          <p:cNvSpPr/>
          <p:nvPr/>
        </p:nvSpPr>
        <p:spPr>
          <a:xfrm flipV="1">
            <a:off x="3728169" y="809757"/>
            <a:ext cx="1" cy="8909788"/>
          </a:xfrm>
          <a:prstGeom prst="line">
            <a:avLst/>
          </a:prstGeom>
          <a:ln w="38100" cap="rnd">
            <a:solidFill>
              <a:srgbClr val="000000"/>
            </a:solidFill>
            <a:custDash>
              <a:ds d="100000" sp="200000"/>
            </a:custDash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624" name="Ligne"/>
          <p:cNvSpPr/>
          <p:nvPr/>
        </p:nvSpPr>
        <p:spPr>
          <a:xfrm flipV="1">
            <a:off x="5083157" y="906277"/>
            <a:ext cx="1" cy="8909788"/>
          </a:xfrm>
          <a:prstGeom prst="line">
            <a:avLst/>
          </a:prstGeom>
          <a:ln w="38100" cap="rnd">
            <a:solidFill>
              <a:srgbClr val="000000"/>
            </a:solidFill>
            <a:custDash>
              <a:ds d="100000" sp="200000"/>
            </a:custDash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625" name="Ligne"/>
          <p:cNvSpPr/>
          <p:nvPr/>
        </p:nvSpPr>
        <p:spPr>
          <a:xfrm>
            <a:off x="628263" y="5264650"/>
            <a:ext cx="11648655" cy="1"/>
          </a:xfrm>
          <a:prstGeom prst="line">
            <a:avLst/>
          </a:prstGeom>
          <a:ln w="38100" cap="rnd">
            <a:solidFill>
              <a:srgbClr val="000000"/>
            </a:solidFill>
            <a:custDash>
              <a:ds d="100000" sp="200000"/>
            </a:custDash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626" name="Ligne"/>
          <p:cNvSpPr/>
          <p:nvPr/>
        </p:nvSpPr>
        <p:spPr>
          <a:xfrm>
            <a:off x="609245" y="9011537"/>
            <a:ext cx="11648654" cy="1"/>
          </a:xfrm>
          <a:prstGeom prst="line">
            <a:avLst/>
          </a:prstGeom>
          <a:ln w="38100" cap="rnd">
            <a:solidFill>
              <a:srgbClr val="000000"/>
            </a:solidFill>
            <a:custDash>
              <a:ds d="100000" sp="200000"/>
            </a:custDash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627" name="Ligne"/>
          <p:cNvSpPr/>
          <p:nvPr/>
        </p:nvSpPr>
        <p:spPr>
          <a:xfrm>
            <a:off x="587623" y="7728690"/>
            <a:ext cx="11648655" cy="1"/>
          </a:xfrm>
          <a:prstGeom prst="line">
            <a:avLst/>
          </a:prstGeom>
          <a:ln w="38100" cap="rnd">
            <a:solidFill>
              <a:srgbClr val="000000"/>
            </a:solidFill>
            <a:custDash>
              <a:ds d="100000" sp="200000"/>
            </a:custDash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628" name="Ligne"/>
          <p:cNvSpPr/>
          <p:nvPr/>
        </p:nvSpPr>
        <p:spPr>
          <a:xfrm>
            <a:off x="531743" y="1148310"/>
            <a:ext cx="11648655" cy="1"/>
          </a:xfrm>
          <a:prstGeom prst="line">
            <a:avLst/>
          </a:prstGeom>
          <a:ln w="38100" cap="rnd">
            <a:solidFill>
              <a:srgbClr val="000000"/>
            </a:solidFill>
            <a:custDash>
              <a:ds d="100000" sp="200000"/>
            </a:custDash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629" name="Ligne"/>
          <p:cNvSpPr/>
          <p:nvPr/>
        </p:nvSpPr>
        <p:spPr>
          <a:xfrm>
            <a:off x="541587" y="2601429"/>
            <a:ext cx="11648655" cy="1"/>
          </a:xfrm>
          <a:prstGeom prst="line">
            <a:avLst/>
          </a:prstGeom>
          <a:ln w="38100" cap="rnd">
            <a:solidFill>
              <a:srgbClr val="000000"/>
            </a:solidFill>
            <a:custDash>
              <a:ds d="100000" sp="200000"/>
            </a:custDash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630" name="Ligne"/>
          <p:cNvSpPr/>
          <p:nvPr/>
        </p:nvSpPr>
        <p:spPr>
          <a:xfrm>
            <a:off x="541903" y="3915525"/>
            <a:ext cx="11648655" cy="1"/>
          </a:xfrm>
          <a:prstGeom prst="line">
            <a:avLst/>
          </a:prstGeom>
          <a:ln w="38100" cap="rnd">
            <a:solidFill>
              <a:srgbClr val="000000"/>
            </a:solidFill>
            <a:custDash>
              <a:ds d="100000" sp="200000"/>
            </a:custDash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grpSp>
        <p:nvGrpSpPr>
          <p:cNvPr id="633" name="Grouper"/>
          <p:cNvGrpSpPr/>
          <p:nvPr/>
        </p:nvGrpSpPr>
        <p:grpSpPr>
          <a:xfrm>
            <a:off x="6477506" y="3923824"/>
            <a:ext cx="2648949" cy="2648948"/>
            <a:chOff x="0" y="0"/>
            <a:chExt cx="2648947" cy="2648947"/>
          </a:xfrm>
        </p:grpSpPr>
        <p:sp>
          <p:nvSpPr>
            <p:cNvPr id="631" name="Ligne"/>
            <p:cNvSpPr/>
            <p:nvPr/>
          </p:nvSpPr>
          <p:spPr>
            <a:xfrm flipV="1">
              <a:off x="-1" y="0"/>
              <a:ext cx="2648949" cy="2648948"/>
            </a:xfrm>
            <a:prstGeom prst="line">
              <a:avLst/>
            </a:prstGeom>
            <a:noFill/>
            <a:ln w="25400" cap="flat">
              <a:solidFill>
                <a:srgbClr val="0096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632" name="Image" descr="Image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1280526" y="1261268"/>
              <a:ext cx="939801" cy="469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636" name="Grouper"/>
          <p:cNvGrpSpPr/>
          <p:nvPr/>
        </p:nvGrpSpPr>
        <p:grpSpPr>
          <a:xfrm>
            <a:off x="2362789" y="5286055"/>
            <a:ext cx="4088088" cy="1266277"/>
            <a:chOff x="0" y="0"/>
            <a:chExt cx="4088087" cy="1266276"/>
          </a:xfrm>
        </p:grpSpPr>
        <p:sp>
          <p:nvSpPr>
            <p:cNvPr id="634" name="Ligne"/>
            <p:cNvSpPr/>
            <p:nvPr/>
          </p:nvSpPr>
          <p:spPr>
            <a:xfrm flipH="1" flipV="1">
              <a:off x="-1" y="-1"/>
              <a:ext cx="4088089" cy="1266278"/>
            </a:xfrm>
            <a:prstGeom prst="line">
              <a:avLst/>
            </a:prstGeom>
            <a:noFill/>
            <a:ln w="25400" cap="flat">
              <a:solidFill>
                <a:srgbClr val="008F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635" name="Image" descr="Image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1809319" y="18377"/>
              <a:ext cx="1282701" cy="469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639" name="Grouper"/>
          <p:cNvGrpSpPr/>
          <p:nvPr/>
        </p:nvGrpSpPr>
        <p:grpSpPr>
          <a:xfrm>
            <a:off x="3400742" y="2588815"/>
            <a:ext cx="3050263" cy="3971410"/>
            <a:chOff x="0" y="0"/>
            <a:chExt cx="3050262" cy="3971409"/>
          </a:xfrm>
        </p:grpSpPr>
        <p:sp>
          <p:nvSpPr>
            <p:cNvPr id="637" name="Ligne"/>
            <p:cNvSpPr/>
            <p:nvPr/>
          </p:nvSpPr>
          <p:spPr>
            <a:xfrm flipH="1" flipV="1">
              <a:off x="1704141" y="-1"/>
              <a:ext cx="1346122" cy="3971411"/>
            </a:xfrm>
            <a:prstGeom prst="line">
              <a:avLst/>
            </a:prstGeom>
            <a:noFill/>
            <a:ln w="25400" cap="flat">
              <a:solidFill>
                <a:srgbClr val="FF26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638" name="Image" descr="Image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0" y="235148"/>
              <a:ext cx="1282700" cy="469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640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663422" y="3465909"/>
            <a:ext cx="33655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641" name="Image" descr="Imag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618178" y="4135516"/>
            <a:ext cx="2997201" cy="4699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path" nodeType="clickEffect" presetSubtype="0" presetID="-1" grpId="2" accel="50000" decel="50000" fill="hold">
                                  <p:stCondLst>
                                    <p:cond delay="0"/>
                                  </p:stCondLst>
                                  <p:childTnLst>
                                    <p:animMotion path="M 0.000000 0.000000 L 0.206930 -0.270833" origin="layout" pathEditMode="relative">
                                      <p:cBhvr>
                                        <p:cTn id="10" dur="1000" fill="hold"/>
                                        <p:tgtEl>
                                          <p:spTgt spid="6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40" grpId="4"/>
      <p:bldP build="whole" bldLvl="1" animBg="1" rev="0" advAuto="0" spid="639" grpId="3"/>
      <p:bldP build="whole" bldLvl="1" animBg="1" rev="0" advAuto="0" spid="633" grpId="1"/>
      <p:bldP build="whole" bldLvl="1" animBg="1" rev="0" advAuto="0" spid="641" grpId="5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" name="Soustraction de vecteurs"/>
          <p:cNvSpPr txBox="1"/>
          <p:nvPr/>
        </p:nvSpPr>
        <p:spPr>
          <a:xfrm>
            <a:off x="4264620" y="812800"/>
            <a:ext cx="4568206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Soustraction de vecteurs</a:t>
            </a:r>
          </a:p>
        </p:txBody>
      </p:sp>
      <p:sp>
        <p:nvSpPr>
          <p:cNvPr id="644" name="Ligne"/>
          <p:cNvSpPr/>
          <p:nvPr/>
        </p:nvSpPr>
        <p:spPr>
          <a:xfrm>
            <a:off x="5537200" y="5765800"/>
            <a:ext cx="2006601" cy="1930400"/>
          </a:xfrm>
          <a:prstGeom prst="line">
            <a:avLst/>
          </a:prstGeom>
          <a:ln w="25400">
            <a:solidFill>
              <a:srgbClr val="535353"/>
            </a:solidFill>
            <a:miter lim="400000"/>
            <a:headEnd type="triangle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pic>
        <p:nvPicPr>
          <p:cNvPr id="645" name="droppedImage.pdf" descr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108700" y="5778500"/>
            <a:ext cx="317500" cy="419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46" name="droppedImage.pdf" descr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584700" y="1917700"/>
            <a:ext cx="3924300" cy="5588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649" name="Grouper"/>
          <p:cNvGrpSpPr/>
          <p:nvPr/>
        </p:nvGrpSpPr>
        <p:grpSpPr>
          <a:xfrm>
            <a:off x="5549900" y="4737100"/>
            <a:ext cx="1130300" cy="1016001"/>
            <a:chOff x="0" y="0"/>
            <a:chExt cx="1130300" cy="1016000"/>
          </a:xfrm>
        </p:grpSpPr>
        <p:sp>
          <p:nvSpPr>
            <p:cNvPr id="647" name="Ligne"/>
            <p:cNvSpPr/>
            <p:nvPr/>
          </p:nvSpPr>
          <p:spPr>
            <a:xfrm flipH="1">
              <a:off x="0" y="0"/>
              <a:ext cx="1130300" cy="1016001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648" name="droppedImage.pdf" descr="dropped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266700" y="0"/>
              <a:ext cx="304800" cy="4191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652" name="Grouper"/>
          <p:cNvGrpSpPr/>
          <p:nvPr/>
        </p:nvGrpSpPr>
        <p:grpSpPr>
          <a:xfrm>
            <a:off x="4305300" y="5588000"/>
            <a:ext cx="1219200" cy="1206501"/>
            <a:chOff x="0" y="0"/>
            <a:chExt cx="1219200" cy="1206500"/>
          </a:xfrm>
        </p:grpSpPr>
        <p:sp>
          <p:nvSpPr>
            <p:cNvPr id="650" name="Ligne"/>
            <p:cNvSpPr/>
            <p:nvPr/>
          </p:nvSpPr>
          <p:spPr>
            <a:xfrm flipH="1">
              <a:off x="88900" y="190500"/>
              <a:ext cx="1130300" cy="1016001"/>
            </a:xfrm>
            <a:prstGeom prst="line">
              <a:avLst/>
            </a:prstGeom>
            <a:noFill/>
            <a:ln w="38100" cap="flat">
              <a:solidFill>
                <a:srgbClr val="008F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651" name="droppedImage.pdf" descr="droppedImage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0" y="0"/>
              <a:ext cx="685800" cy="4191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655" name="Grouper"/>
          <p:cNvGrpSpPr/>
          <p:nvPr/>
        </p:nvGrpSpPr>
        <p:grpSpPr>
          <a:xfrm>
            <a:off x="4406900" y="6769100"/>
            <a:ext cx="3086101" cy="1016000"/>
            <a:chOff x="0" y="0"/>
            <a:chExt cx="3086100" cy="1016000"/>
          </a:xfrm>
        </p:grpSpPr>
        <p:sp>
          <p:nvSpPr>
            <p:cNvPr id="653" name="Ligne"/>
            <p:cNvSpPr/>
            <p:nvPr/>
          </p:nvSpPr>
          <p:spPr>
            <a:xfrm>
              <a:off x="0" y="0"/>
              <a:ext cx="3086101" cy="901699"/>
            </a:xfrm>
            <a:prstGeom prst="line">
              <a:avLst/>
            </a:prstGeom>
            <a:noFill/>
            <a:ln w="38100" cap="flat">
              <a:solidFill>
                <a:srgbClr val="FF2600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654" name="droppedImage.pdf" descr="droppedImage.pdf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508000" y="596900"/>
              <a:ext cx="1257300" cy="4191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658" name="Grouper"/>
          <p:cNvGrpSpPr/>
          <p:nvPr/>
        </p:nvGrpSpPr>
        <p:grpSpPr>
          <a:xfrm>
            <a:off x="6680200" y="4737100"/>
            <a:ext cx="2006601" cy="1930400"/>
            <a:chOff x="0" y="0"/>
            <a:chExt cx="2006600" cy="1930399"/>
          </a:xfrm>
        </p:grpSpPr>
        <p:sp>
          <p:nvSpPr>
            <p:cNvPr id="656" name="Ligne"/>
            <p:cNvSpPr/>
            <p:nvPr/>
          </p:nvSpPr>
          <p:spPr>
            <a:xfrm>
              <a:off x="0" y="0"/>
              <a:ext cx="2006601" cy="1930400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657" name="droppedImage.pdf" descr="dropped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1206500" y="558800"/>
              <a:ext cx="317500" cy="4191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661" name="Grouper"/>
          <p:cNvGrpSpPr/>
          <p:nvPr/>
        </p:nvGrpSpPr>
        <p:grpSpPr>
          <a:xfrm>
            <a:off x="7569200" y="6680200"/>
            <a:ext cx="1130300" cy="1016001"/>
            <a:chOff x="0" y="0"/>
            <a:chExt cx="1130300" cy="1016000"/>
          </a:xfrm>
        </p:grpSpPr>
        <p:sp>
          <p:nvSpPr>
            <p:cNvPr id="659" name="Ligne"/>
            <p:cNvSpPr/>
            <p:nvPr/>
          </p:nvSpPr>
          <p:spPr>
            <a:xfrm flipH="1">
              <a:off x="0" y="0"/>
              <a:ext cx="1130300" cy="1016001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660" name="droppedImage.pdf" descr="dropped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266700" y="0"/>
              <a:ext cx="304800" cy="4191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664" name="Grouper"/>
          <p:cNvGrpSpPr/>
          <p:nvPr/>
        </p:nvGrpSpPr>
        <p:grpSpPr>
          <a:xfrm>
            <a:off x="6654800" y="4622800"/>
            <a:ext cx="1638300" cy="3035300"/>
            <a:chOff x="0" y="0"/>
            <a:chExt cx="1638300" cy="3035299"/>
          </a:xfrm>
        </p:grpSpPr>
        <p:sp>
          <p:nvSpPr>
            <p:cNvPr id="662" name="Ligne"/>
            <p:cNvSpPr/>
            <p:nvPr/>
          </p:nvSpPr>
          <p:spPr>
            <a:xfrm>
              <a:off x="0" y="139700"/>
              <a:ext cx="889001" cy="2895600"/>
            </a:xfrm>
            <a:prstGeom prst="line">
              <a:avLst/>
            </a:prstGeom>
            <a:noFill/>
            <a:ln w="38100" cap="flat">
              <a:solidFill>
                <a:srgbClr val="FF9300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663" name="droppedImage.pdf" descr="droppedImage.pdf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381000" y="0"/>
              <a:ext cx="1257300" cy="457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path" nodeType="clickEffect" presetSubtype="0" presetID="-1" grpId="5" accel="50000" decel="50000" fill="hold">
                                  <p:stCondLst>
                                    <p:cond delay="0"/>
                                  </p:stCondLst>
                                  <p:childTnLst>
                                    <p:animMotion path="M 0.000000 0.000000 L 0.088379 -0.100260" origin="layout" pathEditMode="relative">
                                      <p:cBhvr>
                                        <p:cTn id="21" dur="1000" fill="hold"/>
                                        <p:tgtEl>
                                          <p:spTgt spid="6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55" grpId="2"/>
      <p:bldP build="whole" bldLvl="1" animBg="1" rev="0" advAuto="0" spid="664" grpId="7"/>
      <p:bldP build="whole" bldLvl="1" animBg="1" rev="0" advAuto="0" spid="658" grpId="3"/>
      <p:bldP build="whole" bldLvl="1" animBg="1" rev="0" advAuto="0" spid="652" grpId="6"/>
      <p:bldP build="whole" bldLvl="1" animBg="1" rev="0" advAuto="0" spid="661" grpId="4"/>
      <p:bldP build="whole" bldLvl="1" animBg="1" rev="0" advAuto="0" spid="652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6" name="Faites les exercices suivants"/>
          <p:cNvSpPr/>
          <p:nvPr>
            <p:ph type="body" idx="21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Faites les exercices suivants</a:t>
            </a:r>
          </a:p>
        </p:txBody>
      </p:sp>
      <p:sp>
        <p:nvSpPr>
          <p:cNvPr id="667" name="# 64 et 65"/>
          <p:cNvSpPr txBox="1"/>
          <p:nvPr/>
        </p:nvSpPr>
        <p:spPr>
          <a:xfrm>
            <a:off x="5497586" y="4565649"/>
            <a:ext cx="2009628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# 64 et 65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" name="Ligne"/>
          <p:cNvSpPr/>
          <p:nvPr/>
        </p:nvSpPr>
        <p:spPr>
          <a:xfrm flipV="1">
            <a:off x="6472910" y="784357"/>
            <a:ext cx="1" cy="8909788"/>
          </a:xfrm>
          <a:prstGeom prst="line">
            <a:avLst/>
          </a:prstGeom>
          <a:ln w="50800">
            <a:solidFill>
              <a:srgbClr val="535353"/>
            </a:solidFill>
            <a:miter lim="400000"/>
            <a:tailEnd type="triangle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670" name="Ligne"/>
          <p:cNvSpPr/>
          <p:nvPr/>
        </p:nvSpPr>
        <p:spPr>
          <a:xfrm>
            <a:off x="1261763" y="5239251"/>
            <a:ext cx="10689058" cy="1"/>
          </a:xfrm>
          <a:prstGeom prst="line">
            <a:avLst/>
          </a:prstGeom>
          <a:ln w="50800">
            <a:solidFill>
              <a:srgbClr val="535353"/>
            </a:solidFill>
            <a:miter lim="400000"/>
            <a:tailEnd type="triangle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671" name="Cercle"/>
          <p:cNvSpPr/>
          <p:nvPr/>
        </p:nvSpPr>
        <p:spPr>
          <a:xfrm>
            <a:off x="6366230" y="5131269"/>
            <a:ext cx="213361" cy="215964"/>
          </a:xfrm>
          <a:prstGeom prst="ellipse">
            <a:avLst/>
          </a:prstGeom>
          <a:solidFill>
            <a:srgbClr val="FF2600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672" name="Cercle"/>
          <p:cNvSpPr/>
          <p:nvPr/>
        </p:nvSpPr>
        <p:spPr>
          <a:xfrm>
            <a:off x="7874991" y="3185629"/>
            <a:ext cx="213361" cy="215964"/>
          </a:xfrm>
          <a:prstGeom prst="ellipse">
            <a:avLst/>
          </a:prstGeom>
          <a:solidFill>
            <a:srgbClr val="FF2600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pic>
        <p:nvPicPr>
          <p:cNvPr id="673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006425" y="4774763"/>
            <a:ext cx="330201" cy="355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674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571819" y="2799318"/>
            <a:ext cx="330201" cy="342901"/>
          </a:xfrm>
          <a:prstGeom prst="rect">
            <a:avLst/>
          </a:prstGeom>
          <a:ln w="12700">
            <a:miter lim="400000"/>
          </a:ln>
        </p:spPr>
      </p:pic>
      <p:sp>
        <p:nvSpPr>
          <p:cNvPr id="675" name="Cercle"/>
          <p:cNvSpPr/>
          <p:nvPr/>
        </p:nvSpPr>
        <p:spPr>
          <a:xfrm>
            <a:off x="9861270" y="3830789"/>
            <a:ext cx="213361" cy="215964"/>
          </a:xfrm>
          <a:prstGeom prst="ellipse">
            <a:avLst/>
          </a:prstGeom>
          <a:solidFill>
            <a:srgbClr val="FF2600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pic>
        <p:nvPicPr>
          <p:cNvPr id="676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107453" y="3603585"/>
            <a:ext cx="342901" cy="3175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679" name="Grouper"/>
          <p:cNvGrpSpPr/>
          <p:nvPr/>
        </p:nvGrpSpPr>
        <p:grpSpPr>
          <a:xfrm>
            <a:off x="8045013" y="2846109"/>
            <a:ext cx="1916867" cy="1060412"/>
            <a:chOff x="0" y="0"/>
            <a:chExt cx="1916866" cy="1060410"/>
          </a:xfrm>
        </p:grpSpPr>
        <p:sp>
          <p:nvSpPr>
            <p:cNvPr id="677" name="Ligne"/>
            <p:cNvSpPr/>
            <p:nvPr/>
          </p:nvSpPr>
          <p:spPr>
            <a:xfrm>
              <a:off x="0" y="446682"/>
              <a:ext cx="1916867" cy="613729"/>
            </a:xfrm>
            <a:prstGeom prst="line">
              <a:avLst/>
            </a:prstGeom>
            <a:noFill/>
            <a:ln w="254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678" name="Image" descr="Image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559910" y="0"/>
              <a:ext cx="685801" cy="5588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682" name="Grouper"/>
          <p:cNvGrpSpPr/>
          <p:nvPr/>
        </p:nvGrpSpPr>
        <p:grpSpPr>
          <a:xfrm>
            <a:off x="6493589" y="3293149"/>
            <a:ext cx="1499593" cy="1915240"/>
            <a:chOff x="0" y="0"/>
            <a:chExt cx="1499592" cy="1915239"/>
          </a:xfrm>
        </p:grpSpPr>
        <p:sp>
          <p:nvSpPr>
            <p:cNvPr id="680" name="Ligne"/>
            <p:cNvSpPr/>
            <p:nvPr/>
          </p:nvSpPr>
          <p:spPr>
            <a:xfrm flipV="1">
              <a:off x="0" y="0"/>
              <a:ext cx="1499593" cy="1915240"/>
            </a:xfrm>
            <a:prstGeom prst="line">
              <a:avLst/>
            </a:prstGeom>
            <a:noFill/>
            <a:ln w="254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681" name="Image" descr="Image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77192" y="321508"/>
              <a:ext cx="673101" cy="5715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685" name="Grouper"/>
          <p:cNvGrpSpPr/>
          <p:nvPr/>
        </p:nvGrpSpPr>
        <p:grpSpPr>
          <a:xfrm>
            <a:off x="6478627" y="3968670"/>
            <a:ext cx="3468013" cy="1240076"/>
            <a:chOff x="0" y="0"/>
            <a:chExt cx="3468012" cy="1240075"/>
          </a:xfrm>
        </p:grpSpPr>
        <p:sp>
          <p:nvSpPr>
            <p:cNvPr id="683" name="Ligne"/>
            <p:cNvSpPr/>
            <p:nvPr/>
          </p:nvSpPr>
          <p:spPr>
            <a:xfrm flipV="1">
              <a:off x="-1" y="-1"/>
              <a:ext cx="3468014" cy="1240077"/>
            </a:xfrm>
            <a:prstGeom prst="line">
              <a:avLst/>
            </a:prstGeom>
            <a:noFill/>
            <a:ln w="254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684" name="Image" descr="Image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1896705" y="514905"/>
              <a:ext cx="698501" cy="5715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688" name="Grouper"/>
          <p:cNvGrpSpPr/>
          <p:nvPr/>
        </p:nvGrpSpPr>
        <p:grpSpPr>
          <a:xfrm>
            <a:off x="6495613" y="5248592"/>
            <a:ext cx="2050733" cy="1354774"/>
            <a:chOff x="0" y="0"/>
            <a:chExt cx="2050732" cy="1354772"/>
          </a:xfrm>
        </p:grpSpPr>
        <p:sp>
          <p:nvSpPr>
            <p:cNvPr id="686" name="Ligne"/>
            <p:cNvSpPr/>
            <p:nvPr/>
          </p:nvSpPr>
          <p:spPr>
            <a:xfrm>
              <a:off x="0" y="0"/>
              <a:ext cx="1916867" cy="613728"/>
            </a:xfrm>
            <a:prstGeom prst="line">
              <a:avLst/>
            </a:prstGeom>
            <a:noFill/>
            <a:ln w="254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687" name="Image" descr="Image"/>
            <p:cNvPicPr>
              <a:picLocks noChangeAspect="1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94932" y="783272"/>
              <a:ext cx="1955801" cy="5715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689" name="Image" descr="Image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1447164" y="2113875"/>
            <a:ext cx="3289301" cy="571501"/>
          </a:xfrm>
          <a:prstGeom prst="rect">
            <a:avLst/>
          </a:prstGeom>
          <a:ln w="12700">
            <a:miter lim="400000"/>
          </a:ln>
        </p:spPr>
      </p:pic>
      <p:sp>
        <p:nvSpPr>
          <p:cNvPr id="690" name="Ligne"/>
          <p:cNvSpPr/>
          <p:nvPr/>
        </p:nvSpPr>
        <p:spPr>
          <a:xfrm flipV="1">
            <a:off x="8449389" y="3948469"/>
            <a:ext cx="1499593" cy="1915240"/>
          </a:xfrm>
          <a:prstGeom prst="line">
            <a:avLst/>
          </a:prstGeom>
          <a:ln w="25400">
            <a:solidFill>
              <a:srgbClr val="0433FF"/>
            </a:solidFill>
            <a:miter lim="400000"/>
            <a:tailEnd type="triangle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89" grpId="6"/>
      <p:bldP build="whole" bldLvl="1" animBg="1" rev="0" advAuto="0" spid="679" grpId="1"/>
      <p:bldP build="whole" bldLvl="1" animBg="1" rev="0" advAuto="0" spid="688" grpId="5"/>
      <p:bldP build="whole" bldLvl="1" animBg="1" rev="0" advAuto="0" spid="682" grpId="2"/>
      <p:bldP build="whole" bldLvl="1" animBg="1" rev="0" advAuto="0" spid="685" grpId="3"/>
      <p:bldP build="whole" bldLvl="1" animBg="1" rev="0" advAuto="0" spid="690" grpId="4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5" name="Grouper"/>
          <p:cNvGrpSpPr/>
          <p:nvPr/>
        </p:nvGrpSpPr>
        <p:grpSpPr>
          <a:xfrm>
            <a:off x="7529393" y="4119879"/>
            <a:ext cx="3265607" cy="5201921"/>
            <a:chOff x="0" y="0"/>
            <a:chExt cx="3265605" cy="5201920"/>
          </a:xfrm>
        </p:grpSpPr>
        <p:sp>
          <p:nvSpPr>
            <p:cNvPr id="692" name="Rectangle aux angles arrondis"/>
            <p:cNvSpPr/>
            <p:nvPr/>
          </p:nvSpPr>
          <p:spPr>
            <a:xfrm>
              <a:off x="0" y="3931920"/>
              <a:ext cx="634167" cy="1270001"/>
            </a:xfrm>
            <a:prstGeom prst="roundRect">
              <a:avLst>
                <a:gd name="adj" fmla="val 30039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693" name="Rectangle aux angles arrondis"/>
            <p:cNvSpPr/>
            <p:nvPr/>
          </p:nvSpPr>
          <p:spPr>
            <a:xfrm>
              <a:off x="2022554" y="5079"/>
              <a:ext cx="435333" cy="451764"/>
            </a:xfrm>
            <a:prstGeom prst="roundRect">
              <a:avLst>
                <a:gd name="adj" fmla="val 43760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694" name="Rectangle aux angles arrondis"/>
            <p:cNvSpPr/>
            <p:nvPr/>
          </p:nvSpPr>
          <p:spPr>
            <a:xfrm>
              <a:off x="2830273" y="0"/>
              <a:ext cx="435333" cy="451763"/>
            </a:xfrm>
            <a:prstGeom prst="roundRect">
              <a:avLst>
                <a:gd name="adj" fmla="val 43760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696" name="Exemple:"/>
          <p:cNvSpPr/>
          <p:nvPr>
            <p:ph type="body" idx="21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sp>
        <p:nvSpPr>
          <p:cNvPr id="697" name="Trouver le vecteur"/>
          <p:cNvSpPr txBox="1"/>
          <p:nvPr/>
        </p:nvSpPr>
        <p:spPr>
          <a:xfrm>
            <a:off x="3402250" y="582930"/>
            <a:ext cx="3579020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Trouver le vecteur </a:t>
            </a:r>
          </a:p>
        </p:txBody>
      </p:sp>
      <p:pic>
        <p:nvPicPr>
          <p:cNvPr id="698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218243" y="532804"/>
            <a:ext cx="685801" cy="558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699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314070" y="1517491"/>
            <a:ext cx="16510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700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398861" y="1508402"/>
            <a:ext cx="16764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701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536104" y="3017480"/>
            <a:ext cx="3289301" cy="571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702" name="Image" descr="Imag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5075158" y="3173134"/>
            <a:ext cx="37084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703" name="Image" descr="Image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9013269" y="3170951"/>
            <a:ext cx="33655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704" name="Image" descr="Image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9016603" y="4115077"/>
            <a:ext cx="2146301" cy="469901"/>
          </a:xfrm>
          <a:prstGeom prst="rect">
            <a:avLst/>
          </a:prstGeom>
          <a:ln w="12700">
            <a:miter lim="400000"/>
          </a:ln>
        </p:spPr>
      </p:pic>
      <p:sp>
        <p:nvSpPr>
          <p:cNvPr id="705" name="Sous la forme polaire on a"/>
          <p:cNvSpPr txBox="1"/>
          <p:nvPr/>
        </p:nvSpPr>
        <p:spPr>
          <a:xfrm>
            <a:off x="4038475" y="4829810"/>
            <a:ext cx="4927849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Sous la forme polaire on a</a:t>
            </a:r>
          </a:p>
        </p:txBody>
      </p:sp>
      <p:pic>
        <p:nvPicPr>
          <p:cNvPr id="706" name="Image" descr="Image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1077991" y="5731390"/>
            <a:ext cx="3606801" cy="673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707" name="Image" descr="Image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4886642" y="5865058"/>
            <a:ext cx="10795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708" name="Image" descr="Image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1387355" y="6994088"/>
            <a:ext cx="22098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709" name="Image" descr="Image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3963749" y="7300475"/>
            <a:ext cx="660401" cy="3175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714" name="Grouper"/>
          <p:cNvGrpSpPr/>
          <p:nvPr/>
        </p:nvGrpSpPr>
        <p:grpSpPr>
          <a:xfrm>
            <a:off x="7873999" y="6221650"/>
            <a:ext cx="2731653" cy="2508789"/>
            <a:chOff x="0" y="0"/>
            <a:chExt cx="2731651" cy="2508787"/>
          </a:xfrm>
        </p:grpSpPr>
        <p:sp>
          <p:nvSpPr>
            <p:cNvPr id="710" name="Ligne"/>
            <p:cNvSpPr/>
            <p:nvPr/>
          </p:nvSpPr>
          <p:spPr>
            <a:xfrm flipV="1">
              <a:off x="1336040" y="69223"/>
              <a:ext cx="1" cy="2439565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711" name="Ligne"/>
            <p:cNvSpPr/>
            <p:nvPr/>
          </p:nvSpPr>
          <p:spPr>
            <a:xfrm>
              <a:off x="0" y="1416587"/>
              <a:ext cx="2675114" cy="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712" name="Ligne"/>
            <p:cNvSpPr/>
            <p:nvPr/>
          </p:nvSpPr>
          <p:spPr>
            <a:xfrm flipV="1">
              <a:off x="1310640" y="487144"/>
              <a:ext cx="939605" cy="939605"/>
            </a:xfrm>
            <a:prstGeom prst="line">
              <a:avLst/>
            </a:prstGeom>
            <a:noFill/>
            <a:ln w="25400" cap="flat">
              <a:solidFill>
                <a:srgbClr val="FF2600"/>
              </a:solidFill>
              <a:prstDash val="solid"/>
              <a:miter lim="400000"/>
              <a:tailEnd type="oval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713" name="Image" descr="Image"/>
            <p:cNvPicPr>
              <a:picLocks noChangeAspect="1"/>
            </p:cNvPicPr>
            <p:nvPr/>
          </p:nvPicPr>
          <p:blipFill>
            <a:blip r:embed="rId13">
              <a:extLst/>
            </a:blip>
            <a:stretch>
              <a:fillRect/>
            </a:stretch>
          </p:blipFill>
          <p:spPr>
            <a:xfrm>
              <a:off x="2452251" y="0"/>
              <a:ext cx="279401" cy="825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717" name="Grouper"/>
          <p:cNvGrpSpPr/>
          <p:nvPr/>
        </p:nvGrpSpPr>
        <p:grpSpPr>
          <a:xfrm>
            <a:off x="7590313" y="7641973"/>
            <a:ext cx="1610913" cy="1560567"/>
            <a:chOff x="0" y="0"/>
            <a:chExt cx="1610911" cy="1560565"/>
          </a:xfrm>
        </p:grpSpPr>
        <p:sp>
          <p:nvSpPr>
            <p:cNvPr id="715" name="Ligne"/>
            <p:cNvSpPr/>
            <p:nvPr/>
          </p:nvSpPr>
          <p:spPr>
            <a:xfrm flipV="1">
              <a:off x="671307" y="-1"/>
              <a:ext cx="939605" cy="939606"/>
            </a:xfrm>
            <a:prstGeom prst="line">
              <a:avLst/>
            </a:prstGeom>
            <a:noFill/>
            <a:ln w="25400" cap="flat">
              <a:solidFill>
                <a:srgbClr val="0096FF"/>
              </a:solidFill>
              <a:prstDash val="solid"/>
              <a:miter lim="400000"/>
              <a:headEnd type="oval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716" name="Image" descr="Image"/>
            <p:cNvPicPr>
              <a:picLocks noChangeAspect="1"/>
            </p:cNvPicPr>
            <p:nvPr/>
          </p:nvPicPr>
          <p:blipFill>
            <a:blip r:embed="rId14">
              <a:extLst/>
            </a:blip>
            <a:stretch>
              <a:fillRect/>
            </a:stretch>
          </p:blipFill>
          <p:spPr>
            <a:xfrm>
              <a:off x="0" y="620765"/>
              <a:ext cx="520700" cy="9398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718" name="Image" descr="Image"/>
          <p:cNvPicPr>
            <a:picLocks noChangeAspect="1"/>
          </p:cNvPicPr>
          <p:nvPr/>
        </p:nvPicPr>
        <p:blipFill>
          <a:blip r:embed="rId15">
            <a:extLst/>
          </a:blip>
          <a:stretch>
            <a:fillRect/>
          </a:stretch>
        </p:blipFill>
        <p:spPr>
          <a:xfrm>
            <a:off x="1535906" y="8346717"/>
            <a:ext cx="2806701" cy="939801"/>
          </a:xfrm>
          <a:prstGeom prst="rect">
            <a:avLst/>
          </a:prstGeom>
          <a:ln w="12700">
            <a:miter lim="400000"/>
          </a:ln>
        </p:spPr>
      </p:pic>
      <p:sp>
        <p:nvSpPr>
          <p:cNvPr id="719" name="pour les points"/>
          <p:cNvSpPr txBox="1"/>
          <p:nvPr/>
        </p:nvSpPr>
        <p:spPr>
          <a:xfrm>
            <a:off x="8228265" y="552449"/>
            <a:ext cx="2786510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pour les points</a:t>
            </a:r>
          </a:p>
        </p:txBody>
      </p:sp>
      <p:sp>
        <p:nvSpPr>
          <p:cNvPr id="720" name="et"/>
          <p:cNvSpPr txBox="1"/>
          <p:nvPr/>
        </p:nvSpPr>
        <p:spPr>
          <a:xfrm>
            <a:off x="6400519" y="1405889"/>
            <a:ext cx="447602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et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702" grpId="2"/>
      <p:bldP build="whole" bldLvl="1" animBg="1" rev="0" advAuto="0" spid="714" grpId="10"/>
      <p:bldP build="whole" bldLvl="1" animBg="1" rev="0" advAuto="0" spid="706" grpId="6"/>
      <p:bldP build="whole" bldLvl="1" animBg="1" rev="0" advAuto="0" spid="708" grpId="8"/>
      <p:bldP build="whole" bldLvl="1" animBg="1" rev="0" advAuto="0" spid="703" grpId="3"/>
      <p:bldP build="whole" bldLvl="1" animBg="1" rev="0" advAuto="0" spid="709" grpId="9"/>
      <p:bldP build="whole" bldLvl="1" animBg="1" rev="0" advAuto="0" spid="704" grpId="4"/>
      <p:bldP build="whole" bldLvl="1" animBg="1" rev="0" advAuto="0" spid="717" grpId="11"/>
      <p:bldP build="whole" bldLvl="1" animBg="1" rev="0" advAuto="0" spid="707" grpId="7"/>
      <p:bldP build="whole" bldLvl="1" animBg="1" rev="0" advAuto="0" spid="705" grpId="5"/>
      <p:bldP build="whole" bldLvl="1" animBg="1" rev="0" advAuto="0" spid="718" grpId="13"/>
      <p:bldP build="whole" bldLvl="1" animBg="1" rev="0" advAuto="0" spid="701" grpId="1"/>
      <p:bldP build="whole" bldLvl="1" animBg="1" rev="0" advAuto="0" spid="695" grpId="12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2" name="Faites les exercices suivants"/>
          <p:cNvSpPr/>
          <p:nvPr>
            <p:ph type="body" idx="21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Faites les exercices suivants</a:t>
            </a:r>
          </a:p>
        </p:txBody>
      </p:sp>
      <p:sp>
        <p:nvSpPr>
          <p:cNvPr id="723" name="# 66"/>
          <p:cNvSpPr txBox="1"/>
          <p:nvPr/>
        </p:nvSpPr>
        <p:spPr>
          <a:xfrm>
            <a:off x="6007137" y="4565649"/>
            <a:ext cx="990526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# 66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5" name="Devoir:"/>
          <p:cNvSpPr/>
          <p:nvPr>
            <p:ph type="body" idx="21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Devoir:</a:t>
            </a:r>
          </a:p>
        </p:txBody>
      </p:sp>
      <p:sp>
        <p:nvSpPr>
          <p:cNvPr id="726" name="# 60 à 66"/>
          <p:cNvSpPr txBox="1"/>
          <p:nvPr/>
        </p:nvSpPr>
        <p:spPr>
          <a:xfrm>
            <a:off x="7282207" y="4184649"/>
            <a:ext cx="1890639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# 60 à 66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1" name="Grouper"/>
          <p:cNvGrpSpPr/>
          <p:nvPr/>
        </p:nvGrpSpPr>
        <p:grpSpPr>
          <a:xfrm>
            <a:off x="323253" y="5078156"/>
            <a:ext cx="10266446" cy="1655806"/>
            <a:chOff x="0" y="0"/>
            <a:chExt cx="10266444" cy="1655805"/>
          </a:xfrm>
        </p:grpSpPr>
        <p:sp>
          <p:nvSpPr>
            <p:cNvPr id="129" name="et le sens par la pointe."/>
            <p:cNvSpPr txBox="1"/>
            <p:nvPr/>
          </p:nvSpPr>
          <p:spPr>
            <a:xfrm>
              <a:off x="-1" y="1033505"/>
              <a:ext cx="4278215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et le sens par la pointe.</a:t>
              </a:r>
            </a:p>
          </p:txBody>
        </p:sp>
        <p:sp>
          <p:nvSpPr>
            <p:cNvPr id="130" name="Soleil"/>
            <p:cNvSpPr/>
            <p:nvPr/>
          </p:nvSpPr>
          <p:spPr>
            <a:xfrm>
              <a:off x="9759077" y="0"/>
              <a:ext cx="507368" cy="5073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0"/>
                  </a:moveTo>
                  <a:lnTo>
                    <a:pt x="8912" y="3909"/>
                  </a:lnTo>
                  <a:cubicBezTo>
                    <a:pt x="9458" y="3767"/>
                    <a:pt x="10107" y="3684"/>
                    <a:pt x="10795" y="3684"/>
                  </a:cubicBezTo>
                  <a:cubicBezTo>
                    <a:pt x="11488" y="3684"/>
                    <a:pt x="12138" y="3766"/>
                    <a:pt x="12695" y="3914"/>
                  </a:cubicBezTo>
                  <a:lnTo>
                    <a:pt x="10800" y="0"/>
                  </a:lnTo>
                  <a:close/>
                  <a:moveTo>
                    <a:pt x="18430" y="3160"/>
                  </a:moveTo>
                  <a:lnTo>
                    <a:pt x="14332" y="4591"/>
                  </a:lnTo>
                  <a:cubicBezTo>
                    <a:pt x="14828" y="4880"/>
                    <a:pt x="15340" y="5278"/>
                    <a:pt x="15826" y="5764"/>
                  </a:cubicBezTo>
                  <a:cubicBezTo>
                    <a:pt x="16317" y="6255"/>
                    <a:pt x="16717" y="6774"/>
                    <a:pt x="17006" y="7265"/>
                  </a:cubicBezTo>
                  <a:lnTo>
                    <a:pt x="18430" y="3160"/>
                  </a:lnTo>
                  <a:close/>
                  <a:moveTo>
                    <a:pt x="3160" y="3172"/>
                  </a:moveTo>
                  <a:lnTo>
                    <a:pt x="4591" y="7270"/>
                  </a:lnTo>
                  <a:cubicBezTo>
                    <a:pt x="4880" y="6773"/>
                    <a:pt x="5278" y="6260"/>
                    <a:pt x="5764" y="5774"/>
                  </a:cubicBezTo>
                  <a:cubicBezTo>
                    <a:pt x="6255" y="5283"/>
                    <a:pt x="6774" y="4885"/>
                    <a:pt x="7265" y="4596"/>
                  </a:cubicBezTo>
                  <a:lnTo>
                    <a:pt x="3160" y="3172"/>
                  </a:lnTo>
                  <a:close/>
                  <a:moveTo>
                    <a:pt x="10800" y="4661"/>
                  </a:moveTo>
                  <a:cubicBezTo>
                    <a:pt x="7400" y="4661"/>
                    <a:pt x="4633" y="7427"/>
                    <a:pt x="4633" y="10827"/>
                  </a:cubicBezTo>
                  <a:cubicBezTo>
                    <a:pt x="4633" y="14227"/>
                    <a:pt x="7400" y="16994"/>
                    <a:pt x="10800" y="16994"/>
                  </a:cubicBezTo>
                  <a:cubicBezTo>
                    <a:pt x="14200" y="16994"/>
                    <a:pt x="16967" y="14227"/>
                    <a:pt x="16967" y="10827"/>
                  </a:cubicBezTo>
                  <a:cubicBezTo>
                    <a:pt x="16967" y="7427"/>
                    <a:pt x="14200" y="4661"/>
                    <a:pt x="10800" y="4661"/>
                  </a:cubicBezTo>
                  <a:close/>
                  <a:moveTo>
                    <a:pt x="3914" y="8907"/>
                  </a:moveTo>
                  <a:lnTo>
                    <a:pt x="0" y="10800"/>
                  </a:lnTo>
                  <a:lnTo>
                    <a:pt x="3909" y="12688"/>
                  </a:lnTo>
                  <a:cubicBezTo>
                    <a:pt x="3767" y="12137"/>
                    <a:pt x="3684" y="11493"/>
                    <a:pt x="3684" y="10805"/>
                  </a:cubicBezTo>
                  <a:cubicBezTo>
                    <a:pt x="3684" y="10112"/>
                    <a:pt x="3766" y="9464"/>
                    <a:pt x="3914" y="8907"/>
                  </a:cubicBezTo>
                  <a:close/>
                  <a:moveTo>
                    <a:pt x="17693" y="8907"/>
                  </a:moveTo>
                  <a:cubicBezTo>
                    <a:pt x="17835" y="9458"/>
                    <a:pt x="17916" y="10102"/>
                    <a:pt x="17916" y="10790"/>
                  </a:cubicBezTo>
                  <a:cubicBezTo>
                    <a:pt x="17916" y="11483"/>
                    <a:pt x="17835" y="12131"/>
                    <a:pt x="17688" y="12688"/>
                  </a:cubicBezTo>
                  <a:lnTo>
                    <a:pt x="21600" y="10795"/>
                  </a:lnTo>
                  <a:lnTo>
                    <a:pt x="17693" y="8907"/>
                  </a:lnTo>
                  <a:close/>
                  <a:moveTo>
                    <a:pt x="17011" y="14332"/>
                  </a:moveTo>
                  <a:cubicBezTo>
                    <a:pt x="16722" y="14828"/>
                    <a:pt x="16323" y="15340"/>
                    <a:pt x="15838" y="15826"/>
                  </a:cubicBezTo>
                  <a:cubicBezTo>
                    <a:pt x="15346" y="16317"/>
                    <a:pt x="14828" y="16717"/>
                    <a:pt x="14337" y="17006"/>
                  </a:cubicBezTo>
                  <a:lnTo>
                    <a:pt x="18440" y="18430"/>
                  </a:lnTo>
                  <a:lnTo>
                    <a:pt x="17011" y="14332"/>
                  </a:lnTo>
                  <a:close/>
                  <a:moveTo>
                    <a:pt x="4596" y="14337"/>
                  </a:moveTo>
                  <a:lnTo>
                    <a:pt x="3172" y="18440"/>
                  </a:lnTo>
                  <a:lnTo>
                    <a:pt x="7270" y="17011"/>
                  </a:lnTo>
                  <a:cubicBezTo>
                    <a:pt x="6773" y="16722"/>
                    <a:pt x="6260" y="16323"/>
                    <a:pt x="5774" y="15838"/>
                  </a:cubicBezTo>
                  <a:cubicBezTo>
                    <a:pt x="5283" y="15346"/>
                    <a:pt x="4885" y="14828"/>
                    <a:pt x="4596" y="14337"/>
                  </a:cubicBezTo>
                  <a:close/>
                  <a:moveTo>
                    <a:pt x="8907" y="17688"/>
                  </a:moveTo>
                  <a:lnTo>
                    <a:pt x="10800" y="21600"/>
                  </a:lnTo>
                  <a:lnTo>
                    <a:pt x="12688" y="17693"/>
                  </a:lnTo>
                  <a:cubicBezTo>
                    <a:pt x="12142" y="17835"/>
                    <a:pt x="11493" y="17916"/>
                    <a:pt x="10805" y="17916"/>
                  </a:cubicBezTo>
                  <a:cubicBezTo>
                    <a:pt x="10112" y="17916"/>
                    <a:pt x="9464" y="17835"/>
                    <a:pt x="8907" y="17688"/>
                  </a:cubicBezTo>
                  <a:close/>
                </a:path>
              </a:pathLst>
            </a:custGeom>
            <a:solidFill>
              <a:srgbClr val="FFFB00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132" name="On illustre habituellement un vecteur à l’aide d’une flèche"/>
          <p:cNvSpPr txBox="1"/>
          <p:nvPr/>
        </p:nvSpPr>
        <p:spPr>
          <a:xfrm>
            <a:off x="1136550" y="555099"/>
            <a:ext cx="10731700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On illustre habituellement un vecteur à l’aide d’une flèche</a:t>
            </a:r>
          </a:p>
        </p:txBody>
      </p:sp>
      <p:sp>
        <p:nvSpPr>
          <p:cNvPr id="133" name="Ligne"/>
          <p:cNvSpPr/>
          <p:nvPr/>
        </p:nvSpPr>
        <p:spPr>
          <a:xfrm flipV="1">
            <a:off x="7415590" y="5302667"/>
            <a:ext cx="2990289" cy="1639367"/>
          </a:xfrm>
          <a:prstGeom prst="line">
            <a:avLst/>
          </a:prstGeom>
          <a:ln w="25400">
            <a:solidFill>
              <a:srgbClr val="535353"/>
            </a:solidFill>
            <a:miter lim="400000"/>
            <a:tailEnd type="triangle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grpSp>
        <p:nvGrpSpPr>
          <p:cNvPr id="136" name="Grouper"/>
          <p:cNvGrpSpPr/>
          <p:nvPr/>
        </p:nvGrpSpPr>
        <p:grpSpPr>
          <a:xfrm>
            <a:off x="402195" y="1498758"/>
            <a:ext cx="12200410" cy="4329117"/>
            <a:chOff x="0" y="0"/>
            <a:chExt cx="12200408" cy="4329116"/>
          </a:xfrm>
        </p:grpSpPr>
        <p:sp>
          <p:nvSpPr>
            <p:cNvPr id="134" name="On note les vecteurs à l’aide d’une lettre avec une flèche au-dessus"/>
            <p:cNvSpPr txBox="1"/>
            <p:nvPr/>
          </p:nvSpPr>
          <p:spPr>
            <a:xfrm>
              <a:off x="0" y="-1"/>
              <a:ext cx="12200409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On note les vecteurs à l’aide d’une lettre avec une flèche au-dessus</a:t>
              </a:r>
            </a:p>
          </p:txBody>
        </p:sp>
        <p:pic>
          <p:nvPicPr>
            <p:cNvPr id="135" name="Image" descr="Image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8131037" y="3986216"/>
              <a:ext cx="266701" cy="342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141" name="Grouper"/>
          <p:cNvGrpSpPr/>
          <p:nvPr/>
        </p:nvGrpSpPr>
        <p:grpSpPr>
          <a:xfrm>
            <a:off x="230038" y="2806239"/>
            <a:ext cx="10502889" cy="4792912"/>
            <a:chOff x="-119099" y="0"/>
            <a:chExt cx="10502888" cy="4792910"/>
          </a:xfrm>
        </p:grpSpPr>
        <p:sp>
          <p:nvSpPr>
            <p:cNvPr id="137" name="La longueur de la flèche est la longueur du vecteur"/>
            <p:cNvSpPr txBox="1"/>
            <p:nvPr/>
          </p:nvSpPr>
          <p:spPr>
            <a:xfrm>
              <a:off x="-119100" y="-1"/>
              <a:ext cx="9359876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La longueur de la flèche est la longueur du vecteur</a:t>
              </a:r>
            </a:p>
          </p:txBody>
        </p:sp>
        <p:sp>
          <p:nvSpPr>
            <p:cNvPr id="138" name="Ligne"/>
            <p:cNvSpPr/>
            <p:nvPr/>
          </p:nvSpPr>
          <p:spPr>
            <a:xfrm flipV="1">
              <a:off x="7353743" y="2998495"/>
              <a:ext cx="2825794" cy="1491287"/>
            </a:xfrm>
            <a:prstGeom prst="line">
              <a:avLst/>
            </a:prstGeom>
            <a:noFill/>
            <a:ln w="38100" cap="rnd">
              <a:solidFill>
                <a:srgbClr val="FF2600"/>
              </a:solidFill>
              <a:custDash>
                <a:ds d="100000" sp="200000"/>
              </a:custDash>
              <a:miter lim="400000"/>
              <a:headEnd type="triangle" w="med" len="med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39" name="Ligne"/>
            <p:cNvSpPr/>
            <p:nvPr/>
          </p:nvSpPr>
          <p:spPr>
            <a:xfrm flipH="1" flipV="1">
              <a:off x="7182739" y="4294356"/>
              <a:ext cx="243074" cy="498555"/>
            </a:xfrm>
            <a:prstGeom prst="line">
              <a:avLst/>
            </a:prstGeom>
            <a:noFill/>
            <a:ln w="38100" cap="rnd">
              <a:solidFill>
                <a:srgbClr val="FF2600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40" name="Ligne"/>
            <p:cNvSpPr/>
            <p:nvPr/>
          </p:nvSpPr>
          <p:spPr>
            <a:xfrm flipH="1" flipV="1">
              <a:off x="10140716" y="2755208"/>
              <a:ext cx="243074" cy="498556"/>
            </a:xfrm>
            <a:prstGeom prst="line">
              <a:avLst/>
            </a:prstGeom>
            <a:noFill/>
            <a:ln w="38100" cap="rnd">
              <a:solidFill>
                <a:srgbClr val="FF2600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145" name="Grouper"/>
          <p:cNvGrpSpPr/>
          <p:nvPr/>
        </p:nvGrpSpPr>
        <p:grpSpPr>
          <a:xfrm>
            <a:off x="524349" y="3680969"/>
            <a:ext cx="9170475" cy="3576764"/>
            <a:chOff x="0" y="0"/>
            <a:chExt cx="9170473" cy="3576763"/>
          </a:xfrm>
        </p:grpSpPr>
        <p:sp>
          <p:nvSpPr>
            <p:cNvPr id="142" name="que l’on note"/>
            <p:cNvSpPr txBox="1"/>
            <p:nvPr/>
          </p:nvSpPr>
          <p:spPr>
            <a:xfrm>
              <a:off x="0" y="-1"/>
              <a:ext cx="2519512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que l’on note</a:t>
              </a:r>
            </a:p>
          </p:txBody>
        </p:sp>
        <p:pic>
          <p:nvPicPr>
            <p:cNvPr id="143" name="Image" descr="Image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2875938" y="96358"/>
              <a:ext cx="584201" cy="469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44" name="Image" descr="Image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8586273" y="3106863"/>
              <a:ext cx="584201" cy="469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148" name="Grouper"/>
          <p:cNvGrpSpPr/>
          <p:nvPr/>
        </p:nvGrpSpPr>
        <p:grpSpPr>
          <a:xfrm>
            <a:off x="247949" y="3785446"/>
            <a:ext cx="12928057" cy="6032250"/>
            <a:chOff x="-16631" y="0"/>
            <a:chExt cx="12928055" cy="6032249"/>
          </a:xfrm>
        </p:grpSpPr>
        <p:sp>
          <p:nvSpPr>
            <p:cNvPr id="146" name="Ligne"/>
            <p:cNvSpPr/>
            <p:nvPr/>
          </p:nvSpPr>
          <p:spPr>
            <a:xfrm flipV="1">
              <a:off x="1872330" y="-1"/>
              <a:ext cx="11039095" cy="6032251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47" name="La direction est donnée par le corps de la flèche"/>
            <p:cNvSpPr txBox="1"/>
            <p:nvPr/>
          </p:nvSpPr>
          <p:spPr>
            <a:xfrm>
              <a:off x="-16632" y="986629"/>
              <a:ext cx="8852223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La direction est donnée par le corps de la flèche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41" grpId="2"/>
      <p:bldP build="whole" bldLvl="1" animBg="1" rev="0" advAuto="0" spid="148" grpId="4"/>
      <p:bldP build="whole" bldLvl="1" animBg="1" rev="0" advAuto="0" spid="131" grpId="5"/>
      <p:bldP build="whole" bldLvl="1" animBg="1" rev="0" advAuto="0" spid="136" grpId="1"/>
      <p:bldP build="whole" bldLvl="1" animBg="1" rev="0" advAuto="0" spid="145" grpId="3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Ligne"/>
          <p:cNvSpPr/>
          <p:nvPr/>
        </p:nvSpPr>
        <p:spPr>
          <a:xfrm flipV="1">
            <a:off x="745212" y="1561791"/>
            <a:ext cx="5354163" cy="1948757"/>
          </a:xfrm>
          <a:prstGeom prst="line">
            <a:avLst/>
          </a:prstGeom>
          <a:ln w="25400">
            <a:solidFill>
              <a:srgbClr val="535353"/>
            </a:solidFill>
            <a:miter lim="400000"/>
            <a:tailEnd type="triangle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151" name="Ligne"/>
          <p:cNvSpPr/>
          <p:nvPr/>
        </p:nvSpPr>
        <p:spPr>
          <a:xfrm flipV="1">
            <a:off x="971298" y="2886735"/>
            <a:ext cx="4007800" cy="1458721"/>
          </a:xfrm>
          <a:prstGeom prst="line">
            <a:avLst/>
          </a:prstGeom>
          <a:ln w="25400">
            <a:solidFill>
              <a:srgbClr val="535353"/>
            </a:solidFill>
            <a:miter lim="400000"/>
            <a:tailEnd type="triangle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152" name="Pas la même longueur"/>
          <p:cNvSpPr txBox="1"/>
          <p:nvPr/>
        </p:nvSpPr>
        <p:spPr>
          <a:xfrm>
            <a:off x="748685" y="697875"/>
            <a:ext cx="4164584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Pas la même longueur</a:t>
            </a:r>
          </a:p>
        </p:txBody>
      </p:sp>
      <p:grpSp>
        <p:nvGrpSpPr>
          <p:cNvPr id="156" name="Grouper"/>
          <p:cNvGrpSpPr/>
          <p:nvPr/>
        </p:nvGrpSpPr>
        <p:grpSpPr>
          <a:xfrm>
            <a:off x="7934028" y="584588"/>
            <a:ext cx="4155207" cy="3549686"/>
            <a:chOff x="0" y="0"/>
            <a:chExt cx="4155206" cy="3549685"/>
          </a:xfrm>
        </p:grpSpPr>
        <p:sp>
          <p:nvSpPr>
            <p:cNvPr id="153" name="Ligne"/>
            <p:cNvSpPr/>
            <p:nvPr/>
          </p:nvSpPr>
          <p:spPr>
            <a:xfrm flipV="1">
              <a:off x="409978" y="848127"/>
              <a:ext cx="998550" cy="2701559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54" name="Ligne"/>
            <p:cNvSpPr/>
            <p:nvPr/>
          </p:nvSpPr>
          <p:spPr>
            <a:xfrm flipV="1">
              <a:off x="1154092" y="1694192"/>
              <a:ext cx="2211938" cy="1844683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55" name="Pas la même direction"/>
            <p:cNvSpPr txBox="1"/>
            <p:nvPr/>
          </p:nvSpPr>
          <p:spPr>
            <a:xfrm>
              <a:off x="-1" y="-1"/>
              <a:ext cx="4155208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Pas la même direction</a:t>
              </a:r>
            </a:p>
          </p:txBody>
        </p:sp>
      </p:grpSp>
      <p:grpSp>
        <p:nvGrpSpPr>
          <p:cNvPr id="160" name="Grouper"/>
          <p:cNvGrpSpPr/>
          <p:nvPr/>
        </p:nvGrpSpPr>
        <p:grpSpPr>
          <a:xfrm>
            <a:off x="788346" y="4754872"/>
            <a:ext cx="3259560" cy="3562272"/>
            <a:chOff x="0" y="0"/>
            <a:chExt cx="3259559" cy="3562270"/>
          </a:xfrm>
        </p:grpSpPr>
        <p:sp>
          <p:nvSpPr>
            <p:cNvPr id="157" name="Ligne"/>
            <p:cNvSpPr/>
            <p:nvPr/>
          </p:nvSpPr>
          <p:spPr>
            <a:xfrm flipH="1" flipV="1">
              <a:off x="1423181" y="1571624"/>
              <a:ext cx="886357" cy="1990647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58" name="Ligne"/>
            <p:cNvSpPr/>
            <p:nvPr/>
          </p:nvSpPr>
          <p:spPr>
            <a:xfrm flipH="1" flipV="1">
              <a:off x="2066244" y="1315263"/>
              <a:ext cx="886357" cy="1990647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59" name="Pas le même sens"/>
            <p:cNvSpPr txBox="1"/>
            <p:nvPr/>
          </p:nvSpPr>
          <p:spPr>
            <a:xfrm>
              <a:off x="0" y="-1"/>
              <a:ext cx="3259560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Pas le même sens</a:t>
              </a:r>
            </a:p>
          </p:txBody>
        </p:sp>
      </p:grpSp>
      <p:grpSp>
        <p:nvGrpSpPr>
          <p:cNvPr id="164" name="Grouper"/>
          <p:cNvGrpSpPr/>
          <p:nvPr/>
        </p:nvGrpSpPr>
        <p:grpSpPr>
          <a:xfrm>
            <a:off x="7832294" y="5406096"/>
            <a:ext cx="3133366" cy="2999228"/>
            <a:chOff x="0" y="0"/>
            <a:chExt cx="3133365" cy="2999226"/>
          </a:xfrm>
        </p:grpSpPr>
        <p:sp>
          <p:nvSpPr>
            <p:cNvPr id="161" name="Ligne"/>
            <p:cNvSpPr/>
            <p:nvPr/>
          </p:nvSpPr>
          <p:spPr>
            <a:xfrm flipH="1">
              <a:off x="67206" y="848596"/>
              <a:ext cx="2747480" cy="1463335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62" name="Ligne"/>
            <p:cNvSpPr/>
            <p:nvPr/>
          </p:nvSpPr>
          <p:spPr>
            <a:xfrm flipH="1">
              <a:off x="385886" y="1535893"/>
              <a:ext cx="2747480" cy="1463334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63" name="Vecteurs égaux"/>
            <p:cNvSpPr txBox="1"/>
            <p:nvPr/>
          </p:nvSpPr>
          <p:spPr>
            <a:xfrm>
              <a:off x="0" y="-1"/>
              <a:ext cx="2887861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Vecteurs égaux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60" grpId="2"/>
      <p:bldP build="whole" bldLvl="1" animBg="1" rev="0" advAuto="0" spid="164" grpId="3"/>
      <p:bldP build="whole" bldLvl="1" animBg="1" rev="0" advAuto="0" spid="156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5" name="Grouper"/>
          <p:cNvGrpSpPr/>
          <p:nvPr/>
        </p:nvGrpSpPr>
        <p:grpSpPr>
          <a:xfrm>
            <a:off x="1232274" y="1607369"/>
            <a:ext cx="11679115" cy="3567428"/>
            <a:chOff x="0" y="0"/>
            <a:chExt cx="11679114" cy="3567427"/>
          </a:xfrm>
        </p:grpSpPr>
        <p:grpSp>
          <p:nvGrpSpPr>
            <p:cNvPr id="169" name="Grouper"/>
            <p:cNvGrpSpPr/>
            <p:nvPr/>
          </p:nvGrpSpPr>
          <p:grpSpPr>
            <a:xfrm>
              <a:off x="4961857" y="-1"/>
              <a:ext cx="6643182" cy="3461855"/>
              <a:chOff x="0" y="0"/>
              <a:chExt cx="6643180" cy="3461853"/>
            </a:xfrm>
          </p:grpSpPr>
          <p:sp>
            <p:nvSpPr>
              <p:cNvPr id="166" name="Rectangle aux angles arrondis"/>
              <p:cNvSpPr/>
              <p:nvPr/>
            </p:nvSpPr>
            <p:spPr>
              <a:xfrm>
                <a:off x="0" y="0"/>
                <a:ext cx="435050" cy="622678"/>
              </a:xfrm>
              <a:prstGeom prst="roundRect">
                <a:avLst>
                  <a:gd name="adj" fmla="val 43788"/>
                </a:avLst>
              </a:prstGeom>
              <a:solidFill>
                <a:srgbClr val="FFB0B2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67" name="Rectangle aux angles arrondis"/>
              <p:cNvSpPr/>
              <p:nvPr/>
            </p:nvSpPr>
            <p:spPr>
              <a:xfrm>
                <a:off x="274446" y="571560"/>
                <a:ext cx="6368735" cy="622678"/>
              </a:xfrm>
              <a:prstGeom prst="roundRect">
                <a:avLst>
                  <a:gd name="adj" fmla="val 30594"/>
                </a:avLst>
              </a:prstGeom>
              <a:solidFill>
                <a:srgbClr val="FFB0B2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68" name="Rectangle aux angles arrondis"/>
              <p:cNvSpPr/>
              <p:nvPr/>
            </p:nvSpPr>
            <p:spPr>
              <a:xfrm>
                <a:off x="1869232" y="2839176"/>
                <a:ext cx="477548" cy="622678"/>
              </a:xfrm>
              <a:prstGeom prst="roundRect">
                <a:avLst>
                  <a:gd name="adj" fmla="val 39891"/>
                </a:avLst>
              </a:prstGeom>
              <a:solidFill>
                <a:srgbClr val="FFB0B2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grpSp>
          <p:nvGrpSpPr>
            <p:cNvPr id="174" name="Grouper"/>
            <p:cNvGrpSpPr/>
            <p:nvPr/>
          </p:nvGrpSpPr>
          <p:grpSpPr>
            <a:xfrm>
              <a:off x="-1" y="571749"/>
              <a:ext cx="11679116" cy="2995679"/>
              <a:chOff x="0" y="0"/>
              <a:chExt cx="11679114" cy="2995678"/>
            </a:xfrm>
          </p:grpSpPr>
          <p:sp>
            <p:nvSpPr>
              <p:cNvPr id="170" name="Ligne"/>
              <p:cNvSpPr/>
              <p:nvPr/>
            </p:nvSpPr>
            <p:spPr>
              <a:xfrm>
                <a:off x="0" y="2971664"/>
                <a:ext cx="10689057" cy="1"/>
              </a:xfrm>
              <a:prstGeom prst="line">
                <a:avLst/>
              </a:prstGeom>
              <a:noFill/>
              <a:ln w="38100" cap="rnd">
                <a:solidFill>
                  <a:srgbClr val="000000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95" name="Ligne de connexion"/>
              <p:cNvSpPr/>
              <p:nvPr/>
            </p:nvSpPr>
            <p:spPr>
              <a:xfrm>
                <a:off x="6384698" y="2394314"/>
                <a:ext cx="309448" cy="60136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6305" h="21600" fill="norm" stroke="1" extrusionOk="0">
                    <a:moveTo>
                      <a:pt x="0" y="0"/>
                    </a:moveTo>
                    <a:cubicBezTo>
                      <a:pt x="19998" y="2582"/>
                      <a:pt x="21600" y="9782"/>
                      <a:pt x="4807" y="21600"/>
                    </a:cubicBezTo>
                  </a:path>
                </a:pathLst>
              </a:custGeom>
              <a:noFill/>
              <a:ln w="25400" cap="flat">
                <a:solidFill>
                  <a:srgbClr val="535353"/>
                </a:solidFill>
                <a:prstDash val="solid"/>
                <a:miter lim="400000"/>
              </a:ln>
              <a:effectLst/>
            </p:spPr>
            <p:txBody>
              <a:bodyPr/>
              <a:lstStyle/>
              <a:p>
                <a:pPr/>
              </a:p>
            </p:txBody>
          </p:sp>
          <p:pic>
            <p:nvPicPr>
              <p:cNvPr id="172" name="Image" descr="Image"/>
              <p:cNvPicPr>
                <a:picLocks noChangeAspect="1"/>
              </p:cNvPicPr>
              <p:nvPr/>
            </p:nvPicPr>
            <p:blipFill>
              <a:blip r:embed="rId2">
                <a:extLst/>
              </a:blip>
              <a:stretch>
                <a:fillRect/>
              </a:stretch>
            </p:blipFill>
            <p:spPr>
              <a:xfrm>
                <a:off x="6956259" y="2416452"/>
                <a:ext cx="203201" cy="34290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173" name="L’angle qu’il fait avec l’horizontale."/>
              <p:cNvSpPr txBox="1"/>
              <p:nvPr/>
            </p:nvSpPr>
            <p:spPr>
              <a:xfrm>
                <a:off x="5162228" y="-1"/>
                <a:ext cx="6516887" cy="6223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0800" tIns="50800" rIns="50800" bIns="50800" numCol="1" anchor="ctr">
                <a:spAutoFit/>
              </a:bodyPr>
              <a:lstStyle/>
              <a:p>
                <a:pPr/>
                <a:r>
                  <a:t>L’angle qu’il fait avec l’horizontale.</a:t>
                </a:r>
              </a:p>
            </p:txBody>
          </p:sp>
        </p:grpSp>
      </p:grpSp>
      <p:grpSp>
        <p:nvGrpSpPr>
          <p:cNvPr id="182" name="Grouper"/>
          <p:cNvGrpSpPr/>
          <p:nvPr/>
        </p:nvGrpSpPr>
        <p:grpSpPr>
          <a:xfrm>
            <a:off x="750998" y="1607369"/>
            <a:ext cx="7330062" cy="2666601"/>
            <a:chOff x="0" y="0"/>
            <a:chExt cx="7330060" cy="2666599"/>
          </a:xfrm>
        </p:grpSpPr>
        <p:grpSp>
          <p:nvGrpSpPr>
            <p:cNvPr id="179" name="Grouper"/>
            <p:cNvGrpSpPr/>
            <p:nvPr/>
          </p:nvGrpSpPr>
          <p:grpSpPr>
            <a:xfrm>
              <a:off x="-1" y="0"/>
              <a:ext cx="7330062" cy="2666600"/>
              <a:chOff x="0" y="0"/>
              <a:chExt cx="7330059" cy="2666599"/>
            </a:xfrm>
          </p:grpSpPr>
          <p:sp>
            <p:nvSpPr>
              <p:cNvPr id="176" name="Rectangle aux angles arrondis"/>
              <p:cNvSpPr/>
              <p:nvPr/>
            </p:nvSpPr>
            <p:spPr>
              <a:xfrm>
                <a:off x="0" y="681749"/>
                <a:ext cx="4484339" cy="622679"/>
              </a:xfrm>
              <a:prstGeom prst="roundRect">
                <a:avLst>
                  <a:gd name="adj" fmla="val 30594"/>
                </a:avLst>
              </a:prstGeom>
              <a:solidFill>
                <a:srgbClr val="0DFCFF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77" name="Rectangle aux angles arrondis"/>
              <p:cNvSpPr/>
              <p:nvPr/>
            </p:nvSpPr>
            <p:spPr>
              <a:xfrm>
                <a:off x="6564719" y="2043922"/>
                <a:ext cx="765341" cy="622678"/>
              </a:xfrm>
              <a:prstGeom prst="roundRect">
                <a:avLst>
                  <a:gd name="adj" fmla="val 30594"/>
                </a:avLst>
              </a:prstGeom>
              <a:solidFill>
                <a:srgbClr val="0DFCFF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178" name="Rectangle aux angles arrondis"/>
              <p:cNvSpPr/>
              <p:nvPr/>
            </p:nvSpPr>
            <p:spPr>
              <a:xfrm>
                <a:off x="4347316" y="0"/>
                <a:ext cx="765342" cy="622678"/>
              </a:xfrm>
              <a:prstGeom prst="roundRect">
                <a:avLst>
                  <a:gd name="adj" fmla="val 30594"/>
                </a:avLst>
              </a:prstGeom>
              <a:solidFill>
                <a:srgbClr val="0DFCFF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pic>
          <p:nvPicPr>
            <p:cNvPr id="180" name="Image" descr="Image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6655289" y="2120310"/>
              <a:ext cx="584201" cy="469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81" name="La longueur du vecteur"/>
            <p:cNvSpPr txBox="1"/>
            <p:nvPr/>
          </p:nvSpPr>
          <p:spPr>
            <a:xfrm>
              <a:off x="43568" y="571749"/>
              <a:ext cx="4397202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La longueur du vecteur</a:t>
              </a:r>
            </a:p>
          </p:txBody>
        </p:sp>
      </p:grpSp>
      <p:sp>
        <p:nvSpPr>
          <p:cNvPr id="183" name="Exemple:"/>
          <p:cNvSpPr/>
          <p:nvPr>
            <p:ph type="body" idx="21"/>
          </p:nvPr>
        </p:nvSpPr>
        <p:spPr>
          <a:xfrm>
            <a:off x="80721" y="5634624"/>
            <a:ext cx="2387601" cy="787401"/>
          </a:xfrm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sp>
        <p:nvSpPr>
          <p:cNvPr id="184" name="Ligne"/>
          <p:cNvSpPr/>
          <p:nvPr/>
        </p:nvSpPr>
        <p:spPr>
          <a:xfrm flipV="1">
            <a:off x="6427697" y="3643143"/>
            <a:ext cx="3234498" cy="1500041"/>
          </a:xfrm>
          <a:prstGeom prst="line">
            <a:avLst/>
          </a:prstGeom>
          <a:ln w="25400">
            <a:solidFill>
              <a:srgbClr val="0096FF"/>
            </a:solidFill>
            <a:miter lim="400000"/>
            <a:tailEnd type="triangle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185" name="Forme polaire d’un vecteur"/>
          <p:cNvSpPr txBox="1"/>
          <p:nvPr/>
        </p:nvSpPr>
        <p:spPr>
          <a:xfrm>
            <a:off x="3961680" y="217705"/>
            <a:ext cx="5081440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Forme polaire d’un vecteur</a:t>
            </a:r>
          </a:p>
        </p:txBody>
      </p:sp>
      <p:grpSp>
        <p:nvGrpSpPr>
          <p:cNvPr id="190" name="Grouper"/>
          <p:cNvGrpSpPr/>
          <p:nvPr/>
        </p:nvGrpSpPr>
        <p:grpSpPr>
          <a:xfrm>
            <a:off x="990657" y="7500147"/>
            <a:ext cx="10689058" cy="785549"/>
            <a:chOff x="0" y="0"/>
            <a:chExt cx="10689056" cy="785548"/>
          </a:xfrm>
        </p:grpSpPr>
        <p:grpSp>
          <p:nvGrpSpPr>
            <p:cNvPr id="188" name="Grouper"/>
            <p:cNvGrpSpPr/>
            <p:nvPr/>
          </p:nvGrpSpPr>
          <p:grpSpPr>
            <a:xfrm>
              <a:off x="4927439" y="0"/>
              <a:ext cx="2082587" cy="764273"/>
              <a:chOff x="0" y="0"/>
              <a:chExt cx="2082585" cy="764272"/>
            </a:xfrm>
          </p:grpSpPr>
          <p:sp>
            <p:nvSpPr>
              <p:cNvPr id="186" name="Ligne"/>
              <p:cNvSpPr/>
              <p:nvPr/>
            </p:nvSpPr>
            <p:spPr>
              <a:xfrm flipV="1">
                <a:off x="0" y="0"/>
                <a:ext cx="1323760" cy="764273"/>
              </a:xfrm>
              <a:prstGeom prst="line">
                <a:avLst/>
              </a:prstGeom>
              <a:noFill/>
              <a:ln w="25400" cap="flat">
                <a:solidFill>
                  <a:srgbClr val="0096FF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4000"/>
                </a:pPr>
              </a:p>
            </p:txBody>
          </p:sp>
          <p:pic>
            <p:nvPicPr>
              <p:cNvPr id="187" name="Image" descr="Image"/>
              <p:cNvPicPr>
                <a:picLocks noChangeAspect="1"/>
              </p:cNvPicPr>
              <p:nvPr/>
            </p:nvPicPr>
            <p:blipFill>
              <a:blip r:embed="rId4">
                <a:extLst/>
              </a:blip>
              <a:stretch>
                <a:fillRect/>
              </a:stretch>
            </p:blipFill>
            <p:spPr>
              <a:xfrm>
                <a:off x="939585" y="377408"/>
                <a:ext cx="1143001" cy="36830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sp>
          <p:nvSpPr>
            <p:cNvPr id="189" name="Ligne"/>
            <p:cNvSpPr/>
            <p:nvPr/>
          </p:nvSpPr>
          <p:spPr>
            <a:xfrm>
              <a:off x="0" y="785548"/>
              <a:ext cx="10689057" cy="1"/>
            </a:xfrm>
            <a:prstGeom prst="line">
              <a:avLst/>
            </a:prstGeom>
            <a:noFill/>
            <a:ln w="38100" cap="rnd">
              <a:solidFill>
                <a:srgbClr val="000000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193" name="Grouper"/>
          <p:cNvGrpSpPr/>
          <p:nvPr/>
        </p:nvGrpSpPr>
        <p:grpSpPr>
          <a:xfrm>
            <a:off x="3294204" y="6496784"/>
            <a:ext cx="2643887" cy="1772111"/>
            <a:chOff x="0" y="0"/>
            <a:chExt cx="2643885" cy="1772110"/>
          </a:xfrm>
        </p:grpSpPr>
        <p:sp>
          <p:nvSpPr>
            <p:cNvPr id="191" name="Ligne"/>
            <p:cNvSpPr/>
            <p:nvPr/>
          </p:nvSpPr>
          <p:spPr>
            <a:xfrm flipH="1" flipV="1">
              <a:off x="0" y="245662"/>
              <a:ext cx="2643886" cy="1526449"/>
            </a:xfrm>
            <a:prstGeom prst="line">
              <a:avLst/>
            </a:prstGeom>
            <a:noFill/>
            <a:ln w="25400" cap="flat">
              <a:solidFill>
                <a:srgbClr val="0096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192" name="Image" descr="Image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999158" y="0"/>
              <a:ext cx="1104901" cy="9398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194" name="Image" descr="Imag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4334390" y="1679217"/>
            <a:ext cx="2070101" cy="4699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83" grpId="3"/>
      <p:bldP build="whole" bldLvl="1" animBg="1" rev="0" advAuto="0" spid="193" grpId="5"/>
      <p:bldP build="whole" bldLvl="1" animBg="1" rev="0" advAuto="0" spid="175" grpId="2"/>
      <p:bldP build="whole" bldLvl="1" animBg="1" rev="0" advAuto="0" spid="190" grpId="4"/>
      <p:bldP build="whole" bldLvl="1" animBg="1" rev="0" advAuto="0" spid="182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Ligne"/>
          <p:cNvSpPr/>
          <p:nvPr/>
        </p:nvSpPr>
        <p:spPr>
          <a:xfrm flipV="1">
            <a:off x="6472910" y="784357"/>
            <a:ext cx="1" cy="8909788"/>
          </a:xfrm>
          <a:prstGeom prst="line">
            <a:avLst/>
          </a:prstGeom>
          <a:ln w="50800">
            <a:solidFill>
              <a:srgbClr val="535353"/>
            </a:solidFill>
            <a:miter lim="400000"/>
            <a:tailEnd type="triangle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198" name="Ligne"/>
          <p:cNvSpPr/>
          <p:nvPr/>
        </p:nvSpPr>
        <p:spPr>
          <a:xfrm>
            <a:off x="1261763" y="5239251"/>
            <a:ext cx="10689058" cy="1"/>
          </a:xfrm>
          <a:prstGeom prst="line">
            <a:avLst/>
          </a:prstGeom>
          <a:ln w="50800">
            <a:solidFill>
              <a:srgbClr val="535353"/>
            </a:solidFill>
            <a:miter lim="400000"/>
            <a:tailEnd type="triangle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199" name="Forme cartésienne d’un vecteur"/>
          <p:cNvSpPr txBox="1"/>
          <p:nvPr/>
        </p:nvSpPr>
        <p:spPr>
          <a:xfrm>
            <a:off x="3564197" y="179605"/>
            <a:ext cx="5876405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Forme cartésienne d’un vecteur</a:t>
            </a:r>
          </a:p>
        </p:txBody>
      </p:sp>
      <p:grpSp>
        <p:nvGrpSpPr>
          <p:cNvPr id="202" name="Grouper"/>
          <p:cNvGrpSpPr/>
          <p:nvPr/>
        </p:nvGrpSpPr>
        <p:grpSpPr>
          <a:xfrm>
            <a:off x="6366230" y="3632669"/>
            <a:ext cx="3418842" cy="1714564"/>
            <a:chOff x="0" y="0"/>
            <a:chExt cx="3418840" cy="1714563"/>
          </a:xfrm>
        </p:grpSpPr>
        <p:sp>
          <p:nvSpPr>
            <p:cNvPr id="200" name="Cercle"/>
            <p:cNvSpPr/>
            <p:nvPr/>
          </p:nvSpPr>
          <p:spPr>
            <a:xfrm>
              <a:off x="0" y="1498600"/>
              <a:ext cx="213360" cy="215964"/>
            </a:xfrm>
            <a:prstGeom prst="ellipse">
              <a:avLst/>
            </a:prstGeom>
            <a:solidFill>
              <a:srgbClr val="FF2600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01" name="Cercle"/>
            <p:cNvSpPr/>
            <p:nvPr/>
          </p:nvSpPr>
          <p:spPr>
            <a:xfrm>
              <a:off x="3205480" y="0"/>
              <a:ext cx="213361" cy="215964"/>
            </a:xfrm>
            <a:prstGeom prst="ellipse">
              <a:avLst/>
            </a:prstGeom>
            <a:solidFill>
              <a:srgbClr val="FF2600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203" name="Ligne"/>
          <p:cNvSpPr/>
          <p:nvPr/>
        </p:nvSpPr>
        <p:spPr>
          <a:xfrm flipV="1">
            <a:off x="6457186" y="3731611"/>
            <a:ext cx="3234498" cy="1500041"/>
          </a:xfrm>
          <a:prstGeom prst="line">
            <a:avLst/>
          </a:prstGeom>
          <a:ln w="25400">
            <a:solidFill>
              <a:srgbClr val="0096FF"/>
            </a:solidFill>
            <a:miter lim="400000"/>
            <a:tailEnd type="triangle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pic>
        <p:nvPicPr>
          <p:cNvPr id="204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52130" y="4554507"/>
            <a:ext cx="1790701" cy="4699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11" name="Grouper"/>
          <p:cNvGrpSpPr/>
          <p:nvPr/>
        </p:nvGrpSpPr>
        <p:grpSpPr>
          <a:xfrm>
            <a:off x="6536256" y="3740651"/>
            <a:ext cx="3999069" cy="3245619"/>
            <a:chOff x="0" y="0"/>
            <a:chExt cx="3999067" cy="3245618"/>
          </a:xfrm>
        </p:grpSpPr>
        <p:sp>
          <p:nvSpPr>
            <p:cNvPr id="205" name="Ligne"/>
            <p:cNvSpPr/>
            <p:nvPr/>
          </p:nvSpPr>
          <p:spPr>
            <a:xfrm>
              <a:off x="0" y="0"/>
              <a:ext cx="3071015" cy="0"/>
            </a:xfrm>
            <a:prstGeom prst="line">
              <a:avLst/>
            </a:prstGeom>
            <a:noFill/>
            <a:ln w="38100" cap="rnd">
              <a:solidFill>
                <a:srgbClr val="000000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206" name="Image" descr="Image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1512725" y="1713443"/>
              <a:ext cx="215901" cy="215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07" name="Ligne"/>
            <p:cNvSpPr/>
            <p:nvPr/>
          </p:nvSpPr>
          <p:spPr>
            <a:xfrm>
              <a:off x="1845161" y="1852428"/>
              <a:ext cx="1245183" cy="1"/>
            </a:xfrm>
            <a:prstGeom prst="line">
              <a:avLst/>
            </a:prstGeom>
            <a:noFill/>
            <a:ln w="38100" cap="rnd">
              <a:solidFill>
                <a:srgbClr val="FF2600"/>
              </a:solidFill>
              <a:custDash>
                <a:ds d="100000" sp="200000"/>
              </a:custDash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08" name="Ligne"/>
            <p:cNvSpPr/>
            <p:nvPr/>
          </p:nvSpPr>
          <p:spPr>
            <a:xfrm>
              <a:off x="123041" y="1837188"/>
              <a:ext cx="1245183" cy="1"/>
            </a:xfrm>
            <a:prstGeom prst="line">
              <a:avLst/>
            </a:prstGeom>
            <a:noFill/>
            <a:ln w="38100" cap="rnd">
              <a:solidFill>
                <a:srgbClr val="FF2600"/>
              </a:solidFill>
              <a:custDash>
                <a:ds d="100000" sp="200000"/>
              </a:custDash>
              <a:miter lim="400000"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09" name="La composante en"/>
            <p:cNvSpPr txBox="1"/>
            <p:nvPr/>
          </p:nvSpPr>
          <p:spPr>
            <a:xfrm>
              <a:off x="60366" y="2623318"/>
              <a:ext cx="3591074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La composante en </a:t>
              </a:r>
            </a:p>
          </p:txBody>
        </p:sp>
        <p:pic>
          <p:nvPicPr>
            <p:cNvPr id="210" name="Image" descr="Image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3757767" y="2860888"/>
              <a:ext cx="241301" cy="215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218" name="Grouper"/>
          <p:cNvGrpSpPr/>
          <p:nvPr/>
        </p:nvGrpSpPr>
        <p:grpSpPr>
          <a:xfrm>
            <a:off x="1531863" y="3725888"/>
            <a:ext cx="8146528" cy="1516420"/>
            <a:chOff x="0" y="0"/>
            <a:chExt cx="8146527" cy="1516418"/>
          </a:xfrm>
        </p:grpSpPr>
        <p:sp>
          <p:nvSpPr>
            <p:cNvPr id="212" name="Ligne"/>
            <p:cNvSpPr/>
            <p:nvPr/>
          </p:nvSpPr>
          <p:spPr>
            <a:xfrm flipV="1">
              <a:off x="8146527" y="2578"/>
              <a:ext cx="1" cy="1513841"/>
            </a:xfrm>
            <a:prstGeom prst="line">
              <a:avLst/>
            </a:prstGeom>
            <a:noFill/>
            <a:ln w="38100" cap="rnd">
              <a:solidFill>
                <a:srgbClr val="000000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213" name="Image" descr="Image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4643551" y="480430"/>
              <a:ext cx="177801" cy="3302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14" name="Ligne"/>
            <p:cNvSpPr/>
            <p:nvPr/>
          </p:nvSpPr>
          <p:spPr>
            <a:xfrm flipV="1">
              <a:off x="4703545" y="-1"/>
              <a:ext cx="1" cy="501761"/>
            </a:xfrm>
            <a:prstGeom prst="line">
              <a:avLst/>
            </a:prstGeom>
            <a:noFill/>
            <a:ln w="38100" cap="rnd">
              <a:solidFill>
                <a:srgbClr val="FF2600"/>
              </a:solidFill>
              <a:custDash>
                <a:ds d="100000" sp="200000"/>
              </a:custDash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15" name="Ligne"/>
            <p:cNvSpPr/>
            <p:nvPr/>
          </p:nvSpPr>
          <p:spPr>
            <a:xfrm flipV="1">
              <a:off x="4728946" y="919479"/>
              <a:ext cx="1" cy="559627"/>
            </a:xfrm>
            <a:prstGeom prst="line">
              <a:avLst/>
            </a:prstGeom>
            <a:noFill/>
            <a:ln w="38100" cap="rnd">
              <a:solidFill>
                <a:srgbClr val="FF2600"/>
              </a:solidFill>
              <a:custDash>
                <a:ds d="100000" sp="200000"/>
              </a:custDash>
              <a:miter lim="400000"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16" name="La composante en"/>
            <p:cNvSpPr txBox="1"/>
            <p:nvPr/>
          </p:nvSpPr>
          <p:spPr>
            <a:xfrm>
              <a:off x="0" y="194600"/>
              <a:ext cx="3591074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La composante en </a:t>
              </a:r>
            </a:p>
          </p:txBody>
        </p:sp>
        <p:pic>
          <p:nvPicPr>
            <p:cNvPr id="217" name="Image" descr="Image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3604413" y="438599"/>
              <a:ext cx="215901" cy="3048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18" grpId="3"/>
      <p:bldP build="whole" bldLvl="1" animBg="1" rev="0" advAuto="0" spid="211" grpId="2"/>
      <p:bldP build="whole" bldLvl="1" animBg="1" rev="0" advAuto="0" spid="204" grpId="4"/>
      <p:bldP build="whole" bldLvl="1" animBg="1" rev="0" advAuto="0" spid="202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Exemple:"/>
          <p:cNvSpPr/>
          <p:nvPr>
            <p:ph type="body" idx="21"/>
          </p:nvPr>
        </p:nvSpPr>
        <p:spPr>
          <a:xfrm>
            <a:off x="99060" y="190500"/>
            <a:ext cx="2387601" cy="787400"/>
          </a:xfrm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sp>
        <p:nvSpPr>
          <p:cNvPr id="221" name="Ligne"/>
          <p:cNvSpPr/>
          <p:nvPr/>
        </p:nvSpPr>
        <p:spPr>
          <a:xfrm flipV="1">
            <a:off x="6472910" y="784357"/>
            <a:ext cx="1" cy="8909788"/>
          </a:xfrm>
          <a:prstGeom prst="line">
            <a:avLst/>
          </a:prstGeom>
          <a:ln w="50800">
            <a:solidFill>
              <a:srgbClr val="535353"/>
            </a:solidFill>
            <a:miter lim="400000"/>
            <a:tailEnd type="triangle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222" name="Ligne"/>
          <p:cNvSpPr/>
          <p:nvPr/>
        </p:nvSpPr>
        <p:spPr>
          <a:xfrm>
            <a:off x="1261763" y="5239251"/>
            <a:ext cx="10689058" cy="1"/>
          </a:xfrm>
          <a:prstGeom prst="line">
            <a:avLst/>
          </a:prstGeom>
          <a:ln w="50800">
            <a:solidFill>
              <a:srgbClr val="535353"/>
            </a:solidFill>
            <a:miter lim="400000"/>
            <a:tailEnd type="triangle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223" name="Ligne"/>
          <p:cNvSpPr/>
          <p:nvPr/>
        </p:nvSpPr>
        <p:spPr>
          <a:xfrm flipV="1">
            <a:off x="7757380" y="809757"/>
            <a:ext cx="1" cy="8909788"/>
          </a:xfrm>
          <a:prstGeom prst="line">
            <a:avLst/>
          </a:prstGeom>
          <a:ln w="38100" cap="rnd">
            <a:solidFill>
              <a:srgbClr val="000000"/>
            </a:solidFill>
            <a:custDash>
              <a:ds d="100000" sp="200000"/>
            </a:custDash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224" name="Ligne"/>
          <p:cNvSpPr/>
          <p:nvPr/>
        </p:nvSpPr>
        <p:spPr>
          <a:xfrm flipV="1">
            <a:off x="11913591" y="784357"/>
            <a:ext cx="1" cy="8909788"/>
          </a:xfrm>
          <a:prstGeom prst="line">
            <a:avLst/>
          </a:prstGeom>
          <a:ln w="38100" cap="rnd">
            <a:solidFill>
              <a:srgbClr val="000000"/>
            </a:solidFill>
            <a:custDash>
              <a:ds d="100000" sp="200000"/>
            </a:custDash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225" name="Ligne"/>
          <p:cNvSpPr/>
          <p:nvPr/>
        </p:nvSpPr>
        <p:spPr>
          <a:xfrm flipV="1">
            <a:off x="10516761" y="809757"/>
            <a:ext cx="1" cy="8909788"/>
          </a:xfrm>
          <a:prstGeom prst="line">
            <a:avLst/>
          </a:prstGeom>
          <a:ln w="38100" cap="rnd">
            <a:solidFill>
              <a:srgbClr val="000000"/>
            </a:solidFill>
            <a:custDash>
              <a:ds d="100000" sp="200000"/>
            </a:custDash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226" name="Ligne"/>
          <p:cNvSpPr/>
          <p:nvPr/>
        </p:nvSpPr>
        <p:spPr>
          <a:xfrm flipV="1">
            <a:off x="9119932" y="809757"/>
            <a:ext cx="1" cy="8909788"/>
          </a:xfrm>
          <a:prstGeom prst="line">
            <a:avLst/>
          </a:prstGeom>
          <a:ln w="38100" cap="rnd">
            <a:solidFill>
              <a:srgbClr val="000000"/>
            </a:solidFill>
            <a:custDash>
              <a:ds d="100000" sp="200000"/>
            </a:custDash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227" name="Ligne"/>
          <p:cNvSpPr/>
          <p:nvPr/>
        </p:nvSpPr>
        <p:spPr>
          <a:xfrm flipV="1">
            <a:off x="1032230" y="809757"/>
            <a:ext cx="1" cy="8909788"/>
          </a:xfrm>
          <a:prstGeom prst="line">
            <a:avLst/>
          </a:prstGeom>
          <a:ln w="38100" cap="rnd">
            <a:solidFill>
              <a:srgbClr val="000000"/>
            </a:solidFill>
            <a:custDash>
              <a:ds d="100000" sp="200000"/>
            </a:custDash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228" name="Ligne"/>
          <p:cNvSpPr/>
          <p:nvPr/>
        </p:nvSpPr>
        <p:spPr>
          <a:xfrm flipV="1">
            <a:off x="2352862" y="784357"/>
            <a:ext cx="1" cy="8909788"/>
          </a:xfrm>
          <a:prstGeom prst="line">
            <a:avLst/>
          </a:prstGeom>
          <a:ln w="38100" cap="rnd">
            <a:solidFill>
              <a:srgbClr val="000000"/>
            </a:solidFill>
            <a:custDash>
              <a:ds d="100000" sp="200000"/>
            </a:custDash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229" name="Ligne"/>
          <p:cNvSpPr/>
          <p:nvPr/>
        </p:nvSpPr>
        <p:spPr>
          <a:xfrm flipV="1">
            <a:off x="3728169" y="809757"/>
            <a:ext cx="1" cy="8909788"/>
          </a:xfrm>
          <a:prstGeom prst="line">
            <a:avLst/>
          </a:prstGeom>
          <a:ln w="38100" cap="rnd">
            <a:solidFill>
              <a:srgbClr val="000000"/>
            </a:solidFill>
            <a:custDash>
              <a:ds d="100000" sp="200000"/>
            </a:custDash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230" name="Ligne"/>
          <p:cNvSpPr/>
          <p:nvPr/>
        </p:nvSpPr>
        <p:spPr>
          <a:xfrm flipV="1">
            <a:off x="5103477" y="906277"/>
            <a:ext cx="1" cy="8909788"/>
          </a:xfrm>
          <a:prstGeom prst="line">
            <a:avLst/>
          </a:prstGeom>
          <a:ln w="38100" cap="rnd">
            <a:solidFill>
              <a:srgbClr val="000000"/>
            </a:solidFill>
            <a:custDash>
              <a:ds d="100000" sp="200000"/>
            </a:custDash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231" name="Ligne"/>
          <p:cNvSpPr/>
          <p:nvPr/>
        </p:nvSpPr>
        <p:spPr>
          <a:xfrm>
            <a:off x="648583" y="6524490"/>
            <a:ext cx="11648655" cy="1"/>
          </a:xfrm>
          <a:prstGeom prst="line">
            <a:avLst/>
          </a:prstGeom>
          <a:ln w="38100" cap="rnd">
            <a:solidFill>
              <a:srgbClr val="000000"/>
            </a:solidFill>
            <a:custDash>
              <a:ds d="100000" sp="200000"/>
            </a:custDash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232" name="Ligne"/>
          <p:cNvSpPr/>
          <p:nvPr/>
        </p:nvSpPr>
        <p:spPr>
          <a:xfrm>
            <a:off x="781965" y="9184257"/>
            <a:ext cx="11648654" cy="1"/>
          </a:xfrm>
          <a:prstGeom prst="line">
            <a:avLst/>
          </a:prstGeom>
          <a:ln w="38100" cap="rnd">
            <a:solidFill>
              <a:srgbClr val="000000"/>
            </a:solidFill>
            <a:custDash>
              <a:ds d="100000" sp="200000"/>
            </a:custDash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233" name="Ligne"/>
          <p:cNvSpPr/>
          <p:nvPr/>
        </p:nvSpPr>
        <p:spPr>
          <a:xfrm>
            <a:off x="882263" y="7728690"/>
            <a:ext cx="11648655" cy="1"/>
          </a:xfrm>
          <a:prstGeom prst="line">
            <a:avLst/>
          </a:prstGeom>
          <a:ln w="38100" cap="rnd">
            <a:solidFill>
              <a:srgbClr val="000000"/>
            </a:solidFill>
            <a:custDash>
              <a:ds d="100000" sp="200000"/>
            </a:custDash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234" name="Ligne"/>
          <p:cNvSpPr/>
          <p:nvPr/>
        </p:nvSpPr>
        <p:spPr>
          <a:xfrm>
            <a:off x="541903" y="995910"/>
            <a:ext cx="11648655" cy="1"/>
          </a:xfrm>
          <a:prstGeom prst="line">
            <a:avLst/>
          </a:prstGeom>
          <a:ln w="38100" cap="rnd">
            <a:solidFill>
              <a:srgbClr val="000000"/>
            </a:solidFill>
            <a:custDash>
              <a:ds d="100000" sp="200000"/>
            </a:custDash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235" name="Ligne"/>
          <p:cNvSpPr/>
          <p:nvPr/>
        </p:nvSpPr>
        <p:spPr>
          <a:xfrm>
            <a:off x="439987" y="2327109"/>
            <a:ext cx="11648655" cy="1"/>
          </a:xfrm>
          <a:prstGeom prst="line">
            <a:avLst/>
          </a:prstGeom>
          <a:ln w="38100" cap="rnd">
            <a:solidFill>
              <a:srgbClr val="000000"/>
            </a:solidFill>
            <a:custDash>
              <a:ds d="100000" sp="200000"/>
            </a:custDash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236" name="Ligne"/>
          <p:cNvSpPr/>
          <p:nvPr/>
        </p:nvSpPr>
        <p:spPr>
          <a:xfrm>
            <a:off x="541903" y="3864725"/>
            <a:ext cx="11648655" cy="1"/>
          </a:xfrm>
          <a:prstGeom prst="line">
            <a:avLst/>
          </a:prstGeom>
          <a:ln w="38100" cap="rnd">
            <a:solidFill>
              <a:srgbClr val="000000"/>
            </a:solidFill>
            <a:custDash>
              <a:ds d="100000" sp="200000"/>
            </a:custDash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grpSp>
        <p:nvGrpSpPr>
          <p:cNvPr id="239" name="Grouper"/>
          <p:cNvGrpSpPr/>
          <p:nvPr/>
        </p:nvGrpSpPr>
        <p:grpSpPr>
          <a:xfrm>
            <a:off x="6457186" y="2338822"/>
            <a:ext cx="2634263" cy="2892830"/>
            <a:chOff x="0" y="0"/>
            <a:chExt cx="2634261" cy="2892828"/>
          </a:xfrm>
        </p:grpSpPr>
        <p:sp>
          <p:nvSpPr>
            <p:cNvPr id="237" name="Ligne"/>
            <p:cNvSpPr/>
            <p:nvPr/>
          </p:nvSpPr>
          <p:spPr>
            <a:xfrm flipV="1">
              <a:off x="-1" y="0"/>
              <a:ext cx="2634263" cy="2892830"/>
            </a:xfrm>
            <a:prstGeom prst="line">
              <a:avLst/>
            </a:prstGeom>
            <a:noFill/>
            <a:ln w="25400" cap="flat">
              <a:solidFill>
                <a:srgbClr val="0096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238" name="Image" descr="Image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1280526" y="1505150"/>
              <a:ext cx="939801" cy="469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242" name="Grouper"/>
          <p:cNvGrpSpPr/>
          <p:nvPr/>
        </p:nvGrpSpPr>
        <p:grpSpPr>
          <a:xfrm>
            <a:off x="1009604" y="2324654"/>
            <a:ext cx="5441273" cy="2917038"/>
            <a:chOff x="0" y="0"/>
            <a:chExt cx="5441272" cy="2917037"/>
          </a:xfrm>
        </p:grpSpPr>
        <p:sp>
          <p:nvSpPr>
            <p:cNvPr id="240" name="Ligne"/>
            <p:cNvSpPr/>
            <p:nvPr/>
          </p:nvSpPr>
          <p:spPr>
            <a:xfrm flipH="1" flipV="1">
              <a:off x="0" y="0"/>
              <a:ext cx="5441273" cy="2917038"/>
            </a:xfrm>
            <a:prstGeom prst="line">
              <a:avLst/>
            </a:prstGeom>
            <a:noFill/>
            <a:ln w="25400" cap="flat">
              <a:solidFill>
                <a:srgbClr val="0096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241" name="Image" descr="Image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2615570" y="979449"/>
              <a:ext cx="1282701" cy="469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245" name="Grouper"/>
          <p:cNvGrpSpPr/>
          <p:nvPr/>
        </p:nvGrpSpPr>
        <p:grpSpPr>
          <a:xfrm>
            <a:off x="6485365" y="5261933"/>
            <a:ext cx="4035548" cy="1244475"/>
            <a:chOff x="0" y="0"/>
            <a:chExt cx="4035547" cy="1244473"/>
          </a:xfrm>
        </p:grpSpPr>
        <p:sp>
          <p:nvSpPr>
            <p:cNvPr id="243" name="Ligne"/>
            <p:cNvSpPr/>
            <p:nvPr/>
          </p:nvSpPr>
          <p:spPr>
            <a:xfrm>
              <a:off x="-1" y="-1"/>
              <a:ext cx="4035549" cy="1244475"/>
            </a:xfrm>
            <a:prstGeom prst="line">
              <a:avLst/>
            </a:prstGeom>
            <a:noFill/>
            <a:ln w="25400" cap="flat">
              <a:solidFill>
                <a:srgbClr val="0096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244" name="Image" descr="Image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2647284" y="319082"/>
              <a:ext cx="1282701" cy="469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42" grpId="2"/>
      <p:bldP build="whole" bldLvl="1" animBg="1" rev="0" advAuto="0" spid="245" grpId="3"/>
      <p:bldP build="whole" bldLvl="1" animBg="1" rev="0" advAuto="0" spid="239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Faites les exercices suivants"/>
          <p:cNvSpPr/>
          <p:nvPr>
            <p:ph type="body" idx="21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Faites les exercices suivants</a:t>
            </a:r>
          </a:p>
        </p:txBody>
      </p:sp>
      <p:sp>
        <p:nvSpPr>
          <p:cNvPr id="248" name="# 60 et 61"/>
          <p:cNvSpPr txBox="1"/>
          <p:nvPr/>
        </p:nvSpPr>
        <p:spPr>
          <a:xfrm>
            <a:off x="5497586" y="4565649"/>
            <a:ext cx="2009628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# 60 et 61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2" name="Grouper"/>
          <p:cNvGrpSpPr/>
          <p:nvPr/>
        </p:nvGrpSpPr>
        <p:grpSpPr>
          <a:xfrm>
            <a:off x="-111761" y="-10161"/>
            <a:ext cx="6592016" cy="10635220"/>
            <a:chOff x="0" y="0"/>
            <a:chExt cx="6592014" cy="10635218"/>
          </a:xfrm>
        </p:grpSpPr>
        <p:sp>
          <p:nvSpPr>
            <p:cNvPr id="250" name="Rectangle"/>
            <p:cNvSpPr/>
            <p:nvPr/>
          </p:nvSpPr>
          <p:spPr>
            <a:xfrm>
              <a:off x="0" y="0"/>
              <a:ext cx="6592015" cy="10635219"/>
            </a:xfrm>
            <a:prstGeom prst="rect">
              <a:avLst/>
            </a:prstGeom>
            <a:solidFill>
              <a:srgbClr val="FF8AD8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251" name="Image" descr="Image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1854041" y="6960830"/>
              <a:ext cx="3327401" cy="9525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255" name="Grouper"/>
          <p:cNvGrpSpPr/>
          <p:nvPr/>
        </p:nvGrpSpPr>
        <p:grpSpPr>
          <a:xfrm>
            <a:off x="6477000" y="-15241"/>
            <a:ext cx="6592015" cy="10635220"/>
            <a:chOff x="0" y="0"/>
            <a:chExt cx="6592014" cy="10635218"/>
          </a:xfrm>
        </p:grpSpPr>
        <p:sp>
          <p:nvSpPr>
            <p:cNvPr id="253" name="Rectangle"/>
            <p:cNvSpPr/>
            <p:nvPr/>
          </p:nvSpPr>
          <p:spPr>
            <a:xfrm>
              <a:off x="0" y="0"/>
              <a:ext cx="6592015" cy="10635219"/>
            </a:xfrm>
            <a:prstGeom prst="rect">
              <a:avLst/>
            </a:prstGeom>
            <a:solidFill>
              <a:srgbClr val="FFFC79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254" name="Image" descr="Image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1580475" y="6941066"/>
              <a:ext cx="2463801" cy="9525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56" name="Passage de la forme cartésienne à la forme polaire"/>
          <p:cNvSpPr txBox="1"/>
          <p:nvPr/>
        </p:nvSpPr>
        <p:spPr>
          <a:xfrm>
            <a:off x="1878719" y="288290"/>
            <a:ext cx="9247362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Passage de la forme cartésienne à la forme polaire</a:t>
            </a:r>
          </a:p>
        </p:txBody>
      </p:sp>
      <p:sp>
        <p:nvSpPr>
          <p:cNvPr id="257" name="Ligne"/>
          <p:cNvSpPr/>
          <p:nvPr/>
        </p:nvSpPr>
        <p:spPr>
          <a:xfrm flipV="1">
            <a:off x="6472910" y="784357"/>
            <a:ext cx="1" cy="8909788"/>
          </a:xfrm>
          <a:prstGeom prst="line">
            <a:avLst/>
          </a:prstGeom>
          <a:ln w="50800">
            <a:solidFill>
              <a:srgbClr val="535353"/>
            </a:solidFill>
            <a:miter lim="400000"/>
            <a:tailEnd type="triangle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258" name="Ligne"/>
          <p:cNvSpPr/>
          <p:nvPr/>
        </p:nvSpPr>
        <p:spPr>
          <a:xfrm>
            <a:off x="1261763" y="5239251"/>
            <a:ext cx="10689058" cy="1"/>
          </a:xfrm>
          <a:prstGeom prst="line">
            <a:avLst/>
          </a:prstGeom>
          <a:ln w="50800">
            <a:solidFill>
              <a:srgbClr val="535353"/>
            </a:solidFill>
            <a:miter lim="400000"/>
            <a:tailEnd type="triangle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259" name="Ligne"/>
          <p:cNvSpPr/>
          <p:nvPr/>
        </p:nvSpPr>
        <p:spPr>
          <a:xfrm flipV="1">
            <a:off x="6457186" y="3731611"/>
            <a:ext cx="3234498" cy="1500041"/>
          </a:xfrm>
          <a:prstGeom prst="line">
            <a:avLst/>
          </a:prstGeom>
          <a:ln w="25400">
            <a:solidFill>
              <a:srgbClr val="0096FF"/>
            </a:solidFill>
            <a:miter lim="400000"/>
            <a:tailEnd type="triangle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pic>
        <p:nvPicPr>
          <p:cNvPr id="260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852130" y="4554507"/>
            <a:ext cx="1790701" cy="469901"/>
          </a:xfrm>
          <a:prstGeom prst="rect">
            <a:avLst/>
          </a:prstGeom>
          <a:ln w="12700">
            <a:miter lim="400000"/>
          </a:ln>
        </p:spPr>
      </p:pic>
      <p:sp>
        <p:nvSpPr>
          <p:cNvPr id="261" name="Par pythagore"/>
          <p:cNvSpPr txBox="1"/>
          <p:nvPr/>
        </p:nvSpPr>
        <p:spPr>
          <a:xfrm>
            <a:off x="1034973" y="1385570"/>
            <a:ext cx="2684934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Par pythagore</a:t>
            </a:r>
          </a:p>
        </p:txBody>
      </p:sp>
      <p:pic>
        <p:nvPicPr>
          <p:cNvPr id="262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8048982" y="5454094"/>
            <a:ext cx="215901" cy="215901"/>
          </a:xfrm>
          <a:prstGeom prst="rect">
            <a:avLst/>
          </a:prstGeom>
          <a:ln w="12700">
            <a:miter lim="400000"/>
          </a:ln>
        </p:spPr>
      </p:pic>
      <p:sp>
        <p:nvSpPr>
          <p:cNvPr id="263" name="Ligne"/>
          <p:cNvSpPr/>
          <p:nvPr/>
        </p:nvSpPr>
        <p:spPr>
          <a:xfrm>
            <a:off x="8381417" y="5593079"/>
            <a:ext cx="1245183" cy="1"/>
          </a:xfrm>
          <a:prstGeom prst="line">
            <a:avLst/>
          </a:prstGeom>
          <a:ln w="38100" cap="rnd">
            <a:solidFill>
              <a:srgbClr val="FF2600"/>
            </a:solidFill>
            <a:custDash>
              <a:ds d="100000" sp="200000"/>
            </a:custDash>
            <a:miter lim="400000"/>
            <a:tailEnd type="triangle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264" name="Ligne"/>
          <p:cNvSpPr/>
          <p:nvPr/>
        </p:nvSpPr>
        <p:spPr>
          <a:xfrm>
            <a:off x="6659298" y="5577839"/>
            <a:ext cx="1245183" cy="1"/>
          </a:xfrm>
          <a:prstGeom prst="line">
            <a:avLst/>
          </a:prstGeom>
          <a:ln w="38100" cap="rnd">
            <a:solidFill>
              <a:srgbClr val="FF2600"/>
            </a:solidFill>
            <a:custDash>
              <a:ds d="100000" sp="200000"/>
            </a:custDash>
            <a:miter lim="400000"/>
            <a:headEnd type="triangle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265" name="Ligne"/>
          <p:cNvSpPr/>
          <p:nvPr/>
        </p:nvSpPr>
        <p:spPr>
          <a:xfrm flipV="1">
            <a:off x="9678390" y="3728467"/>
            <a:ext cx="1" cy="1513841"/>
          </a:xfrm>
          <a:prstGeom prst="line">
            <a:avLst/>
          </a:prstGeom>
          <a:ln w="38100" cap="rnd">
            <a:solidFill>
              <a:srgbClr val="000000"/>
            </a:solidFill>
            <a:custDash>
              <a:ds d="100000" sp="200000"/>
            </a:custDash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grpSp>
        <p:nvGrpSpPr>
          <p:cNvPr id="269" name="Grouper"/>
          <p:cNvGrpSpPr/>
          <p:nvPr/>
        </p:nvGrpSpPr>
        <p:grpSpPr>
          <a:xfrm>
            <a:off x="9954934" y="3715728"/>
            <a:ext cx="177801" cy="1479107"/>
            <a:chOff x="0" y="0"/>
            <a:chExt cx="177800" cy="1479105"/>
          </a:xfrm>
        </p:grpSpPr>
        <p:pic>
          <p:nvPicPr>
            <p:cNvPr id="266" name="Image" descr="Image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0" y="480430"/>
              <a:ext cx="177800" cy="3302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67" name="Ligne"/>
            <p:cNvSpPr/>
            <p:nvPr/>
          </p:nvSpPr>
          <p:spPr>
            <a:xfrm flipV="1">
              <a:off x="59994" y="-1"/>
              <a:ext cx="1" cy="501761"/>
            </a:xfrm>
            <a:prstGeom prst="line">
              <a:avLst/>
            </a:prstGeom>
            <a:noFill/>
            <a:ln w="38100" cap="rnd">
              <a:solidFill>
                <a:srgbClr val="FF2600"/>
              </a:solidFill>
              <a:custDash>
                <a:ds d="100000" sp="200000"/>
              </a:custDash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68" name="Ligne"/>
            <p:cNvSpPr/>
            <p:nvPr/>
          </p:nvSpPr>
          <p:spPr>
            <a:xfrm flipV="1">
              <a:off x="85394" y="919479"/>
              <a:ext cx="1" cy="559627"/>
            </a:xfrm>
            <a:prstGeom prst="line">
              <a:avLst/>
            </a:prstGeom>
            <a:noFill/>
            <a:ln w="38100" cap="rnd">
              <a:solidFill>
                <a:srgbClr val="FF2600"/>
              </a:solidFill>
              <a:custDash>
                <a:ds d="100000" sp="200000"/>
              </a:custDash>
              <a:miter lim="400000"/>
              <a:head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</p:grpSp>
      <p:pic>
        <p:nvPicPr>
          <p:cNvPr id="270" name="Image" descr="Image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882213" y="2670452"/>
            <a:ext cx="3111501" cy="596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71" name="Image" descr="Image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9262983" y="1080254"/>
            <a:ext cx="3302001" cy="1066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72" name="Image" descr="Image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9271158" y="2601595"/>
            <a:ext cx="33528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73" name="Image" descr="Image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10561280" y="3935452"/>
            <a:ext cx="1879601" cy="952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74" name="Image" descr="Image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1667113" y="8310919"/>
            <a:ext cx="3924301" cy="9525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72" grpId="4"/>
      <p:bldP build="whole" bldLvl="1" animBg="1" rev="0" advAuto="0" spid="252" grpId="7"/>
      <p:bldP build="whole" bldLvl="1" animBg="1" rev="0" advAuto="0" spid="270" grpId="2"/>
      <p:bldP build="whole" bldLvl="1" animBg="1" rev="0" advAuto="0" spid="274" grpId="8"/>
      <p:bldP build="whole" bldLvl="1" animBg="1" rev="0" advAuto="0" spid="255" grpId="6"/>
      <p:bldP build="whole" bldLvl="1" animBg="1" rev="0" advAuto="0" spid="273" grpId="5"/>
      <p:bldP build="whole" bldLvl="1" animBg="1" rev="0" advAuto="0" spid="271" grpId="3"/>
      <p:bldP build="whole" bldLvl="1" animBg="1" rev="0" advAuto="0" spid="261" grpId="1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Baskerville"/>
        <a:ea typeface="Baskerville"/>
        <a:cs typeface="Baskerville"/>
      </a:majorFont>
      <a:minorFont>
        <a:latin typeface="Baskerville"/>
        <a:ea typeface="Baskerville"/>
        <a:cs typeface="Baskervill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reflection blurRad="0" stA="71804" stPos="0" endA="0" endPos="40000" dist="0" dir="5400000" fadeDir="5400000" sx="100000" sy="-100000" kx="0" ky="0" algn="bl" rotWithShape="0"/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995D7"/>
        </a:solidFill>
        <a:ln w="25400" cap="flat">
          <a:noFill/>
          <a:miter lim="400000"/>
        </a:ln>
        <a:effectLst>
          <a:reflection blurRad="0" stA="71804" stPos="0" endA="0" endPos="40000" dist="0" dir="5400000" fadeDir="5400000" sx="100000" sy="-100000" kx="0" ky="0" algn="bl" rotWithShape="0"/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35353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Baskerville"/>
        <a:ea typeface="Baskerville"/>
        <a:cs typeface="Baskerville"/>
      </a:majorFont>
      <a:minorFont>
        <a:latin typeface="Baskerville"/>
        <a:ea typeface="Baskerville"/>
        <a:cs typeface="Baskervill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reflection blurRad="0" stA="71804" stPos="0" endA="0" endPos="40000" dist="0" dir="5400000" fadeDir="5400000" sx="100000" sy="-100000" kx="0" ky="0" algn="bl" rotWithShape="0"/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995D7"/>
        </a:solidFill>
        <a:ln w="25400" cap="flat">
          <a:noFill/>
          <a:miter lim="400000"/>
        </a:ln>
        <a:effectLst>
          <a:reflection blurRad="0" stA="71804" stPos="0" endA="0" endPos="40000" dist="0" dir="5400000" fadeDir="5400000" sx="100000" sy="-100000" kx="0" ky="0" algn="bl" rotWithShape="0"/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35353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