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21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22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21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21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22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21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22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21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21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22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21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21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21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21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22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21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21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.png"/><Relationship Id="rId4" Type="http://schemas.openxmlformats.org/officeDocument/2006/relationships/image" Target="../media/image19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1.png"/><Relationship Id="rId4" Type="http://schemas.openxmlformats.org/officeDocument/2006/relationships/image" Target="../media/image2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20.png"/><Relationship Id="rId5" Type="http://schemas.openxmlformats.org/officeDocument/2006/relationships/image" Target="../media/image24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20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20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1.png"/><Relationship Id="rId6" Type="http://schemas.openxmlformats.org/officeDocument/2006/relationships/image" Target="../media/image38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Relationship Id="rId9" Type="http://schemas.openxmlformats.org/officeDocument/2006/relationships/image" Target="../media/image61.png"/><Relationship Id="rId10" Type="http://schemas.openxmlformats.org/officeDocument/2006/relationships/image" Target="../media/image62.png"/><Relationship Id="rId11" Type="http://schemas.openxmlformats.org/officeDocument/2006/relationships/image" Target="../media/image63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Relationship Id="rId8" Type="http://schemas.openxmlformats.org/officeDocument/2006/relationships/image" Target="../media/image75.png"/><Relationship Id="rId9" Type="http://schemas.openxmlformats.org/officeDocument/2006/relationships/image" Target="../media/image76.png"/><Relationship Id="rId10" Type="http://schemas.openxmlformats.org/officeDocument/2006/relationships/image" Target="../media/image77.png"/><Relationship Id="rId11" Type="http://schemas.openxmlformats.org/officeDocument/2006/relationships/image" Target="../media/image78.png"/><Relationship Id="rId12" Type="http://schemas.openxmlformats.org/officeDocument/2006/relationships/image" Target="../media/image79.png"/><Relationship Id="rId13" Type="http://schemas.openxmlformats.org/officeDocument/2006/relationships/image" Target="../media/image80.png"/><Relationship Id="rId14" Type="http://schemas.openxmlformats.org/officeDocument/2006/relationships/image" Target="../media/image81.png"/><Relationship Id="rId15" Type="http://schemas.openxmlformats.org/officeDocument/2006/relationships/image" Target="../media/image82.png"/><Relationship Id="rId16" Type="http://schemas.openxmlformats.org/officeDocument/2006/relationships/image" Target="../media/image83.pn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urs 1"/>
          <p:cNvSpPr/>
          <p:nvPr>
            <p:ph type="body" idx="21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</a:t>
            </a:r>
          </a:p>
        </p:txBody>
      </p:sp>
      <p:sp>
        <p:nvSpPr>
          <p:cNvPr id="130" name="1.1 Introduction…"/>
          <p:cNvSpPr/>
          <p:nvPr>
            <p:ph type="body" idx="22"/>
          </p:nvPr>
        </p:nvSpPr>
        <p:spPr>
          <a:xfrm>
            <a:off x="538608" y="723900"/>
            <a:ext cx="12156184" cy="4781898"/>
          </a:xfrm>
          <a:prstGeom prst="roundRect">
            <a:avLst>
              <a:gd name="adj" fmla="val 21955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1.1 Introduction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et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théorie des Ensembles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" name="Notation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Notations</a:t>
            </a:r>
          </a:p>
        </p:txBody>
      </p:sp>
      <p:grpSp>
        <p:nvGrpSpPr>
          <p:cNvPr id="10044" name="Grouper"/>
          <p:cNvGrpSpPr/>
          <p:nvPr/>
        </p:nvGrpSpPr>
        <p:grpSpPr>
          <a:xfrm>
            <a:off x="1822400" y="1937937"/>
            <a:ext cx="4565751" cy="622301"/>
            <a:chOff x="0" y="0"/>
            <a:chExt cx="4565749" cy="622300"/>
          </a:xfrm>
        </p:grpSpPr>
        <p:pic>
          <p:nvPicPr>
            <p:cNvPr id="10042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66441"/>
              <a:ext cx="229414" cy="4894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043" name="L’ensemble vide"/>
            <p:cNvSpPr txBox="1"/>
            <p:nvPr/>
          </p:nvSpPr>
          <p:spPr>
            <a:xfrm>
              <a:off x="1504652" y="-1"/>
              <a:ext cx="306109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L’ensemble vide</a:t>
              </a:r>
            </a:p>
          </p:txBody>
        </p:sp>
      </p:grpSp>
      <p:grpSp>
        <p:nvGrpSpPr>
          <p:cNvPr id="10050" name="Grouper"/>
          <p:cNvGrpSpPr/>
          <p:nvPr/>
        </p:nvGrpSpPr>
        <p:grpSpPr>
          <a:xfrm>
            <a:off x="921513" y="2898905"/>
            <a:ext cx="8610466" cy="622301"/>
            <a:chOff x="0" y="0"/>
            <a:chExt cx="8610464" cy="622300"/>
          </a:xfrm>
        </p:grpSpPr>
        <p:pic>
          <p:nvPicPr>
            <p:cNvPr id="1004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27000"/>
              <a:ext cx="1130300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049" name="Grouper"/>
            <p:cNvGrpSpPr/>
            <p:nvPr/>
          </p:nvGrpSpPr>
          <p:grpSpPr>
            <a:xfrm>
              <a:off x="2405539" y="0"/>
              <a:ext cx="6204926" cy="622300"/>
              <a:chOff x="0" y="0"/>
              <a:chExt cx="6204924" cy="622300"/>
            </a:xfrm>
          </p:grpSpPr>
          <p:pic>
            <p:nvPicPr>
              <p:cNvPr id="10046" name="Image" descr="Image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254000"/>
                <a:ext cx="2159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047" name="Image" descr="Image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5874724" y="127000"/>
                <a:ext cx="330201" cy="342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0048" name="est un élément de l’ensemble"/>
              <p:cNvSpPr txBox="1"/>
              <p:nvPr/>
            </p:nvSpPr>
            <p:spPr>
              <a:xfrm>
                <a:off x="365959" y="-1"/>
                <a:ext cx="5358706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est un élément de l’ensemble</a:t>
                </a:r>
              </a:p>
            </p:txBody>
          </p:sp>
        </p:grpSp>
      </p:grpSp>
      <p:grpSp>
        <p:nvGrpSpPr>
          <p:cNvPr id="10056" name="Grouper"/>
          <p:cNvGrpSpPr/>
          <p:nvPr/>
        </p:nvGrpSpPr>
        <p:grpSpPr>
          <a:xfrm>
            <a:off x="756413" y="3787357"/>
            <a:ext cx="8061508" cy="622301"/>
            <a:chOff x="0" y="0"/>
            <a:chExt cx="8061505" cy="622300"/>
          </a:xfrm>
        </p:grpSpPr>
        <p:pic>
          <p:nvPicPr>
            <p:cNvPr id="1005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27000"/>
              <a:ext cx="1295400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055" name="Grouper"/>
            <p:cNvGrpSpPr/>
            <p:nvPr/>
          </p:nvGrpSpPr>
          <p:grpSpPr>
            <a:xfrm>
              <a:off x="2570639" y="0"/>
              <a:ext cx="5490867" cy="622300"/>
              <a:chOff x="0" y="0"/>
              <a:chExt cx="5490866" cy="622300"/>
            </a:xfrm>
          </p:grpSpPr>
          <p:pic>
            <p:nvPicPr>
              <p:cNvPr id="10052" name="Image" descr="Image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0" y="165100"/>
                <a:ext cx="3429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0053" name="est un sous-ensemble de"/>
              <p:cNvSpPr txBox="1"/>
              <p:nvPr/>
            </p:nvSpPr>
            <p:spPr>
              <a:xfrm>
                <a:off x="472443" y="-1"/>
                <a:ext cx="4482481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est un sous-ensemble de</a:t>
                </a:r>
              </a:p>
            </p:txBody>
          </p:sp>
          <p:pic>
            <p:nvPicPr>
              <p:cNvPr id="10054" name="Image" descr="Image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5160666" y="114300"/>
                <a:ext cx="330201" cy="342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10061" name="Grouper"/>
          <p:cNvGrpSpPr/>
          <p:nvPr/>
        </p:nvGrpSpPr>
        <p:grpSpPr>
          <a:xfrm>
            <a:off x="1048513" y="4868928"/>
            <a:ext cx="10241292" cy="1455206"/>
            <a:chOff x="0" y="125944"/>
            <a:chExt cx="10241291" cy="1455205"/>
          </a:xfrm>
        </p:grpSpPr>
        <p:grpSp>
          <p:nvGrpSpPr>
            <p:cNvPr id="10059" name="Grouper"/>
            <p:cNvGrpSpPr/>
            <p:nvPr/>
          </p:nvGrpSpPr>
          <p:grpSpPr>
            <a:xfrm>
              <a:off x="-1" y="152400"/>
              <a:ext cx="7339417" cy="1428751"/>
              <a:chOff x="0" y="152400"/>
              <a:chExt cx="7339415" cy="1428750"/>
            </a:xfrm>
          </p:grpSpPr>
          <p:pic>
            <p:nvPicPr>
              <p:cNvPr id="10057" name="Image" descr="Image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152400"/>
                <a:ext cx="10033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0058" name="L’ensemble de tous les sous-ensembles de"/>
              <p:cNvSpPr/>
              <p:nvPr/>
            </p:nvSpPr>
            <p:spPr>
              <a:xfrm>
                <a:off x="6069415" y="31115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L’ensemble de tous les sous-ensembles de </a:t>
                </a:r>
              </a:p>
            </p:txBody>
          </p:sp>
        </p:grpSp>
        <p:pic>
          <p:nvPicPr>
            <p:cNvPr id="1006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911091" y="125944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064" name="Grouper"/>
          <p:cNvGrpSpPr/>
          <p:nvPr/>
        </p:nvGrpSpPr>
        <p:grpSpPr>
          <a:xfrm>
            <a:off x="5695876" y="5594610"/>
            <a:ext cx="2708417" cy="1441451"/>
            <a:chOff x="2368822" y="139700"/>
            <a:chExt cx="2708415" cy="1441450"/>
          </a:xfrm>
        </p:grpSpPr>
        <p:sp>
          <p:nvSpPr>
            <p:cNvPr id="10062" name="L’ensemble des partie de"/>
            <p:cNvSpPr/>
            <p:nvPr/>
          </p:nvSpPr>
          <p:spPr>
            <a:xfrm>
              <a:off x="2368822" y="3111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L’ensemble des partie de </a:t>
              </a:r>
            </a:p>
          </p:txBody>
        </p:sp>
        <p:pic>
          <p:nvPicPr>
            <p:cNvPr id="1006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747038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067" name="Grouper"/>
          <p:cNvGrpSpPr/>
          <p:nvPr/>
        </p:nvGrpSpPr>
        <p:grpSpPr>
          <a:xfrm>
            <a:off x="1797813" y="7290476"/>
            <a:ext cx="1976842" cy="622301"/>
            <a:chOff x="0" y="0"/>
            <a:chExt cx="1976840" cy="622300"/>
          </a:xfrm>
        </p:grpSpPr>
        <p:pic>
          <p:nvPicPr>
            <p:cNvPr id="10065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252489"/>
              <a:ext cx="2540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066" name="et"/>
            <p:cNvSpPr txBox="1"/>
            <p:nvPr/>
          </p:nvSpPr>
          <p:spPr>
            <a:xfrm>
              <a:off x="1529239" y="-1"/>
              <a:ext cx="4476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  <p:grpSp>
        <p:nvGrpSpPr>
          <p:cNvPr id="10070" name="Grouper"/>
          <p:cNvGrpSpPr/>
          <p:nvPr/>
        </p:nvGrpSpPr>
        <p:grpSpPr>
          <a:xfrm>
            <a:off x="1797813" y="6509136"/>
            <a:ext cx="2110340" cy="622301"/>
            <a:chOff x="0" y="0"/>
            <a:chExt cx="2110339" cy="622300"/>
          </a:xfrm>
        </p:grpSpPr>
        <p:pic>
          <p:nvPicPr>
            <p:cNvPr id="10068" name="Image" descr="Image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165100"/>
              <a:ext cx="2540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069" name="ou"/>
            <p:cNvSpPr txBox="1"/>
            <p:nvPr/>
          </p:nvSpPr>
          <p:spPr>
            <a:xfrm>
              <a:off x="1529239" y="-1"/>
              <a:ext cx="5811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ou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64" grpId="5"/>
      <p:bldP build="whole" bldLvl="1" animBg="1" rev="0" advAuto="0" spid="10070" grpId="6"/>
      <p:bldP build="whole" bldLvl="1" animBg="1" rev="0" advAuto="0" spid="10050" grpId="2"/>
      <p:bldP build="whole" bldLvl="1" animBg="1" rev="0" advAuto="0" spid="10067" grpId="7"/>
      <p:bldP build="whole" bldLvl="1" animBg="1" rev="0" advAuto="0" spid="10061" grpId="4"/>
      <p:bldP build="whole" bldLvl="1" animBg="1" rev="0" advAuto="0" spid="10056" grpId="3"/>
      <p:bldP build="whole" bldLvl="1" animBg="1" rev="0" advAuto="0" spid="1004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2" name="Rectangle"/>
          <p:cNvSpPr/>
          <p:nvPr/>
        </p:nvSpPr>
        <p:spPr>
          <a:xfrm>
            <a:off x="1114078" y="2508561"/>
            <a:ext cx="10776644" cy="5683400"/>
          </a:xfrm>
          <a:prstGeom prst="rect">
            <a:avLst/>
          </a:prstGeom>
          <a:solidFill>
            <a:srgbClr val="FFF5A8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073" name="Ovale"/>
          <p:cNvSpPr/>
          <p:nvPr/>
        </p:nvSpPr>
        <p:spPr>
          <a:xfrm>
            <a:off x="2019299" y="3492811"/>
            <a:ext cx="3619501" cy="3714900"/>
          </a:xfrm>
          <a:prstGeom prst="ellipse">
            <a:avLst/>
          </a:pr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0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2960" y="3143561"/>
            <a:ext cx="330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75" name="Ovale"/>
          <p:cNvSpPr/>
          <p:nvPr/>
        </p:nvSpPr>
        <p:spPr>
          <a:xfrm>
            <a:off x="6908800" y="3492811"/>
            <a:ext cx="3619500" cy="3714900"/>
          </a:xfrm>
          <a:prstGeom prst="ellipse">
            <a:avLst/>
          </a:prstGeom>
          <a:solidFill>
            <a:srgbClr val="285CEA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07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65022" y="3168961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7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611321" y="1892000"/>
            <a:ext cx="2921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78" name="Diagramme de Venn"/>
          <p:cNvSpPr txBox="1"/>
          <p:nvPr/>
        </p:nvSpPr>
        <p:spPr>
          <a:xfrm>
            <a:off x="4523023" y="254339"/>
            <a:ext cx="395875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Diagramme de Venn</a:t>
            </a:r>
          </a:p>
        </p:txBody>
      </p:sp>
      <p:grpSp>
        <p:nvGrpSpPr>
          <p:cNvPr id="10082" name="Grouper"/>
          <p:cNvGrpSpPr/>
          <p:nvPr/>
        </p:nvGrpSpPr>
        <p:grpSpPr>
          <a:xfrm>
            <a:off x="3829049" y="5522868"/>
            <a:ext cx="5653670" cy="1835303"/>
            <a:chOff x="0" y="0"/>
            <a:chExt cx="5653669" cy="1835301"/>
          </a:xfrm>
        </p:grpSpPr>
        <p:sp>
          <p:nvSpPr>
            <p:cNvPr id="10079" name="24"/>
            <p:cNvSpPr txBox="1"/>
            <p:nvPr/>
          </p:nvSpPr>
          <p:spPr>
            <a:xfrm>
              <a:off x="5082169" y="0"/>
              <a:ext cx="5715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24</a:t>
              </a:r>
            </a:p>
          </p:txBody>
        </p:sp>
        <p:sp>
          <p:nvSpPr>
            <p:cNvPr id="10080" name="12"/>
            <p:cNvSpPr txBox="1"/>
            <p:nvPr/>
          </p:nvSpPr>
          <p:spPr>
            <a:xfrm>
              <a:off x="0" y="0"/>
              <a:ext cx="5715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12</a:t>
              </a:r>
            </a:p>
          </p:txBody>
        </p:sp>
        <p:sp>
          <p:nvSpPr>
            <p:cNvPr id="10081" name="78"/>
            <p:cNvSpPr txBox="1"/>
            <p:nvPr/>
          </p:nvSpPr>
          <p:spPr>
            <a:xfrm>
              <a:off x="2159000" y="1213001"/>
              <a:ext cx="57150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78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8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4" name="Unions"/>
          <p:cNvSpPr txBox="1"/>
          <p:nvPr/>
        </p:nvSpPr>
        <p:spPr>
          <a:xfrm>
            <a:off x="5466878" y="209549"/>
            <a:ext cx="14479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Unions</a:t>
            </a:r>
          </a:p>
        </p:txBody>
      </p:sp>
      <p:grpSp>
        <p:nvGrpSpPr>
          <p:cNvPr id="10091" name="Grouper"/>
          <p:cNvGrpSpPr/>
          <p:nvPr/>
        </p:nvGrpSpPr>
        <p:grpSpPr>
          <a:xfrm>
            <a:off x="1114078" y="1760912"/>
            <a:ext cx="10776645" cy="6264546"/>
            <a:chOff x="0" y="0"/>
            <a:chExt cx="10776643" cy="6264544"/>
          </a:xfrm>
        </p:grpSpPr>
        <p:sp>
          <p:nvSpPr>
            <p:cNvPr id="10085" name="Forme"/>
            <p:cNvSpPr/>
            <p:nvPr/>
          </p:nvSpPr>
          <p:spPr>
            <a:xfrm>
              <a:off x="2121408" y="1877537"/>
              <a:ext cx="6305227" cy="3715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19679" fill="norm" stroke="1" extrusionOk="0">
                  <a:moveTo>
                    <a:pt x="5870" y="0"/>
                  </a:moveTo>
                  <a:cubicBezTo>
                    <a:pt x="4368" y="0"/>
                    <a:pt x="2866" y="961"/>
                    <a:pt x="1720" y="2882"/>
                  </a:cubicBezTo>
                  <a:cubicBezTo>
                    <a:pt x="-573" y="6725"/>
                    <a:pt x="-573" y="12955"/>
                    <a:pt x="1720" y="16798"/>
                  </a:cubicBezTo>
                  <a:cubicBezTo>
                    <a:pt x="4012" y="20640"/>
                    <a:pt x="7728" y="20640"/>
                    <a:pt x="10021" y="16798"/>
                  </a:cubicBezTo>
                  <a:cubicBezTo>
                    <a:pt x="10094" y="16675"/>
                    <a:pt x="10158" y="16542"/>
                    <a:pt x="10227" y="16415"/>
                  </a:cubicBezTo>
                  <a:cubicBezTo>
                    <a:pt x="10296" y="16542"/>
                    <a:pt x="10360" y="16675"/>
                    <a:pt x="10433" y="16798"/>
                  </a:cubicBezTo>
                  <a:cubicBezTo>
                    <a:pt x="12726" y="20640"/>
                    <a:pt x="16442" y="20640"/>
                    <a:pt x="18734" y="16798"/>
                  </a:cubicBezTo>
                  <a:cubicBezTo>
                    <a:pt x="21027" y="12955"/>
                    <a:pt x="21027" y="6725"/>
                    <a:pt x="18734" y="2882"/>
                  </a:cubicBezTo>
                  <a:cubicBezTo>
                    <a:pt x="16442" y="-960"/>
                    <a:pt x="12726" y="-960"/>
                    <a:pt x="10433" y="2882"/>
                  </a:cubicBezTo>
                  <a:cubicBezTo>
                    <a:pt x="10360" y="3005"/>
                    <a:pt x="10295" y="3136"/>
                    <a:pt x="10227" y="3263"/>
                  </a:cubicBezTo>
                  <a:cubicBezTo>
                    <a:pt x="10159" y="3136"/>
                    <a:pt x="10094" y="3005"/>
                    <a:pt x="10021" y="2882"/>
                  </a:cubicBezTo>
                  <a:cubicBezTo>
                    <a:pt x="8875" y="961"/>
                    <a:pt x="7373" y="0"/>
                    <a:pt x="5870" y="0"/>
                  </a:cubicBezTo>
                  <a:close/>
                </a:path>
              </a:pathLst>
            </a:cu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086" name="Ovale"/>
            <p:cNvSpPr/>
            <p:nvPr/>
          </p:nvSpPr>
          <p:spPr>
            <a:xfrm>
              <a:off x="4807134" y="1877704"/>
              <a:ext cx="3619501" cy="371490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087" name="Ovale"/>
            <p:cNvSpPr/>
            <p:nvPr/>
          </p:nvSpPr>
          <p:spPr>
            <a:xfrm>
              <a:off x="2121408" y="1877537"/>
              <a:ext cx="3619501" cy="371490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08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486224" y="972166"/>
              <a:ext cx="1181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089" name="Rectangle"/>
            <p:cNvSpPr/>
            <p:nvPr/>
          </p:nvSpPr>
          <p:spPr>
            <a:xfrm>
              <a:off x="0" y="581145"/>
              <a:ext cx="10776644" cy="56834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09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366156" y="0"/>
              <a:ext cx="292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09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78150" y="955018"/>
            <a:ext cx="7048500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9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9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2961" y="1992907"/>
            <a:ext cx="330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9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65022" y="2018307"/>
            <a:ext cx="3429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96" name="Rectangle"/>
          <p:cNvSpPr/>
          <p:nvPr/>
        </p:nvSpPr>
        <p:spPr>
          <a:xfrm>
            <a:off x="1114078" y="1408707"/>
            <a:ext cx="10776645" cy="6127437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097" name="Forme"/>
          <p:cNvSpPr/>
          <p:nvPr/>
        </p:nvSpPr>
        <p:spPr>
          <a:xfrm>
            <a:off x="3255330" y="1999456"/>
            <a:ext cx="5867474" cy="5145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73" h="20194" fill="norm" stroke="1" extrusionOk="0">
                <a:moveTo>
                  <a:pt x="6285" y="0"/>
                </a:moveTo>
                <a:cubicBezTo>
                  <a:pt x="4677" y="0"/>
                  <a:pt x="3068" y="711"/>
                  <a:pt x="1841" y="2134"/>
                </a:cubicBezTo>
                <a:cubicBezTo>
                  <a:pt x="-613" y="4981"/>
                  <a:pt x="-613" y="9597"/>
                  <a:pt x="1841" y="12444"/>
                </a:cubicBezTo>
                <a:cubicBezTo>
                  <a:pt x="2420" y="13116"/>
                  <a:pt x="3086" y="13623"/>
                  <a:pt x="3795" y="13978"/>
                </a:cubicBezTo>
                <a:cubicBezTo>
                  <a:pt x="3986" y="15472"/>
                  <a:pt x="4569" y="16910"/>
                  <a:pt x="5560" y="18059"/>
                </a:cubicBezTo>
                <a:cubicBezTo>
                  <a:pt x="8014" y="20906"/>
                  <a:pt x="11993" y="20906"/>
                  <a:pt x="14447" y="18059"/>
                </a:cubicBezTo>
                <a:cubicBezTo>
                  <a:pt x="15399" y="16954"/>
                  <a:pt x="15977" y="15583"/>
                  <a:pt x="16190" y="14153"/>
                </a:cubicBezTo>
                <a:cubicBezTo>
                  <a:pt x="17045" y="13801"/>
                  <a:pt x="17849" y="13237"/>
                  <a:pt x="18533" y="12444"/>
                </a:cubicBezTo>
                <a:cubicBezTo>
                  <a:pt x="20987" y="9597"/>
                  <a:pt x="20987" y="4981"/>
                  <a:pt x="18533" y="2134"/>
                </a:cubicBezTo>
                <a:cubicBezTo>
                  <a:pt x="16252" y="-512"/>
                  <a:pt x="12654" y="-694"/>
                  <a:pt x="10188" y="1580"/>
                </a:cubicBezTo>
                <a:cubicBezTo>
                  <a:pt x="9048" y="528"/>
                  <a:pt x="7667" y="0"/>
                  <a:pt x="6285" y="0"/>
                </a:cubicBezTo>
                <a:close/>
              </a:path>
            </a:pathLst>
          </a:cu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098" name="Ovale"/>
          <p:cNvSpPr/>
          <p:nvPr/>
        </p:nvSpPr>
        <p:spPr>
          <a:xfrm>
            <a:off x="4326425" y="3455360"/>
            <a:ext cx="3619501" cy="3714899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099" name="Ovale"/>
          <p:cNvSpPr/>
          <p:nvPr/>
        </p:nvSpPr>
        <p:spPr>
          <a:xfrm>
            <a:off x="3255330" y="2024657"/>
            <a:ext cx="3619501" cy="3714900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100" name="Ovale"/>
          <p:cNvSpPr/>
          <p:nvPr/>
        </p:nvSpPr>
        <p:spPr>
          <a:xfrm>
            <a:off x="5503303" y="1999257"/>
            <a:ext cx="3619501" cy="3714900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10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48521" y="6510800"/>
            <a:ext cx="342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0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29807" y="538625"/>
            <a:ext cx="2070101" cy="35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4" name="Intersection"/>
          <p:cNvSpPr txBox="1"/>
          <p:nvPr/>
        </p:nvSpPr>
        <p:spPr>
          <a:xfrm>
            <a:off x="5357167" y="247649"/>
            <a:ext cx="22904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Intersection</a:t>
            </a:r>
          </a:p>
        </p:txBody>
      </p:sp>
      <p:grpSp>
        <p:nvGrpSpPr>
          <p:cNvPr id="10110" name="Grouper"/>
          <p:cNvGrpSpPr/>
          <p:nvPr/>
        </p:nvGrpSpPr>
        <p:grpSpPr>
          <a:xfrm>
            <a:off x="1114078" y="1838959"/>
            <a:ext cx="10789344" cy="6186499"/>
            <a:chOff x="0" y="0"/>
            <a:chExt cx="10789342" cy="6186498"/>
          </a:xfrm>
        </p:grpSpPr>
        <p:sp>
          <p:nvSpPr>
            <p:cNvPr id="10105" name="Forme"/>
            <p:cNvSpPr/>
            <p:nvPr/>
          </p:nvSpPr>
          <p:spPr>
            <a:xfrm>
              <a:off x="1984882" y="1558191"/>
              <a:ext cx="6305625" cy="3715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19679" fill="norm" stroke="1" extrusionOk="0">
                  <a:moveTo>
                    <a:pt x="5871" y="0"/>
                  </a:moveTo>
                  <a:cubicBezTo>
                    <a:pt x="4369" y="0"/>
                    <a:pt x="2866" y="961"/>
                    <a:pt x="1720" y="2882"/>
                  </a:cubicBezTo>
                  <a:cubicBezTo>
                    <a:pt x="-573" y="6725"/>
                    <a:pt x="-573" y="12955"/>
                    <a:pt x="1720" y="16798"/>
                  </a:cubicBezTo>
                  <a:cubicBezTo>
                    <a:pt x="4012" y="20640"/>
                    <a:pt x="7729" y="20640"/>
                    <a:pt x="10022" y="16798"/>
                  </a:cubicBezTo>
                  <a:cubicBezTo>
                    <a:pt x="10095" y="16675"/>
                    <a:pt x="10159" y="16544"/>
                    <a:pt x="10228" y="16417"/>
                  </a:cubicBezTo>
                  <a:cubicBezTo>
                    <a:pt x="10296" y="16544"/>
                    <a:pt x="10360" y="16676"/>
                    <a:pt x="10432" y="16798"/>
                  </a:cubicBezTo>
                  <a:cubicBezTo>
                    <a:pt x="12725" y="20640"/>
                    <a:pt x="16442" y="20640"/>
                    <a:pt x="18734" y="16798"/>
                  </a:cubicBezTo>
                  <a:cubicBezTo>
                    <a:pt x="21027" y="12955"/>
                    <a:pt x="21027" y="6725"/>
                    <a:pt x="18734" y="2882"/>
                  </a:cubicBezTo>
                  <a:cubicBezTo>
                    <a:pt x="16442" y="-960"/>
                    <a:pt x="12725" y="-960"/>
                    <a:pt x="10432" y="2882"/>
                  </a:cubicBezTo>
                  <a:cubicBezTo>
                    <a:pt x="10359" y="3005"/>
                    <a:pt x="10296" y="3136"/>
                    <a:pt x="10228" y="3263"/>
                  </a:cubicBezTo>
                  <a:cubicBezTo>
                    <a:pt x="10159" y="3136"/>
                    <a:pt x="10095" y="3005"/>
                    <a:pt x="10022" y="2882"/>
                  </a:cubicBezTo>
                  <a:cubicBezTo>
                    <a:pt x="8875" y="961"/>
                    <a:pt x="7374" y="0"/>
                    <a:pt x="587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06" name="Ovale"/>
            <p:cNvSpPr/>
            <p:nvPr/>
          </p:nvSpPr>
          <p:spPr>
            <a:xfrm>
              <a:off x="4687856" y="2174299"/>
              <a:ext cx="929066" cy="2482851"/>
            </a:xfrm>
            <a:prstGeom prst="ellipse">
              <a:avLst/>
            </a:pr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07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459733" y="904538"/>
              <a:ext cx="1181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08" name="Rectangle"/>
            <p:cNvSpPr/>
            <p:nvPr/>
          </p:nvSpPr>
          <p:spPr>
            <a:xfrm>
              <a:off x="0" y="503099"/>
              <a:ext cx="10776644" cy="56834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0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497242" y="0"/>
              <a:ext cx="292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11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78150" y="1201546"/>
            <a:ext cx="7048500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1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2961" y="1992907"/>
            <a:ext cx="330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1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65022" y="2018307"/>
            <a:ext cx="3429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15" name="Rectangle"/>
          <p:cNvSpPr/>
          <p:nvPr/>
        </p:nvSpPr>
        <p:spPr>
          <a:xfrm>
            <a:off x="1114078" y="1408707"/>
            <a:ext cx="10776645" cy="6127437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116" name="Ovale"/>
          <p:cNvSpPr/>
          <p:nvPr/>
        </p:nvSpPr>
        <p:spPr>
          <a:xfrm>
            <a:off x="4326450" y="3455360"/>
            <a:ext cx="3619501" cy="3714899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117" name="Ovale"/>
          <p:cNvSpPr/>
          <p:nvPr/>
        </p:nvSpPr>
        <p:spPr>
          <a:xfrm>
            <a:off x="3255355" y="2024657"/>
            <a:ext cx="3619501" cy="3714900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118" name="Ovale"/>
          <p:cNvSpPr/>
          <p:nvPr/>
        </p:nvSpPr>
        <p:spPr>
          <a:xfrm>
            <a:off x="5503328" y="1999257"/>
            <a:ext cx="3619501" cy="3714900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11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48521" y="6510800"/>
            <a:ext cx="3429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20" name="Forme"/>
          <p:cNvSpPr/>
          <p:nvPr/>
        </p:nvSpPr>
        <p:spPr>
          <a:xfrm>
            <a:off x="5503435" y="3455360"/>
            <a:ext cx="1381877" cy="1874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10" h="21600" fill="norm" stroke="1" extrusionOk="0">
                <a:moveTo>
                  <a:pt x="9066" y="0"/>
                </a:moveTo>
                <a:cubicBezTo>
                  <a:pt x="6100" y="0"/>
                  <a:pt x="3146" y="442"/>
                  <a:pt x="321" y="1276"/>
                </a:cubicBezTo>
                <a:cubicBezTo>
                  <a:pt x="-929" y="7812"/>
                  <a:pt x="1472" y="14729"/>
                  <a:pt x="7575" y="19766"/>
                </a:cubicBezTo>
                <a:cubicBezTo>
                  <a:pt x="8390" y="20438"/>
                  <a:pt x="9257" y="21036"/>
                  <a:pt x="10147" y="21600"/>
                </a:cubicBezTo>
                <a:cubicBezTo>
                  <a:pt x="10869" y="21120"/>
                  <a:pt x="11570" y="20612"/>
                  <a:pt x="12240" y="20058"/>
                </a:cubicBezTo>
                <a:cubicBezTo>
                  <a:pt x="18258" y="15093"/>
                  <a:pt x="20671" y="8298"/>
                  <a:pt x="19540" y="1843"/>
                </a:cubicBezTo>
                <a:cubicBezTo>
                  <a:pt x="16210" y="631"/>
                  <a:pt x="12642" y="0"/>
                  <a:pt x="9066" y="0"/>
                </a:cubicBezTo>
                <a:close/>
              </a:path>
            </a:pathLst>
          </a:cu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12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30812" y="674092"/>
            <a:ext cx="2070101" cy="35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2" name="Grouper"/>
          <p:cNvGrpSpPr/>
          <p:nvPr/>
        </p:nvGrpSpPr>
        <p:grpSpPr>
          <a:xfrm>
            <a:off x="7239483" y="588427"/>
            <a:ext cx="4586519" cy="4633388"/>
            <a:chOff x="0" y="0"/>
            <a:chExt cx="4586517" cy="4633387"/>
          </a:xfrm>
        </p:grpSpPr>
        <p:sp>
          <p:nvSpPr>
            <p:cNvPr id="10123" name="Rectangle"/>
            <p:cNvSpPr/>
            <p:nvPr/>
          </p:nvSpPr>
          <p:spPr>
            <a:xfrm>
              <a:off x="0" y="728129"/>
              <a:ext cx="4586518" cy="390525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24" name="Cercle"/>
            <p:cNvSpPr/>
            <p:nvPr/>
          </p:nvSpPr>
          <p:spPr>
            <a:xfrm>
              <a:off x="1795970" y="124883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25" name="Cercle"/>
            <p:cNvSpPr/>
            <p:nvPr/>
          </p:nvSpPr>
          <p:spPr>
            <a:xfrm>
              <a:off x="703770" y="124883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26" name="Cercle"/>
            <p:cNvSpPr/>
            <p:nvPr/>
          </p:nvSpPr>
          <p:spPr>
            <a:xfrm>
              <a:off x="1217959" y="220768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27" name="Forme"/>
            <p:cNvSpPr/>
            <p:nvPr/>
          </p:nvSpPr>
          <p:spPr>
            <a:xfrm>
              <a:off x="1806803" y="2207683"/>
              <a:ext cx="806054" cy="77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86" y="0"/>
                  </a:moveTo>
                  <a:cubicBezTo>
                    <a:pt x="6582" y="0"/>
                    <a:pt x="3186" y="723"/>
                    <a:pt x="0" y="2126"/>
                  </a:cubicBezTo>
                  <a:cubicBezTo>
                    <a:pt x="501" y="8139"/>
                    <a:pt x="2950" y="14009"/>
                    <a:pt x="7381" y="18611"/>
                  </a:cubicBezTo>
                  <a:cubicBezTo>
                    <a:pt x="8463" y="19735"/>
                    <a:pt x="9635" y="20719"/>
                    <a:pt x="10848" y="21600"/>
                  </a:cubicBezTo>
                  <a:cubicBezTo>
                    <a:pt x="12058" y="20721"/>
                    <a:pt x="13224" y="19733"/>
                    <a:pt x="14304" y="18611"/>
                  </a:cubicBezTo>
                  <a:cubicBezTo>
                    <a:pt x="18541" y="14210"/>
                    <a:pt x="20957" y="8648"/>
                    <a:pt x="21600" y="2912"/>
                  </a:cubicBezTo>
                  <a:cubicBezTo>
                    <a:pt x="17961" y="985"/>
                    <a:pt x="13976" y="0"/>
                    <a:pt x="9986" y="0"/>
                  </a:cubicBezTo>
                  <a:close/>
                </a:path>
              </a:pathLst>
            </a:cu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2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71673" y="1120051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2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530902" y="1145451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30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49529" y="3990946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31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161698" y="0"/>
              <a:ext cx="2387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143" name="Grouper"/>
          <p:cNvGrpSpPr/>
          <p:nvPr/>
        </p:nvGrpSpPr>
        <p:grpSpPr>
          <a:xfrm>
            <a:off x="456969" y="432498"/>
            <a:ext cx="4586518" cy="4431602"/>
            <a:chOff x="0" y="0"/>
            <a:chExt cx="4586517" cy="4431601"/>
          </a:xfrm>
        </p:grpSpPr>
        <p:pic>
          <p:nvPicPr>
            <p:cNvPr id="10133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36619" y="964298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3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495848" y="989698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3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14475" y="3835193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36" name="Rectangle"/>
            <p:cNvSpPr/>
            <p:nvPr/>
          </p:nvSpPr>
          <p:spPr>
            <a:xfrm>
              <a:off x="0" y="526343"/>
              <a:ext cx="4586518" cy="390525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37" name="Forme"/>
            <p:cNvSpPr/>
            <p:nvPr/>
          </p:nvSpPr>
          <p:spPr>
            <a:xfrm>
              <a:off x="1719642" y="1314942"/>
              <a:ext cx="817265" cy="156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588" h="21600" fill="norm" stroke="1" extrusionOk="0">
                  <a:moveTo>
                    <a:pt x="8794" y="0"/>
                  </a:moveTo>
                  <a:cubicBezTo>
                    <a:pt x="7821" y="437"/>
                    <a:pt x="6887" y="920"/>
                    <a:pt x="6018" y="1477"/>
                  </a:cubicBezTo>
                  <a:cubicBezTo>
                    <a:pt x="-2006" y="6625"/>
                    <a:pt x="-2006" y="14970"/>
                    <a:pt x="6018" y="20117"/>
                  </a:cubicBezTo>
                  <a:cubicBezTo>
                    <a:pt x="6888" y="20675"/>
                    <a:pt x="7820" y="21163"/>
                    <a:pt x="8794" y="21600"/>
                  </a:cubicBezTo>
                  <a:cubicBezTo>
                    <a:pt x="9766" y="21164"/>
                    <a:pt x="10702" y="20674"/>
                    <a:pt x="11570" y="20117"/>
                  </a:cubicBezTo>
                  <a:cubicBezTo>
                    <a:pt x="19594" y="14970"/>
                    <a:pt x="19594" y="6625"/>
                    <a:pt x="11570" y="1477"/>
                  </a:cubicBezTo>
                  <a:cubicBezTo>
                    <a:pt x="10702" y="921"/>
                    <a:pt x="9765" y="436"/>
                    <a:pt x="8794" y="0"/>
                  </a:cubicBezTo>
                  <a:close/>
                </a:path>
              </a:pathLst>
            </a:cu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38" name="Cercle"/>
            <p:cNvSpPr/>
            <p:nvPr/>
          </p:nvSpPr>
          <p:spPr>
            <a:xfrm>
              <a:off x="1141469" y="210164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39" name="Cercle"/>
            <p:cNvSpPr/>
            <p:nvPr/>
          </p:nvSpPr>
          <p:spPr>
            <a:xfrm>
              <a:off x="1712969" y="1142896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40" name="Cercle"/>
            <p:cNvSpPr/>
            <p:nvPr/>
          </p:nvSpPr>
          <p:spPr>
            <a:xfrm>
              <a:off x="620769" y="1142896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4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82058" y="0"/>
              <a:ext cx="1181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42" name="Forme"/>
            <p:cNvSpPr/>
            <p:nvPr/>
          </p:nvSpPr>
          <p:spPr>
            <a:xfrm>
              <a:off x="1711102" y="2101548"/>
              <a:ext cx="806054" cy="77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86" y="0"/>
                  </a:moveTo>
                  <a:cubicBezTo>
                    <a:pt x="6582" y="0"/>
                    <a:pt x="3186" y="723"/>
                    <a:pt x="0" y="2126"/>
                  </a:cubicBezTo>
                  <a:cubicBezTo>
                    <a:pt x="501" y="8139"/>
                    <a:pt x="2950" y="14009"/>
                    <a:pt x="7381" y="18611"/>
                  </a:cubicBezTo>
                  <a:cubicBezTo>
                    <a:pt x="8463" y="19735"/>
                    <a:pt x="9635" y="20719"/>
                    <a:pt x="10848" y="21600"/>
                  </a:cubicBezTo>
                  <a:cubicBezTo>
                    <a:pt x="12058" y="20721"/>
                    <a:pt x="13224" y="19733"/>
                    <a:pt x="14304" y="18611"/>
                  </a:cubicBezTo>
                  <a:cubicBezTo>
                    <a:pt x="18541" y="14210"/>
                    <a:pt x="20957" y="8648"/>
                    <a:pt x="21600" y="2912"/>
                  </a:cubicBezTo>
                  <a:cubicBezTo>
                    <a:pt x="17961" y="985"/>
                    <a:pt x="13976" y="0"/>
                    <a:pt x="9986" y="0"/>
                  </a:cubicBezTo>
                  <a:close/>
                </a:path>
              </a:pathLst>
            </a:cu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0152" name="Grouper"/>
          <p:cNvGrpSpPr/>
          <p:nvPr/>
        </p:nvGrpSpPr>
        <p:grpSpPr>
          <a:xfrm>
            <a:off x="456969" y="5386908"/>
            <a:ext cx="4586518" cy="3905259"/>
            <a:chOff x="0" y="0"/>
            <a:chExt cx="4586517" cy="3905258"/>
          </a:xfrm>
        </p:grpSpPr>
        <p:sp>
          <p:nvSpPr>
            <p:cNvPr id="10144" name="Rectangle"/>
            <p:cNvSpPr/>
            <p:nvPr/>
          </p:nvSpPr>
          <p:spPr>
            <a:xfrm>
              <a:off x="0" y="0"/>
              <a:ext cx="4586518" cy="390525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45" name="Cercle"/>
            <p:cNvSpPr/>
            <p:nvPr/>
          </p:nvSpPr>
          <p:spPr>
            <a:xfrm>
              <a:off x="1141469" y="1479553"/>
              <a:ext cx="1909557" cy="1905001"/>
            </a:xfrm>
            <a:prstGeom prst="ellipse">
              <a:avLst/>
            </a:pr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46" name="Cercle"/>
            <p:cNvSpPr/>
            <p:nvPr/>
          </p:nvSpPr>
          <p:spPr>
            <a:xfrm>
              <a:off x="1719481" y="52070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47" name="Cercle"/>
            <p:cNvSpPr/>
            <p:nvPr/>
          </p:nvSpPr>
          <p:spPr>
            <a:xfrm>
              <a:off x="627280" y="520703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4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95183" y="339381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4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454412" y="364781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50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73039" y="3210276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51" name="Forme"/>
            <p:cNvSpPr/>
            <p:nvPr/>
          </p:nvSpPr>
          <p:spPr>
            <a:xfrm>
              <a:off x="1705873" y="1479553"/>
              <a:ext cx="806054" cy="77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86" y="0"/>
                  </a:moveTo>
                  <a:cubicBezTo>
                    <a:pt x="6582" y="0"/>
                    <a:pt x="3186" y="723"/>
                    <a:pt x="0" y="2126"/>
                  </a:cubicBezTo>
                  <a:cubicBezTo>
                    <a:pt x="501" y="8139"/>
                    <a:pt x="2950" y="14009"/>
                    <a:pt x="7381" y="18611"/>
                  </a:cubicBezTo>
                  <a:cubicBezTo>
                    <a:pt x="8463" y="19735"/>
                    <a:pt x="9635" y="20719"/>
                    <a:pt x="10848" y="21600"/>
                  </a:cubicBezTo>
                  <a:cubicBezTo>
                    <a:pt x="12058" y="20721"/>
                    <a:pt x="13224" y="19733"/>
                    <a:pt x="14304" y="18611"/>
                  </a:cubicBezTo>
                  <a:cubicBezTo>
                    <a:pt x="18541" y="14210"/>
                    <a:pt x="20957" y="8648"/>
                    <a:pt x="21600" y="2912"/>
                  </a:cubicBezTo>
                  <a:cubicBezTo>
                    <a:pt x="17961" y="985"/>
                    <a:pt x="13976" y="0"/>
                    <a:pt x="9986" y="0"/>
                  </a:cubicBezTo>
                  <a:close/>
                </a:path>
              </a:pathLst>
            </a:cu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52" grpId="1"/>
      <p:bldP build="whole" bldLvl="1" animBg="1" rev="0" advAuto="0" spid="10132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63" name="Grouper"/>
          <p:cNvGrpSpPr/>
          <p:nvPr/>
        </p:nvGrpSpPr>
        <p:grpSpPr>
          <a:xfrm>
            <a:off x="552572" y="347101"/>
            <a:ext cx="4586519" cy="3905259"/>
            <a:chOff x="0" y="0"/>
            <a:chExt cx="4586517" cy="3905258"/>
          </a:xfrm>
        </p:grpSpPr>
        <p:pic>
          <p:nvPicPr>
            <p:cNvPr id="1015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36619" y="437955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162" name="Grouper"/>
            <p:cNvGrpSpPr/>
            <p:nvPr/>
          </p:nvGrpSpPr>
          <p:grpSpPr>
            <a:xfrm>
              <a:off x="0" y="0"/>
              <a:ext cx="4586518" cy="3905259"/>
              <a:chOff x="0" y="0"/>
              <a:chExt cx="4586517" cy="3905258"/>
            </a:xfrm>
          </p:grpSpPr>
          <p:sp>
            <p:nvSpPr>
              <p:cNvPr id="10155" name="Cercle"/>
              <p:cNvSpPr/>
              <p:nvPr/>
            </p:nvSpPr>
            <p:spPr>
              <a:xfrm>
                <a:off x="608069" y="616553"/>
                <a:ext cx="1909557" cy="19050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10156" name="Image" descr="Image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5848" y="463355"/>
                <a:ext cx="342901" cy="317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157" name="Image" descr="Image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714475" y="3308849"/>
                <a:ext cx="342901" cy="355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0158" name="Rectangle"/>
              <p:cNvSpPr/>
              <p:nvPr/>
            </p:nvSpPr>
            <p:spPr>
              <a:xfrm>
                <a:off x="0" y="0"/>
                <a:ext cx="4586518" cy="3905259"/>
              </a:xfrm>
              <a:prstGeom prst="rect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59" name="Cercle"/>
              <p:cNvSpPr/>
              <p:nvPr/>
            </p:nvSpPr>
            <p:spPr>
              <a:xfrm>
                <a:off x="1141469" y="1575300"/>
                <a:ext cx="1909557" cy="1905001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60" name="Cercle"/>
              <p:cNvSpPr/>
              <p:nvPr/>
            </p:nvSpPr>
            <p:spPr>
              <a:xfrm>
                <a:off x="1700269" y="616553"/>
                <a:ext cx="1909557" cy="1905001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61" name="Forme"/>
              <p:cNvSpPr/>
              <p:nvPr/>
            </p:nvSpPr>
            <p:spPr>
              <a:xfrm>
                <a:off x="1711102" y="1575205"/>
                <a:ext cx="806054" cy="7743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986" y="0"/>
                    </a:moveTo>
                    <a:cubicBezTo>
                      <a:pt x="6582" y="0"/>
                      <a:pt x="3186" y="723"/>
                      <a:pt x="0" y="2126"/>
                    </a:cubicBezTo>
                    <a:cubicBezTo>
                      <a:pt x="501" y="8139"/>
                      <a:pt x="2950" y="14009"/>
                      <a:pt x="7381" y="18611"/>
                    </a:cubicBezTo>
                    <a:cubicBezTo>
                      <a:pt x="8463" y="19735"/>
                      <a:pt x="9635" y="20719"/>
                      <a:pt x="10848" y="21600"/>
                    </a:cubicBezTo>
                    <a:cubicBezTo>
                      <a:pt x="12058" y="20721"/>
                      <a:pt x="13224" y="19733"/>
                      <a:pt x="14304" y="18611"/>
                    </a:cubicBezTo>
                    <a:cubicBezTo>
                      <a:pt x="18541" y="14210"/>
                      <a:pt x="20957" y="8648"/>
                      <a:pt x="21600" y="2912"/>
                    </a:cubicBezTo>
                    <a:cubicBezTo>
                      <a:pt x="17961" y="985"/>
                      <a:pt x="13976" y="0"/>
                      <a:pt x="9986" y="0"/>
                    </a:cubicBezTo>
                    <a:close/>
                  </a:path>
                </a:pathLst>
              </a:custGeom>
              <a:solidFill>
                <a:srgbClr val="285CEA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10173" name="Grouper"/>
          <p:cNvGrpSpPr/>
          <p:nvPr/>
        </p:nvGrpSpPr>
        <p:grpSpPr>
          <a:xfrm>
            <a:off x="7307217" y="467155"/>
            <a:ext cx="4586519" cy="4896781"/>
            <a:chOff x="0" y="0"/>
            <a:chExt cx="4586517" cy="4896779"/>
          </a:xfrm>
        </p:grpSpPr>
        <p:sp>
          <p:nvSpPr>
            <p:cNvPr id="10164" name="Rectangle"/>
            <p:cNvSpPr/>
            <p:nvPr/>
          </p:nvSpPr>
          <p:spPr>
            <a:xfrm>
              <a:off x="0" y="991521"/>
              <a:ext cx="4586518" cy="390525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65" name="Cercle"/>
            <p:cNvSpPr/>
            <p:nvPr/>
          </p:nvSpPr>
          <p:spPr>
            <a:xfrm>
              <a:off x="1795970" y="1512225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66" name="Cercle"/>
            <p:cNvSpPr/>
            <p:nvPr/>
          </p:nvSpPr>
          <p:spPr>
            <a:xfrm>
              <a:off x="703770" y="1512225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67" name="Cercle"/>
            <p:cNvSpPr/>
            <p:nvPr/>
          </p:nvSpPr>
          <p:spPr>
            <a:xfrm>
              <a:off x="1217959" y="2471075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68" name="Forme"/>
            <p:cNvSpPr/>
            <p:nvPr/>
          </p:nvSpPr>
          <p:spPr>
            <a:xfrm>
              <a:off x="1806803" y="2471075"/>
              <a:ext cx="806054" cy="77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86" y="0"/>
                  </a:moveTo>
                  <a:cubicBezTo>
                    <a:pt x="6582" y="0"/>
                    <a:pt x="3186" y="723"/>
                    <a:pt x="0" y="2126"/>
                  </a:cubicBezTo>
                  <a:cubicBezTo>
                    <a:pt x="501" y="8139"/>
                    <a:pt x="2950" y="14009"/>
                    <a:pt x="7381" y="18611"/>
                  </a:cubicBezTo>
                  <a:cubicBezTo>
                    <a:pt x="8463" y="19735"/>
                    <a:pt x="9635" y="20719"/>
                    <a:pt x="10848" y="21600"/>
                  </a:cubicBezTo>
                  <a:cubicBezTo>
                    <a:pt x="12058" y="20721"/>
                    <a:pt x="13224" y="19733"/>
                    <a:pt x="14304" y="18611"/>
                  </a:cubicBezTo>
                  <a:cubicBezTo>
                    <a:pt x="18541" y="14210"/>
                    <a:pt x="20957" y="8648"/>
                    <a:pt x="21600" y="2912"/>
                  </a:cubicBezTo>
                  <a:cubicBezTo>
                    <a:pt x="17961" y="985"/>
                    <a:pt x="13976" y="0"/>
                    <a:pt x="9986" y="0"/>
                  </a:cubicBezTo>
                  <a:close/>
                </a:path>
              </a:pathLst>
            </a:cu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69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71673" y="1383444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7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530902" y="1408844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71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49529" y="4254339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7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11609" y="0"/>
              <a:ext cx="2387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184" name="Grouper"/>
          <p:cNvGrpSpPr/>
          <p:nvPr/>
        </p:nvGrpSpPr>
        <p:grpSpPr>
          <a:xfrm>
            <a:off x="456969" y="4899295"/>
            <a:ext cx="4586518" cy="4392872"/>
            <a:chOff x="0" y="0"/>
            <a:chExt cx="4586517" cy="4392871"/>
          </a:xfrm>
        </p:grpSpPr>
        <p:sp>
          <p:nvSpPr>
            <p:cNvPr id="10174" name="Rectangle"/>
            <p:cNvSpPr/>
            <p:nvPr/>
          </p:nvSpPr>
          <p:spPr>
            <a:xfrm>
              <a:off x="0" y="487613"/>
              <a:ext cx="4586518" cy="390525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75" name="Cercle"/>
            <p:cNvSpPr/>
            <p:nvPr/>
          </p:nvSpPr>
          <p:spPr>
            <a:xfrm>
              <a:off x="1141469" y="1967167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76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95183" y="826994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7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454412" y="852394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17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73039" y="3697890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79" name="Forme"/>
            <p:cNvSpPr/>
            <p:nvPr/>
          </p:nvSpPr>
          <p:spPr>
            <a:xfrm>
              <a:off x="1727074" y="1967307"/>
              <a:ext cx="1323579" cy="945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2" fill="norm" stroke="1" extrusionOk="0">
                  <a:moveTo>
                    <a:pt x="6082" y="0"/>
                  </a:moveTo>
                  <a:cubicBezTo>
                    <a:pt x="4008" y="0"/>
                    <a:pt x="1941" y="550"/>
                    <a:pt x="0" y="1618"/>
                  </a:cubicBezTo>
                  <a:cubicBezTo>
                    <a:pt x="305" y="6194"/>
                    <a:pt x="1803" y="10662"/>
                    <a:pt x="4501" y="14165"/>
                  </a:cubicBezTo>
                  <a:cubicBezTo>
                    <a:pt x="9126" y="20167"/>
                    <a:pt x="15927" y="21600"/>
                    <a:pt x="21600" y="18479"/>
                  </a:cubicBezTo>
                  <a:cubicBezTo>
                    <a:pt x="21296" y="13899"/>
                    <a:pt x="19799" y="9428"/>
                    <a:pt x="17099" y="5924"/>
                  </a:cubicBezTo>
                  <a:cubicBezTo>
                    <a:pt x="14056" y="1975"/>
                    <a:pt x="10069" y="0"/>
                    <a:pt x="6082" y="0"/>
                  </a:cubicBezTo>
                  <a:close/>
                </a:path>
              </a:pathLst>
            </a:cu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80" name="Cercle"/>
            <p:cNvSpPr/>
            <p:nvPr/>
          </p:nvSpPr>
          <p:spPr>
            <a:xfrm>
              <a:off x="1719481" y="1008317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81" name="Cercle"/>
            <p:cNvSpPr/>
            <p:nvPr/>
          </p:nvSpPr>
          <p:spPr>
            <a:xfrm>
              <a:off x="627280" y="1008317"/>
              <a:ext cx="1909557" cy="190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82" name="Forme"/>
            <p:cNvSpPr/>
            <p:nvPr/>
          </p:nvSpPr>
          <p:spPr>
            <a:xfrm>
              <a:off x="1730313" y="1967167"/>
              <a:ext cx="806054" cy="77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86" y="0"/>
                  </a:moveTo>
                  <a:cubicBezTo>
                    <a:pt x="6582" y="0"/>
                    <a:pt x="3186" y="723"/>
                    <a:pt x="0" y="2126"/>
                  </a:cubicBezTo>
                  <a:cubicBezTo>
                    <a:pt x="501" y="8139"/>
                    <a:pt x="2950" y="14009"/>
                    <a:pt x="7381" y="18611"/>
                  </a:cubicBezTo>
                  <a:cubicBezTo>
                    <a:pt x="8463" y="19735"/>
                    <a:pt x="9635" y="20719"/>
                    <a:pt x="10848" y="21600"/>
                  </a:cubicBezTo>
                  <a:cubicBezTo>
                    <a:pt x="12058" y="20721"/>
                    <a:pt x="13224" y="19733"/>
                    <a:pt x="14304" y="18611"/>
                  </a:cubicBezTo>
                  <a:cubicBezTo>
                    <a:pt x="18541" y="14210"/>
                    <a:pt x="20957" y="8648"/>
                    <a:pt x="21600" y="2912"/>
                  </a:cubicBezTo>
                  <a:cubicBezTo>
                    <a:pt x="17961" y="985"/>
                    <a:pt x="13976" y="0"/>
                    <a:pt x="9986" y="0"/>
                  </a:cubicBezTo>
                  <a:close/>
                </a:path>
              </a:pathLst>
            </a:cu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83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23787" y="0"/>
              <a:ext cx="12192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185" name="L’intersection est associative"/>
          <p:cNvSpPr txBox="1"/>
          <p:nvPr/>
        </p:nvSpPr>
        <p:spPr>
          <a:xfrm>
            <a:off x="6502400" y="5910440"/>
            <a:ext cx="523793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L’intersection est associative</a:t>
            </a:r>
          </a:p>
        </p:txBody>
      </p:sp>
      <p:pic>
        <p:nvPicPr>
          <p:cNvPr id="1018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422615" y="7095731"/>
            <a:ext cx="5397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8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086315" y="8479141"/>
            <a:ext cx="2070101" cy="35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84" grpId="1"/>
      <p:bldP build="whole" bldLvl="1" animBg="1" rev="0" advAuto="0" spid="10187" grpId="5"/>
      <p:bldP build="whole" bldLvl="1" animBg="1" rev="0" advAuto="0" spid="10186" grpId="4"/>
      <p:bldP build="whole" bldLvl="1" animBg="1" rev="0" advAuto="0" spid="10173" grpId="2"/>
      <p:bldP build="whole" bldLvl="1" animBg="1" rev="0" advAuto="0" spid="10185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9" name="Différence"/>
          <p:cNvSpPr txBox="1"/>
          <p:nvPr/>
        </p:nvSpPr>
        <p:spPr>
          <a:xfrm>
            <a:off x="5347059" y="196849"/>
            <a:ext cx="20290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Différence</a:t>
            </a:r>
          </a:p>
        </p:txBody>
      </p:sp>
      <p:pic>
        <p:nvPicPr>
          <p:cNvPr id="1019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45433" y="1140670"/>
            <a:ext cx="44323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197" name="Grouper"/>
          <p:cNvGrpSpPr/>
          <p:nvPr/>
        </p:nvGrpSpPr>
        <p:grpSpPr>
          <a:xfrm>
            <a:off x="1114078" y="1746347"/>
            <a:ext cx="10776644" cy="6279111"/>
            <a:chOff x="0" y="0"/>
            <a:chExt cx="10776643" cy="6279109"/>
          </a:xfrm>
        </p:grpSpPr>
        <p:sp>
          <p:nvSpPr>
            <p:cNvPr id="10191" name="Ovale"/>
            <p:cNvSpPr/>
            <p:nvPr/>
          </p:nvSpPr>
          <p:spPr>
            <a:xfrm>
              <a:off x="1879946" y="1879403"/>
              <a:ext cx="3619501" cy="3714899"/>
            </a:xfrm>
            <a:prstGeom prst="ellipse">
              <a:avLst/>
            </a:pr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92" name="Ovale"/>
            <p:cNvSpPr/>
            <p:nvPr/>
          </p:nvSpPr>
          <p:spPr>
            <a:xfrm>
              <a:off x="4565996" y="1879403"/>
              <a:ext cx="3619501" cy="3714899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193" name="Ovale"/>
            <p:cNvSpPr/>
            <p:nvPr/>
          </p:nvSpPr>
          <p:spPr>
            <a:xfrm>
              <a:off x="1867246" y="1879403"/>
              <a:ext cx="3619501" cy="3714899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9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680246" y="1071018"/>
              <a:ext cx="914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195" name="Rectangle"/>
            <p:cNvSpPr/>
            <p:nvPr/>
          </p:nvSpPr>
          <p:spPr>
            <a:xfrm>
              <a:off x="0" y="595710"/>
              <a:ext cx="10776644" cy="56834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196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264199" y="0"/>
              <a:ext cx="292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9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" name="Différence symétrique"/>
          <p:cNvSpPr txBox="1"/>
          <p:nvPr/>
        </p:nvSpPr>
        <p:spPr>
          <a:xfrm>
            <a:off x="4082826" y="146049"/>
            <a:ext cx="416302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Différence symétrique</a:t>
            </a:r>
          </a:p>
        </p:txBody>
      </p:sp>
      <p:grpSp>
        <p:nvGrpSpPr>
          <p:cNvPr id="10206" name="Grouper"/>
          <p:cNvGrpSpPr/>
          <p:nvPr/>
        </p:nvGrpSpPr>
        <p:grpSpPr>
          <a:xfrm>
            <a:off x="1114078" y="1868016"/>
            <a:ext cx="10776644" cy="6170316"/>
            <a:chOff x="0" y="0"/>
            <a:chExt cx="10776643" cy="6170314"/>
          </a:xfrm>
        </p:grpSpPr>
        <p:pic>
          <p:nvPicPr>
            <p:cNvPr id="1020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49933" y="1654919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0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923807" y="1483469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202" name="Forme"/>
            <p:cNvSpPr/>
            <p:nvPr/>
          </p:nvSpPr>
          <p:spPr>
            <a:xfrm>
              <a:off x="2086483" y="1661269"/>
              <a:ext cx="6305625" cy="371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19679" fill="norm" stroke="1" extrusionOk="0">
                  <a:moveTo>
                    <a:pt x="5871" y="0"/>
                  </a:moveTo>
                  <a:cubicBezTo>
                    <a:pt x="4369" y="0"/>
                    <a:pt x="2866" y="961"/>
                    <a:pt x="1720" y="2882"/>
                  </a:cubicBezTo>
                  <a:cubicBezTo>
                    <a:pt x="-573" y="6725"/>
                    <a:pt x="-573" y="12955"/>
                    <a:pt x="1720" y="16798"/>
                  </a:cubicBezTo>
                  <a:cubicBezTo>
                    <a:pt x="4012" y="20640"/>
                    <a:pt x="7729" y="20640"/>
                    <a:pt x="10022" y="16798"/>
                  </a:cubicBezTo>
                  <a:cubicBezTo>
                    <a:pt x="10095" y="16675"/>
                    <a:pt x="10159" y="16544"/>
                    <a:pt x="10228" y="16417"/>
                  </a:cubicBezTo>
                  <a:cubicBezTo>
                    <a:pt x="10296" y="16544"/>
                    <a:pt x="10360" y="16676"/>
                    <a:pt x="10432" y="16798"/>
                  </a:cubicBezTo>
                  <a:cubicBezTo>
                    <a:pt x="12725" y="20640"/>
                    <a:pt x="16442" y="20640"/>
                    <a:pt x="18734" y="16798"/>
                  </a:cubicBezTo>
                  <a:cubicBezTo>
                    <a:pt x="21027" y="12955"/>
                    <a:pt x="21027" y="6725"/>
                    <a:pt x="18734" y="2882"/>
                  </a:cubicBezTo>
                  <a:cubicBezTo>
                    <a:pt x="16442" y="-960"/>
                    <a:pt x="12725" y="-960"/>
                    <a:pt x="10432" y="2882"/>
                  </a:cubicBezTo>
                  <a:cubicBezTo>
                    <a:pt x="10359" y="3005"/>
                    <a:pt x="10296" y="3136"/>
                    <a:pt x="10228" y="3263"/>
                  </a:cubicBezTo>
                  <a:cubicBezTo>
                    <a:pt x="10159" y="3136"/>
                    <a:pt x="10095" y="3005"/>
                    <a:pt x="10022" y="2882"/>
                  </a:cubicBezTo>
                  <a:cubicBezTo>
                    <a:pt x="8875" y="961"/>
                    <a:pt x="7374" y="0"/>
                    <a:pt x="5871" y="0"/>
                  </a:cubicBezTo>
                  <a:close/>
                </a:path>
              </a:pathLst>
            </a:cu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03" name="Ovale"/>
            <p:cNvSpPr/>
            <p:nvPr/>
          </p:nvSpPr>
          <p:spPr>
            <a:xfrm>
              <a:off x="4791421" y="2277376"/>
              <a:ext cx="929066" cy="2482851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04" name="Rectangle"/>
            <p:cNvSpPr/>
            <p:nvPr/>
          </p:nvSpPr>
          <p:spPr>
            <a:xfrm>
              <a:off x="0" y="486916"/>
              <a:ext cx="10776644" cy="5683399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0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95287" y="0"/>
              <a:ext cx="292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20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61340" y="1083233"/>
            <a:ext cx="4737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0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365751" y="1083233"/>
            <a:ext cx="3797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08" grpId="2"/>
      <p:bldP build="whole" bldLvl="1" animBg="1" rev="0" advAuto="0" spid="1020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etite introduction au cours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Petite introduction au cours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Notions de la théorie des ensembles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1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88098" y="8680836"/>
            <a:ext cx="15621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10211" name="Complément"/>
          <p:cNvSpPr txBox="1"/>
          <p:nvPr/>
        </p:nvSpPr>
        <p:spPr>
          <a:xfrm>
            <a:off x="5237844" y="222249"/>
            <a:ext cx="25291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Complément</a:t>
            </a:r>
          </a:p>
        </p:txBody>
      </p:sp>
      <p:pic>
        <p:nvPicPr>
          <p:cNvPr id="1021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10100" y="1138237"/>
            <a:ext cx="3784600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1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81469" y="8738146"/>
            <a:ext cx="13208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19" name="Grouper"/>
          <p:cNvGrpSpPr/>
          <p:nvPr/>
        </p:nvGrpSpPr>
        <p:grpSpPr>
          <a:xfrm>
            <a:off x="1215678" y="1939925"/>
            <a:ext cx="10776645" cy="6190308"/>
            <a:chOff x="0" y="0"/>
            <a:chExt cx="10776643" cy="6190307"/>
          </a:xfrm>
        </p:grpSpPr>
        <p:grpSp>
          <p:nvGrpSpPr>
            <p:cNvPr id="10217" name="Grouper"/>
            <p:cNvGrpSpPr/>
            <p:nvPr/>
          </p:nvGrpSpPr>
          <p:grpSpPr>
            <a:xfrm>
              <a:off x="0" y="0"/>
              <a:ext cx="10776644" cy="6190308"/>
              <a:chOff x="0" y="0"/>
              <a:chExt cx="10776643" cy="6190307"/>
            </a:xfrm>
          </p:grpSpPr>
          <p:sp>
            <p:nvSpPr>
              <p:cNvPr id="10214" name="Rectangle"/>
              <p:cNvSpPr/>
              <p:nvPr/>
            </p:nvSpPr>
            <p:spPr>
              <a:xfrm>
                <a:off x="0" y="506908"/>
                <a:ext cx="10776644" cy="5683400"/>
              </a:xfrm>
              <a:prstGeom prst="rect">
                <a:avLst/>
              </a:prstGeom>
              <a:solidFill>
                <a:srgbClr val="FF260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15" name="Ovale"/>
              <p:cNvSpPr/>
              <p:nvPr/>
            </p:nvSpPr>
            <p:spPr>
              <a:xfrm>
                <a:off x="2861021" y="1338758"/>
                <a:ext cx="3619501" cy="37149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10216" name="Image" descr="Image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0351947" y="0"/>
                <a:ext cx="292101" cy="3556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1021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133290" y="1406300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10" grpId="2"/>
      <p:bldP build="whole" bldLvl="1" animBg="1" rev="0" advAuto="0" spid="10213" grpId="3"/>
      <p:bldP build="whole" bldLvl="1" animBg="1" rev="0" advAuto="0" spid="1021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9146" y="528042"/>
            <a:ext cx="3708401" cy="4064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27" name="Grouper"/>
          <p:cNvGrpSpPr/>
          <p:nvPr/>
        </p:nvGrpSpPr>
        <p:grpSpPr>
          <a:xfrm>
            <a:off x="570297" y="1404954"/>
            <a:ext cx="5412606" cy="3473847"/>
            <a:chOff x="0" y="0"/>
            <a:chExt cx="5412605" cy="3473846"/>
          </a:xfrm>
        </p:grpSpPr>
        <p:sp>
          <p:nvSpPr>
            <p:cNvPr id="10222" name="Ovale"/>
            <p:cNvSpPr/>
            <p:nvPr/>
          </p:nvSpPr>
          <p:spPr>
            <a:xfrm>
              <a:off x="905221" y="476448"/>
              <a:ext cx="2534097" cy="2642593"/>
            </a:xfrm>
            <a:prstGeom prst="ellipse">
              <a:avLst/>
            </a:prstGeom>
            <a:solidFill>
              <a:srgbClr val="FF2600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23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541202" y="968498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224" name="Ovale"/>
            <p:cNvSpPr/>
            <p:nvPr/>
          </p:nvSpPr>
          <p:spPr>
            <a:xfrm>
              <a:off x="1387821" y="1146298"/>
              <a:ext cx="1210420" cy="1181250"/>
            </a:xfrm>
            <a:prstGeom prst="ellipse">
              <a:avLst/>
            </a:pr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2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8571" y="349448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226" name="Rectangle"/>
            <p:cNvSpPr/>
            <p:nvPr/>
          </p:nvSpPr>
          <p:spPr>
            <a:xfrm>
              <a:off x="0" y="0"/>
              <a:ext cx="5412606" cy="347384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0231" name="Grouper"/>
          <p:cNvGrpSpPr/>
          <p:nvPr/>
        </p:nvGrpSpPr>
        <p:grpSpPr>
          <a:xfrm>
            <a:off x="570297" y="5599079"/>
            <a:ext cx="5412606" cy="3473848"/>
            <a:chOff x="0" y="0"/>
            <a:chExt cx="5412605" cy="3473846"/>
          </a:xfrm>
        </p:grpSpPr>
        <p:sp>
          <p:nvSpPr>
            <p:cNvPr id="10228" name="Rectangle"/>
            <p:cNvSpPr/>
            <p:nvPr/>
          </p:nvSpPr>
          <p:spPr>
            <a:xfrm>
              <a:off x="0" y="0"/>
              <a:ext cx="5412606" cy="3473847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29" name="Ovale"/>
            <p:cNvSpPr/>
            <p:nvPr/>
          </p:nvSpPr>
          <p:spPr>
            <a:xfrm>
              <a:off x="905221" y="415627"/>
              <a:ext cx="2534097" cy="2642593"/>
            </a:xfrm>
            <a:prstGeom prst="ellipse">
              <a:avLst/>
            </a:prstGeom>
            <a:solidFill>
              <a:srgbClr val="285CEA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30" name="Ovale"/>
            <p:cNvSpPr/>
            <p:nvPr/>
          </p:nvSpPr>
          <p:spPr>
            <a:xfrm>
              <a:off x="1387821" y="1044624"/>
              <a:ext cx="1210420" cy="118125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0235" name="Grouper"/>
          <p:cNvGrpSpPr/>
          <p:nvPr/>
        </p:nvGrpSpPr>
        <p:grpSpPr>
          <a:xfrm>
            <a:off x="7021896" y="1404954"/>
            <a:ext cx="5412607" cy="3473847"/>
            <a:chOff x="0" y="0"/>
            <a:chExt cx="5412605" cy="3473846"/>
          </a:xfrm>
        </p:grpSpPr>
        <p:sp>
          <p:nvSpPr>
            <p:cNvPr id="10232" name="Rectangle"/>
            <p:cNvSpPr/>
            <p:nvPr/>
          </p:nvSpPr>
          <p:spPr>
            <a:xfrm>
              <a:off x="0" y="0"/>
              <a:ext cx="5412606" cy="3473847"/>
            </a:xfrm>
            <a:prstGeom prst="rect">
              <a:avLst/>
            </a:prstGeom>
            <a:solidFill>
              <a:srgbClr val="285CEA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33" name="Ovale"/>
            <p:cNvSpPr/>
            <p:nvPr/>
          </p:nvSpPr>
          <p:spPr>
            <a:xfrm>
              <a:off x="1440433" y="1146298"/>
              <a:ext cx="1210420" cy="118125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3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727226" y="470098"/>
              <a:ext cx="3302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239" name="Grouper"/>
          <p:cNvGrpSpPr/>
          <p:nvPr/>
        </p:nvGrpSpPr>
        <p:grpSpPr>
          <a:xfrm>
            <a:off x="7021896" y="5599079"/>
            <a:ext cx="5412607" cy="3473848"/>
            <a:chOff x="0" y="0"/>
            <a:chExt cx="5412605" cy="3473846"/>
          </a:xfrm>
        </p:grpSpPr>
        <p:sp>
          <p:nvSpPr>
            <p:cNvPr id="10236" name="Rectangle"/>
            <p:cNvSpPr/>
            <p:nvPr/>
          </p:nvSpPr>
          <p:spPr>
            <a:xfrm>
              <a:off x="0" y="0"/>
              <a:ext cx="5412606" cy="3473847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37" name="Ovale"/>
            <p:cNvSpPr/>
            <p:nvPr/>
          </p:nvSpPr>
          <p:spPr>
            <a:xfrm>
              <a:off x="957411" y="415627"/>
              <a:ext cx="2534097" cy="264259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3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892326" y="212427"/>
              <a:ext cx="3429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31" grpId="5"/>
      <p:bldP build="whole" bldLvl="1" animBg="1" rev="0" advAuto="0" spid="10235" grpId="3"/>
      <p:bldP build="whole" bldLvl="1" animBg="1" rev="0" advAuto="0" spid="10227" grpId="2"/>
      <p:bldP build="whole" bldLvl="1" animBg="1" rev="0" advAuto="0" spid="10239" grpId="4"/>
      <p:bldP build="whole" bldLvl="1" animBg="1" rev="0" advAuto="0" spid="10221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Lois de DeMorgan"/>
          <p:cNvSpPr txBox="1"/>
          <p:nvPr/>
        </p:nvSpPr>
        <p:spPr>
          <a:xfrm>
            <a:off x="4706863" y="361949"/>
            <a:ext cx="35910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Lois de DeMorgan</a:t>
            </a:r>
          </a:p>
        </p:txBody>
      </p:sp>
      <p:pic>
        <p:nvPicPr>
          <p:cNvPr id="1024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3313" y="2436713"/>
            <a:ext cx="3048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4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86523" y="4597400"/>
            <a:ext cx="3048001" cy="40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43" grpId="2"/>
      <p:bldP build="whole" bldLvl="1" animBg="1" rev="0" advAuto="0" spid="1024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Forme"/>
          <p:cNvSpPr/>
          <p:nvPr/>
        </p:nvSpPr>
        <p:spPr>
          <a:xfrm>
            <a:off x="1196118" y="1811215"/>
            <a:ext cx="3807286" cy="26518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82" h="19948" fill="norm" stroke="1" extrusionOk="0">
                <a:moveTo>
                  <a:pt x="13533" y="0"/>
                </a:moveTo>
                <a:cubicBezTo>
                  <a:pt x="12343" y="0"/>
                  <a:pt x="11154" y="473"/>
                  <a:pt x="10098" y="1395"/>
                </a:cubicBezTo>
                <a:cubicBezTo>
                  <a:pt x="7520" y="-779"/>
                  <a:pt x="4179" y="-253"/>
                  <a:pt x="1977" y="2989"/>
                </a:cubicBezTo>
                <a:cubicBezTo>
                  <a:pt x="-659" y="6870"/>
                  <a:pt x="-659" y="13163"/>
                  <a:pt x="1977" y="17044"/>
                </a:cubicBezTo>
                <a:cubicBezTo>
                  <a:pt x="4203" y="20323"/>
                  <a:pt x="7595" y="20821"/>
                  <a:pt x="10184" y="18561"/>
                </a:cubicBezTo>
                <a:cubicBezTo>
                  <a:pt x="12762" y="20735"/>
                  <a:pt x="16103" y="20212"/>
                  <a:pt x="18305" y="16970"/>
                </a:cubicBezTo>
                <a:cubicBezTo>
                  <a:pt x="20941" y="13088"/>
                  <a:pt x="20941" y="6793"/>
                  <a:pt x="18305" y="2911"/>
                </a:cubicBezTo>
                <a:cubicBezTo>
                  <a:pt x="16987" y="970"/>
                  <a:pt x="15261" y="0"/>
                  <a:pt x="13533" y="0"/>
                </a:cubicBezTo>
                <a:close/>
              </a:path>
            </a:pathLst>
          </a:cu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246" name="Ovale"/>
          <p:cNvSpPr/>
          <p:nvPr/>
        </p:nvSpPr>
        <p:spPr>
          <a:xfrm>
            <a:off x="1196118" y="1830602"/>
            <a:ext cx="2534098" cy="264259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247" name="Rectangle"/>
          <p:cNvSpPr/>
          <p:nvPr/>
        </p:nvSpPr>
        <p:spPr>
          <a:xfrm>
            <a:off x="570297" y="1404954"/>
            <a:ext cx="5319936" cy="3467233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248" name="Ovale"/>
          <p:cNvSpPr/>
          <p:nvPr/>
        </p:nvSpPr>
        <p:spPr>
          <a:xfrm>
            <a:off x="2469516" y="1820581"/>
            <a:ext cx="2534098" cy="264259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2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42566" y="500525"/>
            <a:ext cx="1181101" cy="355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55" name="Grouper"/>
          <p:cNvGrpSpPr/>
          <p:nvPr/>
        </p:nvGrpSpPr>
        <p:grpSpPr>
          <a:xfrm>
            <a:off x="7021896" y="643863"/>
            <a:ext cx="5412607" cy="4234938"/>
            <a:chOff x="0" y="0"/>
            <a:chExt cx="5412605" cy="4234937"/>
          </a:xfrm>
        </p:grpSpPr>
        <p:sp>
          <p:nvSpPr>
            <p:cNvPr id="10250" name="Rectangle"/>
            <p:cNvSpPr/>
            <p:nvPr/>
          </p:nvSpPr>
          <p:spPr>
            <a:xfrm>
              <a:off x="0" y="761090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51" name="Forme"/>
            <p:cNvSpPr/>
            <p:nvPr/>
          </p:nvSpPr>
          <p:spPr>
            <a:xfrm>
              <a:off x="802555" y="1176717"/>
              <a:ext cx="3807286" cy="265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2" h="19948" fill="norm" stroke="1" extrusionOk="0">
                  <a:moveTo>
                    <a:pt x="13533" y="0"/>
                  </a:moveTo>
                  <a:cubicBezTo>
                    <a:pt x="12343" y="0"/>
                    <a:pt x="11154" y="473"/>
                    <a:pt x="10098" y="1395"/>
                  </a:cubicBezTo>
                  <a:cubicBezTo>
                    <a:pt x="7520" y="-779"/>
                    <a:pt x="4179" y="-253"/>
                    <a:pt x="1977" y="2989"/>
                  </a:cubicBezTo>
                  <a:cubicBezTo>
                    <a:pt x="-659" y="6870"/>
                    <a:pt x="-659" y="13163"/>
                    <a:pt x="1977" y="17044"/>
                  </a:cubicBezTo>
                  <a:cubicBezTo>
                    <a:pt x="4203" y="20323"/>
                    <a:pt x="7595" y="20821"/>
                    <a:pt x="10184" y="18561"/>
                  </a:cubicBezTo>
                  <a:cubicBezTo>
                    <a:pt x="12762" y="20735"/>
                    <a:pt x="16103" y="20212"/>
                    <a:pt x="18305" y="16970"/>
                  </a:cubicBezTo>
                  <a:cubicBezTo>
                    <a:pt x="20941" y="13088"/>
                    <a:pt x="20941" y="6793"/>
                    <a:pt x="18305" y="2911"/>
                  </a:cubicBezTo>
                  <a:cubicBezTo>
                    <a:pt x="16987" y="970"/>
                    <a:pt x="15261" y="0"/>
                    <a:pt x="13533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52" name="Ovale"/>
            <p:cNvSpPr/>
            <p:nvPr/>
          </p:nvSpPr>
          <p:spPr>
            <a:xfrm>
              <a:off x="802555" y="1196105"/>
              <a:ext cx="2534098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53" name="Ovale"/>
            <p:cNvSpPr/>
            <p:nvPr/>
          </p:nvSpPr>
          <p:spPr>
            <a:xfrm>
              <a:off x="2075953" y="1186083"/>
              <a:ext cx="2534098" cy="2642594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5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47712" y="0"/>
              <a:ext cx="12192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260" name="Grouper"/>
          <p:cNvGrpSpPr/>
          <p:nvPr/>
        </p:nvGrpSpPr>
        <p:grpSpPr>
          <a:xfrm>
            <a:off x="7021896" y="5030589"/>
            <a:ext cx="5412607" cy="4042338"/>
            <a:chOff x="0" y="0"/>
            <a:chExt cx="5412605" cy="4042337"/>
          </a:xfrm>
        </p:grpSpPr>
        <p:sp>
          <p:nvSpPr>
            <p:cNvPr id="10256" name="Rectangle"/>
            <p:cNvSpPr/>
            <p:nvPr/>
          </p:nvSpPr>
          <p:spPr>
            <a:xfrm>
              <a:off x="0" y="568490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57" name="Ovale"/>
            <p:cNvSpPr/>
            <p:nvPr/>
          </p:nvSpPr>
          <p:spPr>
            <a:xfrm>
              <a:off x="802555" y="999149"/>
              <a:ext cx="2534098" cy="264259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58" name="Ovale"/>
            <p:cNvSpPr/>
            <p:nvPr/>
          </p:nvSpPr>
          <p:spPr>
            <a:xfrm>
              <a:off x="2075953" y="989128"/>
              <a:ext cx="2534098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59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508659" y="0"/>
              <a:ext cx="3302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265" name="Grouper"/>
          <p:cNvGrpSpPr/>
          <p:nvPr/>
        </p:nvGrpSpPr>
        <p:grpSpPr>
          <a:xfrm>
            <a:off x="570297" y="5025892"/>
            <a:ext cx="5412606" cy="4047035"/>
            <a:chOff x="0" y="0"/>
            <a:chExt cx="5412605" cy="4047033"/>
          </a:xfrm>
        </p:grpSpPr>
        <p:sp>
          <p:nvSpPr>
            <p:cNvPr id="10261" name="Rectangle"/>
            <p:cNvSpPr/>
            <p:nvPr/>
          </p:nvSpPr>
          <p:spPr>
            <a:xfrm>
              <a:off x="0" y="573186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62" name="Ovale"/>
            <p:cNvSpPr/>
            <p:nvPr/>
          </p:nvSpPr>
          <p:spPr>
            <a:xfrm>
              <a:off x="2029618" y="983803"/>
              <a:ext cx="2534097" cy="264259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63" name="Ovale"/>
            <p:cNvSpPr/>
            <p:nvPr/>
          </p:nvSpPr>
          <p:spPr>
            <a:xfrm>
              <a:off x="756220" y="993824"/>
              <a:ext cx="2534097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6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132620" y="0"/>
              <a:ext cx="3429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26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343098" y="651867"/>
            <a:ext cx="16510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65" grpId="2"/>
      <p:bldP build="whole" bldLvl="1" animBg="1" rev="0" advAuto="0" spid="10260" grpId="3"/>
      <p:bldP build="whole" bldLvl="1" animBg="1" rev="0" advAuto="0" spid="10255" grpId="1"/>
      <p:bldP build="whole" bldLvl="1" animBg="1" rev="0" advAuto="0" spid="10266" grpId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8" name="Ovale"/>
          <p:cNvSpPr/>
          <p:nvPr/>
        </p:nvSpPr>
        <p:spPr>
          <a:xfrm>
            <a:off x="1196118" y="1830602"/>
            <a:ext cx="2534098" cy="264259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269" name="Rectangle"/>
          <p:cNvSpPr/>
          <p:nvPr/>
        </p:nvSpPr>
        <p:spPr>
          <a:xfrm>
            <a:off x="570297" y="1404954"/>
            <a:ext cx="5319936" cy="3467233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270" name="Ovale"/>
          <p:cNvSpPr/>
          <p:nvPr/>
        </p:nvSpPr>
        <p:spPr>
          <a:xfrm>
            <a:off x="2469516" y="1820581"/>
            <a:ext cx="2534098" cy="264259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0275" name="Grouper"/>
          <p:cNvGrpSpPr/>
          <p:nvPr/>
        </p:nvGrpSpPr>
        <p:grpSpPr>
          <a:xfrm>
            <a:off x="7021896" y="5030589"/>
            <a:ext cx="5412607" cy="4042338"/>
            <a:chOff x="0" y="0"/>
            <a:chExt cx="5412605" cy="4042337"/>
          </a:xfrm>
        </p:grpSpPr>
        <p:sp>
          <p:nvSpPr>
            <p:cNvPr id="10271" name="Rectangle"/>
            <p:cNvSpPr/>
            <p:nvPr/>
          </p:nvSpPr>
          <p:spPr>
            <a:xfrm>
              <a:off x="0" y="568490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72" name="Ovale"/>
            <p:cNvSpPr/>
            <p:nvPr/>
          </p:nvSpPr>
          <p:spPr>
            <a:xfrm>
              <a:off x="802555" y="999149"/>
              <a:ext cx="2534098" cy="264259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73" name="Ovale"/>
            <p:cNvSpPr/>
            <p:nvPr/>
          </p:nvSpPr>
          <p:spPr>
            <a:xfrm>
              <a:off x="2075953" y="989128"/>
              <a:ext cx="2534098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7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508659" y="0"/>
              <a:ext cx="3302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280" name="Grouper"/>
          <p:cNvGrpSpPr/>
          <p:nvPr/>
        </p:nvGrpSpPr>
        <p:grpSpPr>
          <a:xfrm>
            <a:off x="570297" y="5025892"/>
            <a:ext cx="5412606" cy="4047035"/>
            <a:chOff x="0" y="0"/>
            <a:chExt cx="5412605" cy="4047033"/>
          </a:xfrm>
        </p:grpSpPr>
        <p:sp>
          <p:nvSpPr>
            <p:cNvPr id="10276" name="Rectangle"/>
            <p:cNvSpPr/>
            <p:nvPr/>
          </p:nvSpPr>
          <p:spPr>
            <a:xfrm>
              <a:off x="0" y="573186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77" name="Ovale"/>
            <p:cNvSpPr/>
            <p:nvPr/>
          </p:nvSpPr>
          <p:spPr>
            <a:xfrm>
              <a:off x="2029618" y="983803"/>
              <a:ext cx="2534097" cy="264259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78" name="Ovale"/>
            <p:cNvSpPr/>
            <p:nvPr/>
          </p:nvSpPr>
          <p:spPr>
            <a:xfrm>
              <a:off x="756220" y="993824"/>
              <a:ext cx="2534097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7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32620" y="0"/>
              <a:ext cx="3429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281" name="Forme"/>
          <p:cNvSpPr/>
          <p:nvPr/>
        </p:nvSpPr>
        <p:spPr>
          <a:xfrm>
            <a:off x="2469280" y="2010882"/>
            <a:ext cx="1260936" cy="2282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057" h="21600" fill="norm" stroke="1" extrusionOk="0">
                <a:moveTo>
                  <a:pt x="8912" y="0"/>
                </a:moveTo>
                <a:cubicBezTo>
                  <a:pt x="7632" y="523"/>
                  <a:pt x="6416" y="1149"/>
                  <a:pt x="5315" y="1908"/>
                </a:cubicBezTo>
                <a:cubicBezTo>
                  <a:pt x="-1771" y="6792"/>
                  <a:pt x="-1771" y="14714"/>
                  <a:pt x="5315" y="19598"/>
                </a:cubicBezTo>
                <a:cubicBezTo>
                  <a:pt x="6482" y="20403"/>
                  <a:pt x="7778" y="21060"/>
                  <a:pt x="9146" y="21600"/>
                </a:cubicBezTo>
                <a:cubicBezTo>
                  <a:pt x="10426" y="21077"/>
                  <a:pt x="11642" y="20450"/>
                  <a:pt x="12743" y="19692"/>
                </a:cubicBezTo>
                <a:cubicBezTo>
                  <a:pt x="19829" y="14808"/>
                  <a:pt x="19829" y="6890"/>
                  <a:pt x="12743" y="2006"/>
                </a:cubicBezTo>
                <a:cubicBezTo>
                  <a:pt x="11576" y="1201"/>
                  <a:pt x="10280" y="540"/>
                  <a:pt x="8912" y="0"/>
                </a:cubicBezTo>
                <a:close/>
              </a:path>
            </a:pathLst>
          </a:cu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028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99228" y="579900"/>
            <a:ext cx="1651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8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55267" y="466063"/>
            <a:ext cx="1181101" cy="355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89" name="Grouper"/>
          <p:cNvGrpSpPr/>
          <p:nvPr/>
        </p:nvGrpSpPr>
        <p:grpSpPr>
          <a:xfrm>
            <a:off x="7021896" y="657026"/>
            <a:ext cx="5412607" cy="4221775"/>
            <a:chOff x="0" y="0"/>
            <a:chExt cx="5412605" cy="4221774"/>
          </a:xfrm>
        </p:grpSpPr>
        <p:sp>
          <p:nvSpPr>
            <p:cNvPr id="10284" name="Rectangle"/>
            <p:cNvSpPr/>
            <p:nvPr/>
          </p:nvSpPr>
          <p:spPr>
            <a:xfrm>
              <a:off x="0" y="747927"/>
              <a:ext cx="5412606" cy="3473848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85" name="Ovale"/>
            <p:cNvSpPr/>
            <p:nvPr/>
          </p:nvSpPr>
          <p:spPr>
            <a:xfrm>
              <a:off x="770011" y="1130845"/>
              <a:ext cx="2534098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86" name="Ovale"/>
            <p:cNvSpPr/>
            <p:nvPr/>
          </p:nvSpPr>
          <p:spPr>
            <a:xfrm>
              <a:off x="2043410" y="1120824"/>
              <a:ext cx="2534097" cy="2642593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287" name="Forme"/>
            <p:cNvSpPr/>
            <p:nvPr/>
          </p:nvSpPr>
          <p:spPr>
            <a:xfrm>
              <a:off x="2043173" y="1311125"/>
              <a:ext cx="1260936" cy="2282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57" h="21600" fill="norm" stroke="1" extrusionOk="0">
                  <a:moveTo>
                    <a:pt x="8912" y="0"/>
                  </a:moveTo>
                  <a:cubicBezTo>
                    <a:pt x="7632" y="523"/>
                    <a:pt x="6416" y="1149"/>
                    <a:pt x="5315" y="1908"/>
                  </a:cubicBezTo>
                  <a:cubicBezTo>
                    <a:pt x="-1771" y="6792"/>
                    <a:pt x="-1771" y="14714"/>
                    <a:pt x="5315" y="19598"/>
                  </a:cubicBezTo>
                  <a:cubicBezTo>
                    <a:pt x="6482" y="20403"/>
                    <a:pt x="7778" y="21060"/>
                    <a:pt x="9146" y="21600"/>
                  </a:cubicBezTo>
                  <a:cubicBezTo>
                    <a:pt x="10426" y="21077"/>
                    <a:pt x="11642" y="20450"/>
                    <a:pt x="12743" y="19692"/>
                  </a:cubicBezTo>
                  <a:cubicBezTo>
                    <a:pt x="19829" y="14808"/>
                    <a:pt x="19829" y="6890"/>
                    <a:pt x="12743" y="2006"/>
                  </a:cubicBezTo>
                  <a:cubicBezTo>
                    <a:pt x="11576" y="1201"/>
                    <a:pt x="10280" y="540"/>
                    <a:pt x="89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028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19187" y="0"/>
              <a:ext cx="12192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89" grpId="1"/>
      <p:bldP build="whole" bldLvl="1" animBg="1" rev="0" advAuto="0" spid="10280" grpId="2"/>
      <p:bldP build="whole" bldLvl="1" animBg="1" rev="0" advAuto="0" spid="10282" grpId="4"/>
      <p:bldP build="whole" bldLvl="1" animBg="1" rev="0" advAuto="0" spid="10275" grpId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0292" name="#1.1 et 1.2"/>
          <p:cNvSpPr txBox="1"/>
          <p:nvPr/>
        </p:nvSpPr>
        <p:spPr>
          <a:xfrm>
            <a:off x="5440436" y="4565649"/>
            <a:ext cx="21239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#1.1 et 1.2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8719" y="2545903"/>
            <a:ext cx="55626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9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48719" y="5131527"/>
            <a:ext cx="5562601" cy="1346201"/>
          </a:xfrm>
          <a:prstGeom prst="rect">
            <a:avLst/>
          </a:prstGeom>
          <a:ln w="12700">
            <a:miter lim="400000"/>
          </a:ln>
        </p:spPr>
      </p:pic>
      <p:sp>
        <p:nvSpPr>
          <p:cNvPr id="10296" name="Lorsqu’on fait l’union ou l’intersection de plusieurs ensemble, on utilise une notation similaire à celle de la sommation."/>
          <p:cNvSpPr txBox="1"/>
          <p:nvPr/>
        </p:nvSpPr>
        <p:spPr>
          <a:xfrm>
            <a:off x="544450" y="372685"/>
            <a:ext cx="1206066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fait l’union ou l’intersection de plusieurs ensemble, on utilise une notation similaire à celle de la sommation.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95" grpId="2"/>
      <p:bldP build="whole" bldLvl="1" animBg="1" rev="0" advAuto="0" spid="1029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8" name="Définition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0299" name="Une partition d’un ensemble      est une collection…"/>
          <p:cNvSpPr txBox="1"/>
          <p:nvPr/>
        </p:nvSpPr>
        <p:spPr>
          <a:xfrm>
            <a:off x="2863850" y="660400"/>
            <a:ext cx="921655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partition d’un ensemble      est une collection</a:t>
            </a:r>
          </a:p>
          <a:p>
            <a:pPr algn="l"/>
            <a:r>
              <a:t> de sous-ensemble</a:t>
            </a:r>
          </a:p>
        </p:txBody>
      </p:sp>
      <p:pic>
        <p:nvPicPr>
          <p:cNvPr id="1030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37448" y="1282700"/>
            <a:ext cx="1473201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06568" y="2902346"/>
            <a:ext cx="2019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51142" y="2915046"/>
            <a:ext cx="2349501" cy="495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90979" y="774650"/>
            <a:ext cx="2921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304" name="Exemple:"/>
          <p:cNvSpPr/>
          <p:nvPr/>
        </p:nvSpPr>
        <p:spPr>
          <a:xfrm>
            <a:off x="139700" y="48768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030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06700" y="5094932"/>
            <a:ext cx="37592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472126" y="5094932"/>
            <a:ext cx="5041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972325" y="6397773"/>
            <a:ext cx="3771901" cy="45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951142" y="7438925"/>
            <a:ext cx="38481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0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968797" y="6512073"/>
            <a:ext cx="18669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10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60797" y="7642125"/>
            <a:ext cx="2374901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10311" name="tel que"/>
          <p:cNvSpPr txBox="1"/>
          <p:nvPr/>
        </p:nvSpPr>
        <p:spPr>
          <a:xfrm>
            <a:off x="2902247" y="1910680"/>
            <a:ext cx="13479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tel que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09" grpId="7"/>
      <p:bldP build="whole" bldLvl="1" animBg="1" rev="0" advAuto="0" spid="10301" grpId="2"/>
      <p:bldP build="whole" bldLvl="1" animBg="1" rev="0" advAuto="0" spid="10304" grpId="4"/>
      <p:bldP build="whole" bldLvl="1" animBg="1" rev="0" advAuto="0" spid="10306" grpId="6"/>
      <p:bldP build="whole" bldLvl="1" animBg="1" rev="0" advAuto="0" spid="10310" grpId="8"/>
      <p:bldP build="whole" bldLvl="1" animBg="1" rev="0" advAuto="0" spid="10307" grpId="9"/>
      <p:bldP build="whole" bldLvl="1" animBg="1" rev="0" advAuto="0" spid="10302" grpId="3"/>
      <p:bldP build="whole" bldLvl="1" animBg="1" rev="0" advAuto="0" spid="10305" grpId="5"/>
      <p:bldP build="whole" bldLvl="1" animBg="1" rev="0" advAuto="0" spid="10308" grpId="10"/>
      <p:bldP build="whole" bldLvl="1" animBg="1" rev="0" advAuto="0" spid="10311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6" name="Grouper"/>
          <p:cNvGrpSpPr/>
          <p:nvPr/>
        </p:nvGrpSpPr>
        <p:grpSpPr>
          <a:xfrm>
            <a:off x="3465454" y="5138974"/>
            <a:ext cx="4729034" cy="3428375"/>
            <a:chOff x="91435" y="0"/>
            <a:chExt cx="4729032" cy="3428374"/>
          </a:xfrm>
        </p:grpSpPr>
        <p:sp>
          <p:nvSpPr>
            <p:cNvPr id="10313" name="Rectangle aux angles arrondis"/>
            <p:cNvSpPr/>
            <p:nvPr/>
          </p:nvSpPr>
          <p:spPr>
            <a:xfrm>
              <a:off x="91435" y="1847224"/>
              <a:ext cx="4729034" cy="622301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14" name="Rectangle aux angles arrondis"/>
            <p:cNvSpPr/>
            <p:nvPr/>
          </p:nvSpPr>
          <p:spPr>
            <a:xfrm>
              <a:off x="763864" y="0"/>
              <a:ext cx="1857690" cy="622300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15" name="Une fonction un pour un"/>
            <p:cNvSpPr/>
            <p:nvPr/>
          </p:nvSpPr>
          <p:spPr>
            <a:xfrm>
              <a:off x="2410234" y="2158374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Une fonction un pour un </a:t>
              </a:r>
            </a:p>
          </p:txBody>
        </p:sp>
      </p:grpSp>
      <p:sp>
        <p:nvSpPr>
          <p:cNvPr id="10317" name="Définition:"/>
          <p:cNvSpPr/>
          <p:nvPr>
            <p:ph type="body" idx="21"/>
          </p:nvPr>
        </p:nvSpPr>
        <p:spPr>
          <a:xfrm>
            <a:off x="173566" y="1367366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0318" name="Cardinalité"/>
          <p:cNvSpPr txBox="1"/>
          <p:nvPr/>
        </p:nvSpPr>
        <p:spPr>
          <a:xfrm>
            <a:off x="5409182" y="370416"/>
            <a:ext cx="21864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Cardinalité</a:t>
            </a:r>
          </a:p>
        </p:txBody>
      </p:sp>
      <p:sp>
        <p:nvSpPr>
          <p:cNvPr id="10319" name="La cardinalité d’un ensemble est une mesure…"/>
          <p:cNvSpPr txBox="1"/>
          <p:nvPr/>
        </p:nvSpPr>
        <p:spPr>
          <a:xfrm>
            <a:off x="2929466" y="1367366"/>
            <a:ext cx="836957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La cardinalité d’un ensemble est une mesure </a:t>
            </a:r>
          </a:p>
          <a:p>
            <a:pPr algn="l"/>
            <a:r>
              <a:t>du « nombre d’éléments dans l’ensemble »</a:t>
            </a:r>
          </a:p>
        </p:txBody>
      </p:sp>
      <p:pic>
        <p:nvPicPr>
          <p:cNvPr id="103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19529" y="2846773"/>
            <a:ext cx="4953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324" name="Grouper"/>
          <p:cNvGrpSpPr/>
          <p:nvPr/>
        </p:nvGrpSpPr>
        <p:grpSpPr>
          <a:xfrm>
            <a:off x="269712" y="3729566"/>
            <a:ext cx="11970077" cy="622301"/>
            <a:chOff x="0" y="0"/>
            <a:chExt cx="11970075" cy="622300"/>
          </a:xfrm>
        </p:grpSpPr>
        <p:sp>
          <p:nvSpPr>
            <p:cNvPr id="10321" name="Si"/>
            <p:cNvSpPr txBox="1"/>
            <p:nvPr/>
          </p:nvSpPr>
          <p:spPr>
            <a:xfrm>
              <a:off x="-1" y="-1"/>
              <a:ext cx="5904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</a:t>
              </a:r>
            </a:p>
          </p:txBody>
        </p:sp>
        <p:pic>
          <p:nvPicPr>
            <p:cNvPr id="1032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16471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23" name="a un nombre fini d’éléments, la cardinalité est ce nombre."/>
            <p:cNvSpPr txBox="1"/>
            <p:nvPr/>
          </p:nvSpPr>
          <p:spPr>
            <a:xfrm>
              <a:off x="1355356" y="-1"/>
              <a:ext cx="1061472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 un nombre fini d’éléments, la cardinalité est ce nombre.</a:t>
              </a:r>
            </a:p>
          </p:txBody>
        </p:sp>
      </p:grpSp>
      <p:sp>
        <p:nvSpPr>
          <p:cNvPr id="10325" name="On dit que deux ensembles ont la même cardinalité s’il existe une bijection entre les deux."/>
          <p:cNvSpPr txBox="1"/>
          <p:nvPr/>
        </p:nvSpPr>
        <p:spPr>
          <a:xfrm>
            <a:off x="398288" y="4567474"/>
            <a:ext cx="1220822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dit que deux ensembles ont la même cardinalité s’il existe une bijection entre les deux.</a:t>
            </a:r>
          </a:p>
        </p:txBody>
      </p:sp>
      <p:pic>
        <p:nvPicPr>
          <p:cNvPr id="1032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02182" y="2904887"/>
            <a:ext cx="1181101" cy="4236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2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470634" y="2904887"/>
            <a:ext cx="2108201" cy="474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16" grpId="5"/>
      <p:bldP build="whole" bldLvl="1" animBg="1" rev="0" advAuto="0" spid="10326" grpId="1"/>
      <p:bldP build="whole" bldLvl="1" animBg="1" rev="0" advAuto="0" spid="10324" grpId="3"/>
      <p:bldP build="whole" bldLvl="1" animBg="1" rev="0" advAuto="0" spid="10325" grpId="4"/>
      <p:bldP build="whole" bldLvl="1" animBg="1" rev="0" advAuto="0" spid="10327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9" name="Bijection"/>
          <p:cNvSpPr txBox="1"/>
          <p:nvPr/>
        </p:nvSpPr>
        <p:spPr>
          <a:xfrm>
            <a:off x="5628964" y="342900"/>
            <a:ext cx="173838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Bijection</a:t>
            </a:r>
          </a:p>
        </p:txBody>
      </p:sp>
      <p:grpSp>
        <p:nvGrpSpPr>
          <p:cNvPr id="10332" name="Grouper"/>
          <p:cNvGrpSpPr/>
          <p:nvPr/>
        </p:nvGrpSpPr>
        <p:grpSpPr>
          <a:xfrm>
            <a:off x="2438400" y="1625600"/>
            <a:ext cx="5945709" cy="622300"/>
            <a:chOff x="0" y="0"/>
            <a:chExt cx="5945708" cy="622300"/>
          </a:xfrm>
        </p:grpSpPr>
        <p:sp>
          <p:nvSpPr>
            <p:cNvPr id="10330" name="1, 2, 3, 4, 5, 6, 7, ..."/>
            <p:cNvSpPr txBox="1"/>
            <p:nvPr/>
          </p:nvSpPr>
          <p:spPr>
            <a:xfrm>
              <a:off x="2173808" y="0"/>
              <a:ext cx="3771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1, 2, 3, 4, 5, 6, 7, ... </a:t>
              </a:r>
            </a:p>
          </p:txBody>
        </p:sp>
        <p:pic>
          <p:nvPicPr>
            <p:cNvPr id="10331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3175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335" name="Grouper"/>
          <p:cNvGrpSpPr/>
          <p:nvPr/>
        </p:nvGrpSpPr>
        <p:grpSpPr>
          <a:xfrm>
            <a:off x="2159496" y="3086100"/>
            <a:ext cx="6789763" cy="622300"/>
            <a:chOff x="0" y="0"/>
            <a:chExt cx="6789762" cy="622300"/>
          </a:xfrm>
        </p:grpSpPr>
        <p:sp>
          <p:nvSpPr>
            <p:cNvPr id="10333" name="Pair"/>
            <p:cNvSpPr txBox="1"/>
            <p:nvPr/>
          </p:nvSpPr>
          <p:spPr>
            <a:xfrm>
              <a:off x="0" y="0"/>
              <a:ext cx="8541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Pair</a:t>
              </a:r>
            </a:p>
          </p:txBody>
        </p:sp>
        <p:sp>
          <p:nvSpPr>
            <p:cNvPr id="10334" name="2, 4, 6, 8, 10, 12, 14, ..."/>
            <p:cNvSpPr txBox="1"/>
            <p:nvPr/>
          </p:nvSpPr>
          <p:spPr>
            <a:xfrm>
              <a:off x="2446362" y="0"/>
              <a:ext cx="43434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2, 4, 6, 8, 10, 12, 14, ...</a:t>
              </a:r>
            </a:p>
          </p:txBody>
        </p:sp>
      </p:grpSp>
      <p:grpSp>
        <p:nvGrpSpPr>
          <p:cNvPr id="10343" name="Grouper"/>
          <p:cNvGrpSpPr/>
          <p:nvPr/>
        </p:nvGrpSpPr>
        <p:grpSpPr>
          <a:xfrm>
            <a:off x="4792133" y="2235200"/>
            <a:ext cx="3302001" cy="850900"/>
            <a:chOff x="0" y="0"/>
            <a:chExt cx="3301999" cy="850900"/>
          </a:xfrm>
        </p:grpSpPr>
        <p:sp>
          <p:nvSpPr>
            <p:cNvPr id="10336" name="Ligne"/>
            <p:cNvSpPr/>
            <p:nvPr/>
          </p:nvSpPr>
          <p:spPr>
            <a:xfrm flipV="1">
              <a:off x="0" y="15689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7" name="Ligne"/>
            <p:cNvSpPr/>
            <p:nvPr/>
          </p:nvSpPr>
          <p:spPr>
            <a:xfrm flipV="1">
              <a:off x="452966" y="1270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8" name="Ligne"/>
            <p:cNvSpPr/>
            <p:nvPr/>
          </p:nvSpPr>
          <p:spPr>
            <a:xfrm flipV="1">
              <a:off x="884766" y="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9" name="Ligne"/>
            <p:cNvSpPr/>
            <p:nvPr/>
          </p:nvSpPr>
          <p:spPr>
            <a:xfrm flipV="1">
              <a:off x="1354666" y="1270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0" name="Ligne"/>
            <p:cNvSpPr/>
            <p:nvPr/>
          </p:nvSpPr>
          <p:spPr>
            <a:xfrm flipH="1" flipV="1">
              <a:off x="1930399" y="13088"/>
              <a:ext cx="7538" cy="799712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1" name="Ligne"/>
            <p:cNvSpPr/>
            <p:nvPr/>
          </p:nvSpPr>
          <p:spPr>
            <a:xfrm flipH="1" flipV="1">
              <a:off x="2378775" y="0"/>
              <a:ext cx="245892" cy="81280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2" name="Ligne"/>
            <p:cNvSpPr/>
            <p:nvPr/>
          </p:nvSpPr>
          <p:spPr>
            <a:xfrm flipH="1" flipV="1">
              <a:off x="2797875" y="12700"/>
              <a:ext cx="504125" cy="800100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0344" name="Peut-on clore la discussion en affirmant que l’infini c’est l’infini et donc tous les ensembles infinis ont la même taille?"/>
          <p:cNvSpPr txBox="1"/>
          <p:nvPr/>
        </p:nvSpPr>
        <p:spPr>
          <a:xfrm>
            <a:off x="2108" y="6242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Peut-on clore la discussion en affirmant que l’infini c’est l’infini et donc tous les ensembles infinis ont la même taille?</a:t>
            </a:r>
          </a:p>
        </p:txBody>
      </p:sp>
      <p:sp>
        <p:nvSpPr>
          <p:cNvPr id="10345" name="On l’a longtemps cru."/>
          <p:cNvSpPr txBox="1"/>
          <p:nvPr/>
        </p:nvSpPr>
        <p:spPr>
          <a:xfrm>
            <a:off x="4440535" y="7797800"/>
            <a:ext cx="4115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l’a longtemps cru.</a:t>
            </a:r>
          </a:p>
        </p:txBody>
      </p:sp>
      <p:grpSp>
        <p:nvGrpSpPr>
          <p:cNvPr id="10348" name="Grouper"/>
          <p:cNvGrpSpPr/>
          <p:nvPr/>
        </p:nvGrpSpPr>
        <p:grpSpPr>
          <a:xfrm>
            <a:off x="3946252" y="4559300"/>
            <a:ext cx="4437857" cy="622300"/>
            <a:chOff x="0" y="0"/>
            <a:chExt cx="4437856" cy="622300"/>
          </a:xfrm>
        </p:grpSpPr>
        <p:sp>
          <p:nvSpPr>
            <p:cNvPr id="10346" name="Donc"/>
            <p:cNvSpPr txBox="1"/>
            <p:nvPr/>
          </p:nvSpPr>
          <p:spPr>
            <a:xfrm>
              <a:off x="0" y="0"/>
              <a:ext cx="12430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</a:p>
          </p:txBody>
        </p:sp>
        <p:pic>
          <p:nvPicPr>
            <p:cNvPr id="1034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266156" y="80264"/>
              <a:ext cx="2171701" cy="474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35" grpId="2"/>
      <p:bldP build="whole" bldLvl="1" animBg="1" rev="0" advAuto="0" spid="10344" grpId="5"/>
      <p:bldP build="whole" bldLvl="1" animBg="1" rev="0" advAuto="0" spid="10332" grpId="1"/>
      <p:bldP build="whole" bldLvl="1" animBg="1" rev="0" advAuto="0" spid="10348" grpId="4"/>
      <p:bldP build="whole" bldLvl="1" animBg="1" rev="0" advAuto="0" spid="10345" grpId="6"/>
      <p:bldP build="whole" bldLvl="1" animBg="1" rev="0" advAuto="0" spid="10343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er"/>
          <p:cNvGrpSpPr/>
          <p:nvPr/>
        </p:nvGrpSpPr>
        <p:grpSpPr>
          <a:xfrm>
            <a:off x="1638300" y="603249"/>
            <a:ext cx="4038997" cy="5766816"/>
            <a:chOff x="0" y="0"/>
            <a:chExt cx="4038996" cy="5766814"/>
          </a:xfrm>
        </p:grpSpPr>
        <p:sp>
          <p:nvSpPr>
            <p:cNvPr id="134" name="Probabilités"/>
            <p:cNvSpPr txBox="1"/>
            <p:nvPr/>
          </p:nvSpPr>
          <p:spPr>
            <a:xfrm>
              <a:off x="1035285" y="-1"/>
              <a:ext cx="22728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Probabilités</a:t>
              </a:r>
            </a:p>
          </p:txBody>
        </p:sp>
        <p:pic>
          <p:nvPicPr>
            <p:cNvPr id="135" name="images.jpg" descr="images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2519461"/>
              <a:ext cx="4038997" cy="3247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9" name="Grouper"/>
          <p:cNvGrpSpPr/>
          <p:nvPr/>
        </p:nvGrpSpPr>
        <p:grpSpPr>
          <a:xfrm>
            <a:off x="6502400" y="603249"/>
            <a:ext cx="5410202" cy="5586514"/>
            <a:chOff x="0" y="0"/>
            <a:chExt cx="5410201" cy="5586512"/>
          </a:xfrm>
        </p:grpSpPr>
        <p:sp>
          <p:nvSpPr>
            <p:cNvPr id="137" name="Statistiques"/>
            <p:cNvSpPr txBox="1"/>
            <p:nvPr/>
          </p:nvSpPr>
          <p:spPr>
            <a:xfrm>
              <a:off x="1373038" y="-1"/>
              <a:ext cx="21815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Statistiques</a:t>
              </a:r>
            </a:p>
          </p:txBody>
        </p:sp>
        <p:pic>
          <p:nvPicPr>
            <p:cNvPr id="138" name="Unknown.jpg" descr="Unknown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2214661"/>
              <a:ext cx="5410202" cy="33718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0" name="Rectangle aux angles arrondis"/>
          <p:cNvSpPr/>
          <p:nvPr/>
        </p:nvSpPr>
        <p:spPr>
          <a:xfrm>
            <a:off x="63246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351" name="Rectangle aux angles arrondis"/>
          <p:cNvSpPr/>
          <p:nvPr/>
        </p:nvSpPr>
        <p:spPr>
          <a:xfrm>
            <a:off x="65913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D584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352" name="Rectangle aux angles arrondis"/>
          <p:cNvSpPr/>
          <p:nvPr/>
        </p:nvSpPr>
        <p:spPr>
          <a:xfrm>
            <a:off x="68580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F5EC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353" name="Rectangle aux angles arrondis"/>
          <p:cNvSpPr/>
          <p:nvPr/>
        </p:nvSpPr>
        <p:spPr>
          <a:xfrm>
            <a:off x="70739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669C3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354" name="Rectangle aux angles arrondis"/>
          <p:cNvSpPr/>
          <p:nvPr/>
        </p:nvSpPr>
        <p:spPr>
          <a:xfrm>
            <a:off x="73406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7B219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0355" name="Rectangle aux angles arrondis"/>
          <p:cNvSpPr/>
          <p:nvPr/>
        </p:nvSpPr>
        <p:spPr>
          <a:xfrm>
            <a:off x="74930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008CB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0362" name="Grouper"/>
          <p:cNvGrpSpPr/>
          <p:nvPr/>
        </p:nvGrpSpPr>
        <p:grpSpPr>
          <a:xfrm>
            <a:off x="5994400" y="2768600"/>
            <a:ext cx="1409700" cy="3683000"/>
            <a:chOff x="0" y="0"/>
            <a:chExt cx="1409700" cy="3683000"/>
          </a:xfrm>
        </p:grpSpPr>
        <p:sp>
          <p:nvSpPr>
            <p:cNvPr id="10356" name="Rectangle aux angles arrondis"/>
            <p:cNvSpPr/>
            <p:nvPr/>
          </p:nvSpPr>
          <p:spPr>
            <a:xfrm>
              <a:off x="0" y="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57" name="Rectangle aux angles arrondis"/>
            <p:cNvSpPr/>
            <p:nvPr/>
          </p:nvSpPr>
          <p:spPr>
            <a:xfrm>
              <a:off x="241300" y="5969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D58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58" name="Rectangle aux angles arrondis"/>
            <p:cNvSpPr/>
            <p:nvPr/>
          </p:nvSpPr>
          <p:spPr>
            <a:xfrm>
              <a:off x="469900" y="13081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F5EC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59" name="Rectangle aux angles arrondis"/>
            <p:cNvSpPr/>
            <p:nvPr/>
          </p:nvSpPr>
          <p:spPr>
            <a:xfrm>
              <a:off x="698500" y="20193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60" name="Rectangle aux angles arrondis"/>
            <p:cNvSpPr/>
            <p:nvPr/>
          </p:nvSpPr>
          <p:spPr>
            <a:xfrm>
              <a:off x="927100" y="26035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7B219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361" name="Rectangle aux angles arrondis"/>
            <p:cNvSpPr/>
            <p:nvPr/>
          </p:nvSpPr>
          <p:spPr>
            <a:xfrm>
              <a:off x="1143000" y="32385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008CB4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10363" name="225px-Georg_Cantor2.jpg" descr="225px-Georg_Cantor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700" y="266700"/>
            <a:ext cx="2857500" cy="37465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64" name="Georg Cantor (1845-1918)"/>
          <p:cNvSpPr txBox="1"/>
          <p:nvPr/>
        </p:nvSpPr>
        <p:spPr>
          <a:xfrm>
            <a:off x="3487166" y="266700"/>
            <a:ext cx="50059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Georg Cantor (1845-1918)</a:t>
            </a:r>
          </a:p>
        </p:txBody>
      </p:sp>
      <p:sp>
        <p:nvSpPr>
          <p:cNvPr id="10365" name="a démontré que ce n’était pas le cas."/>
          <p:cNvSpPr txBox="1"/>
          <p:nvPr/>
        </p:nvSpPr>
        <p:spPr>
          <a:xfrm>
            <a:off x="4444032" y="965200"/>
            <a:ext cx="669905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démontré que ce n’était pas le cas.</a:t>
            </a:r>
          </a:p>
        </p:txBody>
      </p:sp>
      <p:pic>
        <p:nvPicPr>
          <p:cNvPr id="10366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00700" y="27940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67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00700" y="3454400"/>
            <a:ext cx="44069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68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00700" y="41275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69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00700" y="48387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70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00700" y="54229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71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600700" y="6083300"/>
            <a:ext cx="44069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379" name="Grouper"/>
          <p:cNvGrpSpPr/>
          <p:nvPr/>
        </p:nvGrpSpPr>
        <p:grpSpPr>
          <a:xfrm>
            <a:off x="3898900" y="2692400"/>
            <a:ext cx="345009" cy="4635500"/>
            <a:chOff x="0" y="0"/>
            <a:chExt cx="345008" cy="4635500"/>
          </a:xfrm>
        </p:grpSpPr>
        <p:sp>
          <p:nvSpPr>
            <p:cNvPr id="10372" name="0"/>
            <p:cNvSpPr txBox="1"/>
            <p:nvPr/>
          </p:nvSpPr>
          <p:spPr>
            <a:xfrm>
              <a:off x="2108" y="0"/>
              <a:ext cx="342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10373" name="1"/>
            <p:cNvSpPr txBox="1"/>
            <p:nvPr/>
          </p:nvSpPr>
          <p:spPr>
            <a:xfrm>
              <a:off x="0" y="6477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0374" name="2"/>
            <p:cNvSpPr txBox="1"/>
            <p:nvPr/>
          </p:nvSpPr>
          <p:spPr>
            <a:xfrm>
              <a:off x="0" y="13335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10375" name="3"/>
            <p:cNvSpPr txBox="1"/>
            <p:nvPr/>
          </p:nvSpPr>
          <p:spPr>
            <a:xfrm>
              <a:off x="0" y="20447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10376" name="4"/>
            <p:cNvSpPr txBox="1"/>
            <p:nvPr/>
          </p:nvSpPr>
          <p:spPr>
            <a:xfrm>
              <a:off x="0" y="26289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4</a:t>
              </a:r>
            </a:p>
          </p:txBody>
        </p:sp>
        <p:sp>
          <p:nvSpPr>
            <p:cNvPr id="10377" name="5"/>
            <p:cNvSpPr txBox="1"/>
            <p:nvPr/>
          </p:nvSpPr>
          <p:spPr>
            <a:xfrm>
              <a:off x="0" y="32893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5</a:t>
              </a:r>
            </a:p>
          </p:txBody>
        </p:sp>
        <p:pic>
          <p:nvPicPr>
            <p:cNvPr id="10378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27000" y="4216400"/>
              <a:ext cx="635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380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61200" y="6908800"/>
            <a:ext cx="635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388" name="Grouper"/>
          <p:cNvGrpSpPr/>
          <p:nvPr/>
        </p:nvGrpSpPr>
        <p:grpSpPr>
          <a:xfrm>
            <a:off x="4419599" y="3001433"/>
            <a:ext cx="999140" cy="4061948"/>
            <a:chOff x="0" y="497480"/>
            <a:chExt cx="999138" cy="4061946"/>
          </a:xfrm>
        </p:grpSpPr>
        <p:sp>
          <p:nvSpPr>
            <p:cNvPr id="10381" name="Ligne"/>
            <p:cNvSpPr/>
            <p:nvPr/>
          </p:nvSpPr>
          <p:spPr>
            <a:xfrm flipH="1">
              <a:off x="3602" y="497480"/>
              <a:ext cx="995537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2" name="Ligne"/>
            <p:cNvSpPr/>
            <p:nvPr/>
          </p:nvSpPr>
          <p:spPr>
            <a:xfrm flipH="1">
              <a:off x="-1" y="11558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3" name="Ligne"/>
            <p:cNvSpPr/>
            <p:nvPr/>
          </p:nvSpPr>
          <p:spPr>
            <a:xfrm flipH="1">
              <a:off x="-1" y="17781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4" name="Ligne"/>
            <p:cNvSpPr/>
            <p:nvPr/>
          </p:nvSpPr>
          <p:spPr>
            <a:xfrm flipH="1">
              <a:off x="-1" y="24893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5" name="Ligne"/>
            <p:cNvSpPr/>
            <p:nvPr/>
          </p:nvSpPr>
          <p:spPr>
            <a:xfrm flipH="1">
              <a:off x="-1" y="31370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6" name="Ligne"/>
            <p:cNvSpPr/>
            <p:nvPr/>
          </p:nvSpPr>
          <p:spPr>
            <a:xfrm flipH="1">
              <a:off x="-1" y="3797425"/>
              <a:ext cx="995538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7" name="Ligne"/>
            <p:cNvSpPr/>
            <p:nvPr/>
          </p:nvSpPr>
          <p:spPr>
            <a:xfrm flipH="1">
              <a:off x="-1" y="45594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0389" name="Peut-on tous les avoir?"/>
          <p:cNvSpPr txBox="1"/>
          <p:nvPr/>
        </p:nvSpPr>
        <p:spPr>
          <a:xfrm>
            <a:off x="328116" y="7683500"/>
            <a:ext cx="41866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Peut-on tous les avoir?</a:t>
            </a:r>
          </a:p>
        </p:txBody>
      </p:sp>
      <p:sp>
        <p:nvSpPr>
          <p:cNvPr id="10390" name="est oublié!"/>
          <p:cNvSpPr txBox="1"/>
          <p:nvPr/>
        </p:nvSpPr>
        <p:spPr>
          <a:xfrm>
            <a:off x="8493385" y="7683500"/>
            <a:ext cx="19531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oublié!</a:t>
            </a:r>
          </a:p>
        </p:txBody>
      </p:sp>
      <p:pic>
        <p:nvPicPr>
          <p:cNvPr id="10391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946400" y="8597900"/>
            <a:ext cx="210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92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946400" y="9220200"/>
            <a:ext cx="20955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93" name="Infini dénombrable"/>
          <p:cNvSpPr txBox="1"/>
          <p:nvPr/>
        </p:nvSpPr>
        <p:spPr>
          <a:xfrm>
            <a:off x="5555679" y="8521700"/>
            <a:ext cx="36629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Infini dénombrable</a:t>
            </a:r>
          </a:p>
        </p:txBody>
      </p:sp>
      <p:sp>
        <p:nvSpPr>
          <p:cNvPr id="10394" name="Infini non dénombrable"/>
          <p:cNvSpPr txBox="1"/>
          <p:nvPr/>
        </p:nvSpPr>
        <p:spPr>
          <a:xfrm>
            <a:off x="5554662" y="9131300"/>
            <a:ext cx="44916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Infini non dénombrable</a:t>
            </a:r>
          </a:p>
        </p:txBody>
      </p:sp>
      <p:pic>
        <p:nvPicPr>
          <p:cNvPr id="10395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054600" y="7886700"/>
            <a:ext cx="3009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96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27686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97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34671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98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48006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99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41275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00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54102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01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807700" y="60198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02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883150" y="1902714"/>
            <a:ext cx="1676400" cy="474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03" name="Image" descr="Image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8616609" y="1887354"/>
            <a:ext cx="2247901" cy="474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1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1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99" grpId="20"/>
      <p:bldP build="whole" bldLvl="1" animBg="1" rev="0" advAuto="0" spid="10400" grpId="24"/>
      <p:bldP build="whole" bldLvl="1" animBg="1" rev="0" advAuto="0" spid="10396" grpId="16"/>
      <p:bldP build="whole" bldLvl="1" animBg="1" rev="0" advAuto="0" spid="10388" grpId="4"/>
      <p:bldP build="whole" bldLvl="1" animBg="1" rev="0" advAuto="0" spid="10371" grpId="10"/>
      <p:bldP build="whole" bldLvl="1" animBg="1" rev="0" advAuto="0" spid="10379" grpId="3"/>
      <p:bldP build="whole" bldLvl="1" animBg="1" rev="0" advAuto="0" spid="10353" grpId="21"/>
      <p:bldP build="whole" bldLvl="1" animBg="1" rev="0" advAuto="0" spid="10354" grpId="23"/>
      <p:bldP build="whole" bldLvl="1" animBg="1" rev="0" advAuto="0" spid="10352" grpId="19"/>
      <p:bldP build="whole" bldLvl="1" animBg="1" rev="0" advAuto="0" spid="10355" grpId="25"/>
      <p:bldP build="whole" bldLvl="1" animBg="1" rev="0" advAuto="0" spid="10402" grpId="1"/>
      <p:bldP build="whole" bldLvl="1" animBg="1" rev="0" advAuto="0" spid="10351" grpId="17"/>
      <p:bldP build="whole" bldLvl="1" animBg="1" rev="0" advAuto="0" spid="10350" grpId="15"/>
      <p:bldP build="whole" bldLvl="1" animBg="1" rev="0" advAuto="0" spid="10401" grpId="26"/>
      <p:bldP build="whole" bldLvl="1" animBg="1" rev="0" advAuto="0" spid="10392" grpId="30"/>
      <p:bldP build="whole" bldLvl="1" animBg="1" rev="0" advAuto="0" spid="10389" grpId="12"/>
      <p:bldP build="whole" bldLvl="1" animBg="1" rev="0" advAuto="0" spid="10391" grpId="28"/>
      <p:bldP build="whole" bldLvl="1" animBg="1" rev="0" advAuto="0" spid="10395" grpId="14"/>
      <p:bldP build="whole" bldLvl="1" animBg="1" rev="0" advAuto="0" spid="10370" grpId="9"/>
      <p:bldP build="whole" bldLvl="1" animBg="1" rev="0" advAuto="0" spid="10367" grpId="6"/>
      <p:bldP build="whole" bldLvl="1" animBg="1" rev="0" advAuto="0" spid="10368" grpId="7"/>
      <p:bldP build="whole" bldLvl="1" animBg="1" rev="0" advAuto="0" spid="10394" grpId="31"/>
      <p:bldP build="whole" bldLvl="1" animBg="1" rev="0" advAuto="0" spid="10393" grpId="29"/>
      <p:bldP build="whole" bldLvl="1" animBg="1" rev="0" advAuto="0" spid="10403" grpId="2"/>
      <p:bldP build="whole" bldLvl="1" animBg="1" rev="0" advAuto="0" spid="10366" grpId="5"/>
      <p:bldP build="whole" bldLvl="1" animBg="1" rev="0" advAuto="0" spid="10380" grpId="11"/>
      <p:bldP build="whole" bldLvl="1" animBg="1" rev="0" advAuto="0" spid="10369" grpId="8"/>
      <p:bldP build="whole" bldLvl="1" animBg="1" rev="0" advAuto="0" spid="10390" grpId="27"/>
      <p:bldP build="whole" bldLvl="1" animBg="1" rev="0" advAuto="0" spid="10397" grpId="18"/>
      <p:bldP build="whole" bldLvl="1" animBg="1" rev="0" advAuto="0" spid="10398" grpId="22"/>
      <p:bldP build="whole" bldLvl="1" animBg="1" rev="0" advAuto="0" spid="10362" grpId="1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08" name="Grouper"/>
          <p:cNvGrpSpPr/>
          <p:nvPr/>
        </p:nvGrpSpPr>
        <p:grpSpPr>
          <a:xfrm>
            <a:off x="2521955" y="4744830"/>
            <a:ext cx="4711527" cy="2872394"/>
            <a:chOff x="0" y="0"/>
            <a:chExt cx="4711526" cy="2872392"/>
          </a:xfrm>
        </p:grpSpPr>
        <p:sp>
          <p:nvSpPr>
            <p:cNvPr id="10405" name="Rectangle aux angles arrondis"/>
            <p:cNvSpPr/>
            <p:nvPr/>
          </p:nvSpPr>
          <p:spPr>
            <a:xfrm>
              <a:off x="1240398" y="0"/>
              <a:ext cx="1096213" cy="633745"/>
            </a:xfrm>
            <a:prstGeom prst="roundRect">
              <a:avLst>
                <a:gd name="adj" fmla="val 300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406" name="Rectangle aux angles arrondis"/>
            <p:cNvSpPr/>
            <p:nvPr/>
          </p:nvSpPr>
          <p:spPr>
            <a:xfrm>
              <a:off x="0" y="2136692"/>
              <a:ext cx="4711527" cy="735701"/>
            </a:xfrm>
            <a:prstGeom prst="roundRect">
              <a:avLst>
                <a:gd name="adj" fmla="val 258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407" name="L’hypothèse du continue."/>
            <p:cNvSpPr txBox="1"/>
            <p:nvPr/>
          </p:nvSpPr>
          <p:spPr>
            <a:xfrm>
              <a:off x="0" y="2136692"/>
              <a:ext cx="471152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L’hypothèse du continue.</a:t>
              </a:r>
            </a:p>
          </p:txBody>
        </p:sp>
      </p:grpSp>
      <p:pic>
        <p:nvPicPr>
          <p:cNvPr id="1040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2413" y="2451270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1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2413" y="4902952"/>
            <a:ext cx="1308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0411" name="Pour nous, il n’y a que deux cardinalités infinies"/>
          <p:cNvSpPr txBox="1"/>
          <p:nvPr/>
        </p:nvSpPr>
        <p:spPr>
          <a:xfrm>
            <a:off x="1741903" y="1557323"/>
            <a:ext cx="88218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nous, il n’y a que deux cardinalités infinies</a:t>
            </a:r>
          </a:p>
        </p:txBody>
      </p:sp>
      <p:sp>
        <p:nvSpPr>
          <p:cNvPr id="10412" name="l’infini dénombrable"/>
          <p:cNvSpPr txBox="1"/>
          <p:nvPr/>
        </p:nvSpPr>
        <p:spPr>
          <a:xfrm>
            <a:off x="5321791" y="2362370"/>
            <a:ext cx="38393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l’infini dénombrable</a:t>
            </a:r>
          </a:p>
        </p:txBody>
      </p:sp>
      <p:sp>
        <p:nvSpPr>
          <p:cNvPr id="10413" name="l’infini non-dénombrable"/>
          <p:cNvSpPr txBox="1"/>
          <p:nvPr/>
        </p:nvSpPr>
        <p:spPr>
          <a:xfrm>
            <a:off x="5321792" y="4750552"/>
            <a:ext cx="469657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l’infini non-dénombrable</a:t>
            </a:r>
          </a:p>
        </p:txBody>
      </p:sp>
      <p:pic>
        <p:nvPicPr>
          <p:cNvPr id="1041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65959" y="4782930"/>
            <a:ext cx="889001" cy="558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11" grpId="1"/>
      <p:bldP build="whole" bldLvl="1" animBg="1" rev="0" advAuto="0" spid="10413" grpId="5"/>
      <p:bldP build="whole" bldLvl="1" animBg="1" rev="0" advAuto="0" spid="10409" grpId="2"/>
      <p:bldP build="whole" bldLvl="1" animBg="1" rev="0" advAuto="0" spid="10410" grpId="4"/>
      <p:bldP build="whole" bldLvl="1" animBg="1" rev="0" advAuto="0" spid="10414" grpId="6"/>
      <p:bldP build="whole" bldLvl="1" animBg="1" rev="0" advAuto="0" spid="10412" grpId="3"/>
      <p:bldP build="whole" bldLvl="1" animBg="1" rev="0" advAuto="0" spid="10408" grpId="7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6" name="En fait, ce qui est présenté ici est ce qu’on nomme…"/>
          <p:cNvSpPr txBox="1"/>
          <p:nvPr/>
        </p:nvSpPr>
        <p:spPr>
          <a:xfrm>
            <a:off x="1813309" y="4305300"/>
            <a:ext cx="937818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fait, ce qui est présenté ici est ce qu’on nomme </a:t>
            </a:r>
          </a:p>
          <a:p>
            <a:pPr/>
            <a:r>
              <a:t>la théorie «naïve» des ensembles.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8" name="Paradoxe de Russell"/>
          <p:cNvSpPr txBox="1"/>
          <p:nvPr/>
        </p:nvSpPr>
        <p:spPr>
          <a:xfrm>
            <a:off x="4622589" y="383116"/>
            <a:ext cx="375962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Paradoxe de Russell</a:t>
            </a:r>
          </a:p>
        </p:txBody>
      </p:sp>
      <p:sp>
        <p:nvSpPr>
          <p:cNvPr id="10419" name="Considérons l’ensemble"/>
          <p:cNvSpPr txBox="1"/>
          <p:nvPr/>
        </p:nvSpPr>
        <p:spPr>
          <a:xfrm>
            <a:off x="694313" y="2849720"/>
            <a:ext cx="44452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l’ensemble</a:t>
            </a:r>
          </a:p>
        </p:txBody>
      </p:sp>
      <p:grpSp>
        <p:nvGrpSpPr>
          <p:cNvPr id="10422" name="Grouper"/>
          <p:cNvGrpSpPr/>
          <p:nvPr/>
        </p:nvGrpSpPr>
        <p:grpSpPr>
          <a:xfrm>
            <a:off x="3647625" y="3722588"/>
            <a:ext cx="6914580" cy="622301"/>
            <a:chOff x="0" y="0"/>
            <a:chExt cx="6914579" cy="622300"/>
          </a:xfrm>
        </p:grpSpPr>
        <p:sp>
          <p:nvSpPr>
            <p:cNvPr id="10420" name="l’ensemble de tous les ensembles"/>
            <p:cNvSpPr txBox="1"/>
            <p:nvPr/>
          </p:nvSpPr>
          <p:spPr>
            <a:xfrm>
              <a:off x="788366" y="-1"/>
              <a:ext cx="612621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l’ensemble de tous les ensembles </a:t>
              </a:r>
            </a:p>
          </p:txBody>
        </p:sp>
        <p:pic>
          <p:nvPicPr>
            <p:cNvPr id="10421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33350"/>
              <a:ext cx="7239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42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13809" y="5357978"/>
            <a:ext cx="3962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2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23200" y="5243678"/>
            <a:ext cx="1320800" cy="584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427" name="Grouper"/>
          <p:cNvGrpSpPr/>
          <p:nvPr/>
        </p:nvGrpSpPr>
        <p:grpSpPr>
          <a:xfrm>
            <a:off x="1590712" y="7097315"/>
            <a:ext cx="2404298" cy="622301"/>
            <a:chOff x="0" y="0"/>
            <a:chExt cx="2404297" cy="622300"/>
          </a:xfrm>
        </p:grpSpPr>
        <p:pic>
          <p:nvPicPr>
            <p:cNvPr id="1042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83497" y="104444"/>
              <a:ext cx="13208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426" name="Si"/>
            <p:cNvSpPr txBox="1"/>
            <p:nvPr/>
          </p:nvSpPr>
          <p:spPr>
            <a:xfrm>
              <a:off x="-1" y="-1"/>
              <a:ext cx="4761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</p:grpSp>
      <p:grpSp>
        <p:nvGrpSpPr>
          <p:cNvPr id="10430" name="Grouper"/>
          <p:cNvGrpSpPr/>
          <p:nvPr/>
        </p:nvGrpSpPr>
        <p:grpSpPr>
          <a:xfrm>
            <a:off x="4753442" y="7062060"/>
            <a:ext cx="3069759" cy="622301"/>
            <a:chOff x="0" y="0"/>
            <a:chExt cx="3069757" cy="622300"/>
          </a:xfrm>
        </p:grpSpPr>
        <p:pic>
          <p:nvPicPr>
            <p:cNvPr id="1042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748957" y="139700"/>
              <a:ext cx="1320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429" name="alors"/>
            <p:cNvSpPr txBox="1"/>
            <p:nvPr/>
          </p:nvSpPr>
          <p:spPr>
            <a:xfrm>
              <a:off x="0" y="-1"/>
              <a:ext cx="99052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</a:t>
              </a:r>
            </a:p>
          </p:txBody>
        </p:sp>
      </p:grpSp>
      <p:grpSp>
        <p:nvGrpSpPr>
          <p:cNvPr id="10433" name="Grouper"/>
          <p:cNvGrpSpPr/>
          <p:nvPr/>
        </p:nvGrpSpPr>
        <p:grpSpPr>
          <a:xfrm>
            <a:off x="1556432" y="8567009"/>
            <a:ext cx="2438578" cy="622301"/>
            <a:chOff x="0" y="0"/>
            <a:chExt cx="2438577" cy="622300"/>
          </a:xfrm>
        </p:grpSpPr>
        <p:pic>
          <p:nvPicPr>
            <p:cNvPr id="1043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17777" y="152400"/>
              <a:ext cx="1320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432" name="Si"/>
            <p:cNvSpPr txBox="1"/>
            <p:nvPr/>
          </p:nvSpPr>
          <p:spPr>
            <a:xfrm>
              <a:off x="-1" y="-1"/>
              <a:ext cx="4761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</p:grpSp>
      <p:grpSp>
        <p:nvGrpSpPr>
          <p:cNvPr id="10436" name="Grouper"/>
          <p:cNvGrpSpPr/>
          <p:nvPr/>
        </p:nvGrpSpPr>
        <p:grpSpPr>
          <a:xfrm>
            <a:off x="4719161" y="8531754"/>
            <a:ext cx="3104040" cy="622301"/>
            <a:chOff x="0" y="0"/>
            <a:chExt cx="3104038" cy="622300"/>
          </a:xfrm>
        </p:grpSpPr>
        <p:pic>
          <p:nvPicPr>
            <p:cNvPr id="1043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783238" y="143205"/>
              <a:ext cx="13208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435" name="alors"/>
            <p:cNvSpPr txBox="1"/>
            <p:nvPr/>
          </p:nvSpPr>
          <p:spPr>
            <a:xfrm>
              <a:off x="0" y="-1"/>
              <a:ext cx="99052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</a:t>
              </a:r>
            </a:p>
          </p:txBody>
        </p:sp>
      </p:grpSp>
      <p:sp>
        <p:nvSpPr>
          <p:cNvPr id="10437" name="contradiction"/>
          <p:cNvSpPr txBox="1"/>
          <p:nvPr/>
        </p:nvSpPr>
        <p:spPr>
          <a:xfrm>
            <a:off x="8997346" y="7049360"/>
            <a:ext cx="25623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contradiction</a:t>
            </a:r>
          </a:p>
        </p:txBody>
      </p:sp>
      <p:sp>
        <p:nvSpPr>
          <p:cNvPr id="10438" name="contradiction"/>
          <p:cNvSpPr txBox="1"/>
          <p:nvPr/>
        </p:nvSpPr>
        <p:spPr>
          <a:xfrm>
            <a:off x="8997346" y="8408259"/>
            <a:ext cx="25623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contradiction</a:t>
            </a:r>
          </a:p>
        </p:txBody>
      </p:sp>
      <p:sp>
        <p:nvSpPr>
          <p:cNvPr id="10439" name="Puisqu’un ensemble peut contenir toute sorte d’élément, il peut en particulier contenir des ensembles."/>
          <p:cNvSpPr txBox="1"/>
          <p:nvPr/>
        </p:nvSpPr>
        <p:spPr>
          <a:xfrm>
            <a:off x="331874" y="1202904"/>
            <a:ext cx="1234105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Puisqu’un ensemble peut contenir toute sorte d’élément, il peut en particulier contenir des ensembles.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24" grpId="4"/>
      <p:bldP build="whole" bldLvl="1" animBg="1" rev="0" advAuto="0" spid="10422" grpId="2"/>
      <p:bldP build="whole" bldLvl="1" animBg="1" rev="0" advAuto="0" spid="10419" grpId="1"/>
      <p:bldP build="whole" bldLvl="1" animBg="1" rev="0" advAuto="0" spid="10433" grpId="8"/>
      <p:bldP build="whole" bldLvl="1" animBg="1" rev="0" advAuto="0" spid="10436" grpId="9"/>
      <p:bldP build="whole" bldLvl="1" animBg="1" rev="0" advAuto="0" spid="10430" grpId="6"/>
      <p:bldP build="whole" bldLvl="1" animBg="1" rev="0" advAuto="0" spid="10427" grpId="5"/>
      <p:bldP build="whole" bldLvl="1" animBg="1" rev="0" advAuto="0" spid="10437" grpId="7"/>
      <p:bldP build="whole" bldLvl="1" animBg="1" rev="0" advAuto="0" spid="10423" grpId="3"/>
      <p:bldP build="whole" bldLvl="1" animBg="1" rev="0" advAuto="0" spid="10438" grpId="1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1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0442" name="# 1.3, 1.4 et 1.5"/>
          <p:cNvSpPr txBox="1"/>
          <p:nvPr/>
        </p:nvSpPr>
        <p:spPr>
          <a:xfrm>
            <a:off x="4983236" y="4565649"/>
            <a:ext cx="30383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1.3, 1.4 et 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" name="Aujourd’hui, nous avons vu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10445" name="Les ensembles.…"/>
          <p:cNvSpPr txBox="1"/>
          <p:nvPr>
            <p:ph type="body" idx="22"/>
          </p:nvPr>
        </p:nvSpPr>
        <p:spPr>
          <a:xfrm>
            <a:off x="1526578" y="1835576"/>
            <a:ext cx="9525001" cy="58293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ensembles.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L’union, l’intersection, la différence, la différence symétrique et le complément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lois de de Morgan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La cardinalité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partitions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445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7" name="Devoir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10448" name="#1.1 à 1.5"/>
          <p:cNvSpPr txBox="1"/>
          <p:nvPr/>
        </p:nvSpPr>
        <p:spPr>
          <a:xfrm>
            <a:off x="6679715" y="4254499"/>
            <a:ext cx="20049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#1.1 à 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opulation"/>
          <p:cNvSpPr txBox="1"/>
          <p:nvPr/>
        </p:nvSpPr>
        <p:spPr>
          <a:xfrm>
            <a:off x="3613150" y="222249"/>
            <a:ext cx="20940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285CEA"/>
                </a:solidFill>
              </a:defRPr>
            </a:lvl1pPr>
          </a:lstStyle>
          <a:p>
            <a:pPr/>
            <a:r>
              <a:t>Population</a:t>
            </a:r>
          </a:p>
        </p:txBody>
      </p:sp>
      <p:grpSp>
        <p:nvGrpSpPr>
          <p:cNvPr id="5070" name="Grouper"/>
          <p:cNvGrpSpPr/>
          <p:nvPr/>
        </p:nvGrpSpPr>
        <p:grpSpPr>
          <a:xfrm>
            <a:off x="115097" y="1089024"/>
            <a:ext cx="12859863" cy="8550983"/>
            <a:chOff x="0" y="0"/>
            <a:chExt cx="12859861" cy="8550981"/>
          </a:xfrm>
        </p:grpSpPr>
        <p:grpSp>
          <p:nvGrpSpPr>
            <p:cNvPr id="148" name="Grouper"/>
            <p:cNvGrpSpPr/>
            <p:nvPr/>
          </p:nvGrpSpPr>
          <p:grpSpPr>
            <a:xfrm>
              <a:off x="-1" y="-1"/>
              <a:ext cx="183400" cy="376680"/>
              <a:chOff x="0" y="0"/>
              <a:chExt cx="183398" cy="376678"/>
            </a:xfrm>
          </p:grpSpPr>
          <p:sp>
            <p:nvSpPr>
              <p:cNvPr id="1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5" name="Grouper"/>
            <p:cNvGrpSpPr/>
            <p:nvPr/>
          </p:nvGrpSpPr>
          <p:grpSpPr>
            <a:xfrm>
              <a:off x="292099" y="-1"/>
              <a:ext cx="183400" cy="376680"/>
              <a:chOff x="0" y="0"/>
              <a:chExt cx="183398" cy="376678"/>
            </a:xfrm>
          </p:grpSpPr>
          <p:sp>
            <p:nvSpPr>
              <p:cNvPr id="1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2" name="Grouper"/>
            <p:cNvGrpSpPr/>
            <p:nvPr/>
          </p:nvGrpSpPr>
          <p:grpSpPr>
            <a:xfrm>
              <a:off x="584199" y="-1"/>
              <a:ext cx="183400" cy="376680"/>
              <a:chOff x="0" y="0"/>
              <a:chExt cx="183398" cy="376678"/>
            </a:xfrm>
          </p:grpSpPr>
          <p:sp>
            <p:nvSpPr>
              <p:cNvPr id="1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9" name="Grouper"/>
            <p:cNvGrpSpPr/>
            <p:nvPr/>
          </p:nvGrpSpPr>
          <p:grpSpPr>
            <a:xfrm>
              <a:off x="876299" y="-1"/>
              <a:ext cx="183400" cy="376680"/>
              <a:chOff x="0" y="0"/>
              <a:chExt cx="183398" cy="376678"/>
            </a:xfrm>
          </p:grpSpPr>
          <p:sp>
            <p:nvSpPr>
              <p:cNvPr id="1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6" name="Grouper"/>
            <p:cNvGrpSpPr/>
            <p:nvPr/>
          </p:nvGrpSpPr>
          <p:grpSpPr>
            <a:xfrm>
              <a:off x="1168399" y="-1"/>
              <a:ext cx="183400" cy="376680"/>
              <a:chOff x="0" y="0"/>
              <a:chExt cx="183398" cy="376678"/>
            </a:xfrm>
          </p:grpSpPr>
          <p:sp>
            <p:nvSpPr>
              <p:cNvPr id="1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3" name="Grouper"/>
            <p:cNvGrpSpPr/>
            <p:nvPr/>
          </p:nvGrpSpPr>
          <p:grpSpPr>
            <a:xfrm>
              <a:off x="1460499" y="-1"/>
              <a:ext cx="183400" cy="376680"/>
              <a:chOff x="0" y="0"/>
              <a:chExt cx="183398" cy="376678"/>
            </a:xfrm>
          </p:grpSpPr>
          <p:sp>
            <p:nvSpPr>
              <p:cNvPr id="1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0" name="Grouper"/>
            <p:cNvGrpSpPr/>
            <p:nvPr/>
          </p:nvGrpSpPr>
          <p:grpSpPr>
            <a:xfrm>
              <a:off x="1752599" y="-1"/>
              <a:ext cx="183400" cy="376680"/>
              <a:chOff x="0" y="0"/>
              <a:chExt cx="183398" cy="376678"/>
            </a:xfrm>
          </p:grpSpPr>
          <p:sp>
            <p:nvSpPr>
              <p:cNvPr id="1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7" name="Grouper"/>
            <p:cNvGrpSpPr/>
            <p:nvPr/>
          </p:nvGrpSpPr>
          <p:grpSpPr>
            <a:xfrm>
              <a:off x="2044699" y="-1"/>
              <a:ext cx="183400" cy="376680"/>
              <a:chOff x="0" y="0"/>
              <a:chExt cx="183398" cy="376678"/>
            </a:xfrm>
          </p:grpSpPr>
          <p:sp>
            <p:nvSpPr>
              <p:cNvPr id="1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4" name="Grouper"/>
            <p:cNvGrpSpPr/>
            <p:nvPr/>
          </p:nvGrpSpPr>
          <p:grpSpPr>
            <a:xfrm>
              <a:off x="2336799" y="-1"/>
              <a:ext cx="183400" cy="376680"/>
              <a:chOff x="0" y="0"/>
              <a:chExt cx="183398" cy="376678"/>
            </a:xfrm>
          </p:grpSpPr>
          <p:sp>
            <p:nvSpPr>
              <p:cNvPr id="1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1" name="Grouper"/>
            <p:cNvGrpSpPr/>
            <p:nvPr/>
          </p:nvGrpSpPr>
          <p:grpSpPr>
            <a:xfrm>
              <a:off x="2628899" y="-1"/>
              <a:ext cx="183400" cy="376680"/>
              <a:chOff x="0" y="0"/>
              <a:chExt cx="183398" cy="376678"/>
            </a:xfrm>
          </p:grpSpPr>
          <p:sp>
            <p:nvSpPr>
              <p:cNvPr id="2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8" name="Grouper"/>
            <p:cNvGrpSpPr/>
            <p:nvPr/>
          </p:nvGrpSpPr>
          <p:grpSpPr>
            <a:xfrm>
              <a:off x="2920999" y="-1"/>
              <a:ext cx="183400" cy="376680"/>
              <a:chOff x="0" y="0"/>
              <a:chExt cx="183398" cy="376678"/>
            </a:xfrm>
          </p:grpSpPr>
          <p:sp>
            <p:nvSpPr>
              <p:cNvPr id="2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5" name="Grouper"/>
            <p:cNvGrpSpPr/>
            <p:nvPr/>
          </p:nvGrpSpPr>
          <p:grpSpPr>
            <a:xfrm>
              <a:off x="3213099" y="-1"/>
              <a:ext cx="183400" cy="376680"/>
              <a:chOff x="0" y="0"/>
              <a:chExt cx="183398" cy="376678"/>
            </a:xfrm>
          </p:grpSpPr>
          <p:sp>
            <p:nvSpPr>
              <p:cNvPr id="2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2" name="Grouper"/>
            <p:cNvGrpSpPr/>
            <p:nvPr/>
          </p:nvGrpSpPr>
          <p:grpSpPr>
            <a:xfrm>
              <a:off x="3505199" y="-1"/>
              <a:ext cx="183399" cy="376680"/>
              <a:chOff x="0" y="0"/>
              <a:chExt cx="183398" cy="376678"/>
            </a:xfrm>
          </p:grpSpPr>
          <p:sp>
            <p:nvSpPr>
              <p:cNvPr id="2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9" name="Grouper"/>
            <p:cNvGrpSpPr/>
            <p:nvPr/>
          </p:nvGrpSpPr>
          <p:grpSpPr>
            <a:xfrm>
              <a:off x="3797299" y="-1"/>
              <a:ext cx="183399" cy="376680"/>
              <a:chOff x="0" y="0"/>
              <a:chExt cx="183398" cy="376678"/>
            </a:xfrm>
          </p:grpSpPr>
          <p:sp>
            <p:nvSpPr>
              <p:cNvPr id="2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6" name="Grouper"/>
            <p:cNvGrpSpPr/>
            <p:nvPr/>
          </p:nvGrpSpPr>
          <p:grpSpPr>
            <a:xfrm>
              <a:off x="4089399" y="-1"/>
              <a:ext cx="183399" cy="376680"/>
              <a:chOff x="0" y="0"/>
              <a:chExt cx="183398" cy="376678"/>
            </a:xfrm>
          </p:grpSpPr>
          <p:sp>
            <p:nvSpPr>
              <p:cNvPr id="2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3" name="Grouper"/>
            <p:cNvGrpSpPr/>
            <p:nvPr/>
          </p:nvGrpSpPr>
          <p:grpSpPr>
            <a:xfrm>
              <a:off x="4381499" y="-1"/>
              <a:ext cx="183399" cy="376680"/>
              <a:chOff x="0" y="0"/>
              <a:chExt cx="183398" cy="376678"/>
            </a:xfrm>
          </p:grpSpPr>
          <p:sp>
            <p:nvSpPr>
              <p:cNvPr id="2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0" name="Grouper"/>
            <p:cNvGrpSpPr/>
            <p:nvPr/>
          </p:nvGrpSpPr>
          <p:grpSpPr>
            <a:xfrm>
              <a:off x="4673599" y="-1"/>
              <a:ext cx="183399" cy="376680"/>
              <a:chOff x="0" y="0"/>
              <a:chExt cx="183398" cy="376678"/>
            </a:xfrm>
          </p:grpSpPr>
          <p:sp>
            <p:nvSpPr>
              <p:cNvPr id="2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7" name="Grouper"/>
            <p:cNvGrpSpPr/>
            <p:nvPr/>
          </p:nvGrpSpPr>
          <p:grpSpPr>
            <a:xfrm>
              <a:off x="4965699" y="-1"/>
              <a:ext cx="183399" cy="376680"/>
              <a:chOff x="0" y="0"/>
              <a:chExt cx="183398" cy="376678"/>
            </a:xfrm>
          </p:grpSpPr>
          <p:sp>
            <p:nvSpPr>
              <p:cNvPr id="2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4" name="Grouper"/>
            <p:cNvGrpSpPr/>
            <p:nvPr/>
          </p:nvGrpSpPr>
          <p:grpSpPr>
            <a:xfrm>
              <a:off x="5257799" y="-1"/>
              <a:ext cx="183399" cy="376680"/>
              <a:chOff x="0" y="0"/>
              <a:chExt cx="183398" cy="376678"/>
            </a:xfrm>
          </p:grpSpPr>
          <p:sp>
            <p:nvSpPr>
              <p:cNvPr id="2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1" name="Grouper"/>
            <p:cNvGrpSpPr/>
            <p:nvPr/>
          </p:nvGrpSpPr>
          <p:grpSpPr>
            <a:xfrm>
              <a:off x="5549899" y="-1"/>
              <a:ext cx="183399" cy="376680"/>
              <a:chOff x="0" y="0"/>
              <a:chExt cx="183398" cy="376678"/>
            </a:xfrm>
          </p:grpSpPr>
          <p:sp>
            <p:nvSpPr>
              <p:cNvPr id="2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8" name="Grouper"/>
            <p:cNvGrpSpPr/>
            <p:nvPr/>
          </p:nvGrpSpPr>
          <p:grpSpPr>
            <a:xfrm>
              <a:off x="5841999" y="-1"/>
              <a:ext cx="183399" cy="376680"/>
              <a:chOff x="0" y="0"/>
              <a:chExt cx="183398" cy="376678"/>
            </a:xfrm>
          </p:grpSpPr>
          <p:sp>
            <p:nvSpPr>
              <p:cNvPr id="2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5" name="Grouper"/>
            <p:cNvGrpSpPr/>
            <p:nvPr/>
          </p:nvGrpSpPr>
          <p:grpSpPr>
            <a:xfrm>
              <a:off x="6134099" y="-1"/>
              <a:ext cx="183399" cy="376680"/>
              <a:chOff x="0" y="0"/>
              <a:chExt cx="183398" cy="376678"/>
            </a:xfrm>
          </p:grpSpPr>
          <p:sp>
            <p:nvSpPr>
              <p:cNvPr id="2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2" name="Grouper"/>
            <p:cNvGrpSpPr/>
            <p:nvPr/>
          </p:nvGrpSpPr>
          <p:grpSpPr>
            <a:xfrm>
              <a:off x="6426199" y="-1"/>
              <a:ext cx="183399" cy="376680"/>
              <a:chOff x="0" y="0"/>
              <a:chExt cx="183398" cy="376678"/>
            </a:xfrm>
          </p:grpSpPr>
          <p:sp>
            <p:nvSpPr>
              <p:cNvPr id="2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9" name="Grouper"/>
            <p:cNvGrpSpPr/>
            <p:nvPr/>
          </p:nvGrpSpPr>
          <p:grpSpPr>
            <a:xfrm>
              <a:off x="6718299" y="-1"/>
              <a:ext cx="183399" cy="376680"/>
              <a:chOff x="0" y="0"/>
              <a:chExt cx="183398" cy="376678"/>
            </a:xfrm>
          </p:grpSpPr>
          <p:sp>
            <p:nvSpPr>
              <p:cNvPr id="3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6" name="Grouper"/>
            <p:cNvGrpSpPr/>
            <p:nvPr/>
          </p:nvGrpSpPr>
          <p:grpSpPr>
            <a:xfrm>
              <a:off x="7010399" y="-1"/>
              <a:ext cx="183399" cy="376680"/>
              <a:chOff x="0" y="0"/>
              <a:chExt cx="183398" cy="376678"/>
            </a:xfrm>
          </p:grpSpPr>
          <p:sp>
            <p:nvSpPr>
              <p:cNvPr id="3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3" name="Grouper"/>
            <p:cNvGrpSpPr/>
            <p:nvPr/>
          </p:nvGrpSpPr>
          <p:grpSpPr>
            <a:xfrm>
              <a:off x="7302499" y="-1"/>
              <a:ext cx="183399" cy="376680"/>
              <a:chOff x="0" y="0"/>
              <a:chExt cx="183398" cy="376678"/>
            </a:xfrm>
          </p:grpSpPr>
          <p:sp>
            <p:nvSpPr>
              <p:cNvPr id="3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0" name="Grouper"/>
            <p:cNvGrpSpPr/>
            <p:nvPr/>
          </p:nvGrpSpPr>
          <p:grpSpPr>
            <a:xfrm>
              <a:off x="7594599" y="-1"/>
              <a:ext cx="183399" cy="376680"/>
              <a:chOff x="0" y="0"/>
              <a:chExt cx="183398" cy="376678"/>
            </a:xfrm>
          </p:grpSpPr>
          <p:sp>
            <p:nvSpPr>
              <p:cNvPr id="3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7" name="Grouper"/>
            <p:cNvGrpSpPr/>
            <p:nvPr/>
          </p:nvGrpSpPr>
          <p:grpSpPr>
            <a:xfrm>
              <a:off x="7886699" y="-1"/>
              <a:ext cx="183399" cy="376680"/>
              <a:chOff x="0" y="0"/>
              <a:chExt cx="183398" cy="376678"/>
            </a:xfrm>
          </p:grpSpPr>
          <p:sp>
            <p:nvSpPr>
              <p:cNvPr id="3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4" name="Grouper"/>
            <p:cNvGrpSpPr/>
            <p:nvPr/>
          </p:nvGrpSpPr>
          <p:grpSpPr>
            <a:xfrm>
              <a:off x="8178799" y="-1"/>
              <a:ext cx="183399" cy="376680"/>
              <a:chOff x="0" y="0"/>
              <a:chExt cx="183398" cy="376678"/>
            </a:xfrm>
          </p:grpSpPr>
          <p:sp>
            <p:nvSpPr>
              <p:cNvPr id="3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1" name="Grouper"/>
            <p:cNvGrpSpPr/>
            <p:nvPr/>
          </p:nvGrpSpPr>
          <p:grpSpPr>
            <a:xfrm>
              <a:off x="8470899" y="-1"/>
              <a:ext cx="183399" cy="376680"/>
              <a:chOff x="0" y="0"/>
              <a:chExt cx="183398" cy="376678"/>
            </a:xfrm>
          </p:grpSpPr>
          <p:sp>
            <p:nvSpPr>
              <p:cNvPr id="3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8" name="Grouper"/>
            <p:cNvGrpSpPr/>
            <p:nvPr/>
          </p:nvGrpSpPr>
          <p:grpSpPr>
            <a:xfrm>
              <a:off x="8762999" y="-1"/>
              <a:ext cx="183399" cy="376680"/>
              <a:chOff x="0" y="0"/>
              <a:chExt cx="183398" cy="376678"/>
            </a:xfrm>
          </p:grpSpPr>
          <p:sp>
            <p:nvSpPr>
              <p:cNvPr id="3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5" name="Grouper"/>
            <p:cNvGrpSpPr/>
            <p:nvPr/>
          </p:nvGrpSpPr>
          <p:grpSpPr>
            <a:xfrm>
              <a:off x="9055099" y="-1"/>
              <a:ext cx="183399" cy="376680"/>
              <a:chOff x="0" y="0"/>
              <a:chExt cx="183398" cy="376678"/>
            </a:xfrm>
          </p:grpSpPr>
          <p:sp>
            <p:nvSpPr>
              <p:cNvPr id="3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2" name="Grouper"/>
            <p:cNvGrpSpPr/>
            <p:nvPr/>
          </p:nvGrpSpPr>
          <p:grpSpPr>
            <a:xfrm>
              <a:off x="9347199" y="-1"/>
              <a:ext cx="183399" cy="376680"/>
              <a:chOff x="0" y="0"/>
              <a:chExt cx="183398" cy="376678"/>
            </a:xfrm>
          </p:grpSpPr>
          <p:sp>
            <p:nvSpPr>
              <p:cNvPr id="3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9" name="Grouper"/>
            <p:cNvGrpSpPr/>
            <p:nvPr/>
          </p:nvGrpSpPr>
          <p:grpSpPr>
            <a:xfrm>
              <a:off x="9639299" y="-1"/>
              <a:ext cx="183399" cy="376680"/>
              <a:chOff x="0" y="0"/>
              <a:chExt cx="183398" cy="376678"/>
            </a:xfrm>
          </p:grpSpPr>
          <p:sp>
            <p:nvSpPr>
              <p:cNvPr id="3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6" name="Grouper"/>
            <p:cNvGrpSpPr/>
            <p:nvPr/>
          </p:nvGrpSpPr>
          <p:grpSpPr>
            <a:xfrm>
              <a:off x="9931399" y="-1"/>
              <a:ext cx="183399" cy="376680"/>
              <a:chOff x="0" y="0"/>
              <a:chExt cx="183398" cy="376678"/>
            </a:xfrm>
          </p:grpSpPr>
          <p:sp>
            <p:nvSpPr>
              <p:cNvPr id="3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3" name="Grouper"/>
            <p:cNvGrpSpPr/>
            <p:nvPr/>
          </p:nvGrpSpPr>
          <p:grpSpPr>
            <a:xfrm>
              <a:off x="10223499" y="-1"/>
              <a:ext cx="183399" cy="376680"/>
              <a:chOff x="0" y="0"/>
              <a:chExt cx="183398" cy="376678"/>
            </a:xfrm>
          </p:grpSpPr>
          <p:sp>
            <p:nvSpPr>
              <p:cNvPr id="3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0" name="Grouper"/>
            <p:cNvGrpSpPr/>
            <p:nvPr/>
          </p:nvGrpSpPr>
          <p:grpSpPr>
            <a:xfrm>
              <a:off x="10515599" y="-1"/>
              <a:ext cx="183399" cy="376680"/>
              <a:chOff x="0" y="0"/>
              <a:chExt cx="183398" cy="376678"/>
            </a:xfrm>
          </p:grpSpPr>
          <p:sp>
            <p:nvSpPr>
              <p:cNvPr id="3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7" name="Grouper"/>
            <p:cNvGrpSpPr/>
            <p:nvPr/>
          </p:nvGrpSpPr>
          <p:grpSpPr>
            <a:xfrm>
              <a:off x="10807699" y="-1"/>
              <a:ext cx="183399" cy="376680"/>
              <a:chOff x="0" y="0"/>
              <a:chExt cx="183398" cy="376678"/>
            </a:xfrm>
          </p:grpSpPr>
          <p:sp>
            <p:nvSpPr>
              <p:cNvPr id="4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4" name="Grouper"/>
            <p:cNvGrpSpPr/>
            <p:nvPr/>
          </p:nvGrpSpPr>
          <p:grpSpPr>
            <a:xfrm>
              <a:off x="11099799" y="-1"/>
              <a:ext cx="183399" cy="376680"/>
              <a:chOff x="0" y="0"/>
              <a:chExt cx="183398" cy="376678"/>
            </a:xfrm>
          </p:grpSpPr>
          <p:sp>
            <p:nvSpPr>
              <p:cNvPr id="4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1" name="Grouper"/>
            <p:cNvGrpSpPr/>
            <p:nvPr/>
          </p:nvGrpSpPr>
          <p:grpSpPr>
            <a:xfrm>
              <a:off x="11391899" y="-1"/>
              <a:ext cx="183399" cy="376680"/>
              <a:chOff x="0" y="0"/>
              <a:chExt cx="183398" cy="376678"/>
            </a:xfrm>
          </p:grpSpPr>
          <p:sp>
            <p:nvSpPr>
              <p:cNvPr id="4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8" name="Grouper"/>
            <p:cNvGrpSpPr/>
            <p:nvPr/>
          </p:nvGrpSpPr>
          <p:grpSpPr>
            <a:xfrm>
              <a:off x="11683999" y="-1"/>
              <a:ext cx="183399" cy="376680"/>
              <a:chOff x="0" y="0"/>
              <a:chExt cx="183398" cy="376678"/>
            </a:xfrm>
          </p:grpSpPr>
          <p:sp>
            <p:nvSpPr>
              <p:cNvPr id="4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5" name="Grouper"/>
            <p:cNvGrpSpPr/>
            <p:nvPr/>
          </p:nvGrpSpPr>
          <p:grpSpPr>
            <a:xfrm>
              <a:off x="11976099" y="-1"/>
              <a:ext cx="183399" cy="376680"/>
              <a:chOff x="0" y="0"/>
              <a:chExt cx="183398" cy="376678"/>
            </a:xfrm>
          </p:grpSpPr>
          <p:sp>
            <p:nvSpPr>
              <p:cNvPr id="4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2" name="Grouper"/>
            <p:cNvGrpSpPr/>
            <p:nvPr/>
          </p:nvGrpSpPr>
          <p:grpSpPr>
            <a:xfrm>
              <a:off x="12268199" y="-1"/>
              <a:ext cx="183399" cy="376680"/>
              <a:chOff x="0" y="0"/>
              <a:chExt cx="183398" cy="376678"/>
            </a:xfrm>
          </p:grpSpPr>
          <p:sp>
            <p:nvSpPr>
              <p:cNvPr id="4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9" name="Grouper"/>
            <p:cNvGrpSpPr/>
            <p:nvPr/>
          </p:nvGrpSpPr>
          <p:grpSpPr>
            <a:xfrm>
              <a:off x="12560299" y="-1"/>
              <a:ext cx="183399" cy="376680"/>
              <a:chOff x="0" y="0"/>
              <a:chExt cx="183398" cy="376678"/>
            </a:xfrm>
          </p:grpSpPr>
          <p:sp>
            <p:nvSpPr>
              <p:cNvPr id="4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6" name="Grouper"/>
            <p:cNvGrpSpPr/>
            <p:nvPr/>
          </p:nvGrpSpPr>
          <p:grpSpPr>
            <a:xfrm>
              <a:off x="15453" y="544953"/>
              <a:ext cx="183400" cy="376680"/>
              <a:chOff x="0" y="0"/>
              <a:chExt cx="183398" cy="376678"/>
            </a:xfrm>
          </p:grpSpPr>
          <p:sp>
            <p:nvSpPr>
              <p:cNvPr id="4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3" name="Grouper"/>
            <p:cNvGrpSpPr/>
            <p:nvPr/>
          </p:nvGrpSpPr>
          <p:grpSpPr>
            <a:xfrm>
              <a:off x="307553" y="544953"/>
              <a:ext cx="183399" cy="376680"/>
              <a:chOff x="0" y="0"/>
              <a:chExt cx="183398" cy="376678"/>
            </a:xfrm>
          </p:grpSpPr>
          <p:sp>
            <p:nvSpPr>
              <p:cNvPr id="4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0" name="Grouper"/>
            <p:cNvGrpSpPr/>
            <p:nvPr/>
          </p:nvGrpSpPr>
          <p:grpSpPr>
            <a:xfrm>
              <a:off x="599653" y="544953"/>
              <a:ext cx="183399" cy="376680"/>
              <a:chOff x="0" y="0"/>
              <a:chExt cx="183398" cy="376678"/>
            </a:xfrm>
          </p:grpSpPr>
          <p:sp>
            <p:nvSpPr>
              <p:cNvPr id="4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7" name="Grouper"/>
            <p:cNvGrpSpPr/>
            <p:nvPr/>
          </p:nvGrpSpPr>
          <p:grpSpPr>
            <a:xfrm>
              <a:off x="891753" y="544953"/>
              <a:ext cx="183399" cy="376680"/>
              <a:chOff x="0" y="0"/>
              <a:chExt cx="183398" cy="376678"/>
            </a:xfrm>
          </p:grpSpPr>
          <p:sp>
            <p:nvSpPr>
              <p:cNvPr id="4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4" name="Grouper"/>
            <p:cNvGrpSpPr/>
            <p:nvPr/>
          </p:nvGrpSpPr>
          <p:grpSpPr>
            <a:xfrm>
              <a:off x="1183853" y="544953"/>
              <a:ext cx="183399" cy="376680"/>
              <a:chOff x="0" y="0"/>
              <a:chExt cx="183398" cy="376678"/>
            </a:xfrm>
          </p:grpSpPr>
          <p:sp>
            <p:nvSpPr>
              <p:cNvPr id="4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1" name="Grouper"/>
            <p:cNvGrpSpPr/>
            <p:nvPr/>
          </p:nvGrpSpPr>
          <p:grpSpPr>
            <a:xfrm>
              <a:off x="1475953" y="544953"/>
              <a:ext cx="183399" cy="376680"/>
              <a:chOff x="0" y="0"/>
              <a:chExt cx="183398" cy="376678"/>
            </a:xfrm>
          </p:grpSpPr>
          <p:sp>
            <p:nvSpPr>
              <p:cNvPr id="4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8" name="Grouper"/>
            <p:cNvGrpSpPr/>
            <p:nvPr/>
          </p:nvGrpSpPr>
          <p:grpSpPr>
            <a:xfrm>
              <a:off x="1768053" y="544953"/>
              <a:ext cx="183400" cy="376680"/>
              <a:chOff x="0" y="0"/>
              <a:chExt cx="183398" cy="376678"/>
            </a:xfrm>
          </p:grpSpPr>
          <p:sp>
            <p:nvSpPr>
              <p:cNvPr id="4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5" name="Grouper"/>
            <p:cNvGrpSpPr/>
            <p:nvPr/>
          </p:nvGrpSpPr>
          <p:grpSpPr>
            <a:xfrm>
              <a:off x="2060153" y="544953"/>
              <a:ext cx="183400" cy="376680"/>
              <a:chOff x="0" y="0"/>
              <a:chExt cx="183398" cy="376678"/>
            </a:xfrm>
          </p:grpSpPr>
          <p:sp>
            <p:nvSpPr>
              <p:cNvPr id="4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2" name="Grouper"/>
            <p:cNvGrpSpPr/>
            <p:nvPr/>
          </p:nvGrpSpPr>
          <p:grpSpPr>
            <a:xfrm>
              <a:off x="2352253" y="544953"/>
              <a:ext cx="183400" cy="376680"/>
              <a:chOff x="0" y="0"/>
              <a:chExt cx="183398" cy="376678"/>
            </a:xfrm>
          </p:grpSpPr>
          <p:sp>
            <p:nvSpPr>
              <p:cNvPr id="5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9" name="Grouper"/>
            <p:cNvGrpSpPr/>
            <p:nvPr/>
          </p:nvGrpSpPr>
          <p:grpSpPr>
            <a:xfrm>
              <a:off x="2644353" y="544953"/>
              <a:ext cx="183400" cy="376680"/>
              <a:chOff x="0" y="0"/>
              <a:chExt cx="183398" cy="376678"/>
            </a:xfrm>
          </p:grpSpPr>
          <p:sp>
            <p:nvSpPr>
              <p:cNvPr id="5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6" name="Grouper"/>
            <p:cNvGrpSpPr/>
            <p:nvPr/>
          </p:nvGrpSpPr>
          <p:grpSpPr>
            <a:xfrm>
              <a:off x="2936453" y="544953"/>
              <a:ext cx="183400" cy="376680"/>
              <a:chOff x="0" y="0"/>
              <a:chExt cx="183398" cy="376678"/>
            </a:xfrm>
          </p:grpSpPr>
          <p:sp>
            <p:nvSpPr>
              <p:cNvPr id="5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3" name="Grouper"/>
            <p:cNvGrpSpPr/>
            <p:nvPr/>
          </p:nvGrpSpPr>
          <p:grpSpPr>
            <a:xfrm>
              <a:off x="3228553" y="544953"/>
              <a:ext cx="183399" cy="376680"/>
              <a:chOff x="0" y="0"/>
              <a:chExt cx="183398" cy="376678"/>
            </a:xfrm>
          </p:grpSpPr>
          <p:sp>
            <p:nvSpPr>
              <p:cNvPr id="5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0" name="Grouper"/>
            <p:cNvGrpSpPr/>
            <p:nvPr/>
          </p:nvGrpSpPr>
          <p:grpSpPr>
            <a:xfrm>
              <a:off x="3520653" y="544953"/>
              <a:ext cx="183399" cy="376680"/>
              <a:chOff x="0" y="0"/>
              <a:chExt cx="183398" cy="376678"/>
            </a:xfrm>
          </p:grpSpPr>
          <p:sp>
            <p:nvSpPr>
              <p:cNvPr id="5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7" name="Grouper"/>
            <p:cNvGrpSpPr/>
            <p:nvPr/>
          </p:nvGrpSpPr>
          <p:grpSpPr>
            <a:xfrm>
              <a:off x="3812753" y="544953"/>
              <a:ext cx="183399" cy="376680"/>
              <a:chOff x="0" y="0"/>
              <a:chExt cx="183398" cy="376678"/>
            </a:xfrm>
          </p:grpSpPr>
          <p:sp>
            <p:nvSpPr>
              <p:cNvPr id="5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4" name="Grouper"/>
            <p:cNvGrpSpPr/>
            <p:nvPr/>
          </p:nvGrpSpPr>
          <p:grpSpPr>
            <a:xfrm>
              <a:off x="4104853" y="544953"/>
              <a:ext cx="183399" cy="376680"/>
              <a:chOff x="0" y="0"/>
              <a:chExt cx="183398" cy="376678"/>
            </a:xfrm>
          </p:grpSpPr>
          <p:sp>
            <p:nvSpPr>
              <p:cNvPr id="5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1" name="Grouper"/>
            <p:cNvGrpSpPr/>
            <p:nvPr/>
          </p:nvGrpSpPr>
          <p:grpSpPr>
            <a:xfrm>
              <a:off x="4396953" y="544953"/>
              <a:ext cx="183399" cy="376680"/>
              <a:chOff x="0" y="0"/>
              <a:chExt cx="183398" cy="376678"/>
            </a:xfrm>
          </p:grpSpPr>
          <p:sp>
            <p:nvSpPr>
              <p:cNvPr id="5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8" name="Grouper"/>
            <p:cNvGrpSpPr/>
            <p:nvPr/>
          </p:nvGrpSpPr>
          <p:grpSpPr>
            <a:xfrm>
              <a:off x="4689053" y="544953"/>
              <a:ext cx="183399" cy="376680"/>
              <a:chOff x="0" y="0"/>
              <a:chExt cx="183398" cy="376678"/>
            </a:xfrm>
          </p:grpSpPr>
          <p:sp>
            <p:nvSpPr>
              <p:cNvPr id="5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5" name="Grouper"/>
            <p:cNvGrpSpPr/>
            <p:nvPr/>
          </p:nvGrpSpPr>
          <p:grpSpPr>
            <a:xfrm>
              <a:off x="4981153" y="544953"/>
              <a:ext cx="183399" cy="376680"/>
              <a:chOff x="0" y="0"/>
              <a:chExt cx="183398" cy="376678"/>
            </a:xfrm>
          </p:grpSpPr>
          <p:sp>
            <p:nvSpPr>
              <p:cNvPr id="5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2" name="Grouper"/>
            <p:cNvGrpSpPr/>
            <p:nvPr/>
          </p:nvGrpSpPr>
          <p:grpSpPr>
            <a:xfrm>
              <a:off x="5273253" y="544953"/>
              <a:ext cx="183399" cy="376680"/>
              <a:chOff x="0" y="0"/>
              <a:chExt cx="183398" cy="376678"/>
            </a:xfrm>
          </p:grpSpPr>
          <p:sp>
            <p:nvSpPr>
              <p:cNvPr id="5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9" name="Grouper"/>
            <p:cNvGrpSpPr/>
            <p:nvPr/>
          </p:nvGrpSpPr>
          <p:grpSpPr>
            <a:xfrm>
              <a:off x="5565353" y="544953"/>
              <a:ext cx="183399" cy="376680"/>
              <a:chOff x="0" y="0"/>
              <a:chExt cx="183398" cy="376678"/>
            </a:xfrm>
          </p:grpSpPr>
          <p:sp>
            <p:nvSpPr>
              <p:cNvPr id="5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6" name="Grouper"/>
            <p:cNvGrpSpPr/>
            <p:nvPr/>
          </p:nvGrpSpPr>
          <p:grpSpPr>
            <a:xfrm>
              <a:off x="5857453" y="544953"/>
              <a:ext cx="183399" cy="376680"/>
              <a:chOff x="0" y="0"/>
              <a:chExt cx="183398" cy="376678"/>
            </a:xfrm>
          </p:grpSpPr>
          <p:sp>
            <p:nvSpPr>
              <p:cNvPr id="5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3" name="Grouper"/>
            <p:cNvGrpSpPr/>
            <p:nvPr/>
          </p:nvGrpSpPr>
          <p:grpSpPr>
            <a:xfrm>
              <a:off x="6149553" y="544953"/>
              <a:ext cx="183399" cy="376680"/>
              <a:chOff x="0" y="0"/>
              <a:chExt cx="183398" cy="376678"/>
            </a:xfrm>
          </p:grpSpPr>
          <p:sp>
            <p:nvSpPr>
              <p:cNvPr id="5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0" name="Grouper"/>
            <p:cNvGrpSpPr/>
            <p:nvPr/>
          </p:nvGrpSpPr>
          <p:grpSpPr>
            <a:xfrm>
              <a:off x="6441652" y="544953"/>
              <a:ext cx="183399" cy="376680"/>
              <a:chOff x="0" y="0"/>
              <a:chExt cx="183398" cy="376678"/>
            </a:xfrm>
          </p:grpSpPr>
          <p:sp>
            <p:nvSpPr>
              <p:cNvPr id="6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7" name="Grouper"/>
            <p:cNvGrpSpPr/>
            <p:nvPr/>
          </p:nvGrpSpPr>
          <p:grpSpPr>
            <a:xfrm>
              <a:off x="6733752" y="544953"/>
              <a:ext cx="183399" cy="376680"/>
              <a:chOff x="0" y="0"/>
              <a:chExt cx="183398" cy="376678"/>
            </a:xfrm>
          </p:grpSpPr>
          <p:sp>
            <p:nvSpPr>
              <p:cNvPr id="6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4" name="Grouper"/>
            <p:cNvGrpSpPr/>
            <p:nvPr/>
          </p:nvGrpSpPr>
          <p:grpSpPr>
            <a:xfrm>
              <a:off x="7025852" y="544953"/>
              <a:ext cx="183399" cy="376680"/>
              <a:chOff x="0" y="0"/>
              <a:chExt cx="183398" cy="376678"/>
            </a:xfrm>
          </p:grpSpPr>
          <p:sp>
            <p:nvSpPr>
              <p:cNvPr id="6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1" name="Grouper"/>
            <p:cNvGrpSpPr/>
            <p:nvPr/>
          </p:nvGrpSpPr>
          <p:grpSpPr>
            <a:xfrm>
              <a:off x="7317952" y="544953"/>
              <a:ext cx="183399" cy="376680"/>
              <a:chOff x="0" y="0"/>
              <a:chExt cx="183398" cy="376678"/>
            </a:xfrm>
          </p:grpSpPr>
          <p:sp>
            <p:nvSpPr>
              <p:cNvPr id="6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8" name="Grouper"/>
            <p:cNvGrpSpPr/>
            <p:nvPr/>
          </p:nvGrpSpPr>
          <p:grpSpPr>
            <a:xfrm>
              <a:off x="7610052" y="544953"/>
              <a:ext cx="183399" cy="376680"/>
              <a:chOff x="0" y="0"/>
              <a:chExt cx="183398" cy="376678"/>
            </a:xfrm>
          </p:grpSpPr>
          <p:sp>
            <p:nvSpPr>
              <p:cNvPr id="6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5" name="Grouper"/>
            <p:cNvGrpSpPr/>
            <p:nvPr/>
          </p:nvGrpSpPr>
          <p:grpSpPr>
            <a:xfrm>
              <a:off x="7902152" y="544953"/>
              <a:ext cx="183399" cy="376680"/>
              <a:chOff x="0" y="0"/>
              <a:chExt cx="183398" cy="376678"/>
            </a:xfrm>
          </p:grpSpPr>
          <p:sp>
            <p:nvSpPr>
              <p:cNvPr id="6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2" name="Grouper"/>
            <p:cNvGrpSpPr/>
            <p:nvPr/>
          </p:nvGrpSpPr>
          <p:grpSpPr>
            <a:xfrm>
              <a:off x="8194252" y="544953"/>
              <a:ext cx="183399" cy="376680"/>
              <a:chOff x="0" y="0"/>
              <a:chExt cx="183398" cy="376678"/>
            </a:xfrm>
          </p:grpSpPr>
          <p:sp>
            <p:nvSpPr>
              <p:cNvPr id="6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9" name="Grouper"/>
            <p:cNvGrpSpPr/>
            <p:nvPr/>
          </p:nvGrpSpPr>
          <p:grpSpPr>
            <a:xfrm>
              <a:off x="8486352" y="544953"/>
              <a:ext cx="183399" cy="376680"/>
              <a:chOff x="0" y="0"/>
              <a:chExt cx="183398" cy="376678"/>
            </a:xfrm>
          </p:grpSpPr>
          <p:sp>
            <p:nvSpPr>
              <p:cNvPr id="6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6" name="Grouper"/>
            <p:cNvGrpSpPr/>
            <p:nvPr/>
          </p:nvGrpSpPr>
          <p:grpSpPr>
            <a:xfrm>
              <a:off x="8778452" y="544953"/>
              <a:ext cx="183399" cy="376680"/>
              <a:chOff x="0" y="0"/>
              <a:chExt cx="183398" cy="376678"/>
            </a:xfrm>
          </p:grpSpPr>
          <p:sp>
            <p:nvSpPr>
              <p:cNvPr id="6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3" name="Grouper"/>
            <p:cNvGrpSpPr/>
            <p:nvPr/>
          </p:nvGrpSpPr>
          <p:grpSpPr>
            <a:xfrm>
              <a:off x="9070552" y="544953"/>
              <a:ext cx="183399" cy="376680"/>
              <a:chOff x="0" y="0"/>
              <a:chExt cx="183398" cy="376678"/>
            </a:xfrm>
          </p:grpSpPr>
          <p:sp>
            <p:nvSpPr>
              <p:cNvPr id="6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0" name="Grouper"/>
            <p:cNvGrpSpPr/>
            <p:nvPr/>
          </p:nvGrpSpPr>
          <p:grpSpPr>
            <a:xfrm>
              <a:off x="9362652" y="544953"/>
              <a:ext cx="183399" cy="376680"/>
              <a:chOff x="0" y="0"/>
              <a:chExt cx="183398" cy="376678"/>
            </a:xfrm>
          </p:grpSpPr>
          <p:sp>
            <p:nvSpPr>
              <p:cNvPr id="6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7" name="Grouper"/>
            <p:cNvGrpSpPr/>
            <p:nvPr/>
          </p:nvGrpSpPr>
          <p:grpSpPr>
            <a:xfrm>
              <a:off x="9654752" y="544953"/>
              <a:ext cx="183399" cy="376680"/>
              <a:chOff x="0" y="0"/>
              <a:chExt cx="183398" cy="376678"/>
            </a:xfrm>
          </p:grpSpPr>
          <p:sp>
            <p:nvSpPr>
              <p:cNvPr id="6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4" name="Grouper"/>
            <p:cNvGrpSpPr/>
            <p:nvPr/>
          </p:nvGrpSpPr>
          <p:grpSpPr>
            <a:xfrm>
              <a:off x="9946852" y="544953"/>
              <a:ext cx="183399" cy="376680"/>
              <a:chOff x="0" y="0"/>
              <a:chExt cx="183398" cy="376678"/>
            </a:xfrm>
          </p:grpSpPr>
          <p:sp>
            <p:nvSpPr>
              <p:cNvPr id="6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1" name="Grouper"/>
            <p:cNvGrpSpPr/>
            <p:nvPr/>
          </p:nvGrpSpPr>
          <p:grpSpPr>
            <a:xfrm>
              <a:off x="10238952" y="544953"/>
              <a:ext cx="183399" cy="376680"/>
              <a:chOff x="0" y="0"/>
              <a:chExt cx="183398" cy="376678"/>
            </a:xfrm>
          </p:grpSpPr>
          <p:sp>
            <p:nvSpPr>
              <p:cNvPr id="6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8" name="Grouper"/>
            <p:cNvGrpSpPr/>
            <p:nvPr/>
          </p:nvGrpSpPr>
          <p:grpSpPr>
            <a:xfrm>
              <a:off x="10531052" y="544953"/>
              <a:ext cx="183399" cy="376680"/>
              <a:chOff x="0" y="0"/>
              <a:chExt cx="183398" cy="376678"/>
            </a:xfrm>
          </p:grpSpPr>
          <p:sp>
            <p:nvSpPr>
              <p:cNvPr id="7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5" name="Grouper"/>
            <p:cNvGrpSpPr/>
            <p:nvPr/>
          </p:nvGrpSpPr>
          <p:grpSpPr>
            <a:xfrm>
              <a:off x="10823152" y="544953"/>
              <a:ext cx="183399" cy="376680"/>
              <a:chOff x="0" y="0"/>
              <a:chExt cx="183398" cy="376678"/>
            </a:xfrm>
          </p:grpSpPr>
          <p:sp>
            <p:nvSpPr>
              <p:cNvPr id="7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2" name="Grouper"/>
            <p:cNvGrpSpPr/>
            <p:nvPr/>
          </p:nvGrpSpPr>
          <p:grpSpPr>
            <a:xfrm>
              <a:off x="11115252" y="544953"/>
              <a:ext cx="183399" cy="376680"/>
              <a:chOff x="0" y="0"/>
              <a:chExt cx="183398" cy="376678"/>
            </a:xfrm>
          </p:grpSpPr>
          <p:sp>
            <p:nvSpPr>
              <p:cNvPr id="7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9" name="Grouper"/>
            <p:cNvGrpSpPr/>
            <p:nvPr/>
          </p:nvGrpSpPr>
          <p:grpSpPr>
            <a:xfrm>
              <a:off x="11407352" y="544953"/>
              <a:ext cx="183399" cy="376680"/>
              <a:chOff x="0" y="0"/>
              <a:chExt cx="183398" cy="376678"/>
            </a:xfrm>
          </p:grpSpPr>
          <p:sp>
            <p:nvSpPr>
              <p:cNvPr id="7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6" name="Grouper"/>
            <p:cNvGrpSpPr/>
            <p:nvPr/>
          </p:nvGrpSpPr>
          <p:grpSpPr>
            <a:xfrm>
              <a:off x="11699452" y="544953"/>
              <a:ext cx="183399" cy="376680"/>
              <a:chOff x="0" y="0"/>
              <a:chExt cx="183398" cy="376678"/>
            </a:xfrm>
          </p:grpSpPr>
          <p:sp>
            <p:nvSpPr>
              <p:cNvPr id="7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3" name="Grouper"/>
            <p:cNvGrpSpPr/>
            <p:nvPr/>
          </p:nvGrpSpPr>
          <p:grpSpPr>
            <a:xfrm>
              <a:off x="11991552" y="544953"/>
              <a:ext cx="183399" cy="376680"/>
              <a:chOff x="0" y="0"/>
              <a:chExt cx="183398" cy="376678"/>
            </a:xfrm>
          </p:grpSpPr>
          <p:sp>
            <p:nvSpPr>
              <p:cNvPr id="7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0" name="Grouper"/>
            <p:cNvGrpSpPr/>
            <p:nvPr/>
          </p:nvGrpSpPr>
          <p:grpSpPr>
            <a:xfrm>
              <a:off x="12283652" y="544953"/>
              <a:ext cx="183399" cy="376680"/>
              <a:chOff x="0" y="0"/>
              <a:chExt cx="183398" cy="376678"/>
            </a:xfrm>
          </p:grpSpPr>
          <p:sp>
            <p:nvSpPr>
              <p:cNvPr id="7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7" name="Grouper"/>
            <p:cNvGrpSpPr/>
            <p:nvPr/>
          </p:nvGrpSpPr>
          <p:grpSpPr>
            <a:xfrm>
              <a:off x="12575752" y="544953"/>
              <a:ext cx="183399" cy="376680"/>
              <a:chOff x="0" y="0"/>
              <a:chExt cx="183398" cy="376678"/>
            </a:xfrm>
          </p:grpSpPr>
          <p:sp>
            <p:nvSpPr>
              <p:cNvPr id="7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4" name="Grouper"/>
            <p:cNvGrpSpPr/>
            <p:nvPr/>
          </p:nvGrpSpPr>
          <p:grpSpPr>
            <a:xfrm>
              <a:off x="15453" y="1089907"/>
              <a:ext cx="183400" cy="376679"/>
              <a:chOff x="0" y="0"/>
              <a:chExt cx="183398" cy="376678"/>
            </a:xfrm>
          </p:grpSpPr>
          <p:sp>
            <p:nvSpPr>
              <p:cNvPr id="7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1" name="Grouper"/>
            <p:cNvGrpSpPr/>
            <p:nvPr/>
          </p:nvGrpSpPr>
          <p:grpSpPr>
            <a:xfrm>
              <a:off x="307553" y="1089907"/>
              <a:ext cx="183399" cy="376679"/>
              <a:chOff x="0" y="0"/>
              <a:chExt cx="183398" cy="376678"/>
            </a:xfrm>
          </p:grpSpPr>
          <p:sp>
            <p:nvSpPr>
              <p:cNvPr id="7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8" name="Grouper"/>
            <p:cNvGrpSpPr/>
            <p:nvPr/>
          </p:nvGrpSpPr>
          <p:grpSpPr>
            <a:xfrm>
              <a:off x="599653" y="1089907"/>
              <a:ext cx="183399" cy="376679"/>
              <a:chOff x="0" y="0"/>
              <a:chExt cx="183398" cy="376678"/>
            </a:xfrm>
          </p:grpSpPr>
          <p:sp>
            <p:nvSpPr>
              <p:cNvPr id="7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5" name="Grouper"/>
            <p:cNvGrpSpPr/>
            <p:nvPr/>
          </p:nvGrpSpPr>
          <p:grpSpPr>
            <a:xfrm>
              <a:off x="891753" y="1089907"/>
              <a:ext cx="183399" cy="376679"/>
              <a:chOff x="0" y="0"/>
              <a:chExt cx="183398" cy="376678"/>
            </a:xfrm>
          </p:grpSpPr>
          <p:sp>
            <p:nvSpPr>
              <p:cNvPr id="7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2" name="Grouper"/>
            <p:cNvGrpSpPr/>
            <p:nvPr/>
          </p:nvGrpSpPr>
          <p:grpSpPr>
            <a:xfrm>
              <a:off x="1183853" y="1089907"/>
              <a:ext cx="183399" cy="376679"/>
              <a:chOff x="0" y="0"/>
              <a:chExt cx="183398" cy="376678"/>
            </a:xfrm>
          </p:grpSpPr>
          <p:sp>
            <p:nvSpPr>
              <p:cNvPr id="7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9" name="Grouper"/>
            <p:cNvGrpSpPr/>
            <p:nvPr/>
          </p:nvGrpSpPr>
          <p:grpSpPr>
            <a:xfrm>
              <a:off x="1475953" y="1089907"/>
              <a:ext cx="183399" cy="376679"/>
              <a:chOff x="0" y="0"/>
              <a:chExt cx="183398" cy="376678"/>
            </a:xfrm>
          </p:grpSpPr>
          <p:sp>
            <p:nvSpPr>
              <p:cNvPr id="7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6" name="Grouper"/>
            <p:cNvGrpSpPr/>
            <p:nvPr/>
          </p:nvGrpSpPr>
          <p:grpSpPr>
            <a:xfrm>
              <a:off x="1768053" y="1089907"/>
              <a:ext cx="183400" cy="376679"/>
              <a:chOff x="0" y="0"/>
              <a:chExt cx="183398" cy="376678"/>
            </a:xfrm>
          </p:grpSpPr>
          <p:sp>
            <p:nvSpPr>
              <p:cNvPr id="8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3" name="Grouper"/>
            <p:cNvGrpSpPr/>
            <p:nvPr/>
          </p:nvGrpSpPr>
          <p:grpSpPr>
            <a:xfrm>
              <a:off x="2060153" y="1089907"/>
              <a:ext cx="183400" cy="376679"/>
              <a:chOff x="0" y="0"/>
              <a:chExt cx="183398" cy="376678"/>
            </a:xfrm>
          </p:grpSpPr>
          <p:sp>
            <p:nvSpPr>
              <p:cNvPr id="8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0" name="Grouper"/>
            <p:cNvGrpSpPr/>
            <p:nvPr/>
          </p:nvGrpSpPr>
          <p:grpSpPr>
            <a:xfrm>
              <a:off x="2352253" y="1089907"/>
              <a:ext cx="183400" cy="376679"/>
              <a:chOff x="0" y="0"/>
              <a:chExt cx="183398" cy="376678"/>
            </a:xfrm>
          </p:grpSpPr>
          <p:sp>
            <p:nvSpPr>
              <p:cNvPr id="8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7" name="Grouper"/>
            <p:cNvGrpSpPr/>
            <p:nvPr/>
          </p:nvGrpSpPr>
          <p:grpSpPr>
            <a:xfrm>
              <a:off x="2644353" y="1089907"/>
              <a:ext cx="183400" cy="376679"/>
              <a:chOff x="0" y="0"/>
              <a:chExt cx="183398" cy="376678"/>
            </a:xfrm>
          </p:grpSpPr>
          <p:sp>
            <p:nvSpPr>
              <p:cNvPr id="8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4" name="Grouper"/>
            <p:cNvGrpSpPr/>
            <p:nvPr/>
          </p:nvGrpSpPr>
          <p:grpSpPr>
            <a:xfrm>
              <a:off x="2936453" y="1089907"/>
              <a:ext cx="183400" cy="376679"/>
              <a:chOff x="0" y="0"/>
              <a:chExt cx="183398" cy="376678"/>
            </a:xfrm>
          </p:grpSpPr>
          <p:sp>
            <p:nvSpPr>
              <p:cNvPr id="8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1" name="Grouper"/>
            <p:cNvGrpSpPr/>
            <p:nvPr/>
          </p:nvGrpSpPr>
          <p:grpSpPr>
            <a:xfrm>
              <a:off x="3228553" y="1089907"/>
              <a:ext cx="183399" cy="376679"/>
              <a:chOff x="0" y="0"/>
              <a:chExt cx="183398" cy="376678"/>
            </a:xfrm>
          </p:grpSpPr>
          <p:sp>
            <p:nvSpPr>
              <p:cNvPr id="8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8" name="Grouper"/>
            <p:cNvGrpSpPr/>
            <p:nvPr/>
          </p:nvGrpSpPr>
          <p:grpSpPr>
            <a:xfrm>
              <a:off x="3520653" y="1089907"/>
              <a:ext cx="183399" cy="376679"/>
              <a:chOff x="0" y="0"/>
              <a:chExt cx="183398" cy="376678"/>
            </a:xfrm>
          </p:grpSpPr>
          <p:sp>
            <p:nvSpPr>
              <p:cNvPr id="8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5" name="Grouper"/>
            <p:cNvGrpSpPr/>
            <p:nvPr/>
          </p:nvGrpSpPr>
          <p:grpSpPr>
            <a:xfrm>
              <a:off x="3812753" y="1089907"/>
              <a:ext cx="183399" cy="376679"/>
              <a:chOff x="0" y="0"/>
              <a:chExt cx="183398" cy="376678"/>
            </a:xfrm>
          </p:grpSpPr>
          <p:sp>
            <p:nvSpPr>
              <p:cNvPr id="8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2" name="Grouper"/>
            <p:cNvGrpSpPr/>
            <p:nvPr/>
          </p:nvGrpSpPr>
          <p:grpSpPr>
            <a:xfrm>
              <a:off x="4104853" y="1089907"/>
              <a:ext cx="183399" cy="376679"/>
              <a:chOff x="0" y="0"/>
              <a:chExt cx="183398" cy="376678"/>
            </a:xfrm>
          </p:grpSpPr>
          <p:sp>
            <p:nvSpPr>
              <p:cNvPr id="8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9" name="Grouper"/>
            <p:cNvGrpSpPr/>
            <p:nvPr/>
          </p:nvGrpSpPr>
          <p:grpSpPr>
            <a:xfrm>
              <a:off x="4396953" y="1089907"/>
              <a:ext cx="183399" cy="376679"/>
              <a:chOff x="0" y="0"/>
              <a:chExt cx="183398" cy="376678"/>
            </a:xfrm>
          </p:grpSpPr>
          <p:sp>
            <p:nvSpPr>
              <p:cNvPr id="8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6" name="Grouper"/>
            <p:cNvGrpSpPr/>
            <p:nvPr/>
          </p:nvGrpSpPr>
          <p:grpSpPr>
            <a:xfrm>
              <a:off x="4689053" y="1089907"/>
              <a:ext cx="183399" cy="376679"/>
              <a:chOff x="0" y="0"/>
              <a:chExt cx="183398" cy="376678"/>
            </a:xfrm>
          </p:grpSpPr>
          <p:sp>
            <p:nvSpPr>
              <p:cNvPr id="8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3" name="Grouper"/>
            <p:cNvGrpSpPr/>
            <p:nvPr/>
          </p:nvGrpSpPr>
          <p:grpSpPr>
            <a:xfrm>
              <a:off x="4981153" y="1089907"/>
              <a:ext cx="183399" cy="376679"/>
              <a:chOff x="0" y="0"/>
              <a:chExt cx="183398" cy="376678"/>
            </a:xfrm>
          </p:grpSpPr>
          <p:sp>
            <p:nvSpPr>
              <p:cNvPr id="8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0" name="Grouper"/>
            <p:cNvGrpSpPr/>
            <p:nvPr/>
          </p:nvGrpSpPr>
          <p:grpSpPr>
            <a:xfrm>
              <a:off x="5273253" y="1089907"/>
              <a:ext cx="183399" cy="376679"/>
              <a:chOff x="0" y="0"/>
              <a:chExt cx="183398" cy="376678"/>
            </a:xfrm>
          </p:grpSpPr>
          <p:sp>
            <p:nvSpPr>
              <p:cNvPr id="8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7" name="Grouper"/>
            <p:cNvGrpSpPr/>
            <p:nvPr/>
          </p:nvGrpSpPr>
          <p:grpSpPr>
            <a:xfrm>
              <a:off x="5565353" y="1089907"/>
              <a:ext cx="183399" cy="376679"/>
              <a:chOff x="0" y="0"/>
              <a:chExt cx="183398" cy="376678"/>
            </a:xfrm>
          </p:grpSpPr>
          <p:sp>
            <p:nvSpPr>
              <p:cNvPr id="8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4" name="Grouper"/>
            <p:cNvGrpSpPr/>
            <p:nvPr/>
          </p:nvGrpSpPr>
          <p:grpSpPr>
            <a:xfrm>
              <a:off x="5857453" y="1089907"/>
              <a:ext cx="183399" cy="376679"/>
              <a:chOff x="0" y="0"/>
              <a:chExt cx="183398" cy="376678"/>
            </a:xfrm>
          </p:grpSpPr>
          <p:sp>
            <p:nvSpPr>
              <p:cNvPr id="8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1" name="Grouper"/>
            <p:cNvGrpSpPr/>
            <p:nvPr/>
          </p:nvGrpSpPr>
          <p:grpSpPr>
            <a:xfrm>
              <a:off x="6149553" y="1089907"/>
              <a:ext cx="183399" cy="376679"/>
              <a:chOff x="0" y="0"/>
              <a:chExt cx="183398" cy="376678"/>
            </a:xfrm>
          </p:grpSpPr>
          <p:sp>
            <p:nvSpPr>
              <p:cNvPr id="9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8" name="Grouper"/>
            <p:cNvGrpSpPr/>
            <p:nvPr/>
          </p:nvGrpSpPr>
          <p:grpSpPr>
            <a:xfrm>
              <a:off x="6441652" y="1089907"/>
              <a:ext cx="183399" cy="376679"/>
              <a:chOff x="0" y="0"/>
              <a:chExt cx="183398" cy="376678"/>
            </a:xfrm>
          </p:grpSpPr>
          <p:sp>
            <p:nvSpPr>
              <p:cNvPr id="9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5" name="Grouper"/>
            <p:cNvGrpSpPr/>
            <p:nvPr/>
          </p:nvGrpSpPr>
          <p:grpSpPr>
            <a:xfrm>
              <a:off x="6733752" y="1089907"/>
              <a:ext cx="183399" cy="376679"/>
              <a:chOff x="0" y="0"/>
              <a:chExt cx="183398" cy="376678"/>
            </a:xfrm>
          </p:grpSpPr>
          <p:sp>
            <p:nvSpPr>
              <p:cNvPr id="9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2" name="Grouper"/>
            <p:cNvGrpSpPr/>
            <p:nvPr/>
          </p:nvGrpSpPr>
          <p:grpSpPr>
            <a:xfrm>
              <a:off x="7025852" y="1089907"/>
              <a:ext cx="183399" cy="376679"/>
              <a:chOff x="0" y="0"/>
              <a:chExt cx="183398" cy="376678"/>
            </a:xfrm>
          </p:grpSpPr>
          <p:sp>
            <p:nvSpPr>
              <p:cNvPr id="9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9" name="Grouper"/>
            <p:cNvGrpSpPr/>
            <p:nvPr/>
          </p:nvGrpSpPr>
          <p:grpSpPr>
            <a:xfrm>
              <a:off x="7317952" y="1089907"/>
              <a:ext cx="183399" cy="376679"/>
              <a:chOff x="0" y="0"/>
              <a:chExt cx="183398" cy="376678"/>
            </a:xfrm>
          </p:grpSpPr>
          <p:sp>
            <p:nvSpPr>
              <p:cNvPr id="9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6" name="Grouper"/>
            <p:cNvGrpSpPr/>
            <p:nvPr/>
          </p:nvGrpSpPr>
          <p:grpSpPr>
            <a:xfrm>
              <a:off x="7610052" y="1089907"/>
              <a:ext cx="183399" cy="376679"/>
              <a:chOff x="0" y="0"/>
              <a:chExt cx="183398" cy="376678"/>
            </a:xfrm>
          </p:grpSpPr>
          <p:sp>
            <p:nvSpPr>
              <p:cNvPr id="9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3" name="Grouper"/>
            <p:cNvGrpSpPr/>
            <p:nvPr/>
          </p:nvGrpSpPr>
          <p:grpSpPr>
            <a:xfrm>
              <a:off x="7902152" y="1089907"/>
              <a:ext cx="183399" cy="376679"/>
              <a:chOff x="0" y="0"/>
              <a:chExt cx="183398" cy="376678"/>
            </a:xfrm>
          </p:grpSpPr>
          <p:sp>
            <p:nvSpPr>
              <p:cNvPr id="9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0" name="Grouper"/>
            <p:cNvGrpSpPr/>
            <p:nvPr/>
          </p:nvGrpSpPr>
          <p:grpSpPr>
            <a:xfrm>
              <a:off x="8194252" y="1089907"/>
              <a:ext cx="183399" cy="376679"/>
              <a:chOff x="0" y="0"/>
              <a:chExt cx="183398" cy="376678"/>
            </a:xfrm>
          </p:grpSpPr>
          <p:sp>
            <p:nvSpPr>
              <p:cNvPr id="9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7" name="Grouper"/>
            <p:cNvGrpSpPr/>
            <p:nvPr/>
          </p:nvGrpSpPr>
          <p:grpSpPr>
            <a:xfrm>
              <a:off x="8486352" y="1089907"/>
              <a:ext cx="183399" cy="376679"/>
              <a:chOff x="0" y="0"/>
              <a:chExt cx="183398" cy="376678"/>
            </a:xfrm>
          </p:grpSpPr>
          <p:sp>
            <p:nvSpPr>
              <p:cNvPr id="9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4" name="Grouper"/>
            <p:cNvGrpSpPr/>
            <p:nvPr/>
          </p:nvGrpSpPr>
          <p:grpSpPr>
            <a:xfrm>
              <a:off x="8778452" y="1089907"/>
              <a:ext cx="183399" cy="376679"/>
              <a:chOff x="0" y="0"/>
              <a:chExt cx="183398" cy="376678"/>
            </a:xfrm>
          </p:grpSpPr>
          <p:sp>
            <p:nvSpPr>
              <p:cNvPr id="9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1" name="Grouper"/>
            <p:cNvGrpSpPr/>
            <p:nvPr/>
          </p:nvGrpSpPr>
          <p:grpSpPr>
            <a:xfrm>
              <a:off x="9070552" y="1089907"/>
              <a:ext cx="183399" cy="376679"/>
              <a:chOff x="0" y="0"/>
              <a:chExt cx="183398" cy="376678"/>
            </a:xfrm>
          </p:grpSpPr>
          <p:sp>
            <p:nvSpPr>
              <p:cNvPr id="9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8" name="Grouper"/>
            <p:cNvGrpSpPr/>
            <p:nvPr/>
          </p:nvGrpSpPr>
          <p:grpSpPr>
            <a:xfrm>
              <a:off x="9362652" y="1089907"/>
              <a:ext cx="183399" cy="376679"/>
              <a:chOff x="0" y="0"/>
              <a:chExt cx="183398" cy="376678"/>
            </a:xfrm>
          </p:grpSpPr>
          <p:sp>
            <p:nvSpPr>
              <p:cNvPr id="9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5" name="Grouper"/>
            <p:cNvGrpSpPr/>
            <p:nvPr/>
          </p:nvGrpSpPr>
          <p:grpSpPr>
            <a:xfrm>
              <a:off x="9654752" y="1089907"/>
              <a:ext cx="183399" cy="376679"/>
              <a:chOff x="0" y="0"/>
              <a:chExt cx="183398" cy="376678"/>
            </a:xfrm>
          </p:grpSpPr>
          <p:sp>
            <p:nvSpPr>
              <p:cNvPr id="9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02" name="Grouper"/>
            <p:cNvGrpSpPr/>
            <p:nvPr/>
          </p:nvGrpSpPr>
          <p:grpSpPr>
            <a:xfrm>
              <a:off x="9946852" y="1089907"/>
              <a:ext cx="183399" cy="376679"/>
              <a:chOff x="0" y="0"/>
              <a:chExt cx="183398" cy="376678"/>
            </a:xfrm>
          </p:grpSpPr>
          <p:sp>
            <p:nvSpPr>
              <p:cNvPr id="9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09" name="Grouper"/>
            <p:cNvGrpSpPr/>
            <p:nvPr/>
          </p:nvGrpSpPr>
          <p:grpSpPr>
            <a:xfrm>
              <a:off x="10238952" y="1089907"/>
              <a:ext cx="183399" cy="376679"/>
              <a:chOff x="0" y="0"/>
              <a:chExt cx="183398" cy="376678"/>
            </a:xfrm>
          </p:grpSpPr>
          <p:sp>
            <p:nvSpPr>
              <p:cNvPr id="10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16" name="Grouper"/>
            <p:cNvGrpSpPr/>
            <p:nvPr/>
          </p:nvGrpSpPr>
          <p:grpSpPr>
            <a:xfrm>
              <a:off x="10531052" y="1089907"/>
              <a:ext cx="183399" cy="376679"/>
              <a:chOff x="0" y="0"/>
              <a:chExt cx="183398" cy="376678"/>
            </a:xfrm>
          </p:grpSpPr>
          <p:sp>
            <p:nvSpPr>
              <p:cNvPr id="10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23" name="Grouper"/>
            <p:cNvGrpSpPr/>
            <p:nvPr/>
          </p:nvGrpSpPr>
          <p:grpSpPr>
            <a:xfrm>
              <a:off x="10823152" y="1089907"/>
              <a:ext cx="183399" cy="376679"/>
              <a:chOff x="0" y="0"/>
              <a:chExt cx="183398" cy="376678"/>
            </a:xfrm>
          </p:grpSpPr>
          <p:sp>
            <p:nvSpPr>
              <p:cNvPr id="10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30" name="Grouper"/>
            <p:cNvGrpSpPr/>
            <p:nvPr/>
          </p:nvGrpSpPr>
          <p:grpSpPr>
            <a:xfrm>
              <a:off x="11115252" y="1089907"/>
              <a:ext cx="183399" cy="376679"/>
              <a:chOff x="0" y="0"/>
              <a:chExt cx="183398" cy="376678"/>
            </a:xfrm>
          </p:grpSpPr>
          <p:sp>
            <p:nvSpPr>
              <p:cNvPr id="10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37" name="Grouper"/>
            <p:cNvGrpSpPr/>
            <p:nvPr/>
          </p:nvGrpSpPr>
          <p:grpSpPr>
            <a:xfrm>
              <a:off x="11407352" y="1089907"/>
              <a:ext cx="183399" cy="376679"/>
              <a:chOff x="0" y="0"/>
              <a:chExt cx="183398" cy="376678"/>
            </a:xfrm>
          </p:grpSpPr>
          <p:sp>
            <p:nvSpPr>
              <p:cNvPr id="10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44" name="Grouper"/>
            <p:cNvGrpSpPr/>
            <p:nvPr/>
          </p:nvGrpSpPr>
          <p:grpSpPr>
            <a:xfrm>
              <a:off x="11699452" y="1089907"/>
              <a:ext cx="183399" cy="376679"/>
              <a:chOff x="0" y="0"/>
              <a:chExt cx="183398" cy="376678"/>
            </a:xfrm>
          </p:grpSpPr>
          <p:sp>
            <p:nvSpPr>
              <p:cNvPr id="10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51" name="Grouper"/>
            <p:cNvGrpSpPr/>
            <p:nvPr/>
          </p:nvGrpSpPr>
          <p:grpSpPr>
            <a:xfrm>
              <a:off x="11991552" y="1089907"/>
              <a:ext cx="183399" cy="376679"/>
              <a:chOff x="0" y="0"/>
              <a:chExt cx="183398" cy="376678"/>
            </a:xfrm>
          </p:grpSpPr>
          <p:sp>
            <p:nvSpPr>
              <p:cNvPr id="10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58" name="Grouper"/>
            <p:cNvGrpSpPr/>
            <p:nvPr/>
          </p:nvGrpSpPr>
          <p:grpSpPr>
            <a:xfrm>
              <a:off x="12283652" y="1089907"/>
              <a:ext cx="183399" cy="376679"/>
              <a:chOff x="0" y="0"/>
              <a:chExt cx="183398" cy="376678"/>
            </a:xfrm>
          </p:grpSpPr>
          <p:sp>
            <p:nvSpPr>
              <p:cNvPr id="10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65" name="Grouper"/>
            <p:cNvGrpSpPr/>
            <p:nvPr/>
          </p:nvGrpSpPr>
          <p:grpSpPr>
            <a:xfrm>
              <a:off x="12575752" y="1089907"/>
              <a:ext cx="183399" cy="376679"/>
              <a:chOff x="0" y="0"/>
              <a:chExt cx="183398" cy="376678"/>
            </a:xfrm>
          </p:grpSpPr>
          <p:sp>
            <p:nvSpPr>
              <p:cNvPr id="10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72" name="Grouper"/>
            <p:cNvGrpSpPr/>
            <p:nvPr/>
          </p:nvGrpSpPr>
          <p:grpSpPr>
            <a:xfrm>
              <a:off x="30907" y="1634860"/>
              <a:ext cx="183399" cy="376680"/>
              <a:chOff x="0" y="0"/>
              <a:chExt cx="183398" cy="376678"/>
            </a:xfrm>
          </p:grpSpPr>
          <p:sp>
            <p:nvSpPr>
              <p:cNvPr id="10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79" name="Grouper"/>
            <p:cNvGrpSpPr/>
            <p:nvPr/>
          </p:nvGrpSpPr>
          <p:grpSpPr>
            <a:xfrm>
              <a:off x="323007" y="1634860"/>
              <a:ext cx="183399" cy="376680"/>
              <a:chOff x="0" y="0"/>
              <a:chExt cx="183398" cy="376678"/>
            </a:xfrm>
          </p:grpSpPr>
          <p:sp>
            <p:nvSpPr>
              <p:cNvPr id="10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86" name="Grouper"/>
            <p:cNvGrpSpPr/>
            <p:nvPr/>
          </p:nvGrpSpPr>
          <p:grpSpPr>
            <a:xfrm>
              <a:off x="615107" y="1634860"/>
              <a:ext cx="183399" cy="376680"/>
              <a:chOff x="0" y="0"/>
              <a:chExt cx="183398" cy="376678"/>
            </a:xfrm>
          </p:grpSpPr>
          <p:sp>
            <p:nvSpPr>
              <p:cNvPr id="10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093" name="Grouper"/>
            <p:cNvGrpSpPr/>
            <p:nvPr/>
          </p:nvGrpSpPr>
          <p:grpSpPr>
            <a:xfrm>
              <a:off x="907207" y="1634860"/>
              <a:ext cx="183399" cy="376680"/>
              <a:chOff x="0" y="0"/>
              <a:chExt cx="183398" cy="376678"/>
            </a:xfrm>
          </p:grpSpPr>
          <p:sp>
            <p:nvSpPr>
              <p:cNvPr id="10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00" name="Grouper"/>
            <p:cNvGrpSpPr/>
            <p:nvPr/>
          </p:nvGrpSpPr>
          <p:grpSpPr>
            <a:xfrm>
              <a:off x="1199307" y="1634860"/>
              <a:ext cx="183399" cy="376680"/>
              <a:chOff x="0" y="0"/>
              <a:chExt cx="183398" cy="376678"/>
            </a:xfrm>
          </p:grpSpPr>
          <p:sp>
            <p:nvSpPr>
              <p:cNvPr id="10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0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07" name="Grouper"/>
            <p:cNvGrpSpPr/>
            <p:nvPr/>
          </p:nvGrpSpPr>
          <p:grpSpPr>
            <a:xfrm>
              <a:off x="1491407" y="1634860"/>
              <a:ext cx="183399" cy="376680"/>
              <a:chOff x="0" y="0"/>
              <a:chExt cx="183398" cy="376678"/>
            </a:xfrm>
          </p:grpSpPr>
          <p:sp>
            <p:nvSpPr>
              <p:cNvPr id="11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14" name="Grouper"/>
            <p:cNvGrpSpPr/>
            <p:nvPr/>
          </p:nvGrpSpPr>
          <p:grpSpPr>
            <a:xfrm>
              <a:off x="1783507" y="1634860"/>
              <a:ext cx="183399" cy="376680"/>
              <a:chOff x="0" y="0"/>
              <a:chExt cx="183398" cy="376678"/>
            </a:xfrm>
          </p:grpSpPr>
          <p:sp>
            <p:nvSpPr>
              <p:cNvPr id="11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21" name="Grouper"/>
            <p:cNvGrpSpPr/>
            <p:nvPr/>
          </p:nvGrpSpPr>
          <p:grpSpPr>
            <a:xfrm>
              <a:off x="2075607" y="1634860"/>
              <a:ext cx="183399" cy="376680"/>
              <a:chOff x="0" y="0"/>
              <a:chExt cx="183398" cy="376678"/>
            </a:xfrm>
          </p:grpSpPr>
          <p:sp>
            <p:nvSpPr>
              <p:cNvPr id="11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28" name="Grouper"/>
            <p:cNvGrpSpPr/>
            <p:nvPr/>
          </p:nvGrpSpPr>
          <p:grpSpPr>
            <a:xfrm>
              <a:off x="2367707" y="1634860"/>
              <a:ext cx="183399" cy="376680"/>
              <a:chOff x="0" y="0"/>
              <a:chExt cx="183398" cy="376678"/>
            </a:xfrm>
          </p:grpSpPr>
          <p:sp>
            <p:nvSpPr>
              <p:cNvPr id="11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35" name="Grouper"/>
            <p:cNvGrpSpPr/>
            <p:nvPr/>
          </p:nvGrpSpPr>
          <p:grpSpPr>
            <a:xfrm>
              <a:off x="2659807" y="1634860"/>
              <a:ext cx="183399" cy="376680"/>
              <a:chOff x="0" y="0"/>
              <a:chExt cx="183398" cy="376678"/>
            </a:xfrm>
          </p:grpSpPr>
          <p:sp>
            <p:nvSpPr>
              <p:cNvPr id="11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42" name="Grouper"/>
            <p:cNvGrpSpPr/>
            <p:nvPr/>
          </p:nvGrpSpPr>
          <p:grpSpPr>
            <a:xfrm>
              <a:off x="2951907" y="1634860"/>
              <a:ext cx="183399" cy="376680"/>
              <a:chOff x="0" y="0"/>
              <a:chExt cx="183398" cy="376678"/>
            </a:xfrm>
          </p:grpSpPr>
          <p:sp>
            <p:nvSpPr>
              <p:cNvPr id="11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49" name="Grouper"/>
            <p:cNvGrpSpPr/>
            <p:nvPr/>
          </p:nvGrpSpPr>
          <p:grpSpPr>
            <a:xfrm>
              <a:off x="3244007" y="1634860"/>
              <a:ext cx="183399" cy="376680"/>
              <a:chOff x="0" y="0"/>
              <a:chExt cx="183398" cy="376678"/>
            </a:xfrm>
          </p:grpSpPr>
          <p:sp>
            <p:nvSpPr>
              <p:cNvPr id="11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56" name="Grouper"/>
            <p:cNvGrpSpPr/>
            <p:nvPr/>
          </p:nvGrpSpPr>
          <p:grpSpPr>
            <a:xfrm>
              <a:off x="3536107" y="1634860"/>
              <a:ext cx="183399" cy="376680"/>
              <a:chOff x="0" y="0"/>
              <a:chExt cx="183398" cy="376678"/>
            </a:xfrm>
          </p:grpSpPr>
          <p:sp>
            <p:nvSpPr>
              <p:cNvPr id="11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63" name="Grouper"/>
            <p:cNvGrpSpPr/>
            <p:nvPr/>
          </p:nvGrpSpPr>
          <p:grpSpPr>
            <a:xfrm>
              <a:off x="3828207" y="1634860"/>
              <a:ext cx="183399" cy="376680"/>
              <a:chOff x="0" y="0"/>
              <a:chExt cx="183398" cy="376678"/>
            </a:xfrm>
          </p:grpSpPr>
          <p:sp>
            <p:nvSpPr>
              <p:cNvPr id="11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70" name="Grouper"/>
            <p:cNvGrpSpPr/>
            <p:nvPr/>
          </p:nvGrpSpPr>
          <p:grpSpPr>
            <a:xfrm>
              <a:off x="4120307" y="1634860"/>
              <a:ext cx="183399" cy="376680"/>
              <a:chOff x="0" y="0"/>
              <a:chExt cx="183398" cy="376678"/>
            </a:xfrm>
          </p:grpSpPr>
          <p:sp>
            <p:nvSpPr>
              <p:cNvPr id="11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77" name="Grouper"/>
            <p:cNvGrpSpPr/>
            <p:nvPr/>
          </p:nvGrpSpPr>
          <p:grpSpPr>
            <a:xfrm>
              <a:off x="4412407" y="1634860"/>
              <a:ext cx="183399" cy="376680"/>
              <a:chOff x="0" y="0"/>
              <a:chExt cx="183398" cy="376678"/>
            </a:xfrm>
          </p:grpSpPr>
          <p:sp>
            <p:nvSpPr>
              <p:cNvPr id="11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84" name="Grouper"/>
            <p:cNvGrpSpPr/>
            <p:nvPr/>
          </p:nvGrpSpPr>
          <p:grpSpPr>
            <a:xfrm>
              <a:off x="4704507" y="1634860"/>
              <a:ext cx="183399" cy="376680"/>
              <a:chOff x="0" y="0"/>
              <a:chExt cx="183398" cy="376678"/>
            </a:xfrm>
          </p:grpSpPr>
          <p:sp>
            <p:nvSpPr>
              <p:cNvPr id="11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91" name="Grouper"/>
            <p:cNvGrpSpPr/>
            <p:nvPr/>
          </p:nvGrpSpPr>
          <p:grpSpPr>
            <a:xfrm>
              <a:off x="4996607" y="1634860"/>
              <a:ext cx="183399" cy="376680"/>
              <a:chOff x="0" y="0"/>
              <a:chExt cx="183398" cy="376678"/>
            </a:xfrm>
          </p:grpSpPr>
          <p:sp>
            <p:nvSpPr>
              <p:cNvPr id="11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198" name="Grouper"/>
            <p:cNvGrpSpPr/>
            <p:nvPr/>
          </p:nvGrpSpPr>
          <p:grpSpPr>
            <a:xfrm>
              <a:off x="5288707" y="1634860"/>
              <a:ext cx="183399" cy="376680"/>
              <a:chOff x="0" y="0"/>
              <a:chExt cx="183398" cy="376678"/>
            </a:xfrm>
          </p:grpSpPr>
          <p:sp>
            <p:nvSpPr>
              <p:cNvPr id="11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1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05" name="Grouper"/>
            <p:cNvGrpSpPr/>
            <p:nvPr/>
          </p:nvGrpSpPr>
          <p:grpSpPr>
            <a:xfrm>
              <a:off x="5580807" y="1634860"/>
              <a:ext cx="183399" cy="376680"/>
              <a:chOff x="0" y="0"/>
              <a:chExt cx="183398" cy="376678"/>
            </a:xfrm>
          </p:grpSpPr>
          <p:sp>
            <p:nvSpPr>
              <p:cNvPr id="11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12" name="Grouper"/>
            <p:cNvGrpSpPr/>
            <p:nvPr/>
          </p:nvGrpSpPr>
          <p:grpSpPr>
            <a:xfrm>
              <a:off x="5872907" y="1634860"/>
              <a:ext cx="183399" cy="376680"/>
              <a:chOff x="0" y="0"/>
              <a:chExt cx="183398" cy="376678"/>
            </a:xfrm>
          </p:grpSpPr>
          <p:sp>
            <p:nvSpPr>
              <p:cNvPr id="12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19" name="Grouper"/>
            <p:cNvGrpSpPr/>
            <p:nvPr/>
          </p:nvGrpSpPr>
          <p:grpSpPr>
            <a:xfrm>
              <a:off x="6165007" y="1634860"/>
              <a:ext cx="183399" cy="376680"/>
              <a:chOff x="0" y="0"/>
              <a:chExt cx="183398" cy="376678"/>
            </a:xfrm>
          </p:grpSpPr>
          <p:sp>
            <p:nvSpPr>
              <p:cNvPr id="12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26" name="Grouper"/>
            <p:cNvGrpSpPr/>
            <p:nvPr/>
          </p:nvGrpSpPr>
          <p:grpSpPr>
            <a:xfrm>
              <a:off x="6457105" y="1634860"/>
              <a:ext cx="183400" cy="376680"/>
              <a:chOff x="0" y="0"/>
              <a:chExt cx="183398" cy="376678"/>
            </a:xfrm>
          </p:grpSpPr>
          <p:sp>
            <p:nvSpPr>
              <p:cNvPr id="12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33" name="Grouper"/>
            <p:cNvGrpSpPr/>
            <p:nvPr/>
          </p:nvGrpSpPr>
          <p:grpSpPr>
            <a:xfrm>
              <a:off x="6749205" y="1634860"/>
              <a:ext cx="183400" cy="376680"/>
              <a:chOff x="0" y="0"/>
              <a:chExt cx="183398" cy="376678"/>
            </a:xfrm>
          </p:grpSpPr>
          <p:sp>
            <p:nvSpPr>
              <p:cNvPr id="12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40" name="Grouper"/>
            <p:cNvGrpSpPr/>
            <p:nvPr/>
          </p:nvGrpSpPr>
          <p:grpSpPr>
            <a:xfrm>
              <a:off x="7041305" y="1634860"/>
              <a:ext cx="183400" cy="376680"/>
              <a:chOff x="0" y="0"/>
              <a:chExt cx="183398" cy="376678"/>
            </a:xfrm>
          </p:grpSpPr>
          <p:sp>
            <p:nvSpPr>
              <p:cNvPr id="12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47" name="Grouper"/>
            <p:cNvGrpSpPr/>
            <p:nvPr/>
          </p:nvGrpSpPr>
          <p:grpSpPr>
            <a:xfrm>
              <a:off x="7333405" y="1634860"/>
              <a:ext cx="183400" cy="376680"/>
              <a:chOff x="0" y="0"/>
              <a:chExt cx="183398" cy="376678"/>
            </a:xfrm>
          </p:grpSpPr>
          <p:sp>
            <p:nvSpPr>
              <p:cNvPr id="12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54" name="Grouper"/>
            <p:cNvGrpSpPr/>
            <p:nvPr/>
          </p:nvGrpSpPr>
          <p:grpSpPr>
            <a:xfrm>
              <a:off x="7625505" y="1634860"/>
              <a:ext cx="183400" cy="376680"/>
              <a:chOff x="0" y="0"/>
              <a:chExt cx="183398" cy="376678"/>
            </a:xfrm>
          </p:grpSpPr>
          <p:sp>
            <p:nvSpPr>
              <p:cNvPr id="12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61" name="Grouper"/>
            <p:cNvGrpSpPr/>
            <p:nvPr/>
          </p:nvGrpSpPr>
          <p:grpSpPr>
            <a:xfrm>
              <a:off x="7917605" y="1634860"/>
              <a:ext cx="183400" cy="376680"/>
              <a:chOff x="0" y="0"/>
              <a:chExt cx="183398" cy="376678"/>
            </a:xfrm>
          </p:grpSpPr>
          <p:sp>
            <p:nvSpPr>
              <p:cNvPr id="12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68" name="Grouper"/>
            <p:cNvGrpSpPr/>
            <p:nvPr/>
          </p:nvGrpSpPr>
          <p:grpSpPr>
            <a:xfrm>
              <a:off x="8209705" y="1634860"/>
              <a:ext cx="183400" cy="376680"/>
              <a:chOff x="0" y="0"/>
              <a:chExt cx="183398" cy="376678"/>
            </a:xfrm>
          </p:grpSpPr>
          <p:sp>
            <p:nvSpPr>
              <p:cNvPr id="12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75" name="Grouper"/>
            <p:cNvGrpSpPr/>
            <p:nvPr/>
          </p:nvGrpSpPr>
          <p:grpSpPr>
            <a:xfrm>
              <a:off x="8501805" y="1634860"/>
              <a:ext cx="183400" cy="376680"/>
              <a:chOff x="0" y="0"/>
              <a:chExt cx="183398" cy="376678"/>
            </a:xfrm>
          </p:grpSpPr>
          <p:sp>
            <p:nvSpPr>
              <p:cNvPr id="12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82" name="Grouper"/>
            <p:cNvGrpSpPr/>
            <p:nvPr/>
          </p:nvGrpSpPr>
          <p:grpSpPr>
            <a:xfrm>
              <a:off x="8793905" y="1634860"/>
              <a:ext cx="183400" cy="376680"/>
              <a:chOff x="0" y="0"/>
              <a:chExt cx="183398" cy="376678"/>
            </a:xfrm>
          </p:grpSpPr>
          <p:sp>
            <p:nvSpPr>
              <p:cNvPr id="12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89" name="Grouper"/>
            <p:cNvGrpSpPr/>
            <p:nvPr/>
          </p:nvGrpSpPr>
          <p:grpSpPr>
            <a:xfrm>
              <a:off x="9086005" y="1634860"/>
              <a:ext cx="183400" cy="376680"/>
              <a:chOff x="0" y="0"/>
              <a:chExt cx="183398" cy="376678"/>
            </a:xfrm>
          </p:grpSpPr>
          <p:sp>
            <p:nvSpPr>
              <p:cNvPr id="12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296" name="Grouper"/>
            <p:cNvGrpSpPr/>
            <p:nvPr/>
          </p:nvGrpSpPr>
          <p:grpSpPr>
            <a:xfrm>
              <a:off x="9378105" y="1634860"/>
              <a:ext cx="183400" cy="376680"/>
              <a:chOff x="0" y="0"/>
              <a:chExt cx="183398" cy="376678"/>
            </a:xfrm>
          </p:grpSpPr>
          <p:sp>
            <p:nvSpPr>
              <p:cNvPr id="12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03" name="Grouper"/>
            <p:cNvGrpSpPr/>
            <p:nvPr/>
          </p:nvGrpSpPr>
          <p:grpSpPr>
            <a:xfrm>
              <a:off x="9670205" y="1634860"/>
              <a:ext cx="183400" cy="376680"/>
              <a:chOff x="0" y="0"/>
              <a:chExt cx="183398" cy="376678"/>
            </a:xfrm>
          </p:grpSpPr>
          <p:sp>
            <p:nvSpPr>
              <p:cNvPr id="12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2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10" name="Grouper"/>
            <p:cNvGrpSpPr/>
            <p:nvPr/>
          </p:nvGrpSpPr>
          <p:grpSpPr>
            <a:xfrm>
              <a:off x="9962305" y="1634860"/>
              <a:ext cx="183400" cy="376680"/>
              <a:chOff x="0" y="0"/>
              <a:chExt cx="183398" cy="376678"/>
            </a:xfrm>
          </p:grpSpPr>
          <p:sp>
            <p:nvSpPr>
              <p:cNvPr id="13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17" name="Grouper"/>
            <p:cNvGrpSpPr/>
            <p:nvPr/>
          </p:nvGrpSpPr>
          <p:grpSpPr>
            <a:xfrm>
              <a:off x="10254405" y="1634860"/>
              <a:ext cx="183400" cy="376680"/>
              <a:chOff x="0" y="0"/>
              <a:chExt cx="183398" cy="376678"/>
            </a:xfrm>
          </p:grpSpPr>
          <p:sp>
            <p:nvSpPr>
              <p:cNvPr id="13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24" name="Grouper"/>
            <p:cNvGrpSpPr/>
            <p:nvPr/>
          </p:nvGrpSpPr>
          <p:grpSpPr>
            <a:xfrm>
              <a:off x="10546505" y="1634860"/>
              <a:ext cx="183400" cy="376680"/>
              <a:chOff x="0" y="0"/>
              <a:chExt cx="183398" cy="376678"/>
            </a:xfrm>
          </p:grpSpPr>
          <p:sp>
            <p:nvSpPr>
              <p:cNvPr id="13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31" name="Grouper"/>
            <p:cNvGrpSpPr/>
            <p:nvPr/>
          </p:nvGrpSpPr>
          <p:grpSpPr>
            <a:xfrm>
              <a:off x="10838605" y="1634860"/>
              <a:ext cx="183400" cy="376680"/>
              <a:chOff x="0" y="0"/>
              <a:chExt cx="183398" cy="376678"/>
            </a:xfrm>
          </p:grpSpPr>
          <p:sp>
            <p:nvSpPr>
              <p:cNvPr id="13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38" name="Grouper"/>
            <p:cNvGrpSpPr/>
            <p:nvPr/>
          </p:nvGrpSpPr>
          <p:grpSpPr>
            <a:xfrm>
              <a:off x="11130705" y="1634860"/>
              <a:ext cx="183400" cy="376680"/>
              <a:chOff x="0" y="0"/>
              <a:chExt cx="183398" cy="376678"/>
            </a:xfrm>
          </p:grpSpPr>
          <p:sp>
            <p:nvSpPr>
              <p:cNvPr id="13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45" name="Grouper"/>
            <p:cNvGrpSpPr/>
            <p:nvPr/>
          </p:nvGrpSpPr>
          <p:grpSpPr>
            <a:xfrm>
              <a:off x="11422805" y="1634860"/>
              <a:ext cx="183400" cy="376680"/>
              <a:chOff x="0" y="0"/>
              <a:chExt cx="183398" cy="376678"/>
            </a:xfrm>
          </p:grpSpPr>
          <p:sp>
            <p:nvSpPr>
              <p:cNvPr id="13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52" name="Grouper"/>
            <p:cNvGrpSpPr/>
            <p:nvPr/>
          </p:nvGrpSpPr>
          <p:grpSpPr>
            <a:xfrm>
              <a:off x="11714905" y="1634860"/>
              <a:ext cx="183400" cy="376680"/>
              <a:chOff x="0" y="0"/>
              <a:chExt cx="183398" cy="376678"/>
            </a:xfrm>
          </p:grpSpPr>
          <p:sp>
            <p:nvSpPr>
              <p:cNvPr id="13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59" name="Grouper"/>
            <p:cNvGrpSpPr/>
            <p:nvPr/>
          </p:nvGrpSpPr>
          <p:grpSpPr>
            <a:xfrm>
              <a:off x="12007005" y="1634860"/>
              <a:ext cx="183400" cy="376680"/>
              <a:chOff x="0" y="0"/>
              <a:chExt cx="183398" cy="376678"/>
            </a:xfrm>
          </p:grpSpPr>
          <p:sp>
            <p:nvSpPr>
              <p:cNvPr id="13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66" name="Grouper"/>
            <p:cNvGrpSpPr/>
            <p:nvPr/>
          </p:nvGrpSpPr>
          <p:grpSpPr>
            <a:xfrm>
              <a:off x="12299105" y="1634860"/>
              <a:ext cx="183400" cy="376680"/>
              <a:chOff x="0" y="0"/>
              <a:chExt cx="183398" cy="376678"/>
            </a:xfrm>
          </p:grpSpPr>
          <p:sp>
            <p:nvSpPr>
              <p:cNvPr id="13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73" name="Grouper"/>
            <p:cNvGrpSpPr/>
            <p:nvPr/>
          </p:nvGrpSpPr>
          <p:grpSpPr>
            <a:xfrm>
              <a:off x="12591205" y="1634860"/>
              <a:ext cx="183400" cy="376680"/>
              <a:chOff x="0" y="0"/>
              <a:chExt cx="183398" cy="376678"/>
            </a:xfrm>
          </p:grpSpPr>
          <p:sp>
            <p:nvSpPr>
              <p:cNvPr id="13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80" name="Grouper"/>
            <p:cNvGrpSpPr/>
            <p:nvPr/>
          </p:nvGrpSpPr>
          <p:grpSpPr>
            <a:xfrm>
              <a:off x="30907" y="2179814"/>
              <a:ext cx="183399" cy="376679"/>
              <a:chOff x="0" y="0"/>
              <a:chExt cx="183398" cy="376678"/>
            </a:xfrm>
          </p:grpSpPr>
          <p:sp>
            <p:nvSpPr>
              <p:cNvPr id="13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87" name="Grouper"/>
            <p:cNvGrpSpPr/>
            <p:nvPr/>
          </p:nvGrpSpPr>
          <p:grpSpPr>
            <a:xfrm>
              <a:off x="323007" y="2179814"/>
              <a:ext cx="183399" cy="376679"/>
              <a:chOff x="0" y="0"/>
              <a:chExt cx="183398" cy="376678"/>
            </a:xfrm>
          </p:grpSpPr>
          <p:sp>
            <p:nvSpPr>
              <p:cNvPr id="13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394" name="Grouper"/>
            <p:cNvGrpSpPr/>
            <p:nvPr/>
          </p:nvGrpSpPr>
          <p:grpSpPr>
            <a:xfrm>
              <a:off x="615107" y="2179814"/>
              <a:ext cx="183399" cy="376679"/>
              <a:chOff x="0" y="0"/>
              <a:chExt cx="183398" cy="376678"/>
            </a:xfrm>
          </p:grpSpPr>
          <p:sp>
            <p:nvSpPr>
              <p:cNvPr id="13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01" name="Grouper"/>
            <p:cNvGrpSpPr/>
            <p:nvPr/>
          </p:nvGrpSpPr>
          <p:grpSpPr>
            <a:xfrm>
              <a:off x="907207" y="2179814"/>
              <a:ext cx="183399" cy="376679"/>
              <a:chOff x="0" y="0"/>
              <a:chExt cx="183398" cy="376678"/>
            </a:xfrm>
          </p:grpSpPr>
          <p:sp>
            <p:nvSpPr>
              <p:cNvPr id="13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3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08" name="Grouper"/>
            <p:cNvGrpSpPr/>
            <p:nvPr/>
          </p:nvGrpSpPr>
          <p:grpSpPr>
            <a:xfrm>
              <a:off x="1199307" y="2179814"/>
              <a:ext cx="183399" cy="376679"/>
              <a:chOff x="0" y="0"/>
              <a:chExt cx="183398" cy="376678"/>
            </a:xfrm>
          </p:grpSpPr>
          <p:sp>
            <p:nvSpPr>
              <p:cNvPr id="14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15" name="Grouper"/>
            <p:cNvGrpSpPr/>
            <p:nvPr/>
          </p:nvGrpSpPr>
          <p:grpSpPr>
            <a:xfrm>
              <a:off x="1491407" y="2179814"/>
              <a:ext cx="183399" cy="376679"/>
              <a:chOff x="0" y="0"/>
              <a:chExt cx="183398" cy="376678"/>
            </a:xfrm>
          </p:grpSpPr>
          <p:sp>
            <p:nvSpPr>
              <p:cNvPr id="14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22" name="Grouper"/>
            <p:cNvGrpSpPr/>
            <p:nvPr/>
          </p:nvGrpSpPr>
          <p:grpSpPr>
            <a:xfrm>
              <a:off x="1783507" y="2179814"/>
              <a:ext cx="183399" cy="376679"/>
              <a:chOff x="0" y="0"/>
              <a:chExt cx="183398" cy="376678"/>
            </a:xfrm>
          </p:grpSpPr>
          <p:sp>
            <p:nvSpPr>
              <p:cNvPr id="14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29" name="Grouper"/>
            <p:cNvGrpSpPr/>
            <p:nvPr/>
          </p:nvGrpSpPr>
          <p:grpSpPr>
            <a:xfrm>
              <a:off x="2075607" y="2179814"/>
              <a:ext cx="183399" cy="376679"/>
              <a:chOff x="0" y="0"/>
              <a:chExt cx="183398" cy="376678"/>
            </a:xfrm>
          </p:grpSpPr>
          <p:sp>
            <p:nvSpPr>
              <p:cNvPr id="14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36" name="Grouper"/>
            <p:cNvGrpSpPr/>
            <p:nvPr/>
          </p:nvGrpSpPr>
          <p:grpSpPr>
            <a:xfrm>
              <a:off x="2367707" y="2179814"/>
              <a:ext cx="183399" cy="376679"/>
              <a:chOff x="0" y="0"/>
              <a:chExt cx="183398" cy="376678"/>
            </a:xfrm>
          </p:grpSpPr>
          <p:sp>
            <p:nvSpPr>
              <p:cNvPr id="14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43" name="Grouper"/>
            <p:cNvGrpSpPr/>
            <p:nvPr/>
          </p:nvGrpSpPr>
          <p:grpSpPr>
            <a:xfrm>
              <a:off x="2659807" y="2179814"/>
              <a:ext cx="183399" cy="376679"/>
              <a:chOff x="0" y="0"/>
              <a:chExt cx="183398" cy="376678"/>
            </a:xfrm>
          </p:grpSpPr>
          <p:sp>
            <p:nvSpPr>
              <p:cNvPr id="14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50" name="Grouper"/>
            <p:cNvGrpSpPr/>
            <p:nvPr/>
          </p:nvGrpSpPr>
          <p:grpSpPr>
            <a:xfrm>
              <a:off x="2951907" y="2179814"/>
              <a:ext cx="183399" cy="376679"/>
              <a:chOff x="0" y="0"/>
              <a:chExt cx="183398" cy="376678"/>
            </a:xfrm>
          </p:grpSpPr>
          <p:sp>
            <p:nvSpPr>
              <p:cNvPr id="14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57" name="Grouper"/>
            <p:cNvGrpSpPr/>
            <p:nvPr/>
          </p:nvGrpSpPr>
          <p:grpSpPr>
            <a:xfrm>
              <a:off x="3244007" y="2179814"/>
              <a:ext cx="183399" cy="376679"/>
              <a:chOff x="0" y="0"/>
              <a:chExt cx="183398" cy="376678"/>
            </a:xfrm>
          </p:grpSpPr>
          <p:sp>
            <p:nvSpPr>
              <p:cNvPr id="14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64" name="Grouper"/>
            <p:cNvGrpSpPr/>
            <p:nvPr/>
          </p:nvGrpSpPr>
          <p:grpSpPr>
            <a:xfrm>
              <a:off x="3536107" y="2179814"/>
              <a:ext cx="183399" cy="376679"/>
              <a:chOff x="0" y="0"/>
              <a:chExt cx="183398" cy="376678"/>
            </a:xfrm>
          </p:grpSpPr>
          <p:sp>
            <p:nvSpPr>
              <p:cNvPr id="14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71" name="Grouper"/>
            <p:cNvGrpSpPr/>
            <p:nvPr/>
          </p:nvGrpSpPr>
          <p:grpSpPr>
            <a:xfrm>
              <a:off x="3828207" y="2179814"/>
              <a:ext cx="183399" cy="376679"/>
              <a:chOff x="0" y="0"/>
              <a:chExt cx="183398" cy="376678"/>
            </a:xfrm>
          </p:grpSpPr>
          <p:sp>
            <p:nvSpPr>
              <p:cNvPr id="14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78" name="Grouper"/>
            <p:cNvGrpSpPr/>
            <p:nvPr/>
          </p:nvGrpSpPr>
          <p:grpSpPr>
            <a:xfrm>
              <a:off x="4120307" y="2179814"/>
              <a:ext cx="183399" cy="376679"/>
              <a:chOff x="0" y="0"/>
              <a:chExt cx="183398" cy="376678"/>
            </a:xfrm>
          </p:grpSpPr>
          <p:sp>
            <p:nvSpPr>
              <p:cNvPr id="14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85" name="Grouper"/>
            <p:cNvGrpSpPr/>
            <p:nvPr/>
          </p:nvGrpSpPr>
          <p:grpSpPr>
            <a:xfrm>
              <a:off x="4412407" y="2179814"/>
              <a:ext cx="183399" cy="376679"/>
              <a:chOff x="0" y="0"/>
              <a:chExt cx="183398" cy="376678"/>
            </a:xfrm>
          </p:grpSpPr>
          <p:sp>
            <p:nvSpPr>
              <p:cNvPr id="14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92" name="Grouper"/>
            <p:cNvGrpSpPr/>
            <p:nvPr/>
          </p:nvGrpSpPr>
          <p:grpSpPr>
            <a:xfrm>
              <a:off x="4704507" y="2179814"/>
              <a:ext cx="183399" cy="376679"/>
              <a:chOff x="0" y="0"/>
              <a:chExt cx="183398" cy="376678"/>
            </a:xfrm>
          </p:grpSpPr>
          <p:sp>
            <p:nvSpPr>
              <p:cNvPr id="14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499" name="Grouper"/>
            <p:cNvGrpSpPr/>
            <p:nvPr/>
          </p:nvGrpSpPr>
          <p:grpSpPr>
            <a:xfrm>
              <a:off x="4996607" y="2179814"/>
              <a:ext cx="183399" cy="376679"/>
              <a:chOff x="0" y="0"/>
              <a:chExt cx="183398" cy="376678"/>
            </a:xfrm>
          </p:grpSpPr>
          <p:sp>
            <p:nvSpPr>
              <p:cNvPr id="14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06" name="Grouper"/>
            <p:cNvGrpSpPr/>
            <p:nvPr/>
          </p:nvGrpSpPr>
          <p:grpSpPr>
            <a:xfrm>
              <a:off x="5288707" y="2179814"/>
              <a:ext cx="183399" cy="376679"/>
              <a:chOff x="0" y="0"/>
              <a:chExt cx="183398" cy="376678"/>
            </a:xfrm>
          </p:grpSpPr>
          <p:sp>
            <p:nvSpPr>
              <p:cNvPr id="15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13" name="Grouper"/>
            <p:cNvGrpSpPr/>
            <p:nvPr/>
          </p:nvGrpSpPr>
          <p:grpSpPr>
            <a:xfrm>
              <a:off x="5580807" y="2179814"/>
              <a:ext cx="183399" cy="376679"/>
              <a:chOff x="0" y="0"/>
              <a:chExt cx="183398" cy="376678"/>
            </a:xfrm>
          </p:grpSpPr>
          <p:sp>
            <p:nvSpPr>
              <p:cNvPr id="15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20" name="Grouper"/>
            <p:cNvGrpSpPr/>
            <p:nvPr/>
          </p:nvGrpSpPr>
          <p:grpSpPr>
            <a:xfrm>
              <a:off x="5872907" y="2179814"/>
              <a:ext cx="183399" cy="376679"/>
              <a:chOff x="0" y="0"/>
              <a:chExt cx="183398" cy="376678"/>
            </a:xfrm>
          </p:grpSpPr>
          <p:sp>
            <p:nvSpPr>
              <p:cNvPr id="15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27" name="Grouper"/>
            <p:cNvGrpSpPr/>
            <p:nvPr/>
          </p:nvGrpSpPr>
          <p:grpSpPr>
            <a:xfrm>
              <a:off x="6165007" y="2179814"/>
              <a:ext cx="183399" cy="376679"/>
              <a:chOff x="0" y="0"/>
              <a:chExt cx="183398" cy="376678"/>
            </a:xfrm>
          </p:grpSpPr>
          <p:sp>
            <p:nvSpPr>
              <p:cNvPr id="15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34" name="Grouper"/>
            <p:cNvGrpSpPr/>
            <p:nvPr/>
          </p:nvGrpSpPr>
          <p:grpSpPr>
            <a:xfrm>
              <a:off x="6457106" y="2179814"/>
              <a:ext cx="183400" cy="376679"/>
              <a:chOff x="0" y="0"/>
              <a:chExt cx="183398" cy="376678"/>
            </a:xfrm>
          </p:grpSpPr>
          <p:sp>
            <p:nvSpPr>
              <p:cNvPr id="15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41" name="Grouper"/>
            <p:cNvGrpSpPr/>
            <p:nvPr/>
          </p:nvGrpSpPr>
          <p:grpSpPr>
            <a:xfrm>
              <a:off x="6749206" y="2179814"/>
              <a:ext cx="183400" cy="376679"/>
              <a:chOff x="0" y="0"/>
              <a:chExt cx="183398" cy="376678"/>
            </a:xfrm>
          </p:grpSpPr>
          <p:sp>
            <p:nvSpPr>
              <p:cNvPr id="15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48" name="Grouper"/>
            <p:cNvGrpSpPr/>
            <p:nvPr/>
          </p:nvGrpSpPr>
          <p:grpSpPr>
            <a:xfrm>
              <a:off x="7041306" y="2179814"/>
              <a:ext cx="183400" cy="376679"/>
              <a:chOff x="0" y="0"/>
              <a:chExt cx="183398" cy="376678"/>
            </a:xfrm>
          </p:grpSpPr>
          <p:sp>
            <p:nvSpPr>
              <p:cNvPr id="15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55" name="Grouper"/>
            <p:cNvGrpSpPr/>
            <p:nvPr/>
          </p:nvGrpSpPr>
          <p:grpSpPr>
            <a:xfrm>
              <a:off x="7333406" y="2179814"/>
              <a:ext cx="183400" cy="376679"/>
              <a:chOff x="0" y="0"/>
              <a:chExt cx="183398" cy="376678"/>
            </a:xfrm>
          </p:grpSpPr>
          <p:sp>
            <p:nvSpPr>
              <p:cNvPr id="15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62" name="Grouper"/>
            <p:cNvGrpSpPr/>
            <p:nvPr/>
          </p:nvGrpSpPr>
          <p:grpSpPr>
            <a:xfrm>
              <a:off x="7625506" y="2179814"/>
              <a:ext cx="183400" cy="376679"/>
              <a:chOff x="0" y="0"/>
              <a:chExt cx="183398" cy="376678"/>
            </a:xfrm>
          </p:grpSpPr>
          <p:sp>
            <p:nvSpPr>
              <p:cNvPr id="15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69" name="Grouper"/>
            <p:cNvGrpSpPr/>
            <p:nvPr/>
          </p:nvGrpSpPr>
          <p:grpSpPr>
            <a:xfrm>
              <a:off x="7917606" y="2179814"/>
              <a:ext cx="183400" cy="376679"/>
              <a:chOff x="0" y="0"/>
              <a:chExt cx="183398" cy="376678"/>
            </a:xfrm>
          </p:grpSpPr>
          <p:sp>
            <p:nvSpPr>
              <p:cNvPr id="15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76" name="Grouper"/>
            <p:cNvGrpSpPr/>
            <p:nvPr/>
          </p:nvGrpSpPr>
          <p:grpSpPr>
            <a:xfrm>
              <a:off x="8209706" y="2179814"/>
              <a:ext cx="183400" cy="376679"/>
              <a:chOff x="0" y="0"/>
              <a:chExt cx="183398" cy="376678"/>
            </a:xfrm>
          </p:grpSpPr>
          <p:sp>
            <p:nvSpPr>
              <p:cNvPr id="15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83" name="Grouper"/>
            <p:cNvGrpSpPr/>
            <p:nvPr/>
          </p:nvGrpSpPr>
          <p:grpSpPr>
            <a:xfrm>
              <a:off x="8501806" y="2179814"/>
              <a:ext cx="183400" cy="376679"/>
              <a:chOff x="0" y="0"/>
              <a:chExt cx="183398" cy="376678"/>
            </a:xfrm>
          </p:grpSpPr>
          <p:sp>
            <p:nvSpPr>
              <p:cNvPr id="15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90" name="Grouper"/>
            <p:cNvGrpSpPr/>
            <p:nvPr/>
          </p:nvGrpSpPr>
          <p:grpSpPr>
            <a:xfrm>
              <a:off x="8793906" y="2179814"/>
              <a:ext cx="183400" cy="376679"/>
              <a:chOff x="0" y="0"/>
              <a:chExt cx="183398" cy="376678"/>
            </a:xfrm>
          </p:grpSpPr>
          <p:sp>
            <p:nvSpPr>
              <p:cNvPr id="15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597" name="Grouper"/>
            <p:cNvGrpSpPr/>
            <p:nvPr/>
          </p:nvGrpSpPr>
          <p:grpSpPr>
            <a:xfrm>
              <a:off x="9086006" y="2179814"/>
              <a:ext cx="183400" cy="376679"/>
              <a:chOff x="0" y="0"/>
              <a:chExt cx="183398" cy="376678"/>
            </a:xfrm>
          </p:grpSpPr>
          <p:sp>
            <p:nvSpPr>
              <p:cNvPr id="15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04" name="Grouper"/>
            <p:cNvGrpSpPr/>
            <p:nvPr/>
          </p:nvGrpSpPr>
          <p:grpSpPr>
            <a:xfrm>
              <a:off x="9378106" y="2179814"/>
              <a:ext cx="183400" cy="376679"/>
              <a:chOff x="0" y="0"/>
              <a:chExt cx="183398" cy="376678"/>
            </a:xfrm>
          </p:grpSpPr>
          <p:sp>
            <p:nvSpPr>
              <p:cNvPr id="15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11" name="Grouper"/>
            <p:cNvGrpSpPr/>
            <p:nvPr/>
          </p:nvGrpSpPr>
          <p:grpSpPr>
            <a:xfrm>
              <a:off x="9670206" y="2179814"/>
              <a:ext cx="183400" cy="376679"/>
              <a:chOff x="0" y="0"/>
              <a:chExt cx="183398" cy="376678"/>
            </a:xfrm>
          </p:grpSpPr>
          <p:sp>
            <p:nvSpPr>
              <p:cNvPr id="16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18" name="Grouper"/>
            <p:cNvGrpSpPr/>
            <p:nvPr/>
          </p:nvGrpSpPr>
          <p:grpSpPr>
            <a:xfrm>
              <a:off x="9962306" y="2179814"/>
              <a:ext cx="183400" cy="376679"/>
              <a:chOff x="0" y="0"/>
              <a:chExt cx="183398" cy="376678"/>
            </a:xfrm>
          </p:grpSpPr>
          <p:sp>
            <p:nvSpPr>
              <p:cNvPr id="16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25" name="Grouper"/>
            <p:cNvGrpSpPr/>
            <p:nvPr/>
          </p:nvGrpSpPr>
          <p:grpSpPr>
            <a:xfrm>
              <a:off x="10254406" y="2179814"/>
              <a:ext cx="183400" cy="376679"/>
              <a:chOff x="0" y="0"/>
              <a:chExt cx="183398" cy="376678"/>
            </a:xfrm>
          </p:grpSpPr>
          <p:sp>
            <p:nvSpPr>
              <p:cNvPr id="16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32" name="Grouper"/>
            <p:cNvGrpSpPr/>
            <p:nvPr/>
          </p:nvGrpSpPr>
          <p:grpSpPr>
            <a:xfrm>
              <a:off x="10546506" y="2179814"/>
              <a:ext cx="183400" cy="376679"/>
              <a:chOff x="0" y="0"/>
              <a:chExt cx="183398" cy="376678"/>
            </a:xfrm>
          </p:grpSpPr>
          <p:sp>
            <p:nvSpPr>
              <p:cNvPr id="16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39" name="Grouper"/>
            <p:cNvGrpSpPr/>
            <p:nvPr/>
          </p:nvGrpSpPr>
          <p:grpSpPr>
            <a:xfrm>
              <a:off x="10838606" y="2179814"/>
              <a:ext cx="183400" cy="376679"/>
              <a:chOff x="0" y="0"/>
              <a:chExt cx="183398" cy="376678"/>
            </a:xfrm>
          </p:grpSpPr>
          <p:sp>
            <p:nvSpPr>
              <p:cNvPr id="16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46" name="Grouper"/>
            <p:cNvGrpSpPr/>
            <p:nvPr/>
          </p:nvGrpSpPr>
          <p:grpSpPr>
            <a:xfrm>
              <a:off x="11130706" y="2179814"/>
              <a:ext cx="183400" cy="376679"/>
              <a:chOff x="0" y="0"/>
              <a:chExt cx="183398" cy="376678"/>
            </a:xfrm>
          </p:grpSpPr>
          <p:sp>
            <p:nvSpPr>
              <p:cNvPr id="16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53" name="Grouper"/>
            <p:cNvGrpSpPr/>
            <p:nvPr/>
          </p:nvGrpSpPr>
          <p:grpSpPr>
            <a:xfrm>
              <a:off x="11422806" y="2179814"/>
              <a:ext cx="183400" cy="376679"/>
              <a:chOff x="0" y="0"/>
              <a:chExt cx="183398" cy="376678"/>
            </a:xfrm>
          </p:grpSpPr>
          <p:sp>
            <p:nvSpPr>
              <p:cNvPr id="16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60" name="Grouper"/>
            <p:cNvGrpSpPr/>
            <p:nvPr/>
          </p:nvGrpSpPr>
          <p:grpSpPr>
            <a:xfrm>
              <a:off x="11714906" y="2179814"/>
              <a:ext cx="183400" cy="376679"/>
              <a:chOff x="0" y="0"/>
              <a:chExt cx="183398" cy="376678"/>
            </a:xfrm>
          </p:grpSpPr>
          <p:sp>
            <p:nvSpPr>
              <p:cNvPr id="16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67" name="Grouper"/>
            <p:cNvGrpSpPr/>
            <p:nvPr/>
          </p:nvGrpSpPr>
          <p:grpSpPr>
            <a:xfrm>
              <a:off x="12007006" y="2179814"/>
              <a:ext cx="183400" cy="376679"/>
              <a:chOff x="0" y="0"/>
              <a:chExt cx="183398" cy="376678"/>
            </a:xfrm>
          </p:grpSpPr>
          <p:sp>
            <p:nvSpPr>
              <p:cNvPr id="16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74" name="Grouper"/>
            <p:cNvGrpSpPr/>
            <p:nvPr/>
          </p:nvGrpSpPr>
          <p:grpSpPr>
            <a:xfrm>
              <a:off x="12299106" y="2179814"/>
              <a:ext cx="183400" cy="376679"/>
              <a:chOff x="0" y="0"/>
              <a:chExt cx="183398" cy="376678"/>
            </a:xfrm>
          </p:grpSpPr>
          <p:sp>
            <p:nvSpPr>
              <p:cNvPr id="16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81" name="Grouper"/>
            <p:cNvGrpSpPr/>
            <p:nvPr/>
          </p:nvGrpSpPr>
          <p:grpSpPr>
            <a:xfrm>
              <a:off x="12591206" y="2179814"/>
              <a:ext cx="183400" cy="376679"/>
              <a:chOff x="0" y="0"/>
              <a:chExt cx="183398" cy="376678"/>
            </a:xfrm>
          </p:grpSpPr>
          <p:sp>
            <p:nvSpPr>
              <p:cNvPr id="16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88" name="Grouper"/>
            <p:cNvGrpSpPr/>
            <p:nvPr/>
          </p:nvGrpSpPr>
          <p:grpSpPr>
            <a:xfrm>
              <a:off x="46360" y="2724767"/>
              <a:ext cx="183400" cy="376680"/>
              <a:chOff x="0" y="0"/>
              <a:chExt cx="183398" cy="376678"/>
            </a:xfrm>
          </p:grpSpPr>
          <p:sp>
            <p:nvSpPr>
              <p:cNvPr id="16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695" name="Grouper"/>
            <p:cNvGrpSpPr/>
            <p:nvPr/>
          </p:nvGrpSpPr>
          <p:grpSpPr>
            <a:xfrm>
              <a:off x="338460" y="2724767"/>
              <a:ext cx="183400" cy="376680"/>
              <a:chOff x="0" y="0"/>
              <a:chExt cx="183398" cy="376678"/>
            </a:xfrm>
          </p:grpSpPr>
          <p:sp>
            <p:nvSpPr>
              <p:cNvPr id="16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02" name="Grouper"/>
            <p:cNvGrpSpPr/>
            <p:nvPr/>
          </p:nvGrpSpPr>
          <p:grpSpPr>
            <a:xfrm>
              <a:off x="630560" y="2724767"/>
              <a:ext cx="183400" cy="376680"/>
              <a:chOff x="0" y="0"/>
              <a:chExt cx="183398" cy="376678"/>
            </a:xfrm>
          </p:grpSpPr>
          <p:sp>
            <p:nvSpPr>
              <p:cNvPr id="16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09" name="Grouper"/>
            <p:cNvGrpSpPr/>
            <p:nvPr/>
          </p:nvGrpSpPr>
          <p:grpSpPr>
            <a:xfrm>
              <a:off x="922660" y="2724767"/>
              <a:ext cx="183400" cy="376680"/>
              <a:chOff x="0" y="0"/>
              <a:chExt cx="183398" cy="376678"/>
            </a:xfrm>
          </p:grpSpPr>
          <p:sp>
            <p:nvSpPr>
              <p:cNvPr id="17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16" name="Grouper"/>
            <p:cNvGrpSpPr/>
            <p:nvPr/>
          </p:nvGrpSpPr>
          <p:grpSpPr>
            <a:xfrm>
              <a:off x="1214760" y="2724767"/>
              <a:ext cx="183400" cy="376680"/>
              <a:chOff x="0" y="0"/>
              <a:chExt cx="183398" cy="376678"/>
            </a:xfrm>
          </p:grpSpPr>
          <p:sp>
            <p:nvSpPr>
              <p:cNvPr id="17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23" name="Grouper"/>
            <p:cNvGrpSpPr/>
            <p:nvPr/>
          </p:nvGrpSpPr>
          <p:grpSpPr>
            <a:xfrm>
              <a:off x="1506860" y="2724767"/>
              <a:ext cx="183400" cy="376680"/>
              <a:chOff x="0" y="0"/>
              <a:chExt cx="183398" cy="376678"/>
            </a:xfrm>
          </p:grpSpPr>
          <p:sp>
            <p:nvSpPr>
              <p:cNvPr id="17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30" name="Grouper"/>
            <p:cNvGrpSpPr/>
            <p:nvPr/>
          </p:nvGrpSpPr>
          <p:grpSpPr>
            <a:xfrm>
              <a:off x="1798960" y="2724767"/>
              <a:ext cx="183400" cy="376680"/>
              <a:chOff x="0" y="0"/>
              <a:chExt cx="183398" cy="376678"/>
            </a:xfrm>
          </p:grpSpPr>
          <p:sp>
            <p:nvSpPr>
              <p:cNvPr id="17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37" name="Grouper"/>
            <p:cNvGrpSpPr/>
            <p:nvPr/>
          </p:nvGrpSpPr>
          <p:grpSpPr>
            <a:xfrm>
              <a:off x="2091060" y="2724767"/>
              <a:ext cx="183400" cy="376680"/>
              <a:chOff x="0" y="0"/>
              <a:chExt cx="183398" cy="376678"/>
            </a:xfrm>
          </p:grpSpPr>
          <p:sp>
            <p:nvSpPr>
              <p:cNvPr id="17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44" name="Grouper"/>
            <p:cNvGrpSpPr/>
            <p:nvPr/>
          </p:nvGrpSpPr>
          <p:grpSpPr>
            <a:xfrm>
              <a:off x="2383160" y="2724767"/>
              <a:ext cx="183400" cy="376680"/>
              <a:chOff x="0" y="0"/>
              <a:chExt cx="183398" cy="376678"/>
            </a:xfrm>
          </p:grpSpPr>
          <p:sp>
            <p:nvSpPr>
              <p:cNvPr id="17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51" name="Grouper"/>
            <p:cNvGrpSpPr/>
            <p:nvPr/>
          </p:nvGrpSpPr>
          <p:grpSpPr>
            <a:xfrm>
              <a:off x="2675260" y="2724767"/>
              <a:ext cx="183400" cy="376680"/>
              <a:chOff x="0" y="0"/>
              <a:chExt cx="183398" cy="376678"/>
            </a:xfrm>
          </p:grpSpPr>
          <p:sp>
            <p:nvSpPr>
              <p:cNvPr id="17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58" name="Grouper"/>
            <p:cNvGrpSpPr/>
            <p:nvPr/>
          </p:nvGrpSpPr>
          <p:grpSpPr>
            <a:xfrm>
              <a:off x="2967360" y="2724767"/>
              <a:ext cx="183400" cy="376680"/>
              <a:chOff x="0" y="0"/>
              <a:chExt cx="183398" cy="376678"/>
            </a:xfrm>
          </p:grpSpPr>
          <p:sp>
            <p:nvSpPr>
              <p:cNvPr id="17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65" name="Grouper"/>
            <p:cNvGrpSpPr/>
            <p:nvPr/>
          </p:nvGrpSpPr>
          <p:grpSpPr>
            <a:xfrm>
              <a:off x="3259460" y="2724767"/>
              <a:ext cx="183400" cy="376680"/>
              <a:chOff x="0" y="0"/>
              <a:chExt cx="183398" cy="376678"/>
            </a:xfrm>
          </p:grpSpPr>
          <p:sp>
            <p:nvSpPr>
              <p:cNvPr id="17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72" name="Grouper"/>
            <p:cNvGrpSpPr/>
            <p:nvPr/>
          </p:nvGrpSpPr>
          <p:grpSpPr>
            <a:xfrm>
              <a:off x="3551560" y="2724767"/>
              <a:ext cx="183400" cy="376680"/>
              <a:chOff x="0" y="0"/>
              <a:chExt cx="183398" cy="376678"/>
            </a:xfrm>
          </p:grpSpPr>
          <p:sp>
            <p:nvSpPr>
              <p:cNvPr id="17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79" name="Grouper"/>
            <p:cNvGrpSpPr/>
            <p:nvPr/>
          </p:nvGrpSpPr>
          <p:grpSpPr>
            <a:xfrm>
              <a:off x="3843660" y="2724767"/>
              <a:ext cx="183400" cy="376680"/>
              <a:chOff x="0" y="0"/>
              <a:chExt cx="183398" cy="376678"/>
            </a:xfrm>
          </p:grpSpPr>
          <p:sp>
            <p:nvSpPr>
              <p:cNvPr id="17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86" name="Grouper"/>
            <p:cNvGrpSpPr/>
            <p:nvPr/>
          </p:nvGrpSpPr>
          <p:grpSpPr>
            <a:xfrm>
              <a:off x="4135760" y="2724767"/>
              <a:ext cx="183400" cy="376680"/>
              <a:chOff x="0" y="0"/>
              <a:chExt cx="183398" cy="376678"/>
            </a:xfrm>
          </p:grpSpPr>
          <p:sp>
            <p:nvSpPr>
              <p:cNvPr id="17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93" name="Grouper"/>
            <p:cNvGrpSpPr/>
            <p:nvPr/>
          </p:nvGrpSpPr>
          <p:grpSpPr>
            <a:xfrm>
              <a:off x="4427860" y="2724767"/>
              <a:ext cx="183400" cy="376680"/>
              <a:chOff x="0" y="0"/>
              <a:chExt cx="183398" cy="376678"/>
            </a:xfrm>
          </p:grpSpPr>
          <p:sp>
            <p:nvSpPr>
              <p:cNvPr id="17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00" name="Grouper"/>
            <p:cNvGrpSpPr/>
            <p:nvPr/>
          </p:nvGrpSpPr>
          <p:grpSpPr>
            <a:xfrm>
              <a:off x="4719960" y="2724767"/>
              <a:ext cx="183400" cy="376680"/>
              <a:chOff x="0" y="0"/>
              <a:chExt cx="183398" cy="376678"/>
            </a:xfrm>
          </p:grpSpPr>
          <p:sp>
            <p:nvSpPr>
              <p:cNvPr id="17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07" name="Grouper"/>
            <p:cNvGrpSpPr/>
            <p:nvPr/>
          </p:nvGrpSpPr>
          <p:grpSpPr>
            <a:xfrm>
              <a:off x="5012060" y="2724767"/>
              <a:ext cx="183400" cy="376680"/>
              <a:chOff x="0" y="0"/>
              <a:chExt cx="183398" cy="376678"/>
            </a:xfrm>
          </p:grpSpPr>
          <p:sp>
            <p:nvSpPr>
              <p:cNvPr id="18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14" name="Grouper"/>
            <p:cNvGrpSpPr/>
            <p:nvPr/>
          </p:nvGrpSpPr>
          <p:grpSpPr>
            <a:xfrm>
              <a:off x="5304160" y="2724767"/>
              <a:ext cx="183400" cy="376680"/>
              <a:chOff x="0" y="0"/>
              <a:chExt cx="183398" cy="376678"/>
            </a:xfrm>
          </p:grpSpPr>
          <p:sp>
            <p:nvSpPr>
              <p:cNvPr id="18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21" name="Grouper"/>
            <p:cNvGrpSpPr/>
            <p:nvPr/>
          </p:nvGrpSpPr>
          <p:grpSpPr>
            <a:xfrm>
              <a:off x="5596260" y="2724767"/>
              <a:ext cx="183400" cy="376680"/>
              <a:chOff x="0" y="0"/>
              <a:chExt cx="183398" cy="376678"/>
            </a:xfrm>
          </p:grpSpPr>
          <p:sp>
            <p:nvSpPr>
              <p:cNvPr id="18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28" name="Grouper"/>
            <p:cNvGrpSpPr/>
            <p:nvPr/>
          </p:nvGrpSpPr>
          <p:grpSpPr>
            <a:xfrm>
              <a:off x="5888360" y="2724767"/>
              <a:ext cx="183400" cy="376680"/>
              <a:chOff x="0" y="0"/>
              <a:chExt cx="183398" cy="376678"/>
            </a:xfrm>
          </p:grpSpPr>
          <p:sp>
            <p:nvSpPr>
              <p:cNvPr id="18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35" name="Grouper"/>
            <p:cNvGrpSpPr/>
            <p:nvPr/>
          </p:nvGrpSpPr>
          <p:grpSpPr>
            <a:xfrm>
              <a:off x="6180460" y="2724767"/>
              <a:ext cx="183400" cy="376680"/>
              <a:chOff x="0" y="0"/>
              <a:chExt cx="183398" cy="376678"/>
            </a:xfrm>
          </p:grpSpPr>
          <p:sp>
            <p:nvSpPr>
              <p:cNvPr id="18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42" name="Grouper"/>
            <p:cNvGrpSpPr/>
            <p:nvPr/>
          </p:nvGrpSpPr>
          <p:grpSpPr>
            <a:xfrm>
              <a:off x="6472559" y="2724767"/>
              <a:ext cx="183400" cy="376680"/>
              <a:chOff x="0" y="0"/>
              <a:chExt cx="183398" cy="376678"/>
            </a:xfrm>
          </p:grpSpPr>
          <p:sp>
            <p:nvSpPr>
              <p:cNvPr id="18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49" name="Grouper"/>
            <p:cNvGrpSpPr/>
            <p:nvPr/>
          </p:nvGrpSpPr>
          <p:grpSpPr>
            <a:xfrm>
              <a:off x="6764659" y="2724767"/>
              <a:ext cx="183400" cy="376680"/>
              <a:chOff x="0" y="0"/>
              <a:chExt cx="183398" cy="376678"/>
            </a:xfrm>
          </p:grpSpPr>
          <p:sp>
            <p:nvSpPr>
              <p:cNvPr id="18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56" name="Grouper"/>
            <p:cNvGrpSpPr/>
            <p:nvPr/>
          </p:nvGrpSpPr>
          <p:grpSpPr>
            <a:xfrm>
              <a:off x="7056759" y="2724767"/>
              <a:ext cx="183400" cy="376680"/>
              <a:chOff x="0" y="0"/>
              <a:chExt cx="183398" cy="376678"/>
            </a:xfrm>
          </p:grpSpPr>
          <p:sp>
            <p:nvSpPr>
              <p:cNvPr id="18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63" name="Grouper"/>
            <p:cNvGrpSpPr/>
            <p:nvPr/>
          </p:nvGrpSpPr>
          <p:grpSpPr>
            <a:xfrm>
              <a:off x="7348859" y="2724767"/>
              <a:ext cx="183400" cy="376680"/>
              <a:chOff x="0" y="0"/>
              <a:chExt cx="183398" cy="376678"/>
            </a:xfrm>
          </p:grpSpPr>
          <p:sp>
            <p:nvSpPr>
              <p:cNvPr id="18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70" name="Grouper"/>
            <p:cNvGrpSpPr/>
            <p:nvPr/>
          </p:nvGrpSpPr>
          <p:grpSpPr>
            <a:xfrm>
              <a:off x="7640959" y="2724767"/>
              <a:ext cx="183400" cy="376680"/>
              <a:chOff x="0" y="0"/>
              <a:chExt cx="183398" cy="376678"/>
            </a:xfrm>
          </p:grpSpPr>
          <p:sp>
            <p:nvSpPr>
              <p:cNvPr id="18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77" name="Grouper"/>
            <p:cNvGrpSpPr/>
            <p:nvPr/>
          </p:nvGrpSpPr>
          <p:grpSpPr>
            <a:xfrm>
              <a:off x="7933059" y="2724767"/>
              <a:ext cx="183400" cy="376680"/>
              <a:chOff x="0" y="0"/>
              <a:chExt cx="183398" cy="376678"/>
            </a:xfrm>
          </p:grpSpPr>
          <p:sp>
            <p:nvSpPr>
              <p:cNvPr id="18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84" name="Grouper"/>
            <p:cNvGrpSpPr/>
            <p:nvPr/>
          </p:nvGrpSpPr>
          <p:grpSpPr>
            <a:xfrm>
              <a:off x="8225159" y="2724767"/>
              <a:ext cx="183400" cy="376680"/>
              <a:chOff x="0" y="0"/>
              <a:chExt cx="183398" cy="376678"/>
            </a:xfrm>
          </p:grpSpPr>
          <p:sp>
            <p:nvSpPr>
              <p:cNvPr id="18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91" name="Grouper"/>
            <p:cNvGrpSpPr/>
            <p:nvPr/>
          </p:nvGrpSpPr>
          <p:grpSpPr>
            <a:xfrm>
              <a:off x="8517259" y="2724767"/>
              <a:ext cx="183400" cy="376680"/>
              <a:chOff x="0" y="0"/>
              <a:chExt cx="183398" cy="376678"/>
            </a:xfrm>
          </p:grpSpPr>
          <p:sp>
            <p:nvSpPr>
              <p:cNvPr id="18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898" name="Grouper"/>
            <p:cNvGrpSpPr/>
            <p:nvPr/>
          </p:nvGrpSpPr>
          <p:grpSpPr>
            <a:xfrm>
              <a:off x="8809359" y="2724767"/>
              <a:ext cx="183400" cy="376680"/>
              <a:chOff x="0" y="0"/>
              <a:chExt cx="183398" cy="376678"/>
            </a:xfrm>
          </p:grpSpPr>
          <p:sp>
            <p:nvSpPr>
              <p:cNvPr id="18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8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05" name="Grouper"/>
            <p:cNvGrpSpPr/>
            <p:nvPr/>
          </p:nvGrpSpPr>
          <p:grpSpPr>
            <a:xfrm>
              <a:off x="9101459" y="2724767"/>
              <a:ext cx="183400" cy="376680"/>
              <a:chOff x="0" y="0"/>
              <a:chExt cx="183398" cy="376678"/>
            </a:xfrm>
          </p:grpSpPr>
          <p:sp>
            <p:nvSpPr>
              <p:cNvPr id="18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12" name="Grouper"/>
            <p:cNvGrpSpPr/>
            <p:nvPr/>
          </p:nvGrpSpPr>
          <p:grpSpPr>
            <a:xfrm>
              <a:off x="9393559" y="2724767"/>
              <a:ext cx="183400" cy="376680"/>
              <a:chOff x="0" y="0"/>
              <a:chExt cx="183398" cy="376678"/>
            </a:xfrm>
          </p:grpSpPr>
          <p:sp>
            <p:nvSpPr>
              <p:cNvPr id="19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19" name="Grouper"/>
            <p:cNvGrpSpPr/>
            <p:nvPr/>
          </p:nvGrpSpPr>
          <p:grpSpPr>
            <a:xfrm>
              <a:off x="9685659" y="2724767"/>
              <a:ext cx="183400" cy="376680"/>
              <a:chOff x="0" y="0"/>
              <a:chExt cx="183398" cy="376678"/>
            </a:xfrm>
          </p:grpSpPr>
          <p:sp>
            <p:nvSpPr>
              <p:cNvPr id="19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26" name="Grouper"/>
            <p:cNvGrpSpPr/>
            <p:nvPr/>
          </p:nvGrpSpPr>
          <p:grpSpPr>
            <a:xfrm>
              <a:off x="9977759" y="2724767"/>
              <a:ext cx="183400" cy="376680"/>
              <a:chOff x="0" y="0"/>
              <a:chExt cx="183398" cy="376678"/>
            </a:xfrm>
          </p:grpSpPr>
          <p:sp>
            <p:nvSpPr>
              <p:cNvPr id="19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33" name="Grouper"/>
            <p:cNvGrpSpPr/>
            <p:nvPr/>
          </p:nvGrpSpPr>
          <p:grpSpPr>
            <a:xfrm>
              <a:off x="10269859" y="2724767"/>
              <a:ext cx="183400" cy="376680"/>
              <a:chOff x="0" y="0"/>
              <a:chExt cx="183398" cy="376678"/>
            </a:xfrm>
          </p:grpSpPr>
          <p:sp>
            <p:nvSpPr>
              <p:cNvPr id="19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40" name="Grouper"/>
            <p:cNvGrpSpPr/>
            <p:nvPr/>
          </p:nvGrpSpPr>
          <p:grpSpPr>
            <a:xfrm>
              <a:off x="10561959" y="2724767"/>
              <a:ext cx="183400" cy="376680"/>
              <a:chOff x="0" y="0"/>
              <a:chExt cx="183398" cy="376678"/>
            </a:xfrm>
          </p:grpSpPr>
          <p:sp>
            <p:nvSpPr>
              <p:cNvPr id="19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47" name="Grouper"/>
            <p:cNvGrpSpPr/>
            <p:nvPr/>
          </p:nvGrpSpPr>
          <p:grpSpPr>
            <a:xfrm>
              <a:off x="10854059" y="2724767"/>
              <a:ext cx="183400" cy="376680"/>
              <a:chOff x="0" y="0"/>
              <a:chExt cx="183398" cy="376678"/>
            </a:xfrm>
          </p:grpSpPr>
          <p:sp>
            <p:nvSpPr>
              <p:cNvPr id="19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54" name="Grouper"/>
            <p:cNvGrpSpPr/>
            <p:nvPr/>
          </p:nvGrpSpPr>
          <p:grpSpPr>
            <a:xfrm>
              <a:off x="11146159" y="2724767"/>
              <a:ext cx="183400" cy="376680"/>
              <a:chOff x="0" y="0"/>
              <a:chExt cx="183398" cy="376678"/>
            </a:xfrm>
          </p:grpSpPr>
          <p:sp>
            <p:nvSpPr>
              <p:cNvPr id="19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61" name="Grouper"/>
            <p:cNvGrpSpPr/>
            <p:nvPr/>
          </p:nvGrpSpPr>
          <p:grpSpPr>
            <a:xfrm>
              <a:off x="11438259" y="2724767"/>
              <a:ext cx="183400" cy="376680"/>
              <a:chOff x="0" y="0"/>
              <a:chExt cx="183398" cy="376678"/>
            </a:xfrm>
          </p:grpSpPr>
          <p:sp>
            <p:nvSpPr>
              <p:cNvPr id="19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68" name="Grouper"/>
            <p:cNvGrpSpPr/>
            <p:nvPr/>
          </p:nvGrpSpPr>
          <p:grpSpPr>
            <a:xfrm>
              <a:off x="11730359" y="2724767"/>
              <a:ext cx="183400" cy="376680"/>
              <a:chOff x="0" y="0"/>
              <a:chExt cx="183398" cy="376678"/>
            </a:xfrm>
          </p:grpSpPr>
          <p:sp>
            <p:nvSpPr>
              <p:cNvPr id="19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75" name="Grouper"/>
            <p:cNvGrpSpPr/>
            <p:nvPr/>
          </p:nvGrpSpPr>
          <p:grpSpPr>
            <a:xfrm>
              <a:off x="12022459" y="2724767"/>
              <a:ext cx="183400" cy="376680"/>
              <a:chOff x="0" y="0"/>
              <a:chExt cx="183398" cy="376678"/>
            </a:xfrm>
          </p:grpSpPr>
          <p:sp>
            <p:nvSpPr>
              <p:cNvPr id="19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82" name="Grouper"/>
            <p:cNvGrpSpPr/>
            <p:nvPr/>
          </p:nvGrpSpPr>
          <p:grpSpPr>
            <a:xfrm>
              <a:off x="12314559" y="2724767"/>
              <a:ext cx="183400" cy="376680"/>
              <a:chOff x="0" y="0"/>
              <a:chExt cx="183398" cy="376678"/>
            </a:xfrm>
          </p:grpSpPr>
          <p:sp>
            <p:nvSpPr>
              <p:cNvPr id="19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89" name="Grouper"/>
            <p:cNvGrpSpPr/>
            <p:nvPr/>
          </p:nvGrpSpPr>
          <p:grpSpPr>
            <a:xfrm>
              <a:off x="12606659" y="2724767"/>
              <a:ext cx="183400" cy="376680"/>
              <a:chOff x="0" y="0"/>
              <a:chExt cx="183398" cy="376678"/>
            </a:xfrm>
          </p:grpSpPr>
          <p:sp>
            <p:nvSpPr>
              <p:cNvPr id="19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996" name="Grouper"/>
            <p:cNvGrpSpPr/>
            <p:nvPr/>
          </p:nvGrpSpPr>
          <p:grpSpPr>
            <a:xfrm>
              <a:off x="46360" y="3269721"/>
              <a:ext cx="183400" cy="376679"/>
              <a:chOff x="0" y="0"/>
              <a:chExt cx="183398" cy="376678"/>
            </a:xfrm>
          </p:grpSpPr>
          <p:sp>
            <p:nvSpPr>
              <p:cNvPr id="19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03" name="Grouper"/>
            <p:cNvGrpSpPr/>
            <p:nvPr/>
          </p:nvGrpSpPr>
          <p:grpSpPr>
            <a:xfrm>
              <a:off x="338460" y="3269721"/>
              <a:ext cx="183400" cy="376679"/>
              <a:chOff x="0" y="0"/>
              <a:chExt cx="183398" cy="376678"/>
            </a:xfrm>
          </p:grpSpPr>
          <p:sp>
            <p:nvSpPr>
              <p:cNvPr id="19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10" name="Grouper"/>
            <p:cNvGrpSpPr/>
            <p:nvPr/>
          </p:nvGrpSpPr>
          <p:grpSpPr>
            <a:xfrm>
              <a:off x="630560" y="3269721"/>
              <a:ext cx="183400" cy="376679"/>
              <a:chOff x="0" y="0"/>
              <a:chExt cx="183398" cy="376678"/>
            </a:xfrm>
          </p:grpSpPr>
          <p:sp>
            <p:nvSpPr>
              <p:cNvPr id="20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17" name="Grouper"/>
            <p:cNvGrpSpPr/>
            <p:nvPr/>
          </p:nvGrpSpPr>
          <p:grpSpPr>
            <a:xfrm>
              <a:off x="922660" y="3269721"/>
              <a:ext cx="183400" cy="376679"/>
              <a:chOff x="0" y="0"/>
              <a:chExt cx="183398" cy="376678"/>
            </a:xfrm>
          </p:grpSpPr>
          <p:sp>
            <p:nvSpPr>
              <p:cNvPr id="20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24" name="Grouper"/>
            <p:cNvGrpSpPr/>
            <p:nvPr/>
          </p:nvGrpSpPr>
          <p:grpSpPr>
            <a:xfrm>
              <a:off x="1214760" y="3269721"/>
              <a:ext cx="183400" cy="376679"/>
              <a:chOff x="0" y="0"/>
              <a:chExt cx="183398" cy="376678"/>
            </a:xfrm>
          </p:grpSpPr>
          <p:sp>
            <p:nvSpPr>
              <p:cNvPr id="20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31" name="Grouper"/>
            <p:cNvGrpSpPr/>
            <p:nvPr/>
          </p:nvGrpSpPr>
          <p:grpSpPr>
            <a:xfrm>
              <a:off x="1506860" y="3269721"/>
              <a:ext cx="183400" cy="376679"/>
              <a:chOff x="0" y="0"/>
              <a:chExt cx="183398" cy="376678"/>
            </a:xfrm>
          </p:grpSpPr>
          <p:sp>
            <p:nvSpPr>
              <p:cNvPr id="20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38" name="Grouper"/>
            <p:cNvGrpSpPr/>
            <p:nvPr/>
          </p:nvGrpSpPr>
          <p:grpSpPr>
            <a:xfrm>
              <a:off x="1798960" y="3269721"/>
              <a:ext cx="183400" cy="376679"/>
              <a:chOff x="0" y="0"/>
              <a:chExt cx="183398" cy="376678"/>
            </a:xfrm>
          </p:grpSpPr>
          <p:sp>
            <p:nvSpPr>
              <p:cNvPr id="20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45" name="Grouper"/>
            <p:cNvGrpSpPr/>
            <p:nvPr/>
          </p:nvGrpSpPr>
          <p:grpSpPr>
            <a:xfrm>
              <a:off x="2091060" y="3269721"/>
              <a:ext cx="183400" cy="376679"/>
              <a:chOff x="0" y="0"/>
              <a:chExt cx="183398" cy="376678"/>
            </a:xfrm>
          </p:grpSpPr>
          <p:sp>
            <p:nvSpPr>
              <p:cNvPr id="20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52" name="Grouper"/>
            <p:cNvGrpSpPr/>
            <p:nvPr/>
          </p:nvGrpSpPr>
          <p:grpSpPr>
            <a:xfrm>
              <a:off x="2383160" y="3269721"/>
              <a:ext cx="183400" cy="376679"/>
              <a:chOff x="0" y="0"/>
              <a:chExt cx="183398" cy="376678"/>
            </a:xfrm>
          </p:grpSpPr>
          <p:sp>
            <p:nvSpPr>
              <p:cNvPr id="20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59" name="Grouper"/>
            <p:cNvGrpSpPr/>
            <p:nvPr/>
          </p:nvGrpSpPr>
          <p:grpSpPr>
            <a:xfrm>
              <a:off x="2675260" y="3269721"/>
              <a:ext cx="183400" cy="376679"/>
              <a:chOff x="0" y="0"/>
              <a:chExt cx="183398" cy="376678"/>
            </a:xfrm>
          </p:grpSpPr>
          <p:sp>
            <p:nvSpPr>
              <p:cNvPr id="20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66" name="Grouper"/>
            <p:cNvGrpSpPr/>
            <p:nvPr/>
          </p:nvGrpSpPr>
          <p:grpSpPr>
            <a:xfrm>
              <a:off x="2967360" y="3269721"/>
              <a:ext cx="183400" cy="376679"/>
              <a:chOff x="0" y="0"/>
              <a:chExt cx="183398" cy="376678"/>
            </a:xfrm>
          </p:grpSpPr>
          <p:sp>
            <p:nvSpPr>
              <p:cNvPr id="20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73" name="Grouper"/>
            <p:cNvGrpSpPr/>
            <p:nvPr/>
          </p:nvGrpSpPr>
          <p:grpSpPr>
            <a:xfrm>
              <a:off x="3259460" y="3269721"/>
              <a:ext cx="183400" cy="376679"/>
              <a:chOff x="0" y="0"/>
              <a:chExt cx="183398" cy="376678"/>
            </a:xfrm>
          </p:grpSpPr>
          <p:sp>
            <p:nvSpPr>
              <p:cNvPr id="20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80" name="Grouper"/>
            <p:cNvGrpSpPr/>
            <p:nvPr/>
          </p:nvGrpSpPr>
          <p:grpSpPr>
            <a:xfrm>
              <a:off x="3551560" y="3269721"/>
              <a:ext cx="183400" cy="376679"/>
              <a:chOff x="0" y="0"/>
              <a:chExt cx="183398" cy="376678"/>
            </a:xfrm>
          </p:grpSpPr>
          <p:sp>
            <p:nvSpPr>
              <p:cNvPr id="20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87" name="Grouper"/>
            <p:cNvGrpSpPr/>
            <p:nvPr/>
          </p:nvGrpSpPr>
          <p:grpSpPr>
            <a:xfrm>
              <a:off x="3843660" y="3269721"/>
              <a:ext cx="183400" cy="376679"/>
              <a:chOff x="0" y="0"/>
              <a:chExt cx="183398" cy="376678"/>
            </a:xfrm>
          </p:grpSpPr>
          <p:sp>
            <p:nvSpPr>
              <p:cNvPr id="20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094" name="Grouper"/>
            <p:cNvGrpSpPr/>
            <p:nvPr/>
          </p:nvGrpSpPr>
          <p:grpSpPr>
            <a:xfrm>
              <a:off x="4135760" y="3269721"/>
              <a:ext cx="183400" cy="376679"/>
              <a:chOff x="0" y="0"/>
              <a:chExt cx="183398" cy="376678"/>
            </a:xfrm>
          </p:grpSpPr>
          <p:sp>
            <p:nvSpPr>
              <p:cNvPr id="20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01" name="Grouper"/>
            <p:cNvGrpSpPr/>
            <p:nvPr/>
          </p:nvGrpSpPr>
          <p:grpSpPr>
            <a:xfrm>
              <a:off x="4427860" y="3269721"/>
              <a:ext cx="183400" cy="376679"/>
              <a:chOff x="0" y="0"/>
              <a:chExt cx="183398" cy="376678"/>
            </a:xfrm>
          </p:grpSpPr>
          <p:sp>
            <p:nvSpPr>
              <p:cNvPr id="20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0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08" name="Grouper"/>
            <p:cNvGrpSpPr/>
            <p:nvPr/>
          </p:nvGrpSpPr>
          <p:grpSpPr>
            <a:xfrm>
              <a:off x="4719960" y="3269721"/>
              <a:ext cx="183400" cy="376679"/>
              <a:chOff x="0" y="0"/>
              <a:chExt cx="183398" cy="376678"/>
            </a:xfrm>
          </p:grpSpPr>
          <p:sp>
            <p:nvSpPr>
              <p:cNvPr id="21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15" name="Grouper"/>
            <p:cNvGrpSpPr/>
            <p:nvPr/>
          </p:nvGrpSpPr>
          <p:grpSpPr>
            <a:xfrm>
              <a:off x="5012060" y="3269721"/>
              <a:ext cx="183400" cy="376679"/>
              <a:chOff x="0" y="0"/>
              <a:chExt cx="183398" cy="376678"/>
            </a:xfrm>
          </p:grpSpPr>
          <p:sp>
            <p:nvSpPr>
              <p:cNvPr id="21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22" name="Grouper"/>
            <p:cNvGrpSpPr/>
            <p:nvPr/>
          </p:nvGrpSpPr>
          <p:grpSpPr>
            <a:xfrm>
              <a:off x="5304160" y="3269721"/>
              <a:ext cx="183400" cy="376679"/>
              <a:chOff x="0" y="0"/>
              <a:chExt cx="183398" cy="376678"/>
            </a:xfrm>
          </p:grpSpPr>
          <p:sp>
            <p:nvSpPr>
              <p:cNvPr id="21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29" name="Grouper"/>
            <p:cNvGrpSpPr/>
            <p:nvPr/>
          </p:nvGrpSpPr>
          <p:grpSpPr>
            <a:xfrm>
              <a:off x="5596260" y="3269721"/>
              <a:ext cx="183400" cy="376679"/>
              <a:chOff x="0" y="0"/>
              <a:chExt cx="183398" cy="376678"/>
            </a:xfrm>
          </p:grpSpPr>
          <p:sp>
            <p:nvSpPr>
              <p:cNvPr id="21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36" name="Grouper"/>
            <p:cNvGrpSpPr/>
            <p:nvPr/>
          </p:nvGrpSpPr>
          <p:grpSpPr>
            <a:xfrm>
              <a:off x="5888360" y="3269721"/>
              <a:ext cx="183400" cy="376679"/>
              <a:chOff x="0" y="0"/>
              <a:chExt cx="183398" cy="376678"/>
            </a:xfrm>
          </p:grpSpPr>
          <p:sp>
            <p:nvSpPr>
              <p:cNvPr id="21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43" name="Grouper"/>
            <p:cNvGrpSpPr/>
            <p:nvPr/>
          </p:nvGrpSpPr>
          <p:grpSpPr>
            <a:xfrm>
              <a:off x="6180460" y="3269721"/>
              <a:ext cx="183400" cy="376679"/>
              <a:chOff x="0" y="0"/>
              <a:chExt cx="183398" cy="376678"/>
            </a:xfrm>
          </p:grpSpPr>
          <p:sp>
            <p:nvSpPr>
              <p:cNvPr id="21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50" name="Grouper"/>
            <p:cNvGrpSpPr/>
            <p:nvPr/>
          </p:nvGrpSpPr>
          <p:grpSpPr>
            <a:xfrm>
              <a:off x="6472559" y="3269721"/>
              <a:ext cx="183400" cy="376679"/>
              <a:chOff x="0" y="0"/>
              <a:chExt cx="183398" cy="376678"/>
            </a:xfrm>
          </p:grpSpPr>
          <p:sp>
            <p:nvSpPr>
              <p:cNvPr id="21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57" name="Grouper"/>
            <p:cNvGrpSpPr/>
            <p:nvPr/>
          </p:nvGrpSpPr>
          <p:grpSpPr>
            <a:xfrm>
              <a:off x="6764659" y="3269721"/>
              <a:ext cx="183400" cy="376679"/>
              <a:chOff x="0" y="0"/>
              <a:chExt cx="183398" cy="376678"/>
            </a:xfrm>
          </p:grpSpPr>
          <p:sp>
            <p:nvSpPr>
              <p:cNvPr id="21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64" name="Grouper"/>
            <p:cNvGrpSpPr/>
            <p:nvPr/>
          </p:nvGrpSpPr>
          <p:grpSpPr>
            <a:xfrm>
              <a:off x="7056759" y="3269721"/>
              <a:ext cx="183400" cy="376679"/>
              <a:chOff x="0" y="0"/>
              <a:chExt cx="183398" cy="376678"/>
            </a:xfrm>
          </p:grpSpPr>
          <p:sp>
            <p:nvSpPr>
              <p:cNvPr id="21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71" name="Grouper"/>
            <p:cNvGrpSpPr/>
            <p:nvPr/>
          </p:nvGrpSpPr>
          <p:grpSpPr>
            <a:xfrm>
              <a:off x="7348859" y="3269721"/>
              <a:ext cx="183400" cy="376679"/>
              <a:chOff x="0" y="0"/>
              <a:chExt cx="183398" cy="376678"/>
            </a:xfrm>
          </p:grpSpPr>
          <p:sp>
            <p:nvSpPr>
              <p:cNvPr id="21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78" name="Grouper"/>
            <p:cNvGrpSpPr/>
            <p:nvPr/>
          </p:nvGrpSpPr>
          <p:grpSpPr>
            <a:xfrm>
              <a:off x="7640959" y="3269721"/>
              <a:ext cx="183400" cy="376679"/>
              <a:chOff x="0" y="0"/>
              <a:chExt cx="183398" cy="376678"/>
            </a:xfrm>
          </p:grpSpPr>
          <p:sp>
            <p:nvSpPr>
              <p:cNvPr id="21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85" name="Grouper"/>
            <p:cNvGrpSpPr/>
            <p:nvPr/>
          </p:nvGrpSpPr>
          <p:grpSpPr>
            <a:xfrm>
              <a:off x="7933059" y="3269721"/>
              <a:ext cx="183400" cy="376679"/>
              <a:chOff x="0" y="0"/>
              <a:chExt cx="183398" cy="376678"/>
            </a:xfrm>
          </p:grpSpPr>
          <p:sp>
            <p:nvSpPr>
              <p:cNvPr id="21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92" name="Grouper"/>
            <p:cNvGrpSpPr/>
            <p:nvPr/>
          </p:nvGrpSpPr>
          <p:grpSpPr>
            <a:xfrm>
              <a:off x="8225159" y="3269721"/>
              <a:ext cx="183400" cy="376679"/>
              <a:chOff x="0" y="0"/>
              <a:chExt cx="183398" cy="376678"/>
            </a:xfrm>
          </p:grpSpPr>
          <p:sp>
            <p:nvSpPr>
              <p:cNvPr id="21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199" name="Grouper"/>
            <p:cNvGrpSpPr/>
            <p:nvPr/>
          </p:nvGrpSpPr>
          <p:grpSpPr>
            <a:xfrm>
              <a:off x="8517259" y="3269721"/>
              <a:ext cx="183400" cy="376679"/>
              <a:chOff x="0" y="0"/>
              <a:chExt cx="183398" cy="376678"/>
            </a:xfrm>
          </p:grpSpPr>
          <p:sp>
            <p:nvSpPr>
              <p:cNvPr id="21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06" name="Grouper"/>
            <p:cNvGrpSpPr/>
            <p:nvPr/>
          </p:nvGrpSpPr>
          <p:grpSpPr>
            <a:xfrm>
              <a:off x="8809359" y="3269721"/>
              <a:ext cx="183400" cy="376679"/>
              <a:chOff x="0" y="0"/>
              <a:chExt cx="183398" cy="376678"/>
            </a:xfrm>
          </p:grpSpPr>
          <p:sp>
            <p:nvSpPr>
              <p:cNvPr id="22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13" name="Grouper"/>
            <p:cNvGrpSpPr/>
            <p:nvPr/>
          </p:nvGrpSpPr>
          <p:grpSpPr>
            <a:xfrm>
              <a:off x="9101459" y="3269721"/>
              <a:ext cx="183400" cy="376679"/>
              <a:chOff x="0" y="0"/>
              <a:chExt cx="183398" cy="376678"/>
            </a:xfrm>
          </p:grpSpPr>
          <p:sp>
            <p:nvSpPr>
              <p:cNvPr id="22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20" name="Grouper"/>
            <p:cNvGrpSpPr/>
            <p:nvPr/>
          </p:nvGrpSpPr>
          <p:grpSpPr>
            <a:xfrm>
              <a:off x="9393559" y="3269721"/>
              <a:ext cx="183400" cy="376679"/>
              <a:chOff x="0" y="0"/>
              <a:chExt cx="183398" cy="376678"/>
            </a:xfrm>
          </p:grpSpPr>
          <p:sp>
            <p:nvSpPr>
              <p:cNvPr id="22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27" name="Grouper"/>
            <p:cNvGrpSpPr/>
            <p:nvPr/>
          </p:nvGrpSpPr>
          <p:grpSpPr>
            <a:xfrm>
              <a:off x="9685659" y="3269721"/>
              <a:ext cx="183400" cy="376679"/>
              <a:chOff x="0" y="0"/>
              <a:chExt cx="183398" cy="376678"/>
            </a:xfrm>
          </p:grpSpPr>
          <p:sp>
            <p:nvSpPr>
              <p:cNvPr id="22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34" name="Grouper"/>
            <p:cNvGrpSpPr/>
            <p:nvPr/>
          </p:nvGrpSpPr>
          <p:grpSpPr>
            <a:xfrm>
              <a:off x="9977759" y="3269721"/>
              <a:ext cx="183400" cy="376679"/>
              <a:chOff x="0" y="0"/>
              <a:chExt cx="183398" cy="376678"/>
            </a:xfrm>
          </p:grpSpPr>
          <p:sp>
            <p:nvSpPr>
              <p:cNvPr id="22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41" name="Grouper"/>
            <p:cNvGrpSpPr/>
            <p:nvPr/>
          </p:nvGrpSpPr>
          <p:grpSpPr>
            <a:xfrm>
              <a:off x="10269859" y="3269721"/>
              <a:ext cx="183400" cy="376679"/>
              <a:chOff x="0" y="0"/>
              <a:chExt cx="183398" cy="376678"/>
            </a:xfrm>
          </p:grpSpPr>
          <p:sp>
            <p:nvSpPr>
              <p:cNvPr id="22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48" name="Grouper"/>
            <p:cNvGrpSpPr/>
            <p:nvPr/>
          </p:nvGrpSpPr>
          <p:grpSpPr>
            <a:xfrm>
              <a:off x="10561959" y="3269721"/>
              <a:ext cx="183400" cy="376679"/>
              <a:chOff x="0" y="0"/>
              <a:chExt cx="183398" cy="376678"/>
            </a:xfrm>
          </p:grpSpPr>
          <p:sp>
            <p:nvSpPr>
              <p:cNvPr id="22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55" name="Grouper"/>
            <p:cNvGrpSpPr/>
            <p:nvPr/>
          </p:nvGrpSpPr>
          <p:grpSpPr>
            <a:xfrm>
              <a:off x="10854059" y="3269721"/>
              <a:ext cx="183400" cy="376679"/>
              <a:chOff x="0" y="0"/>
              <a:chExt cx="183398" cy="376678"/>
            </a:xfrm>
          </p:grpSpPr>
          <p:sp>
            <p:nvSpPr>
              <p:cNvPr id="22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62" name="Grouper"/>
            <p:cNvGrpSpPr/>
            <p:nvPr/>
          </p:nvGrpSpPr>
          <p:grpSpPr>
            <a:xfrm>
              <a:off x="11146159" y="3269721"/>
              <a:ext cx="183400" cy="376679"/>
              <a:chOff x="0" y="0"/>
              <a:chExt cx="183398" cy="376678"/>
            </a:xfrm>
          </p:grpSpPr>
          <p:sp>
            <p:nvSpPr>
              <p:cNvPr id="22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69" name="Grouper"/>
            <p:cNvGrpSpPr/>
            <p:nvPr/>
          </p:nvGrpSpPr>
          <p:grpSpPr>
            <a:xfrm>
              <a:off x="11438259" y="3269721"/>
              <a:ext cx="183400" cy="376679"/>
              <a:chOff x="0" y="0"/>
              <a:chExt cx="183398" cy="376678"/>
            </a:xfrm>
          </p:grpSpPr>
          <p:sp>
            <p:nvSpPr>
              <p:cNvPr id="22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76" name="Grouper"/>
            <p:cNvGrpSpPr/>
            <p:nvPr/>
          </p:nvGrpSpPr>
          <p:grpSpPr>
            <a:xfrm>
              <a:off x="11730359" y="3269721"/>
              <a:ext cx="183400" cy="376679"/>
              <a:chOff x="0" y="0"/>
              <a:chExt cx="183398" cy="376678"/>
            </a:xfrm>
          </p:grpSpPr>
          <p:sp>
            <p:nvSpPr>
              <p:cNvPr id="22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83" name="Grouper"/>
            <p:cNvGrpSpPr/>
            <p:nvPr/>
          </p:nvGrpSpPr>
          <p:grpSpPr>
            <a:xfrm>
              <a:off x="12022459" y="3269721"/>
              <a:ext cx="183400" cy="376679"/>
              <a:chOff x="0" y="0"/>
              <a:chExt cx="183398" cy="376678"/>
            </a:xfrm>
          </p:grpSpPr>
          <p:sp>
            <p:nvSpPr>
              <p:cNvPr id="22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90" name="Grouper"/>
            <p:cNvGrpSpPr/>
            <p:nvPr/>
          </p:nvGrpSpPr>
          <p:grpSpPr>
            <a:xfrm>
              <a:off x="12314559" y="3269721"/>
              <a:ext cx="183400" cy="376679"/>
              <a:chOff x="0" y="0"/>
              <a:chExt cx="183398" cy="376678"/>
            </a:xfrm>
          </p:grpSpPr>
          <p:sp>
            <p:nvSpPr>
              <p:cNvPr id="22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297" name="Grouper"/>
            <p:cNvGrpSpPr/>
            <p:nvPr/>
          </p:nvGrpSpPr>
          <p:grpSpPr>
            <a:xfrm>
              <a:off x="12606659" y="3269721"/>
              <a:ext cx="183400" cy="376679"/>
              <a:chOff x="0" y="0"/>
              <a:chExt cx="183398" cy="376678"/>
            </a:xfrm>
          </p:grpSpPr>
          <p:sp>
            <p:nvSpPr>
              <p:cNvPr id="22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04" name="Grouper"/>
            <p:cNvGrpSpPr/>
            <p:nvPr/>
          </p:nvGrpSpPr>
          <p:grpSpPr>
            <a:xfrm>
              <a:off x="61814" y="3814674"/>
              <a:ext cx="183399" cy="376680"/>
              <a:chOff x="0" y="0"/>
              <a:chExt cx="183398" cy="376678"/>
            </a:xfrm>
          </p:grpSpPr>
          <p:sp>
            <p:nvSpPr>
              <p:cNvPr id="22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11" name="Grouper"/>
            <p:cNvGrpSpPr/>
            <p:nvPr/>
          </p:nvGrpSpPr>
          <p:grpSpPr>
            <a:xfrm>
              <a:off x="353914" y="3814674"/>
              <a:ext cx="183399" cy="376680"/>
              <a:chOff x="0" y="0"/>
              <a:chExt cx="183398" cy="376678"/>
            </a:xfrm>
          </p:grpSpPr>
          <p:sp>
            <p:nvSpPr>
              <p:cNvPr id="23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18" name="Grouper"/>
            <p:cNvGrpSpPr/>
            <p:nvPr/>
          </p:nvGrpSpPr>
          <p:grpSpPr>
            <a:xfrm>
              <a:off x="646014" y="3814674"/>
              <a:ext cx="183399" cy="376680"/>
              <a:chOff x="0" y="0"/>
              <a:chExt cx="183398" cy="376678"/>
            </a:xfrm>
          </p:grpSpPr>
          <p:sp>
            <p:nvSpPr>
              <p:cNvPr id="23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25" name="Grouper"/>
            <p:cNvGrpSpPr/>
            <p:nvPr/>
          </p:nvGrpSpPr>
          <p:grpSpPr>
            <a:xfrm>
              <a:off x="938114" y="3814674"/>
              <a:ext cx="183399" cy="376680"/>
              <a:chOff x="0" y="0"/>
              <a:chExt cx="183398" cy="376678"/>
            </a:xfrm>
          </p:grpSpPr>
          <p:sp>
            <p:nvSpPr>
              <p:cNvPr id="23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32" name="Grouper"/>
            <p:cNvGrpSpPr/>
            <p:nvPr/>
          </p:nvGrpSpPr>
          <p:grpSpPr>
            <a:xfrm>
              <a:off x="1230214" y="3814674"/>
              <a:ext cx="183399" cy="376680"/>
              <a:chOff x="0" y="0"/>
              <a:chExt cx="183398" cy="376678"/>
            </a:xfrm>
          </p:grpSpPr>
          <p:sp>
            <p:nvSpPr>
              <p:cNvPr id="23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39" name="Grouper"/>
            <p:cNvGrpSpPr/>
            <p:nvPr/>
          </p:nvGrpSpPr>
          <p:grpSpPr>
            <a:xfrm>
              <a:off x="1522314" y="3814674"/>
              <a:ext cx="183399" cy="376680"/>
              <a:chOff x="0" y="0"/>
              <a:chExt cx="183398" cy="376678"/>
            </a:xfrm>
          </p:grpSpPr>
          <p:sp>
            <p:nvSpPr>
              <p:cNvPr id="23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46" name="Grouper"/>
            <p:cNvGrpSpPr/>
            <p:nvPr/>
          </p:nvGrpSpPr>
          <p:grpSpPr>
            <a:xfrm>
              <a:off x="1814414" y="3814674"/>
              <a:ext cx="183400" cy="376680"/>
              <a:chOff x="0" y="0"/>
              <a:chExt cx="183398" cy="376678"/>
            </a:xfrm>
          </p:grpSpPr>
          <p:sp>
            <p:nvSpPr>
              <p:cNvPr id="23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53" name="Grouper"/>
            <p:cNvGrpSpPr/>
            <p:nvPr/>
          </p:nvGrpSpPr>
          <p:grpSpPr>
            <a:xfrm>
              <a:off x="2106514" y="3814674"/>
              <a:ext cx="183400" cy="376680"/>
              <a:chOff x="0" y="0"/>
              <a:chExt cx="183398" cy="376678"/>
            </a:xfrm>
          </p:grpSpPr>
          <p:sp>
            <p:nvSpPr>
              <p:cNvPr id="23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60" name="Grouper"/>
            <p:cNvGrpSpPr/>
            <p:nvPr/>
          </p:nvGrpSpPr>
          <p:grpSpPr>
            <a:xfrm>
              <a:off x="2398614" y="3814674"/>
              <a:ext cx="183400" cy="376680"/>
              <a:chOff x="0" y="0"/>
              <a:chExt cx="183398" cy="376678"/>
            </a:xfrm>
          </p:grpSpPr>
          <p:sp>
            <p:nvSpPr>
              <p:cNvPr id="23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67" name="Grouper"/>
            <p:cNvGrpSpPr/>
            <p:nvPr/>
          </p:nvGrpSpPr>
          <p:grpSpPr>
            <a:xfrm>
              <a:off x="2690714" y="3814674"/>
              <a:ext cx="183400" cy="376680"/>
              <a:chOff x="0" y="0"/>
              <a:chExt cx="183398" cy="376678"/>
            </a:xfrm>
          </p:grpSpPr>
          <p:sp>
            <p:nvSpPr>
              <p:cNvPr id="23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74" name="Grouper"/>
            <p:cNvGrpSpPr/>
            <p:nvPr/>
          </p:nvGrpSpPr>
          <p:grpSpPr>
            <a:xfrm>
              <a:off x="2982814" y="3814674"/>
              <a:ext cx="183400" cy="376680"/>
              <a:chOff x="0" y="0"/>
              <a:chExt cx="183398" cy="376678"/>
            </a:xfrm>
          </p:grpSpPr>
          <p:sp>
            <p:nvSpPr>
              <p:cNvPr id="23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81" name="Grouper"/>
            <p:cNvGrpSpPr/>
            <p:nvPr/>
          </p:nvGrpSpPr>
          <p:grpSpPr>
            <a:xfrm>
              <a:off x="3274914" y="3814674"/>
              <a:ext cx="183399" cy="376680"/>
              <a:chOff x="0" y="0"/>
              <a:chExt cx="183398" cy="376678"/>
            </a:xfrm>
          </p:grpSpPr>
          <p:sp>
            <p:nvSpPr>
              <p:cNvPr id="23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88" name="Grouper"/>
            <p:cNvGrpSpPr/>
            <p:nvPr/>
          </p:nvGrpSpPr>
          <p:grpSpPr>
            <a:xfrm>
              <a:off x="3567014" y="3814674"/>
              <a:ext cx="183399" cy="376680"/>
              <a:chOff x="0" y="0"/>
              <a:chExt cx="183398" cy="376678"/>
            </a:xfrm>
          </p:grpSpPr>
          <p:sp>
            <p:nvSpPr>
              <p:cNvPr id="23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395" name="Grouper"/>
            <p:cNvGrpSpPr/>
            <p:nvPr/>
          </p:nvGrpSpPr>
          <p:grpSpPr>
            <a:xfrm>
              <a:off x="3859114" y="3814674"/>
              <a:ext cx="183399" cy="376680"/>
              <a:chOff x="0" y="0"/>
              <a:chExt cx="183398" cy="376678"/>
            </a:xfrm>
          </p:grpSpPr>
          <p:sp>
            <p:nvSpPr>
              <p:cNvPr id="23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02" name="Grouper"/>
            <p:cNvGrpSpPr/>
            <p:nvPr/>
          </p:nvGrpSpPr>
          <p:grpSpPr>
            <a:xfrm>
              <a:off x="4151214" y="3814674"/>
              <a:ext cx="183399" cy="376680"/>
              <a:chOff x="0" y="0"/>
              <a:chExt cx="183398" cy="376678"/>
            </a:xfrm>
          </p:grpSpPr>
          <p:sp>
            <p:nvSpPr>
              <p:cNvPr id="23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09" name="Grouper"/>
            <p:cNvGrpSpPr/>
            <p:nvPr/>
          </p:nvGrpSpPr>
          <p:grpSpPr>
            <a:xfrm>
              <a:off x="4443314" y="3814674"/>
              <a:ext cx="183399" cy="376680"/>
              <a:chOff x="0" y="0"/>
              <a:chExt cx="183398" cy="376678"/>
            </a:xfrm>
          </p:grpSpPr>
          <p:sp>
            <p:nvSpPr>
              <p:cNvPr id="24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16" name="Grouper"/>
            <p:cNvGrpSpPr/>
            <p:nvPr/>
          </p:nvGrpSpPr>
          <p:grpSpPr>
            <a:xfrm>
              <a:off x="4735414" y="3814674"/>
              <a:ext cx="183399" cy="376680"/>
              <a:chOff x="0" y="0"/>
              <a:chExt cx="183398" cy="376678"/>
            </a:xfrm>
          </p:grpSpPr>
          <p:sp>
            <p:nvSpPr>
              <p:cNvPr id="24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23" name="Grouper"/>
            <p:cNvGrpSpPr/>
            <p:nvPr/>
          </p:nvGrpSpPr>
          <p:grpSpPr>
            <a:xfrm>
              <a:off x="5027514" y="3814674"/>
              <a:ext cx="183399" cy="376680"/>
              <a:chOff x="0" y="0"/>
              <a:chExt cx="183398" cy="376678"/>
            </a:xfrm>
          </p:grpSpPr>
          <p:sp>
            <p:nvSpPr>
              <p:cNvPr id="24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30" name="Grouper"/>
            <p:cNvGrpSpPr/>
            <p:nvPr/>
          </p:nvGrpSpPr>
          <p:grpSpPr>
            <a:xfrm>
              <a:off x="5319614" y="3814674"/>
              <a:ext cx="183399" cy="376680"/>
              <a:chOff x="0" y="0"/>
              <a:chExt cx="183398" cy="376678"/>
            </a:xfrm>
          </p:grpSpPr>
          <p:sp>
            <p:nvSpPr>
              <p:cNvPr id="24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37" name="Grouper"/>
            <p:cNvGrpSpPr/>
            <p:nvPr/>
          </p:nvGrpSpPr>
          <p:grpSpPr>
            <a:xfrm>
              <a:off x="5611714" y="3814674"/>
              <a:ext cx="183399" cy="376680"/>
              <a:chOff x="0" y="0"/>
              <a:chExt cx="183398" cy="376678"/>
            </a:xfrm>
          </p:grpSpPr>
          <p:sp>
            <p:nvSpPr>
              <p:cNvPr id="24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44" name="Grouper"/>
            <p:cNvGrpSpPr/>
            <p:nvPr/>
          </p:nvGrpSpPr>
          <p:grpSpPr>
            <a:xfrm>
              <a:off x="5903814" y="3814674"/>
              <a:ext cx="183399" cy="376680"/>
              <a:chOff x="0" y="0"/>
              <a:chExt cx="183398" cy="376678"/>
            </a:xfrm>
          </p:grpSpPr>
          <p:sp>
            <p:nvSpPr>
              <p:cNvPr id="24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51" name="Grouper"/>
            <p:cNvGrpSpPr/>
            <p:nvPr/>
          </p:nvGrpSpPr>
          <p:grpSpPr>
            <a:xfrm>
              <a:off x="6195914" y="3814674"/>
              <a:ext cx="183399" cy="376680"/>
              <a:chOff x="0" y="0"/>
              <a:chExt cx="183398" cy="376678"/>
            </a:xfrm>
          </p:grpSpPr>
          <p:sp>
            <p:nvSpPr>
              <p:cNvPr id="24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58" name="Grouper"/>
            <p:cNvGrpSpPr/>
            <p:nvPr/>
          </p:nvGrpSpPr>
          <p:grpSpPr>
            <a:xfrm>
              <a:off x="6488013" y="3814674"/>
              <a:ext cx="183399" cy="376680"/>
              <a:chOff x="0" y="0"/>
              <a:chExt cx="183398" cy="376678"/>
            </a:xfrm>
          </p:grpSpPr>
          <p:sp>
            <p:nvSpPr>
              <p:cNvPr id="24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65" name="Grouper"/>
            <p:cNvGrpSpPr/>
            <p:nvPr/>
          </p:nvGrpSpPr>
          <p:grpSpPr>
            <a:xfrm>
              <a:off x="6780113" y="3814674"/>
              <a:ext cx="183399" cy="376680"/>
              <a:chOff x="0" y="0"/>
              <a:chExt cx="183398" cy="376678"/>
            </a:xfrm>
          </p:grpSpPr>
          <p:sp>
            <p:nvSpPr>
              <p:cNvPr id="24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72" name="Grouper"/>
            <p:cNvGrpSpPr/>
            <p:nvPr/>
          </p:nvGrpSpPr>
          <p:grpSpPr>
            <a:xfrm>
              <a:off x="7072213" y="3814674"/>
              <a:ext cx="183399" cy="376680"/>
              <a:chOff x="0" y="0"/>
              <a:chExt cx="183398" cy="376678"/>
            </a:xfrm>
          </p:grpSpPr>
          <p:sp>
            <p:nvSpPr>
              <p:cNvPr id="24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79" name="Grouper"/>
            <p:cNvGrpSpPr/>
            <p:nvPr/>
          </p:nvGrpSpPr>
          <p:grpSpPr>
            <a:xfrm>
              <a:off x="7364313" y="3814674"/>
              <a:ext cx="183399" cy="376680"/>
              <a:chOff x="0" y="0"/>
              <a:chExt cx="183398" cy="376678"/>
            </a:xfrm>
          </p:grpSpPr>
          <p:sp>
            <p:nvSpPr>
              <p:cNvPr id="24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86" name="Grouper"/>
            <p:cNvGrpSpPr/>
            <p:nvPr/>
          </p:nvGrpSpPr>
          <p:grpSpPr>
            <a:xfrm>
              <a:off x="7656413" y="3814674"/>
              <a:ext cx="183399" cy="376680"/>
              <a:chOff x="0" y="0"/>
              <a:chExt cx="183398" cy="376678"/>
            </a:xfrm>
          </p:grpSpPr>
          <p:sp>
            <p:nvSpPr>
              <p:cNvPr id="24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493" name="Grouper"/>
            <p:cNvGrpSpPr/>
            <p:nvPr/>
          </p:nvGrpSpPr>
          <p:grpSpPr>
            <a:xfrm>
              <a:off x="7948513" y="3814674"/>
              <a:ext cx="183399" cy="376680"/>
              <a:chOff x="0" y="0"/>
              <a:chExt cx="183398" cy="376678"/>
            </a:xfrm>
          </p:grpSpPr>
          <p:sp>
            <p:nvSpPr>
              <p:cNvPr id="24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00" name="Grouper"/>
            <p:cNvGrpSpPr/>
            <p:nvPr/>
          </p:nvGrpSpPr>
          <p:grpSpPr>
            <a:xfrm>
              <a:off x="8240613" y="3814674"/>
              <a:ext cx="183399" cy="376680"/>
              <a:chOff x="0" y="0"/>
              <a:chExt cx="183398" cy="376678"/>
            </a:xfrm>
          </p:grpSpPr>
          <p:sp>
            <p:nvSpPr>
              <p:cNvPr id="24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07" name="Grouper"/>
            <p:cNvGrpSpPr/>
            <p:nvPr/>
          </p:nvGrpSpPr>
          <p:grpSpPr>
            <a:xfrm>
              <a:off x="8532713" y="3814674"/>
              <a:ext cx="183399" cy="376680"/>
              <a:chOff x="0" y="0"/>
              <a:chExt cx="183398" cy="376678"/>
            </a:xfrm>
          </p:grpSpPr>
          <p:sp>
            <p:nvSpPr>
              <p:cNvPr id="25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14" name="Grouper"/>
            <p:cNvGrpSpPr/>
            <p:nvPr/>
          </p:nvGrpSpPr>
          <p:grpSpPr>
            <a:xfrm>
              <a:off x="8824813" y="3814674"/>
              <a:ext cx="183399" cy="376680"/>
              <a:chOff x="0" y="0"/>
              <a:chExt cx="183398" cy="376678"/>
            </a:xfrm>
          </p:grpSpPr>
          <p:sp>
            <p:nvSpPr>
              <p:cNvPr id="25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21" name="Grouper"/>
            <p:cNvGrpSpPr/>
            <p:nvPr/>
          </p:nvGrpSpPr>
          <p:grpSpPr>
            <a:xfrm>
              <a:off x="9116913" y="3814674"/>
              <a:ext cx="183399" cy="376680"/>
              <a:chOff x="0" y="0"/>
              <a:chExt cx="183398" cy="376678"/>
            </a:xfrm>
          </p:grpSpPr>
          <p:sp>
            <p:nvSpPr>
              <p:cNvPr id="25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28" name="Grouper"/>
            <p:cNvGrpSpPr/>
            <p:nvPr/>
          </p:nvGrpSpPr>
          <p:grpSpPr>
            <a:xfrm>
              <a:off x="9409013" y="3814674"/>
              <a:ext cx="183399" cy="376680"/>
              <a:chOff x="0" y="0"/>
              <a:chExt cx="183398" cy="376678"/>
            </a:xfrm>
          </p:grpSpPr>
          <p:sp>
            <p:nvSpPr>
              <p:cNvPr id="25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35" name="Grouper"/>
            <p:cNvGrpSpPr/>
            <p:nvPr/>
          </p:nvGrpSpPr>
          <p:grpSpPr>
            <a:xfrm>
              <a:off x="9701113" y="3814674"/>
              <a:ext cx="183399" cy="376680"/>
              <a:chOff x="0" y="0"/>
              <a:chExt cx="183398" cy="376678"/>
            </a:xfrm>
          </p:grpSpPr>
          <p:sp>
            <p:nvSpPr>
              <p:cNvPr id="25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42" name="Grouper"/>
            <p:cNvGrpSpPr/>
            <p:nvPr/>
          </p:nvGrpSpPr>
          <p:grpSpPr>
            <a:xfrm>
              <a:off x="9993213" y="3814674"/>
              <a:ext cx="183399" cy="376680"/>
              <a:chOff x="0" y="0"/>
              <a:chExt cx="183398" cy="376678"/>
            </a:xfrm>
          </p:grpSpPr>
          <p:sp>
            <p:nvSpPr>
              <p:cNvPr id="25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49" name="Grouper"/>
            <p:cNvGrpSpPr/>
            <p:nvPr/>
          </p:nvGrpSpPr>
          <p:grpSpPr>
            <a:xfrm>
              <a:off x="10285313" y="3814674"/>
              <a:ext cx="183399" cy="376680"/>
              <a:chOff x="0" y="0"/>
              <a:chExt cx="183398" cy="376678"/>
            </a:xfrm>
          </p:grpSpPr>
          <p:sp>
            <p:nvSpPr>
              <p:cNvPr id="25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56" name="Grouper"/>
            <p:cNvGrpSpPr/>
            <p:nvPr/>
          </p:nvGrpSpPr>
          <p:grpSpPr>
            <a:xfrm>
              <a:off x="10577413" y="3814674"/>
              <a:ext cx="183399" cy="376680"/>
              <a:chOff x="0" y="0"/>
              <a:chExt cx="183398" cy="376678"/>
            </a:xfrm>
          </p:grpSpPr>
          <p:sp>
            <p:nvSpPr>
              <p:cNvPr id="25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63" name="Grouper"/>
            <p:cNvGrpSpPr/>
            <p:nvPr/>
          </p:nvGrpSpPr>
          <p:grpSpPr>
            <a:xfrm>
              <a:off x="10869513" y="3814674"/>
              <a:ext cx="183399" cy="376680"/>
              <a:chOff x="0" y="0"/>
              <a:chExt cx="183398" cy="376678"/>
            </a:xfrm>
          </p:grpSpPr>
          <p:sp>
            <p:nvSpPr>
              <p:cNvPr id="25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70" name="Grouper"/>
            <p:cNvGrpSpPr/>
            <p:nvPr/>
          </p:nvGrpSpPr>
          <p:grpSpPr>
            <a:xfrm>
              <a:off x="11161613" y="3814674"/>
              <a:ext cx="183399" cy="376680"/>
              <a:chOff x="0" y="0"/>
              <a:chExt cx="183398" cy="376678"/>
            </a:xfrm>
          </p:grpSpPr>
          <p:sp>
            <p:nvSpPr>
              <p:cNvPr id="25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77" name="Grouper"/>
            <p:cNvGrpSpPr/>
            <p:nvPr/>
          </p:nvGrpSpPr>
          <p:grpSpPr>
            <a:xfrm>
              <a:off x="11453713" y="3814674"/>
              <a:ext cx="183399" cy="376680"/>
              <a:chOff x="0" y="0"/>
              <a:chExt cx="183398" cy="376678"/>
            </a:xfrm>
          </p:grpSpPr>
          <p:sp>
            <p:nvSpPr>
              <p:cNvPr id="25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84" name="Grouper"/>
            <p:cNvGrpSpPr/>
            <p:nvPr/>
          </p:nvGrpSpPr>
          <p:grpSpPr>
            <a:xfrm>
              <a:off x="11745813" y="3814674"/>
              <a:ext cx="183399" cy="376680"/>
              <a:chOff x="0" y="0"/>
              <a:chExt cx="183398" cy="376678"/>
            </a:xfrm>
          </p:grpSpPr>
          <p:sp>
            <p:nvSpPr>
              <p:cNvPr id="25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91" name="Grouper"/>
            <p:cNvGrpSpPr/>
            <p:nvPr/>
          </p:nvGrpSpPr>
          <p:grpSpPr>
            <a:xfrm>
              <a:off x="12037913" y="3814674"/>
              <a:ext cx="183399" cy="376680"/>
              <a:chOff x="0" y="0"/>
              <a:chExt cx="183398" cy="376678"/>
            </a:xfrm>
          </p:grpSpPr>
          <p:sp>
            <p:nvSpPr>
              <p:cNvPr id="25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598" name="Grouper"/>
            <p:cNvGrpSpPr/>
            <p:nvPr/>
          </p:nvGrpSpPr>
          <p:grpSpPr>
            <a:xfrm>
              <a:off x="12330013" y="3814674"/>
              <a:ext cx="183399" cy="376680"/>
              <a:chOff x="0" y="0"/>
              <a:chExt cx="183398" cy="376678"/>
            </a:xfrm>
          </p:grpSpPr>
          <p:sp>
            <p:nvSpPr>
              <p:cNvPr id="25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5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05" name="Grouper"/>
            <p:cNvGrpSpPr/>
            <p:nvPr/>
          </p:nvGrpSpPr>
          <p:grpSpPr>
            <a:xfrm>
              <a:off x="12622113" y="3814674"/>
              <a:ext cx="183399" cy="376680"/>
              <a:chOff x="0" y="0"/>
              <a:chExt cx="183398" cy="376678"/>
            </a:xfrm>
          </p:grpSpPr>
          <p:sp>
            <p:nvSpPr>
              <p:cNvPr id="25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12" name="Grouper"/>
            <p:cNvGrpSpPr/>
            <p:nvPr/>
          </p:nvGrpSpPr>
          <p:grpSpPr>
            <a:xfrm>
              <a:off x="54350" y="4359628"/>
              <a:ext cx="183399" cy="376679"/>
              <a:chOff x="0" y="0"/>
              <a:chExt cx="183398" cy="376678"/>
            </a:xfrm>
          </p:grpSpPr>
          <p:sp>
            <p:nvSpPr>
              <p:cNvPr id="26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19" name="Grouper"/>
            <p:cNvGrpSpPr/>
            <p:nvPr/>
          </p:nvGrpSpPr>
          <p:grpSpPr>
            <a:xfrm>
              <a:off x="346450" y="4359628"/>
              <a:ext cx="183399" cy="376679"/>
              <a:chOff x="0" y="0"/>
              <a:chExt cx="183398" cy="376678"/>
            </a:xfrm>
          </p:grpSpPr>
          <p:sp>
            <p:nvSpPr>
              <p:cNvPr id="26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26" name="Grouper"/>
            <p:cNvGrpSpPr/>
            <p:nvPr/>
          </p:nvGrpSpPr>
          <p:grpSpPr>
            <a:xfrm>
              <a:off x="638550" y="4359628"/>
              <a:ext cx="183399" cy="376679"/>
              <a:chOff x="0" y="0"/>
              <a:chExt cx="183398" cy="376678"/>
            </a:xfrm>
          </p:grpSpPr>
          <p:sp>
            <p:nvSpPr>
              <p:cNvPr id="26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33" name="Grouper"/>
            <p:cNvGrpSpPr/>
            <p:nvPr/>
          </p:nvGrpSpPr>
          <p:grpSpPr>
            <a:xfrm>
              <a:off x="930650" y="4359628"/>
              <a:ext cx="183399" cy="376679"/>
              <a:chOff x="0" y="0"/>
              <a:chExt cx="183398" cy="376678"/>
            </a:xfrm>
          </p:grpSpPr>
          <p:sp>
            <p:nvSpPr>
              <p:cNvPr id="26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40" name="Grouper"/>
            <p:cNvGrpSpPr/>
            <p:nvPr/>
          </p:nvGrpSpPr>
          <p:grpSpPr>
            <a:xfrm>
              <a:off x="1222750" y="4359628"/>
              <a:ext cx="183399" cy="376679"/>
              <a:chOff x="0" y="0"/>
              <a:chExt cx="183398" cy="376678"/>
            </a:xfrm>
          </p:grpSpPr>
          <p:sp>
            <p:nvSpPr>
              <p:cNvPr id="26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47" name="Grouper"/>
            <p:cNvGrpSpPr/>
            <p:nvPr/>
          </p:nvGrpSpPr>
          <p:grpSpPr>
            <a:xfrm>
              <a:off x="1514850" y="4359628"/>
              <a:ext cx="183399" cy="376679"/>
              <a:chOff x="0" y="0"/>
              <a:chExt cx="183398" cy="376678"/>
            </a:xfrm>
          </p:grpSpPr>
          <p:sp>
            <p:nvSpPr>
              <p:cNvPr id="26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54" name="Grouper"/>
            <p:cNvGrpSpPr/>
            <p:nvPr/>
          </p:nvGrpSpPr>
          <p:grpSpPr>
            <a:xfrm>
              <a:off x="1806950" y="4359628"/>
              <a:ext cx="183399" cy="376679"/>
              <a:chOff x="0" y="0"/>
              <a:chExt cx="183398" cy="376678"/>
            </a:xfrm>
          </p:grpSpPr>
          <p:sp>
            <p:nvSpPr>
              <p:cNvPr id="26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61" name="Grouper"/>
            <p:cNvGrpSpPr/>
            <p:nvPr/>
          </p:nvGrpSpPr>
          <p:grpSpPr>
            <a:xfrm>
              <a:off x="2099050" y="4359628"/>
              <a:ext cx="183399" cy="376679"/>
              <a:chOff x="0" y="0"/>
              <a:chExt cx="183398" cy="376678"/>
            </a:xfrm>
          </p:grpSpPr>
          <p:sp>
            <p:nvSpPr>
              <p:cNvPr id="26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68" name="Grouper"/>
            <p:cNvGrpSpPr/>
            <p:nvPr/>
          </p:nvGrpSpPr>
          <p:grpSpPr>
            <a:xfrm>
              <a:off x="2391150" y="4359628"/>
              <a:ext cx="183399" cy="376679"/>
              <a:chOff x="0" y="0"/>
              <a:chExt cx="183398" cy="376678"/>
            </a:xfrm>
          </p:grpSpPr>
          <p:sp>
            <p:nvSpPr>
              <p:cNvPr id="26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75" name="Grouper"/>
            <p:cNvGrpSpPr/>
            <p:nvPr/>
          </p:nvGrpSpPr>
          <p:grpSpPr>
            <a:xfrm>
              <a:off x="2683250" y="4359628"/>
              <a:ext cx="183399" cy="376679"/>
              <a:chOff x="0" y="0"/>
              <a:chExt cx="183398" cy="376678"/>
            </a:xfrm>
          </p:grpSpPr>
          <p:sp>
            <p:nvSpPr>
              <p:cNvPr id="26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82" name="Grouper"/>
            <p:cNvGrpSpPr/>
            <p:nvPr/>
          </p:nvGrpSpPr>
          <p:grpSpPr>
            <a:xfrm>
              <a:off x="2975350" y="4359628"/>
              <a:ext cx="183399" cy="376679"/>
              <a:chOff x="0" y="0"/>
              <a:chExt cx="183398" cy="376678"/>
            </a:xfrm>
          </p:grpSpPr>
          <p:sp>
            <p:nvSpPr>
              <p:cNvPr id="26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89" name="Grouper"/>
            <p:cNvGrpSpPr/>
            <p:nvPr/>
          </p:nvGrpSpPr>
          <p:grpSpPr>
            <a:xfrm>
              <a:off x="3267450" y="4359628"/>
              <a:ext cx="183399" cy="376679"/>
              <a:chOff x="0" y="0"/>
              <a:chExt cx="183398" cy="376678"/>
            </a:xfrm>
          </p:grpSpPr>
          <p:sp>
            <p:nvSpPr>
              <p:cNvPr id="26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696" name="Grouper"/>
            <p:cNvGrpSpPr/>
            <p:nvPr/>
          </p:nvGrpSpPr>
          <p:grpSpPr>
            <a:xfrm>
              <a:off x="3559550" y="4359628"/>
              <a:ext cx="183399" cy="376679"/>
              <a:chOff x="0" y="0"/>
              <a:chExt cx="183398" cy="376678"/>
            </a:xfrm>
          </p:grpSpPr>
          <p:sp>
            <p:nvSpPr>
              <p:cNvPr id="26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03" name="Grouper"/>
            <p:cNvGrpSpPr/>
            <p:nvPr/>
          </p:nvGrpSpPr>
          <p:grpSpPr>
            <a:xfrm>
              <a:off x="3851650" y="4359628"/>
              <a:ext cx="183399" cy="376679"/>
              <a:chOff x="0" y="0"/>
              <a:chExt cx="183398" cy="376678"/>
            </a:xfrm>
          </p:grpSpPr>
          <p:sp>
            <p:nvSpPr>
              <p:cNvPr id="26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6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10" name="Grouper"/>
            <p:cNvGrpSpPr/>
            <p:nvPr/>
          </p:nvGrpSpPr>
          <p:grpSpPr>
            <a:xfrm>
              <a:off x="4143750" y="4359628"/>
              <a:ext cx="183399" cy="376679"/>
              <a:chOff x="0" y="0"/>
              <a:chExt cx="183398" cy="376678"/>
            </a:xfrm>
          </p:grpSpPr>
          <p:sp>
            <p:nvSpPr>
              <p:cNvPr id="27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17" name="Grouper"/>
            <p:cNvGrpSpPr/>
            <p:nvPr/>
          </p:nvGrpSpPr>
          <p:grpSpPr>
            <a:xfrm>
              <a:off x="4435850" y="4359628"/>
              <a:ext cx="183399" cy="376679"/>
              <a:chOff x="0" y="0"/>
              <a:chExt cx="183398" cy="376678"/>
            </a:xfrm>
          </p:grpSpPr>
          <p:sp>
            <p:nvSpPr>
              <p:cNvPr id="27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24" name="Grouper"/>
            <p:cNvGrpSpPr/>
            <p:nvPr/>
          </p:nvGrpSpPr>
          <p:grpSpPr>
            <a:xfrm>
              <a:off x="4727950" y="4359628"/>
              <a:ext cx="183399" cy="376679"/>
              <a:chOff x="0" y="0"/>
              <a:chExt cx="183398" cy="376678"/>
            </a:xfrm>
          </p:grpSpPr>
          <p:sp>
            <p:nvSpPr>
              <p:cNvPr id="27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31" name="Grouper"/>
            <p:cNvGrpSpPr/>
            <p:nvPr/>
          </p:nvGrpSpPr>
          <p:grpSpPr>
            <a:xfrm>
              <a:off x="5020050" y="4359628"/>
              <a:ext cx="183399" cy="376679"/>
              <a:chOff x="0" y="0"/>
              <a:chExt cx="183398" cy="376678"/>
            </a:xfrm>
          </p:grpSpPr>
          <p:sp>
            <p:nvSpPr>
              <p:cNvPr id="27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38" name="Grouper"/>
            <p:cNvGrpSpPr/>
            <p:nvPr/>
          </p:nvGrpSpPr>
          <p:grpSpPr>
            <a:xfrm>
              <a:off x="5312150" y="4359628"/>
              <a:ext cx="183399" cy="376679"/>
              <a:chOff x="0" y="0"/>
              <a:chExt cx="183398" cy="376678"/>
            </a:xfrm>
          </p:grpSpPr>
          <p:sp>
            <p:nvSpPr>
              <p:cNvPr id="27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45" name="Grouper"/>
            <p:cNvGrpSpPr/>
            <p:nvPr/>
          </p:nvGrpSpPr>
          <p:grpSpPr>
            <a:xfrm>
              <a:off x="5604250" y="4359628"/>
              <a:ext cx="183399" cy="376679"/>
              <a:chOff x="0" y="0"/>
              <a:chExt cx="183398" cy="376678"/>
            </a:xfrm>
          </p:grpSpPr>
          <p:sp>
            <p:nvSpPr>
              <p:cNvPr id="27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52" name="Grouper"/>
            <p:cNvGrpSpPr/>
            <p:nvPr/>
          </p:nvGrpSpPr>
          <p:grpSpPr>
            <a:xfrm>
              <a:off x="5896350" y="4359628"/>
              <a:ext cx="183399" cy="376679"/>
              <a:chOff x="0" y="0"/>
              <a:chExt cx="183398" cy="376678"/>
            </a:xfrm>
          </p:grpSpPr>
          <p:sp>
            <p:nvSpPr>
              <p:cNvPr id="27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59" name="Grouper"/>
            <p:cNvGrpSpPr/>
            <p:nvPr/>
          </p:nvGrpSpPr>
          <p:grpSpPr>
            <a:xfrm>
              <a:off x="6188450" y="4359628"/>
              <a:ext cx="183399" cy="376679"/>
              <a:chOff x="0" y="0"/>
              <a:chExt cx="183398" cy="376678"/>
            </a:xfrm>
          </p:grpSpPr>
          <p:sp>
            <p:nvSpPr>
              <p:cNvPr id="27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66" name="Grouper"/>
            <p:cNvGrpSpPr/>
            <p:nvPr/>
          </p:nvGrpSpPr>
          <p:grpSpPr>
            <a:xfrm>
              <a:off x="6480549" y="4359628"/>
              <a:ext cx="183399" cy="376679"/>
              <a:chOff x="0" y="0"/>
              <a:chExt cx="183398" cy="376678"/>
            </a:xfrm>
          </p:grpSpPr>
          <p:sp>
            <p:nvSpPr>
              <p:cNvPr id="27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73" name="Grouper"/>
            <p:cNvGrpSpPr/>
            <p:nvPr/>
          </p:nvGrpSpPr>
          <p:grpSpPr>
            <a:xfrm>
              <a:off x="6772649" y="4359628"/>
              <a:ext cx="183399" cy="376679"/>
              <a:chOff x="0" y="0"/>
              <a:chExt cx="183398" cy="376678"/>
            </a:xfrm>
          </p:grpSpPr>
          <p:sp>
            <p:nvSpPr>
              <p:cNvPr id="27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80" name="Grouper"/>
            <p:cNvGrpSpPr/>
            <p:nvPr/>
          </p:nvGrpSpPr>
          <p:grpSpPr>
            <a:xfrm>
              <a:off x="7064749" y="4359628"/>
              <a:ext cx="183399" cy="376679"/>
              <a:chOff x="0" y="0"/>
              <a:chExt cx="183398" cy="376678"/>
            </a:xfrm>
          </p:grpSpPr>
          <p:sp>
            <p:nvSpPr>
              <p:cNvPr id="27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87" name="Grouper"/>
            <p:cNvGrpSpPr/>
            <p:nvPr/>
          </p:nvGrpSpPr>
          <p:grpSpPr>
            <a:xfrm>
              <a:off x="7356849" y="4359628"/>
              <a:ext cx="183399" cy="376679"/>
              <a:chOff x="0" y="0"/>
              <a:chExt cx="183398" cy="376678"/>
            </a:xfrm>
          </p:grpSpPr>
          <p:sp>
            <p:nvSpPr>
              <p:cNvPr id="27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94" name="Grouper"/>
            <p:cNvGrpSpPr/>
            <p:nvPr/>
          </p:nvGrpSpPr>
          <p:grpSpPr>
            <a:xfrm>
              <a:off x="7648949" y="4359628"/>
              <a:ext cx="183399" cy="376679"/>
              <a:chOff x="0" y="0"/>
              <a:chExt cx="183398" cy="376678"/>
            </a:xfrm>
          </p:grpSpPr>
          <p:sp>
            <p:nvSpPr>
              <p:cNvPr id="27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01" name="Grouper"/>
            <p:cNvGrpSpPr/>
            <p:nvPr/>
          </p:nvGrpSpPr>
          <p:grpSpPr>
            <a:xfrm>
              <a:off x="7941049" y="4359628"/>
              <a:ext cx="183399" cy="376679"/>
              <a:chOff x="0" y="0"/>
              <a:chExt cx="183398" cy="376678"/>
            </a:xfrm>
          </p:grpSpPr>
          <p:sp>
            <p:nvSpPr>
              <p:cNvPr id="27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08" name="Grouper"/>
            <p:cNvGrpSpPr/>
            <p:nvPr/>
          </p:nvGrpSpPr>
          <p:grpSpPr>
            <a:xfrm>
              <a:off x="8233149" y="4359628"/>
              <a:ext cx="183399" cy="376679"/>
              <a:chOff x="0" y="0"/>
              <a:chExt cx="183398" cy="376678"/>
            </a:xfrm>
          </p:grpSpPr>
          <p:sp>
            <p:nvSpPr>
              <p:cNvPr id="28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15" name="Grouper"/>
            <p:cNvGrpSpPr/>
            <p:nvPr/>
          </p:nvGrpSpPr>
          <p:grpSpPr>
            <a:xfrm>
              <a:off x="8525249" y="4359628"/>
              <a:ext cx="183399" cy="376679"/>
              <a:chOff x="0" y="0"/>
              <a:chExt cx="183398" cy="376678"/>
            </a:xfrm>
          </p:grpSpPr>
          <p:sp>
            <p:nvSpPr>
              <p:cNvPr id="28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22" name="Grouper"/>
            <p:cNvGrpSpPr/>
            <p:nvPr/>
          </p:nvGrpSpPr>
          <p:grpSpPr>
            <a:xfrm>
              <a:off x="8817349" y="4359628"/>
              <a:ext cx="183399" cy="376679"/>
              <a:chOff x="0" y="0"/>
              <a:chExt cx="183398" cy="376678"/>
            </a:xfrm>
          </p:grpSpPr>
          <p:sp>
            <p:nvSpPr>
              <p:cNvPr id="28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29" name="Grouper"/>
            <p:cNvGrpSpPr/>
            <p:nvPr/>
          </p:nvGrpSpPr>
          <p:grpSpPr>
            <a:xfrm>
              <a:off x="9109449" y="4359628"/>
              <a:ext cx="183399" cy="376679"/>
              <a:chOff x="0" y="0"/>
              <a:chExt cx="183398" cy="376678"/>
            </a:xfrm>
          </p:grpSpPr>
          <p:sp>
            <p:nvSpPr>
              <p:cNvPr id="28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36" name="Grouper"/>
            <p:cNvGrpSpPr/>
            <p:nvPr/>
          </p:nvGrpSpPr>
          <p:grpSpPr>
            <a:xfrm>
              <a:off x="9401549" y="4359628"/>
              <a:ext cx="183399" cy="376679"/>
              <a:chOff x="0" y="0"/>
              <a:chExt cx="183398" cy="376678"/>
            </a:xfrm>
          </p:grpSpPr>
          <p:sp>
            <p:nvSpPr>
              <p:cNvPr id="28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43" name="Grouper"/>
            <p:cNvGrpSpPr/>
            <p:nvPr/>
          </p:nvGrpSpPr>
          <p:grpSpPr>
            <a:xfrm>
              <a:off x="9693649" y="4359628"/>
              <a:ext cx="183399" cy="376679"/>
              <a:chOff x="0" y="0"/>
              <a:chExt cx="183398" cy="376678"/>
            </a:xfrm>
          </p:grpSpPr>
          <p:sp>
            <p:nvSpPr>
              <p:cNvPr id="28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50" name="Grouper"/>
            <p:cNvGrpSpPr/>
            <p:nvPr/>
          </p:nvGrpSpPr>
          <p:grpSpPr>
            <a:xfrm>
              <a:off x="9985749" y="4359628"/>
              <a:ext cx="183399" cy="376679"/>
              <a:chOff x="0" y="0"/>
              <a:chExt cx="183398" cy="376678"/>
            </a:xfrm>
          </p:grpSpPr>
          <p:sp>
            <p:nvSpPr>
              <p:cNvPr id="28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57" name="Grouper"/>
            <p:cNvGrpSpPr/>
            <p:nvPr/>
          </p:nvGrpSpPr>
          <p:grpSpPr>
            <a:xfrm>
              <a:off x="10277849" y="4359628"/>
              <a:ext cx="183399" cy="376679"/>
              <a:chOff x="0" y="0"/>
              <a:chExt cx="183398" cy="376678"/>
            </a:xfrm>
          </p:grpSpPr>
          <p:sp>
            <p:nvSpPr>
              <p:cNvPr id="28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64" name="Grouper"/>
            <p:cNvGrpSpPr/>
            <p:nvPr/>
          </p:nvGrpSpPr>
          <p:grpSpPr>
            <a:xfrm>
              <a:off x="10569949" y="4359628"/>
              <a:ext cx="183399" cy="376679"/>
              <a:chOff x="0" y="0"/>
              <a:chExt cx="183398" cy="376678"/>
            </a:xfrm>
          </p:grpSpPr>
          <p:sp>
            <p:nvSpPr>
              <p:cNvPr id="28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71" name="Grouper"/>
            <p:cNvGrpSpPr/>
            <p:nvPr/>
          </p:nvGrpSpPr>
          <p:grpSpPr>
            <a:xfrm>
              <a:off x="10862049" y="4359628"/>
              <a:ext cx="183399" cy="376679"/>
              <a:chOff x="0" y="0"/>
              <a:chExt cx="183398" cy="376678"/>
            </a:xfrm>
          </p:grpSpPr>
          <p:sp>
            <p:nvSpPr>
              <p:cNvPr id="28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78" name="Grouper"/>
            <p:cNvGrpSpPr/>
            <p:nvPr/>
          </p:nvGrpSpPr>
          <p:grpSpPr>
            <a:xfrm>
              <a:off x="11154149" y="4359628"/>
              <a:ext cx="183399" cy="376679"/>
              <a:chOff x="0" y="0"/>
              <a:chExt cx="183398" cy="376678"/>
            </a:xfrm>
          </p:grpSpPr>
          <p:sp>
            <p:nvSpPr>
              <p:cNvPr id="28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85" name="Grouper"/>
            <p:cNvGrpSpPr/>
            <p:nvPr/>
          </p:nvGrpSpPr>
          <p:grpSpPr>
            <a:xfrm>
              <a:off x="11446249" y="4359628"/>
              <a:ext cx="183399" cy="376679"/>
              <a:chOff x="0" y="0"/>
              <a:chExt cx="183398" cy="376678"/>
            </a:xfrm>
          </p:grpSpPr>
          <p:sp>
            <p:nvSpPr>
              <p:cNvPr id="28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92" name="Grouper"/>
            <p:cNvGrpSpPr/>
            <p:nvPr/>
          </p:nvGrpSpPr>
          <p:grpSpPr>
            <a:xfrm>
              <a:off x="11738349" y="4359628"/>
              <a:ext cx="183399" cy="376679"/>
              <a:chOff x="0" y="0"/>
              <a:chExt cx="183398" cy="376678"/>
            </a:xfrm>
          </p:grpSpPr>
          <p:sp>
            <p:nvSpPr>
              <p:cNvPr id="28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899" name="Grouper"/>
            <p:cNvGrpSpPr/>
            <p:nvPr/>
          </p:nvGrpSpPr>
          <p:grpSpPr>
            <a:xfrm>
              <a:off x="12030449" y="4359628"/>
              <a:ext cx="183399" cy="376679"/>
              <a:chOff x="0" y="0"/>
              <a:chExt cx="183398" cy="376678"/>
            </a:xfrm>
          </p:grpSpPr>
          <p:sp>
            <p:nvSpPr>
              <p:cNvPr id="28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06" name="Grouper"/>
            <p:cNvGrpSpPr/>
            <p:nvPr/>
          </p:nvGrpSpPr>
          <p:grpSpPr>
            <a:xfrm>
              <a:off x="12322549" y="4359628"/>
              <a:ext cx="183399" cy="376679"/>
              <a:chOff x="0" y="0"/>
              <a:chExt cx="183398" cy="376678"/>
            </a:xfrm>
          </p:grpSpPr>
          <p:sp>
            <p:nvSpPr>
              <p:cNvPr id="29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13" name="Grouper"/>
            <p:cNvGrpSpPr/>
            <p:nvPr/>
          </p:nvGrpSpPr>
          <p:grpSpPr>
            <a:xfrm>
              <a:off x="12614649" y="4359628"/>
              <a:ext cx="183399" cy="376679"/>
              <a:chOff x="0" y="0"/>
              <a:chExt cx="183398" cy="376678"/>
            </a:xfrm>
          </p:grpSpPr>
          <p:sp>
            <p:nvSpPr>
              <p:cNvPr id="29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20" name="Grouper"/>
            <p:cNvGrpSpPr/>
            <p:nvPr/>
          </p:nvGrpSpPr>
          <p:grpSpPr>
            <a:xfrm>
              <a:off x="69804" y="4904582"/>
              <a:ext cx="183399" cy="376679"/>
              <a:chOff x="0" y="0"/>
              <a:chExt cx="183398" cy="376678"/>
            </a:xfrm>
          </p:grpSpPr>
          <p:sp>
            <p:nvSpPr>
              <p:cNvPr id="29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27" name="Grouper"/>
            <p:cNvGrpSpPr/>
            <p:nvPr/>
          </p:nvGrpSpPr>
          <p:grpSpPr>
            <a:xfrm>
              <a:off x="361904" y="4904582"/>
              <a:ext cx="183399" cy="376679"/>
              <a:chOff x="0" y="0"/>
              <a:chExt cx="183398" cy="376678"/>
            </a:xfrm>
          </p:grpSpPr>
          <p:sp>
            <p:nvSpPr>
              <p:cNvPr id="29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34" name="Grouper"/>
            <p:cNvGrpSpPr/>
            <p:nvPr/>
          </p:nvGrpSpPr>
          <p:grpSpPr>
            <a:xfrm>
              <a:off x="654004" y="4904582"/>
              <a:ext cx="183399" cy="376679"/>
              <a:chOff x="0" y="0"/>
              <a:chExt cx="183398" cy="376678"/>
            </a:xfrm>
          </p:grpSpPr>
          <p:sp>
            <p:nvSpPr>
              <p:cNvPr id="29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41" name="Grouper"/>
            <p:cNvGrpSpPr/>
            <p:nvPr/>
          </p:nvGrpSpPr>
          <p:grpSpPr>
            <a:xfrm>
              <a:off x="946104" y="4904582"/>
              <a:ext cx="183399" cy="376679"/>
              <a:chOff x="0" y="0"/>
              <a:chExt cx="183398" cy="376678"/>
            </a:xfrm>
          </p:grpSpPr>
          <p:sp>
            <p:nvSpPr>
              <p:cNvPr id="29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48" name="Grouper"/>
            <p:cNvGrpSpPr/>
            <p:nvPr/>
          </p:nvGrpSpPr>
          <p:grpSpPr>
            <a:xfrm>
              <a:off x="1238204" y="4904582"/>
              <a:ext cx="183399" cy="376679"/>
              <a:chOff x="0" y="0"/>
              <a:chExt cx="183398" cy="376678"/>
            </a:xfrm>
          </p:grpSpPr>
          <p:sp>
            <p:nvSpPr>
              <p:cNvPr id="29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55" name="Grouper"/>
            <p:cNvGrpSpPr/>
            <p:nvPr/>
          </p:nvGrpSpPr>
          <p:grpSpPr>
            <a:xfrm>
              <a:off x="1530304" y="4904582"/>
              <a:ext cx="183399" cy="376679"/>
              <a:chOff x="0" y="0"/>
              <a:chExt cx="183398" cy="376678"/>
            </a:xfrm>
          </p:grpSpPr>
          <p:sp>
            <p:nvSpPr>
              <p:cNvPr id="29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62" name="Grouper"/>
            <p:cNvGrpSpPr/>
            <p:nvPr/>
          </p:nvGrpSpPr>
          <p:grpSpPr>
            <a:xfrm>
              <a:off x="1822404" y="4904582"/>
              <a:ext cx="183399" cy="376679"/>
              <a:chOff x="0" y="0"/>
              <a:chExt cx="183398" cy="376678"/>
            </a:xfrm>
          </p:grpSpPr>
          <p:sp>
            <p:nvSpPr>
              <p:cNvPr id="29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69" name="Grouper"/>
            <p:cNvGrpSpPr/>
            <p:nvPr/>
          </p:nvGrpSpPr>
          <p:grpSpPr>
            <a:xfrm>
              <a:off x="2114504" y="4904582"/>
              <a:ext cx="183399" cy="376679"/>
              <a:chOff x="0" y="0"/>
              <a:chExt cx="183398" cy="376678"/>
            </a:xfrm>
          </p:grpSpPr>
          <p:sp>
            <p:nvSpPr>
              <p:cNvPr id="29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76" name="Grouper"/>
            <p:cNvGrpSpPr/>
            <p:nvPr/>
          </p:nvGrpSpPr>
          <p:grpSpPr>
            <a:xfrm>
              <a:off x="2406604" y="4904582"/>
              <a:ext cx="183399" cy="376679"/>
              <a:chOff x="0" y="0"/>
              <a:chExt cx="183398" cy="376678"/>
            </a:xfrm>
          </p:grpSpPr>
          <p:sp>
            <p:nvSpPr>
              <p:cNvPr id="29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83" name="Grouper"/>
            <p:cNvGrpSpPr/>
            <p:nvPr/>
          </p:nvGrpSpPr>
          <p:grpSpPr>
            <a:xfrm>
              <a:off x="2698704" y="4904582"/>
              <a:ext cx="183399" cy="376679"/>
              <a:chOff x="0" y="0"/>
              <a:chExt cx="183398" cy="376678"/>
            </a:xfrm>
          </p:grpSpPr>
          <p:sp>
            <p:nvSpPr>
              <p:cNvPr id="29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90" name="Grouper"/>
            <p:cNvGrpSpPr/>
            <p:nvPr/>
          </p:nvGrpSpPr>
          <p:grpSpPr>
            <a:xfrm>
              <a:off x="2990804" y="4904582"/>
              <a:ext cx="183399" cy="376679"/>
              <a:chOff x="0" y="0"/>
              <a:chExt cx="183398" cy="376678"/>
            </a:xfrm>
          </p:grpSpPr>
          <p:sp>
            <p:nvSpPr>
              <p:cNvPr id="29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997" name="Grouper"/>
            <p:cNvGrpSpPr/>
            <p:nvPr/>
          </p:nvGrpSpPr>
          <p:grpSpPr>
            <a:xfrm>
              <a:off x="3282903" y="4904582"/>
              <a:ext cx="183400" cy="376679"/>
              <a:chOff x="0" y="0"/>
              <a:chExt cx="183398" cy="376678"/>
            </a:xfrm>
          </p:grpSpPr>
          <p:sp>
            <p:nvSpPr>
              <p:cNvPr id="29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04" name="Grouper"/>
            <p:cNvGrpSpPr/>
            <p:nvPr/>
          </p:nvGrpSpPr>
          <p:grpSpPr>
            <a:xfrm>
              <a:off x="3575003" y="4904582"/>
              <a:ext cx="183400" cy="376679"/>
              <a:chOff x="0" y="0"/>
              <a:chExt cx="183398" cy="376678"/>
            </a:xfrm>
          </p:grpSpPr>
          <p:sp>
            <p:nvSpPr>
              <p:cNvPr id="29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11" name="Grouper"/>
            <p:cNvGrpSpPr/>
            <p:nvPr/>
          </p:nvGrpSpPr>
          <p:grpSpPr>
            <a:xfrm>
              <a:off x="3867103" y="4904582"/>
              <a:ext cx="183400" cy="376679"/>
              <a:chOff x="0" y="0"/>
              <a:chExt cx="183398" cy="376678"/>
            </a:xfrm>
          </p:grpSpPr>
          <p:sp>
            <p:nvSpPr>
              <p:cNvPr id="30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18" name="Grouper"/>
            <p:cNvGrpSpPr/>
            <p:nvPr/>
          </p:nvGrpSpPr>
          <p:grpSpPr>
            <a:xfrm>
              <a:off x="4159203" y="4904582"/>
              <a:ext cx="183400" cy="376679"/>
              <a:chOff x="0" y="0"/>
              <a:chExt cx="183398" cy="376678"/>
            </a:xfrm>
          </p:grpSpPr>
          <p:sp>
            <p:nvSpPr>
              <p:cNvPr id="30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25" name="Grouper"/>
            <p:cNvGrpSpPr/>
            <p:nvPr/>
          </p:nvGrpSpPr>
          <p:grpSpPr>
            <a:xfrm>
              <a:off x="4451303" y="4904582"/>
              <a:ext cx="183400" cy="376679"/>
              <a:chOff x="0" y="0"/>
              <a:chExt cx="183398" cy="376678"/>
            </a:xfrm>
          </p:grpSpPr>
          <p:sp>
            <p:nvSpPr>
              <p:cNvPr id="30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32" name="Grouper"/>
            <p:cNvGrpSpPr/>
            <p:nvPr/>
          </p:nvGrpSpPr>
          <p:grpSpPr>
            <a:xfrm>
              <a:off x="4743403" y="4904582"/>
              <a:ext cx="183400" cy="376679"/>
              <a:chOff x="0" y="0"/>
              <a:chExt cx="183398" cy="376678"/>
            </a:xfrm>
          </p:grpSpPr>
          <p:sp>
            <p:nvSpPr>
              <p:cNvPr id="30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39" name="Grouper"/>
            <p:cNvGrpSpPr/>
            <p:nvPr/>
          </p:nvGrpSpPr>
          <p:grpSpPr>
            <a:xfrm>
              <a:off x="5035503" y="4904582"/>
              <a:ext cx="183400" cy="376679"/>
              <a:chOff x="0" y="0"/>
              <a:chExt cx="183398" cy="376678"/>
            </a:xfrm>
          </p:grpSpPr>
          <p:sp>
            <p:nvSpPr>
              <p:cNvPr id="30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46" name="Grouper"/>
            <p:cNvGrpSpPr/>
            <p:nvPr/>
          </p:nvGrpSpPr>
          <p:grpSpPr>
            <a:xfrm>
              <a:off x="5327603" y="4904582"/>
              <a:ext cx="183400" cy="376679"/>
              <a:chOff x="0" y="0"/>
              <a:chExt cx="183398" cy="376678"/>
            </a:xfrm>
          </p:grpSpPr>
          <p:sp>
            <p:nvSpPr>
              <p:cNvPr id="30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53" name="Grouper"/>
            <p:cNvGrpSpPr/>
            <p:nvPr/>
          </p:nvGrpSpPr>
          <p:grpSpPr>
            <a:xfrm>
              <a:off x="5619703" y="4904582"/>
              <a:ext cx="183400" cy="376679"/>
              <a:chOff x="0" y="0"/>
              <a:chExt cx="183398" cy="376678"/>
            </a:xfrm>
          </p:grpSpPr>
          <p:sp>
            <p:nvSpPr>
              <p:cNvPr id="30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60" name="Grouper"/>
            <p:cNvGrpSpPr/>
            <p:nvPr/>
          </p:nvGrpSpPr>
          <p:grpSpPr>
            <a:xfrm>
              <a:off x="5911803" y="4904582"/>
              <a:ext cx="183400" cy="376679"/>
              <a:chOff x="0" y="0"/>
              <a:chExt cx="183398" cy="376678"/>
            </a:xfrm>
          </p:grpSpPr>
          <p:sp>
            <p:nvSpPr>
              <p:cNvPr id="30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67" name="Grouper"/>
            <p:cNvGrpSpPr/>
            <p:nvPr/>
          </p:nvGrpSpPr>
          <p:grpSpPr>
            <a:xfrm>
              <a:off x="6203903" y="4904582"/>
              <a:ext cx="183400" cy="376679"/>
              <a:chOff x="0" y="0"/>
              <a:chExt cx="183398" cy="376678"/>
            </a:xfrm>
          </p:grpSpPr>
          <p:sp>
            <p:nvSpPr>
              <p:cNvPr id="30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74" name="Grouper"/>
            <p:cNvGrpSpPr/>
            <p:nvPr/>
          </p:nvGrpSpPr>
          <p:grpSpPr>
            <a:xfrm>
              <a:off x="6496002" y="4904582"/>
              <a:ext cx="183400" cy="376679"/>
              <a:chOff x="0" y="0"/>
              <a:chExt cx="183398" cy="376678"/>
            </a:xfrm>
          </p:grpSpPr>
          <p:sp>
            <p:nvSpPr>
              <p:cNvPr id="30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81" name="Grouper"/>
            <p:cNvGrpSpPr/>
            <p:nvPr/>
          </p:nvGrpSpPr>
          <p:grpSpPr>
            <a:xfrm>
              <a:off x="6788102" y="4904582"/>
              <a:ext cx="183400" cy="376679"/>
              <a:chOff x="0" y="0"/>
              <a:chExt cx="183398" cy="376678"/>
            </a:xfrm>
          </p:grpSpPr>
          <p:sp>
            <p:nvSpPr>
              <p:cNvPr id="30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88" name="Grouper"/>
            <p:cNvGrpSpPr/>
            <p:nvPr/>
          </p:nvGrpSpPr>
          <p:grpSpPr>
            <a:xfrm>
              <a:off x="7080202" y="4904582"/>
              <a:ext cx="183400" cy="376679"/>
              <a:chOff x="0" y="0"/>
              <a:chExt cx="183398" cy="376678"/>
            </a:xfrm>
          </p:grpSpPr>
          <p:sp>
            <p:nvSpPr>
              <p:cNvPr id="30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095" name="Grouper"/>
            <p:cNvGrpSpPr/>
            <p:nvPr/>
          </p:nvGrpSpPr>
          <p:grpSpPr>
            <a:xfrm>
              <a:off x="7372302" y="4904582"/>
              <a:ext cx="183400" cy="376679"/>
              <a:chOff x="0" y="0"/>
              <a:chExt cx="183398" cy="376678"/>
            </a:xfrm>
          </p:grpSpPr>
          <p:sp>
            <p:nvSpPr>
              <p:cNvPr id="30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02" name="Grouper"/>
            <p:cNvGrpSpPr/>
            <p:nvPr/>
          </p:nvGrpSpPr>
          <p:grpSpPr>
            <a:xfrm>
              <a:off x="7664402" y="4904582"/>
              <a:ext cx="183400" cy="376679"/>
              <a:chOff x="0" y="0"/>
              <a:chExt cx="183398" cy="376678"/>
            </a:xfrm>
          </p:grpSpPr>
          <p:sp>
            <p:nvSpPr>
              <p:cNvPr id="30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09" name="Grouper"/>
            <p:cNvGrpSpPr/>
            <p:nvPr/>
          </p:nvGrpSpPr>
          <p:grpSpPr>
            <a:xfrm>
              <a:off x="7956502" y="4904582"/>
              <a:ext cx="183400" cy="376679"/>
              <a:chOff x="0" y="0"/>
              <a:chExt cx="183398" cy="376678"/>
            </a:xfrm>
          </p:grpSpPr>
          <p:sp>
            <p:nvSpPr>
              <p:cNvPr id="31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16" name="Grouper"/>
            <p:cNvGrpSpPr/>
            <p:nvPr/>
          </p:nvGrpSpPr>
          <p:grpSpPr>
            <a:xfrm>
              <a:off x="8248602" y="4904582"/>
              <a:ext cx="183400" cy="376679"/>
              <a:chOff x="0" y="0"/>
              <a:chExt cx="183398" cy="376678"/>
            </a:xfrm>
          </p:grpSpPr>
          <p:sp>
            <p:nvSpPr>
              <p:cNvPr id="31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23" name="Grouper"/>
            <p:cNvGrpSpPr/>
            <p:nvPr/>
          </p:nvGrpSpPr>
          <p:grpSpPr>
            <a:xfrm>
              <a:off x="8540702" y="4904582"/>
              <a:ext cx="183400" cy="376679"/>
              <a:chOff x="0" y="0"/>
              <a:chExt cx="183398" cy="376678"/>
            </a:xfrm>
          </p:grpSpPr>
          <p:sp>
            <p:nvSpPr>
              <p:cNvPr id="31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30" name="Grouper"/>
            <p:cNvGrpSpPr/>
            <p:nvPr/>
          </p:nvGrpSpPr>
          <p:grpSpPr>
            <a:xfrm>
              <a:off x="8832802" y="4904582"/>
              <a:ext cx="183400" cy="376679"/>
              <a:chOff x="0" y="0"/>
              <a:chExt cx="183398" cy="376678"/>
            </a:xfrm>
          </p:grpSpPr>
          <p:sp>
            <p:nvSpPr>
              <p:cNvPr id="31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37" name="Grouper"/>
            <p:cNvGrpSpPr/>
            <p:nvPr/>
          </p:nvGrpSpPr>
          <p:grpSpPr>
            <a:xfrm>
              <a:off x="9124902" y="4904582"/>
              <a:ext cx="183400" cy="376679"/>
              <a:chOff x="0" y="0"/>
              <a:chExt cx="183398" cy="376678"/>
            </a:xfrm>
          </p:grpSpPr>
          <p:sp>
            <p:nvSpPr>
              <p:cNvPr id="31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44" name="Grouper"/>
            <p:cNvGrpSpPr/>
            <p:nvPr/>
          </p:nvGrpSpPr>
          <p:grpSpPr>
            <a:xfrm>
              <a:off x="9417002" y="4904582"/>
              <a:ext cx="183400" cy="376679"/>
              <a:chOff x="0" y="0"/>
              <a:chExt cx="183398" cy="376678"/>
            </a:xfrm>
          </p:grpSpPr>
          <p:sp>
            <p:nvSpPr>
              <p:cNvPr id="31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51" name="Grouper"/>
            <p:cNvGrpSpPr/>
            <p:nvPr/>
          </p:nvGrpSpPr>
          <p:grpSpPr>
            <a:xfrm>
              <a:off x="9709102" y="4904582"/>
              <a:ext cx="183400" cy="376679"/>
              <a:chOff x="0" y="0"/>
              <a:chExt cx="183398" cy="376678"/>
            </a:xfrm>
          </p:grpSpPr>
          <p:sp>
            <p:nvSpPr>
              <p:cNvPr id="31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58" name="Grouper"/>
            <p:cNvGrpSpPr/>
            <p:nvPr/>
          </p:nvGrpSpPr>
          <p:grpSpPr>
            <a:xfrm>
              <a:off x="10001202" y="4904582"/>
              <a:ext cx="183400" cy="376679"/>
              <a:chOff x="0" y="0"/>
              <a:chExt cx="183398" cy="376678"/>
            </a:xfrm>
          </p:grpSpPr>
          <p:sp>
            <p:nvSpPr>
              <p:cNvPr id="31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65" name="Grouper"/>
            <p:cNvGrpSpPr/>
            <p:nvPr/>
          </p:nvGrpSpPr>
          <p:grpSpPr>
            <a:xfrm>
              <a:off x="10293302" y="4904582"/>
              <a:ext cx="183400" cy="376679"/>
              <a:chOff x="0" y="0"/>
              <a:chExt cx="183398" cy="376678"/>
            </a:xfrm>
          </p:grpSpPr>
          <p:sp>
            <p:nvSpPr>
              <p:cNvPr id="31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72" name="Grouper"/>
            <p:cNvGrpSpPr/>
            <p:nvPr/>
          </p:nvGrpSpPr>
          <p:grpSpPr>
            <a:xfrm>
              <a:off x="10585402" y="4904582"/>
              <a:ext cx="183400" cy="376679"/>
              <a:chOff x="0" y="0"/>
              <a:chExt cx="183398" cy="376678"/>
            </a:xfrm>
          </p:grpSpPr>
          <p:sp>
            <p:nvSpPr>
              <p:cNvPr id="31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79" name="Grouper"/>
            <p:cNvGrpSpPr/>
            <p:nvPr/>
          </p:nvGrpSpPr>
          <p:grpSpPr>
            <a:xfrm>
              <a:off x="10877502" y="4904582"/>
              <a:ext cx="183400" cy="376679"/>
              <a:chOff x="0" y="0"/>
              <a:chExt cx="183398" cy="376678"/>
            </a:xfrm>
          </p:grpSpPr>
          <p:sp>
            <p:nvSpPr>
              <p:cNvPr id="31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86" name="Grouper"/>
            <p:cNvGrpSpPr/>
            <p:nvPr/>
          </p:nvGrpSpPr>
          <p:grpSpPr>
            <a:xfrm>
              <a:off x="11169602" y="4904582"/>
              <a:ext cx="183400" cy="376679"/>
              <a:chOff x="0" y="0"/>
              <a:chExt cx="183398" cy="376678"/>
            </a:xfrm>
          </p:grpSpPr>
          <p:sp>
            <p:nvSpPr>
              <p:cNvPr id="31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193" name="Grouper"/>
            <p:cNvGrpSpPr/>
            <p:nvPr/>
          </p:nvGrpSpPr>
          <p:grpSpPr>
            <a:xfrm>
              <a:off x="11461702" y="4904582"/>
              <a:ext cx="183400" cy="376679"/>
              <a:chOff x="0" y="0"/>
              <a:chExt cx="183398" cy="376678"/>
            </a:xfrm>
          </p:grpSpPr>
          <p:sp>
            <p:nvSpPr>
              <p:cNvPr id="31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00" name="Grouper"/>
            <p:cNvGrpSpPr/>
            <p:nvPr/>
          </p:nvGrpSpPr>
          <p:grpSpPr>
            <a:xfrm>
              <a:off x="11753802" y="4904582"/>
              <a:ext cx="183400" cy="376679"/>
              <a:chOff x="0" y="0"/>
              <a:chExt cx="183398" cy="376678"/>
            </a:xfrm>
          </p:grpSpPr>
          <p:sp>
            <p:nvSpPr>
              <p:cNvPr id="31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07" name="Grouper"/>
            <p:cNvGrpSpPr/>
            <p:nvPr/>
          </p:nvGrpSpPr>
          <p:grpSpPr>
            <a:xfrm>
              <a:off x="12045902" y="4904582"/>
              <a:ext cx="183400" cy="376679"/>
              <a:chOff x="0" y="0"/>
              <a:chExt cx="183398" cy="376678"/>
            </a:xfrm>
          </p:grpSpPr>
          <p:sp>
            <p:nvSpPr>
              <p:cNvPr id="32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14" name="Grouper"/>
            <p:cNvGrpSpPr/>
            <p:nvPr/>
          </p:nvGrpSpPr>
          <p:grpSpPr>
            <a:xfrm>
              <a:off x="12338002" y="4904582"/>
              <a:ext cx="183400" cy="376679"/>
              <a:chOff x="0" y="0"/>
              <a:chExt cx="183398" cy="376678"/>
            </a:xfrm>
          </p:grpSpPr>
          <p:sp>
            <p:nvSpPr>
              <p:cNvPr id="32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21" name="Grouper"/>
            <p:cNvGrpSpPr/>
            <p:nvPr/>
          </p:nvGrpSpPr>
          <p:grpSpPr>
            <a:xfrm>
              <a:off x="12630102" y="4904582"/>
              <a:ext cx="183400" cy="376679"/>
              <a:chOff x="0" y="0"/>
              <a:chExt cx="183398" cy="376678"/>
            </a:xfrm>
          </p:grpSpPr>
          <p:sp>
            <p:nvSpPr>
              <p:cNvPr id="32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28" name="Grouper"/>
            <p:cNvGrpSpPr/>
            <p:nvPr/>
          </p:nvGrpSpPr>
          <p:grpSpPr>
            <a:xfrm>
              <a:off x="69804" y="5449535"/>
              <a:ext cx="183399" cy="376680"/>
              <a:chOff x="0" y="0"/>
              <a:chExt cx="183398" cy="376678"/>
            </a:xfrm>
          </p:grpSpPr>
          <p:sp>
            <p:nvSpPr>
              <p:cNvPr id="32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35" name="Grouper"/>
            <p:cNvGrpSpPr/>
            <p:nvPr/>
          </p:nvGrpSpPr>
          <p:grpSpPr>
            <a:xfrm>
              <a:off x="361904" y="5449535"/>
              <a:ext cx="183399" cy="376680"/>
              <a:chOff x="0" y="0"/>
              <a:chExt cx="183398" cy="376678"/>
            </a:xfrm>
          </p:grpSpPr>
          <p:sp>
            <p:nvSpPr>
              <p:cNvPr id="32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42" name="Grouper"/>
            <p:cNvGrpSpPr/>
            <p:nvPr/>
          </p:nvGrpSpPr>
          <p:grpSpPr>
            <a:xfrm>
              <a:off x="654004" y="5449535"/>
              <a:ext cx="183399" cy="376680"/>
              <a:chOff x="0" y="0"/>
              <a:chExt cx="183398" cy="376678"/>
            </a:xfrm>
          </p:grpSpPr>
          <p:sp>
            <p:nvSpPr>
              <p:cNvPr id="32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49" name="Grouper"/>
            <p:cNvGrpSpPr/>
            <p:nvPr/>
          </p:nvGrpSpPr>
          <p:grpSpPr>
            <a:xfrm>
              <a:off x="946104" y="5449535"/>
              <a:ext cx="183399" cy="376680"/>
              <a:chOff x="0" y="0"/>
              <a:chExt cx="183398" cy="376678"/>
            </a:xfrm>
          </p:grpSpPr>
          <p:sp>
            <p:nvSpPr>
              <p:cNvPr id="32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56" name="Grouper"/>
            <p:cNvGrpSpPr/>
            <p:nvPr/>
          </p:nvGrpSpPr>
          <p:grpSpPr>
            <a:xfrm>
              <a:off x="1238204" y="5449535"/>
              <a:ext cx="183399" cy="376680"/>
              <a:chOff x="0" y="0"/>
              <a:chExt cx="183398" cy="376678"/>
            </a:xfrm>
          </p:grpSpPr>
          <p:sp>
            <p:nvSpPr>
              <p:cNvPr id="32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63" name="Grouper"/>
            <p:cNvGrpSpPr/>
            <p:nvPr/>
          </p:nvGrpSpPr>
          <p:grpSpPr>
            <a:xfrm>
              <a:off x="1530304" y="5449535"/>
              <a:ext cx="183399" cy="376680"/>
              <a:chOff x="0" y="0"/>
              <a:chExt cx="183398" cy="376678"/>
            </a:xfrm>
          </p:grpSpPr>
          <p:sp>
            <p:nvSpPr>
              <p:cNvPr id="32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70" name="Grouper"/>
            <p:cNvGrpSpPr/>
            <p:nvPr/>
          </p:nvGrpSpPr>
          <p:grpSpPr>
            <a:xfrm>
              <a:off x="1822404" y="5449535"/>
              <a:ext cx="183399" cy="376680"/>
              <a:chOff x="0" y="0"/>
              <a:chExt cx="183398" cy="376678"/>
            </a:xfrm>
          </p:grpSpPr>
          <p:sp>
            <p:nvSpPr>
              <p:cNvPr id="32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77" name="Grouper"/>
            <p:cNvGrpSpPr/>
            <p:nvPr/>
          </p:nvGrpSpPr>
          <p:grpSpPr>
            <a:xfrm>
              <a:off x="2114504" y="5449535"/>
              <a:ext cx="183399" cy="376680"/>
              <a:chOff x="0" y="0"/>
              <a:chExt cx="183398" cy="376678"/>
            </a:xfrm>
          </p:grpSpPr>
          <p:sp>
            <p:nvSpPr>
              <p:cNvPr id="32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84" name="Grouper"/>
            <p:cNvGrpSpPr/>
            <p:nvPr/>
          </p:nvGrpSpPr>
          <p:grpSpPr>
            <a:xfrm>
              <a:off x="2406604" y="5449535"/>
              <a:ext cx="183399" cy="376680"/>
              <a:chOff x="0" y="0"/>
              <a:chExt cx="183398" cy="376678"/>
            </a:xfrm>
          </p:grpSpPr>
          <p:sp>
            <p:nvSpPr>
              <p:cNvPr id="32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91" name="Grouper"/>
            <p:cNvGrpSpPr/>
            <p:nvPr/>
          </p:nvGrpSpPr>
          <p:grpSpPr>
            <a:xfrm>
              <a:off x="2698704" y="5449535"/>
              <a:ext cx="183399" cy="376680"/>
              <a:chOff x="0" y="0"/>
              <a:chExt cx="183398" cy="376678"/>
            </a:xfrm>
          </p:grpSpPr>
          <p:sp>
            <p:nvSpPr>
              <p:cNvPr id="32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298" name="Grouper"/>
            <p:cNvGrpSpPr/>
            <p:nvPr/>
          </p:nvGrpSpPr>
          <p:grpSpPr>
            <a:xfrm>
              <a:off x="2990804" y="5449535"/>
              <a:ext cx="183399" cy="376680"/>
              <a:chOff x="0" y="0"/>
              <a:chExt cx="183398" cy="376678"/>
            </a:xfrm>
          </p:grpSpPr>
          <p:sp>
            <p:nvSpPr>
              <p:cNvPr id="32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2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05" name="Grouper"/>
            <p:cNvGrpSpPr/>
            <p:nvPr/>
          </p:nvGrpSpPr>
          <p:grpSpPr>
            <a:xfrm>
              <a:off x="3282903" y="5449535"/>
              <a:ext cx="183400" cy="376680"/>
              <a:chOff x="0" y="0"/>
              <a:chExt cx="183398" cy="376678"/>
            </a:xfrm>
          </p:grpSpPr>
          <p:sp>
            <p:nvSpPr>
              <p:cNvPr id="32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12" name="Grouper"/>
            <p:cNvGrpSpPr/>
            <p:nvPr/>
          </p:nvGrpSpPr>
          <p:grpSpPr>
            <a:xfrm>
              <a:off x="3575003" y="5449535"/>
              <a:ext cx="183400" cy="376680"/>
              <a:chOff x="0" y="0"/>
              <a:chExt cx="183398" cy="376678"/>
            </a:xfrm>
          </p:grpSpPr>
          <p:sp>
            <p:nvSpPr>
              <p:cNvPr id="33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19" name="Grouper"/>
            <p:cNvGrpSpPr/>
            <p:nvPr/>
          </p:nvGrpSpPr>
          <p:grpSpPr>
            <a:xfrm>
              <a:off x="3867103" y="5449535"/>
              <a:ext cx="183400" cy="376680"/>
              <a:chOff x="0" y="0"/>
              <a:chExt cx="183398" cy="376678"/>
            </a:xfrm>
          </p:grpSpPr>
          <p:sp>
            <p:nvSpPr>
              <p:cNvPr id="33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26" name="Grouper"/>
            <p:cNvGrpSpPr/>
            <p:nvPr/>
          </p:nvGrpSpPr>
          <p:grpSpPr>
            <a:xfrm>
              <a:off x="4159203" y="5449535"/>
              <a:ext cx="183400" cy="376680"/>
              <a:chOff x="0" y="0"/>
              <a:chExt cx="183398" cy="376678"/>
            </a:xfrm>
          </p:grpSpPr>
          <p:sp>
            <p:nvSpPr>
              <p:cNvPr id="33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33" name="Grouper"/>
            <p:cNvGrpSpPr/>
            <p:nvPr/>
          </p:nvGrpSpPr>
          <p:grpSpPr>
            <a:xfrm>
              <a:off x="4451303" y="5449535"/>
              <a:ext cx="183400" cy="376680"/>
              <a:chOff x="0" y="0"/>
              <a:chExt cx="183398" cy="376678"/>
            </a:xfrm>
          </p:grpSpPr>
          <p:sp>
            <p:nvSpPr>
              <p:cNvPr id="33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40" name="Grouper"/>
            <p:cNvGrpSpPr/>
            <p:nvPr/>
          </p:nvGrpSpPr>
          <p:grpSpPr>
            <a:xfrm>
              <a:off x="4743403" y="5449535"/>
              <a:ext cx="183400" cy="376680"/>
              <a:chOff x="0" y="0"/>
              <a:chExt cx="183398" cy="376678"/>
            </a:xfrm>
          </p:grpSpPr>
          <p:sp>
            <p:nvSpPr>
              <p:cNvPr id="33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47" name="Grouper"/>
            <p:cNvGrpSpPr/>
            <p:nvPr/>
          </p:nvGrpSpPr>
          <p:grpSpPr>
            <a:xfrm>
              <a:off x="5035503" y="5449535"/>
              <a:ext cx="183400" cy="376680"/>
              <a:chOff x="0" y="0"/>
              <a:chExt cx="183398" cy="376678"/>
            </a:xfrm>
          </p:grpSpPr>
          <p:sp>
            <p:nvSpPr>
              <p:cNvPr id="33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54" name="Grouper"/>
            <p:cNvGrpSpPr/>
            <p:nvPr/>
          </p:nvGrpSpPr>
          <p:grpSpPr>
            <a:xfrm>
              <a:off x="5327603" y="5449535"/>
              <a:ext cx="183400" cy="376680"/>
              <a:chOff x="0" y="0"/>
              <a:chExt cx="183398" cy="376678"/>
            </a:xfrm>
          </p:grpSpPr>
          <p:sp>
            <p:nvSpPr>
              <p:cNvPr id="33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61" name="Grouper"/>
            <p:cNvGrpSpPr/>
            <p:nvPr/>
          </p:nvGrpSpPr>
          <p:grpSpPr>
            <a:xfrm>
              <a:off x="5619703" y="5449535"/>
              <a:ext cx="183400" cy="376680"/>
              <a:chOff x="0" y="0"/>
              <a:chExt cx="183398" cy="376678"/>
            </a:xfrm>
          </p:grpSpPr>
          <p:sp>
            <p:nvSpPr>
              <p:cNvPr id="33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68" name="Grouper"/>
            <p:cNvGrpSpPr/>
            <p:nvPr/>
          </p:nvGrpSpPr>
          <p:grpSpPr>
            <a:xfrm>
              <a:off x="5911803" y="5449535"/>
              <a:ext cx="183400" cy="376680"/>
              <a:chOff x="0" y="0"/>
              <a:chExt cx="183398" cy="376678"/>
            </a:xfrm>
          </p:grpSpPr>
          <p:sp>
            <p:nvSpPr>
              <p:cNvPr id="33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75" name="Grouper"/>
            <p:cNvGrpSpPr/>
            <p:nvPr/>
          </p:nvGrpSpPr>
          <p:grpSpPr>
            <a:xfrm>
              <a:off x="6203903" y="5449535"/>
              <a:ext cx="183400" cy="376680"/>
              <a:chOff x="0" y="0"/>
              <a:chExt cx="183398" cy="376678"/>
            </a:xfrm>
          </p:grpSpPr>
          <p:sp>
            <p:nvSpPr>
              <p:cNvPr id="33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82" name="Grouper"/>
            <p:cNvGrpSpPr/>
            <p:nvPr/>
          </p:nvGrpSpPr>
          <p:grpSpPr>
            <a:xfrm>
              <a:off x="6496002" y="5449535"/>
              <a:ext cx="183400" cy="376680"/>
              <a:chOff x="0" y="0"/>
              <a:chExt cx="183398" cy="376678"/>
            </a:xfrm>
          </p:grpSpPr>
          <p:sp>
            <p:nvSpPr>
              <p:cNvPr id="33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89" name="Grouper"/>
            <p:cNvGrpSpPr/>
            <p:nvPr/>
          </p:nvGrpSpPr>
          <p:grpSpPr>
            <a:xfrm>
              <a:off x="6788102" y="5449535"/>
              <a:ext cx="183400" cy="376680"/>
              <a:chOff x="0" y="0"/>
              <a:chExt cx="183398" cy="376678"/>
            </a:xfrm>
          </p:grpSpPr>
          <p:sp>
            <p:nvSpPr>
              <p:cNvPr id="33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396" name="Grouper"/>
            <p:cNvGrpSpPr/>
            <p:nvPr/>
          </p:nvGrpSpPr>
          <p:grpSpPr>
            <a:xfrm>
              <a:off x="7080202" y="5449535"/>
              <a:ext cx="183400" cy="376680"/>
              <a:chOff x="0" y="0"/>
              <a:chExt cx="183398" cy="376678"/>
            </a:xfrm>
          </p:grpSpPr>
          <p:sp>
            <p:nvSpPr>
              <p:cNvPr id="33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03" name="Grouper"/>
            <p:cNvGrpSpPr/>
            <p:nvPr/>
          </p:nvGrpSpPr>
          <p:grpSpPr>
            <a:xfrm>
              <a:off x="7372302" y="5449535"/>
              <a:ext cx="183400" cy="376680"/>
              <a:chOff x="0" y="0"/>
              <a:chExt cx="183398" cy="376678"/>
            </a:xfrm>
          </p:grpSpPr>
          <p:sp>
            <p:nvSpPr>
              <p:cNvPr id="33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10" name="Grouper"/>
            <p:cNvGrpSpPr/>
            <p:nvPr/>
          </p:nvGrpSpPr>
          <p:grpSpPr>
            <a:xfrm>
              <a:off x="7664402" y="5449535"/>
              <a:ext cx="183400" cy="376680"/>
              <a:chOff x="0" y="0"/>
              <a:chExt cx="183398" cy="376678"/>
            </a:xfrm>
          </p:grpSpPr>
          <p:sp>
            <p:nvSpPr>
              <p:cNvPr id="34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17" name="Grouper"/>
            <p:cNvGrpSpPr/>
            <p:nvPr/>
          </p:nvGrpSpPr>
          <p:grpSpPr>
            <a:xfrm>
              <a:off x="7956502" y="5449535"/>
              <a:ext cx="183400" cy="376680"/>
              <a:chOff x="0" y="0"/>
              <a:chExt cx="183398" cy="376678"/>
            </a:xfrm>
          </p:grpSpPr>
          <p:sp>
            <p:nvSpPr>
              <p:cNvPr id="34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24" name="Grouper"/>
            <p:cNvGrpSpPr/>
            <p:nvPr/>
          </p:nvGrpSpPr>
          <p:grpSpPr>
            <a:xfrm>
              <a:off x="8248602" y="5449535"/>
              <a:ext cx="183400" cy="376680"/>
              <a:chOff x="0" y="0"/>
              <a:chExt cx="183398" cy="376678"/>
            </a:xfrm>
          </p:grpSpPr>
          <p:sp>
            <p:nvSpPr>
              <p:cNvPr id="34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31" name="Grouper"/>
            <p:cNvGrpSpPr/>
            <p:nvPr/>
          </p:nvGrpSpPr>
          <p:grpSpPr>
            <a:xfrm>
              <a:off x="8540702" y="5449535"/>
              <a:ext cx="183400" cy="376680"/>
              <a:chOff x="0" y="0"/>
              <a:chExt cx="183398" cy="376678"/>
            </a:xfrm>
          </p:grpSpPr>
          <p:sp>
            <p:nvSpPr>
              <p:cNvPr id="34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38" name="Grouper"/>
            <p:cNvGrpSpPr/>
            <p:nvPr/>
          </p:nvGrpSpPr>
          <p:grpSpPr>
            <a:xfrm>
              <a:off x="8832802" y="5449535"/>
              <a:ext cx="183400" cy="376680"/>
              <a:chOff x="0" y="0"/>
              <a:chExt cx="183398" cy="376678"/>
            </a:xfrm>
          </p:grpSpPr>
          <p:sp>
            <p:nvSpPr>
              <p:cNvPr id="34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45" name="Grouper"/>
            <p:cNvGrpSpPr/>
            <p:nvPr/>
          </p:nvGrpSpPr>
          <p:grpSpPr>
            <a:xfrm>
              <a:off x="9124902" y="5449535"/>
              <a:ext cx="183400" cy="376680"/>
              <a:chOff x="0" y="0"/>
              <a:chExt cx="183398" cy="376678"/>
            </a:xfrm>
          </p:grpSpPr>
          <p:sp>
            <p:nvSpPr>
              <p:cNvPr id="34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52" name="Grouper"/>
            <p:cNvGrpSpPr/>
            <p:nvPr/>
          </p:nvGrpSpPr>
          <p:grpSpPr>
            <a:xfrm>
              <a:off x="9417002" y="5449535"/>
              <a:ext cx="183400" cy="376680"/>
              <a:chOff x="0" y="0"/>
              <a:chExt cx="183398" cy="376678"/>
            </a:xfrm>
          </p:grpSpPr>
          <p:sp>
            <p:nvSpPr>
              <p:cNvPr id="34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59" name="Grouper"/>
            <p:cNvGrpSpPr/>
            <p:nvPr/>
          </p:nvGrpSpPr>
          <p:grpSpPr>
            <a:xfrm>
              <a:off x="9709102" y="5449535"/>
              <a:ext cx="183400" cy="376680"/>
              <a:chOff x="0" y="0"/>
              <a:chExt cx="183398" cy="376678"/>
            </a:xfrm>
          </p:grpSpPr>
          <p:sp>
            <p:nvSpPr>
              <p:cNvPr id="34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66" name="Grouper"/>
            <p:cNvGrpSpPr/>
            <p:nvPr/>
          </p:nvGrpSpPr>
          <p:grpSpPr>
            <a:xfrm>
              <a:off x="10001202" y="5449535"/>
              <a:ext cx="183400" cy="376680"/>
              <a:chOff x="0" y="0"/>
              <a:chExt cx="183398" cy="376678"/>
            </a:xfrm>
          </p:grpSpPr>
          <p:sp>
            <p:nvSpPr>
              <p:cNvPr id="34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73" name="Grouper"/>
            <p:cNvGrpSpPr/>
            <p:nvPr/>
          </p:nvGrpSpPr>
          <p:grpSpPr>
            <a:xfrm>
              <a:off x="10293302" y="5449535"/>
              <a:ext cx="183400" cy="376680"/>
              <a:chOff x="0" y="0"/>
              <a:chExt cx="183398" cy="376678"/>
            </a:xfrm>
          </p:grpSpPr>
          <p:sp>
            <p:nvSpPr>
              <p:cNvPr id="34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80" name="Grouper"/>
            <p:cNvGrpSpPr/>
            <p:nvPr/>
          </p:nvGrpSpPr>
          <p:grpSpPr>
            <a:xfrm>
              <a:off x="10585402" y="5449535"/>
              <a:ext cx="183400" cy="376680"/>
              <a:chOff x="0" y="0"/>
              <a:chExt cx="183398" cy="376678"/>
            </a:xfrm>
          </p:grpSpPr>
          <p:sp>
            <p:nvSpPr>
              <p:cNvPr id="34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87" name="Grouper"/>
            <p:cNvGrpSpPr/>
            <p:nvPr/>
          </p:nvGrpSpPr>
          <p:grpSpPr>
            <a:xfrm>
              <a:off x="10877502" y="5449535"/>
              <a:ext cx="183400" cy="376680"/>
              <a:chOff x="0" y="0"/>
              <a:chExt cx="183398" cy="376678"/>
            </a:xfrm>
          </p:grpSpPr>
          <p:sp>
            <p:nvSpPr>
              <p:cNvPr id="34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494" name="Grouper"/>
            <p:cNvGrpSpPr/>
            <p:nvPr/>
          </p:nvGrpSpPr>
          <p:grpSpPr>
            <a:xfrm>
              <a:off x="11169602" y="5449535"/>
              <a:ext cx="183400" cy="376680"/>
              <a:chOff x="0" y="0"/>
              <a:chExt cx="183398" cy="376678"/>
            </a:xfrm>
          </p:grpSpPr>
          <p:sp>
            <p:nvSpPr>
              <p:cNvPr id="34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01" name="Grouper"/>
            <p:cNvGrpSpPr/>
            <p:nvPr/>
          </p:nvGrpSpPr>
          <p:grpSpPr>
            <a:xfrm>
              <a:off x="11461702" y="5449535"/>
              <a:ext cx="183400" cy="376680"/>
              <a:chOff x="0" y="0"/>
              <a:chExt cx="183398" cy="376678"/>
            </a:xfrm>
          </p:grpSpPr>
          <p:sp>
            <p:nvSpPr>
              <p:cNvPr id="34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4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08" name="Grouper"/>
            <p:cNvGrpSpPr/>
            <p:nvPr/>
          </p:nvGrpSpPr>
          <p:grpSpPr>
            <a:xfrm>
              <a:off x="11753802" y="5449535"/>
              <a:ext cx="183400" cy="376680"/>
              <a:chOff x="0" y="0"/>
              <a:chExt cx="183398" cy="376678"/>
            </a:xfrm>
          </p:grpSpPr>
          <p:sp>
            <p:nvSpPr>
              <p:cNvPr id="35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15" name="Grouper"/>
            <p:cNvGrpSpPr/>
            <p:nvPr/>
          </p:nvGrpSpPr>
          <p:grpSpPr>
            <a:xfrm>
              <a:off x="12045902" y="5449535"/>
              <a:ext cx="183400" cy="376680"/>
              <a:chOff x="0" y="0"/>
              <a:chExt cx="183398" cy="376678"/>
            </a:xfrm>
          </p:grpSpPr>
          <p:sp>
            <p:nvSpPr>
              <p:cNvPr id="35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22" name="Grouper"/>
            <p:cNvGrpSpPr/>
            <p:nvPr/>
          </p:nvGrpSpPr>
          <p:grpSpPr>
            <a:xfrm>
              <a:off x="12338002" y="5449535"/>
              <a:ext cx="183400" cy="376680"/>
              <a:chOff x="0" y="0"/>
              <a:chExt cx="183398" cy="376678"/>
            </a:xfrm>
          </p:grpSpPr>
          <p:sp>
            <p:nvSpPr>
              <p:cNvPr id="35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29" name="Grouper"/>
            <p:cNvGrpSpPr/>
            <p:nvPr/>
          </p:nvGrpSpPr>
          <p:grpSpPr>
            <a:xfrm>
              <a:off x="12630102" y="5449535"/>
              <a:ext cx="183400" cy="376680"/>
              <a:chOff x="0" y="0"/>
              <a:chExt cx="183398" cy="376678"/>
            </a:xfrm>
          </p:grpSpPr>
          <p:sp>
            <p:nvSpPr>
              <p:cNvPr id="35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36" name="Grouper"/>
            <p:cNvGrpSpPr/>
            <p:nvPr/>
          </p:nvGrpSpPr>
          <p:grpSpPr>
            <a:xfrm>
              <a:off x="85257" y="5994489"/>
              <a:ext cx="183400" cy="376679"/>
              <a:chOff x="0" y="0"/>
              <a:chExt cx="183398" cy="376678"/>
            </a:xfrm>
          </p:grpSpPr>
          <p:sp>
            <p:nvSpPr>
              <p:cNvPr id="35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43" name="Grouper"/>
            <p:cNvGrpSpPr/>
            <p:nvPr/>
          </p:nvGrpSpPr>
          <p:grpSpPr>
            <a:xfrm>
              <a:off x="377357" y="5994489"/>
              <a:ext cx="183400" cy="376679"/>
              <a:chOff x="0" y="0"/>
              <a:chExt cx="183398" cy="376678"/>
            </a:xfrm>
          </p:grpSpPr>
          <p:sp>
            <p:nvSpPr>
              <p:cNvPr id="35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50" name="Grouper"/>
            <p:cNvGrpSpPr/>
            <p:nvPr/>
          </p:nvGrpSpPr>
          <p:grpSpPr>
            <a:xfrm>
              <a:off x="669457" y="5994489"/>
              <a:ext cx="183400" cy="376679"/>
              <a:chOff x="0" y="0"/>
              <a:chExt cx="183398" cy="376678"/>
            </a:xfrm>
          </p:grpSpPr>
          <p:sp>
            <p:nvSpPr>
              <p:cNvPr id="35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57" name="Grouper"/>
            <p:cNvGrpSpPr/>
            <p:nvPr/>
          </p:nvGrpSpPr>
          <p:grpSpPr>
            <a:xfrm>
              <a:off x="961557" y="5994489"/>
              <a:ext cx="183400" cy="376679"/>
              <a:chOff x="0" y="0"/>
              <a:chExt cx="183398" cy="376678"/>
            </a:xfrm>
          </p:grpSpPr>
          <p:sp>
            <p:nvSpPr>
              <p:cNvPr id="35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64" name="Grouper"/>
            <p:cNvGrpSpPr/>
            <p:nvPr/>
          </p:nvGrpSpPr>
          <p:grpSpPr>
            <a:xfrm>
              <a:off x="1253657" y="5994489"/>
              <a:ext cx="183400" cy="376679"/>
              <a:chOff x="0" y="0"/>
              <a:chExt cx="183398" cy="376678"/>
            </a:xfrm>
          </p:grpSpPr>
          <p:sp>
            <p:nvSpPr>
              <p:cNvPr id="35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71" name="Grouper"/>
            <p:cNvGrpSpPr/>
            <p:nvPr/>
          </p:nvGrpSpPr>
          <p:grpSpPr>
            <a:xfrm>
              <a:off x="1545757" y="5994489"/>
              <a:ext cx="183399" cy="376679"/>
              <a:chOff x="0" y="0"/>
              <a:chExt cx="183398" cy="376678"/>
            </a:xfrm>
          </p:grpSpPr>
          <p:sp>
            <p:nvSpPr>
              <p:cNvPr id="35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78" name="Grouper"/>
            <p:cNvGrpSpPr/>
            <p:nvPr/>
          </p:nvGrpSpPr>
          <p:grpSpPr>
            <a:xfrm>
              <a:off x="1837857" y="5994489"/>
              <a:ext cx="183400" cy="376679"/>
              <a:chOff x="0" y="0"/>
              <a:chExt cx="183398" cy="376678"/>
            </a:xfrm>
          </p:grpSpPr>
          <p:sp>
            <p:nvSpPr>
              <p:cNvPr id="35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85" name="Grouper"/>
            <p:cNvGrpSpPr/>
            <p:nvPr/>
          </p:nvGrpSpPr>
          <p:grpSpPr>
            <a:xfrm>
              <a:off x="2129957" y="5994489"/>
              <a:ext cx="183400" cy="376679"/>
              <a:chOff x="0" y="0"/>
              <a:chExt cx="183398" cy="376678"/>
            </a:xfrm>
          </p:grpSpPr>
          <p:sp>
            <p:nvSpPr>
              <p:cNvPr id="35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92" name="Grouper"/>
            <p:cNvGrpSpPr/>
            <p:nvPr/>
          </p:nvGrpSpPr>
          <p:grpSpPr>
            <a:xfrm>
              <a:off x="2422057" y="5994489"/>
              <a:ext cx="183400" cy="376679"/>
              <a:chOff x="0" y="0"/>
              <a:chExt cx="183398" cy="376678"/>
            </a:xfrm>
          </p:grpSpPr>
          <p:sp>
            <p:nvSpPr>
              <p:cNvPr id="35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599" name="Grouper"/>
            <p:cNvGrpSpPr/>
            <p:nvPr/>
          </p:nvGrpSpPr>
          <p:grpSpPr>
            <a:xfrm>
              <a:off x="2714157" y="5994489"/>
              <a:ext cx="183400" cy="376679"/>
              <a:chOff x="0" y="0"/>
              <a:chExt cx="183398" cy="376678"/>
            </a:xfrm>
          </p:grpSpPr>
          <p:sp>
            <p:nvSpPr>
              <p:cNvPr id="35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06" name="Grouper"/>
            <p:cNvGrpSpPr/>
            <p:nvPr/>
          </p:nvGrpSpPr>
          <p:grpSpPr>
            <a:xfrm>
              <a:off x="3006257" y="5994489"/>
              <a:ext cx="183400" cy="376679"/>
              <a:chOff x="0" y="0"/>
              <a:chExt cx="183398" cy="376678"/>
            </a:xfrm>
          </p:grpSpPr>
          <p:sp>
            <p:nvSpPr>
              <p:cNvPr id="36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13" name="Grouper"/>
            <p:cNvGrpSpPr/>
            <p:nvPr/>
          </p:nvGrpSpPr>
          <p:grpSpPr>
            <a:xfrm>
              <a:off x="3298357" y="5994489"/>
              <a:ext cx="183399" cy="376679"/>
              <a:chOff x="0" y="0"/>
              <a:chExt cx="183398" cy="376678"/>
            </a:xfrm>
          </p:grpSpPr>
          <p:sp>
            <p:nvSpPr>
              <p:cNvPr id="36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20" name="Grouper"/>
            <p:cNvGrpSpPr/>
            <p:nvPr/>
          </p:nvGrpSpPr>
          <p:grpSpPr>
            <a:xfrm>
              <a:off x="3590457" y="5994489"/>
              <a:ext cx="183399" cy="376679"/>
              <a:chOff x="0" y="0"/>
              <a:chExt cx="183398" cy="376678"/>
            </a:xfrm>
          </p:grpSpPr>
          <p:sp>
            <p:nvSpPr>
              <p:cNvPr id="36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27" name="Grouper"/>
            <p:cNvGrpSpPr/>
            <p:nvPr/>
          </p:nvGrpSpPr>
          <p:grpSpPr>
            <a:xfrm>
              <a:off x="3882557" y="5994489"/>
              <a:ext cx="183399" cy="376679"/>
              <a:chOff x="0" y="0"/>
              <a:chExt cx="183398" cy="376678"/>
            </a:xfrm>
          </p:grpSpPr>
          <p:sp>
            <p:nvSpPr>
              <p:cNvPr id="36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34" name="Grouper"/>
            <p:cNvGrpSpPr/>
            <p:nvPr/>
          </p:nvGrpSpPr>
          <p:grpSpPr>
            <a:xfrm>
              <a:off x="4174657" y="5994489"/>
              <a:ext cx="183399" cy="376679"/>
              <a:chOff x="0" y="0"/>
              <a:chExt cx="183398" cy="376678"/>
            </a:xfrm>
          </p:grpSpPr>
          <p:sp>
            <p:nvSpPr>
              <p:cNvPr id="36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41" name="Grouper"/>
            <p:cNvGrpSpPr/>
            <p:nvPr/>
          </p:nvGrpSpPr>
          <p:grpSpPr>
            <a:xfrm>
              <a:off x="4466757" y="5994489"/>
              <a:ext cx="183399" cy="376679"/>
              <a:chOff x="0" y="0"/>
              <a:chExt cx="183398" cy="376678"/>
            </a:xfrm>
          </p:grpSpPr>
          <p:sp>
            <p:nvSpPr>
              <p:cNvPr id="36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48" name="Grouper"/>
            <p:cNvGrpSpPr/>
            <p:nvPr/>
          </p:nvGrpSpPr>
          <p:grpSpPr>
            <a:xfrm>
              <a:off x="4758857" y="5994489"/>
              <a:ext cx="183399" cy="376679"/>
              <a:chOff x="0" y="0"/>
              <a:chExt cx="183398" cy="376678"/>
            </a:xfrm>
          </p:grpSpPr>
          <p:sp>
            <p:nvSpPr>
              <p:cNvPr id="36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55" name="Grouper"/>
            <p:cNvGrpSpPr/>
            <p:nvPr/>
          </p:nvGrpSpPr>
          <p:grpSpPr>
            <a:xfrm>
              <a:off x="5050957" y="5994489"/>
              <a:ext cx="183399" cy="376679"/>
              <a:chOff x="0" y="0"/>
              <a:chExt cx="183398" cy="376678"/>
            </a:xfrm>
          </p:grpSpPr>
          <p:sp>
            <p:nvSpPr>
              <p:cNvPr id="36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62" name="Grouper"/>
            <p:cNvGrpSpPr/>
            <p:nvPr/>
          </p:nvGrpSpPr>
          <p:grpSpPr>
            <a:xfrm>
              <a:off x="5343057" y="5994489"/>
              <a:ext cx="183399" cy="376679"/>
              <a:chOff x="0" y="0"/>
              <a:chExt cx="183398" cy="376678"/>
            </a:xfrm>
          </p:grpSpPr>
          <p:sp>
            <p:nvSpPr>
              <p:cNvPr id="36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69" name="Grouper"/>
            <p:cNvGrpSpPr/>
            <p:nvPr/>
          </p:nvGrpSpPr>
          <p:grpSpPr>
            <a:xfrm>
              <a:off x="5635157" y="5994489"/>
              <a:ext cx="183399" cy="376679"/>
              <a:chOff x="0" y="0"/>
              <a:chExt cx="183398" cy="376678"/>
            </a:xfrm>
          </p:grpSpPr>
          <p:sp>
            <p:nvSpPr>
              <p:cNvPr id="36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76" name="Grouper"/>
            <p:cNvGrpSpPr/>
            <p:nvPr/>
          </p:nvGrpSpPr>
          <p:grpSpPr>
            <a:xfrm>
              <a:off x="5927257" y="5994489"/>
              <a:ext cx="183399" cy="376679"/>
              <a:chOff x="0" y="0"/>
              <a:chExt cx="183398" cy="376678"/>
            </a:xfrm>
          </p:grpSpPr>
          <p:sp>
            <p:nvSpPr>
              <p:cNvPr id="36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83" name="Grouper"/>
            <p:cNvGrpSpPr/>
            <p:nvPr/>
          </p:nvGrpSpPr>
          <p:grpSpPr>
            <a:xfrm>
              <a:off x="6219357" y="5994489"/>
              <a:ext cx="183399" cy="376679"/>
              <a:chOff x="0" y="0"/>
              <a:chExt cx="183398" cy="376678"/>
            </a:xfrm>
          </p:grpSpPr>
          <p:sp>
            <p:nvSpPr>
              <p:cNvPr id="36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90" name="Grouper"/>
            <p:cNvGrpSpPr/>
            <p:nvPr/>
          </p:nvGrpSpPr>
          <p:grpSpPr>
            <a:xfrm>
              <a:off x="6511456" y="5994489"/>
              <a:ext cx="183399" cy="376679"/>
              <a:chOff x="0" y="0"/>
              <a:chExt cx="183398" cy="376678"/>
            </a:xfrm>
          </p:grpSpPr>
          <p:sp>
            <p:nvSpPr>
              <p:cNvPr id="36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697" name="Grouper"/>
            <p:cNvGrpSpPr/>
            <p:nvPr/>
          </p:nvGrpSpPr>
          <p:grpSpPr>
            <a:xfrm>
              <a:off x="6803556" y="5994489"/>
              <a:ext cx="183399" cy="376679"/>
              <a:chOff x="0" y="0"/>
              <a:chExt cx="183398" cy="376678"/>
            </a:xfrm>
          </p:grpSpPr>
          <p:sp>
            <p:nvSpPr>
              <p:cNvPr id="36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04" name="Grouper"/>
            <p:cNvGrpSpPr/>
            <p:nvPr/>
          </p:nvGrpSpPr>
          <p:grpSpPr>
            <a:xfrm>
              <a:off x="7095656" y="5994489"/>
              <a:ext cx="183399" cy="376679"/>
              <a:chOff x="0" y="0"/>
              <a:chExt cx="183398" cy="376678"/>
            </a:xfrm>
          </p:grpSpPr>
          <p:sp>
            <p:nvSpPr>
              <p:cNvPr id="36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11" name="Grouper"/>
            <p:cNvGrpSpPr/>
            <p:nvPr/>
          </p:nvGrpSpPr>
          <p:grpSpPr>
            <a:xfrm>
              <a:off x="7387756" y="5994489"/>
              <a:ext cx="183399" cy="376679"/>
              <a:chOff x="0" y="0"/>
              <a:chExt cx="183398" cy="376678"/>
            </a:xfrm>
          </p:grpSpPr>
          <p:sp>
            <p:nvSpPr>
              <p:cNvPr id="37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18" name="Grouper"/>
            <p:cNvGrpSpPr/>
            <p:nvPr/>
          </p:nvGrpSpPr>
          <p:grpSpPr>
            <a:xfrm>
              <a:off x="7679856" y="5994489"/>
              <a:ext cx="183399" cy="376679"/>
              <a:chOff x="0" y="0"/>
              <a:chExt cx="183398" cy="376678"/>
            </a:xfrm>
          </p:grpSpPr>
          <p:sp>
            <p:nvSpPr>
              <p:cNvPr id="37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25" name="Grouper"/>
            <p:cNvGrpSpPr/>
            <p:nvPr/>
          </p:nvGrpSpPr>
          <p:grpSpPr>
            <a:xfrm>
              <a:off x="7971956" y="5994489"/>
              <a:ext cx="183399" cy="376679"/>
              <a:chOff x="0" y="0"/>
              <a:chExt cx="183398" cy="376678"/>
            </a:xfrm>
          </p:grpSpPr>
          <p:sp>
            <p:nvSpPr>
              <p:cNvPr id="37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32" name="Grouper"/>
            <p:cNvGrpSpPr/>
            <p:nvPr/>
          </p:nvGrpSpPr>
          <p:grpSpPr>
            <a:xfrm>
              <a:off x="8264056" y="5994489"/>
              <a:ext cx="183399" cy="376679"/>
              <a:chOff x="0" y="0"/>
              <a:chExt cx="183398" cy="376678"/>
            </a:xfrm>
          </p:grpSpPr>
          <p:sp>
            <p:nvSpPr>
              <p:cNvPr id="37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39" name="Grouper"/>
            <p:cNvGrpSpPr/>
            <p:nvPr/>
          </p:nvGrpSpPr>
          <p:grpSpPr>
            <a:xfrm>
              <a:off x="8556156" y="5994489"/>
              <a:ext cx="183399" cy="376679"/>
              <a:chOff x="0" y="0"/>
              <a:chExt cx="183398" cy="376678"/>
            </a:xfrm>
          </p:grpSpPr>
          <p:sp>
            <p:nvSpPr>
              <p:cNvPr id="37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46" name="Grouper"/>
            <p:cNvGrpSpPr/>
            <p:nvPr/>
          </p:nvGrpSpPr>
          <p:grpSpPr>
            <a:xfrm>
              <a:off x="8848256" y="5994489"/>
              <a:ext cx="183399" cy="376679"/>
              <a:chOff x="0" y="0"/>
              <a:chExt cx="183398" cy="376678"/>
            </a:xfrm>
          </p:grpSpPr>
          <p:sp>
            <p:nvSpPr>
              <p:cNvPr id="37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53" name="Grouper"/>
            <p:cNvGrpSpPr/>
            <p:nvPr/>
          </p:nvGrpSpPr>
          <p:grpSpPr>
            <a:xfrm>
              <a:off x="9140356" y="5994489"/>
              <a:ext cx="183399" cy="376679"/>
              <a:chOff x="0" y="0"/>
              <a:chExt cx="183398" cy="376678"/>
            </a:xfrm>
          </p:grpSpPr>
          <p:sp>
            <p:nvSpPr>
              <p:cNvPr id="37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60" name="Grouper"/>
            <p:cNvGrpSpPr/>
            <p:nvPr/>
          </p:nvGrpSpPr>
          <p:grpSpPr>
            <a:xfrm>
              <a:off x="9432456" y="5994489"/>
              <a:ext cx="183399" cy="376679"/>
              <a:chOff x="0" y="0"/>
              <a:chExt cx="183398" cy="376678"/>
            </a:xfrm>
          </p:grpSpPr>
          <p:sp>
            <p:nvSpPr>
              <p:cNvPr id="37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67" name="Grouper"/>
            <p:cNvGrpSpPr/>
            <p:nvPr/>
          </p:nvGrpSpPr>
          <p:grpSpPr>
            <a:xfrm>
              <a:off x="9724556" y="5994489"/>
              <a:ext cx="183399" cy="376679"/>
              <a:chOff x="0" y="0"/>
              <a:chExt cx="183398" cy="376678"/>
            </a:xfrm>
          </p:grpSpPr>
          <p:sp>
            <p:nvSpPr>
              <p:cNvPr id="37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74" name="Grouper"/>
            <p:cNvGrpSpPr/>
            <p:nvPr/>
          </p:nvGrpSpPr>
          <p:grpSpPr>
            <a:xfrm>
              <a:off x="10016656" y="5994489"/>
              <a:ext cx="183399" cy="376679"/>
              <a:chOff x="0" y="0"/>
              <a:chExt cx="183398" cy="376678"/>
            </a:xfrm>
          </p:grpSpPr>
          <p:sp>
            <p:nvSpPr>
              <p:cNvPr id="37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81" name="Grouper"/>
            <p:cNvGrpSpPr/>
            <p:nvPr/>
          </p:nvGrpSpPr>
          <p:grpSpPr>
            <a:xfrm>
              <a:off x="10308756" y="5994489"/>
              <a:ext cx="183399" cy="376679"/>
              <a:chOff x="0" y="0"/>
              <a:chExt cx="183398" cy="376678"/>
            </a:xfrm>
          </p:grpSpPr>
          <p:sp>
            <p:nvSpPr>
              <p:cNvPr id="37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88" name="Grouper"/>
            <p:cNvGrpSpPr/>
            <p:nvPr/>
          </p:nvGrpSpPr>
          <p:grpSpPr>
            <a:xfrm>
              <a:off x="10600856" y="5994489"/>
              <a:ext cx="183399" cy="376679"/>
              <a:chOff x="0" y="0"/>
              <a:chExt cx="183398" cy="376678"/>
            </a:xfrm>
          </p:grpSpPr>
          <p:sp>
            <p:nvSpPr>
              <p:cNvPr id="37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795" name="Grouper"/>
            <p:cNvGrpSpPr/>
            <p:nvPr/>
          </p:nvGrpSpPr>
          <p:grpSpPr>
            <a:xfrm>
              <a:off x="10892956" y="5994489"/>
              <a:ext cx="183399" cy="376679"/>
              <a:chOff x="0" y="0"/>
              <a:chExt cx="183398" cy="376678"/>
            </a:xfrm>
          </p:grpSpPr>
          <p:sp>
            <p:nvSpPr>
              <p:cNvPr id="37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02" name="Grouper"/>
            <p:cNvGrpSpPr/>
            <p:nvPr/>
          </p:nvGrpSpPr>
          <p:grpSpPr>
            <a:xfrm>
              <a:off x="11185056" y="5994489"/>
              <a:ext cx="183399" cy="376679"/>
              <a:chOff x="0" y="0"/>
              <a:chExt cx="183398" cy="376678"/>
            </a:xfrm>
          </p:grpSpPr>
          <p:sp>
            <p:nvSpPr>
              <p:cNvPr id="37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7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09" name="Grouper"/>
            <p:cNvGrpSpPr/>
            <p:nvPr/>
          </p:nvGrpSpPr>
          <p:grpSpPr>
            <a:xfrm>
              <a:off x="11477156" y="5994489"/>
              <a:ext cx="183399" cy="376679"/>
              <a:chOff x="0" y="0"/>
              <a:chExt cx="183398" cy="376678"/>
            </a:xfrm>
          </p:grpSpPr>
          <p:sp>
            <p:nvSpPr>
              <p:cNvPr id="38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16" name="Grouper"/>
            <p:cNvGrpSpPr/>
            <p:nvPr/>
          </p:nvGrpSpPr>
          <p:grpSpPr>
            <a:xfrm>
              <a:off x="11769256" y="5994489"/>
              <a:ext cx="183399" cy="376679"/>
              <a:chOff x="0" y="0"/>
              <a:chExt cx="183398" cy="376678"/>
            </a:xfrm>
          </p:grpSpPr>
          <p:sp>
            <p:nvSpPr>
              <p:cNvPr id="38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23" name="Grouper"/>
            <p:cNvGrpSpPr/>
            <p:nvPr/>
          </p:nvGrpSpPr>
          <p:grpSpPr>
            <a:xfrm>
              <a:off x="12061356" y="5994489"/>
              <a:ext cx="183399" cy="376679"/>
              <a:chOff x="0" y="0"/>
              <a:chExt cx="183398" cy="376678"/>
            </a:xfrm>
          </p:grpSpPr>
          <p:sp>
            <p:nvSpPr>
              <p:cNvPr id="38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30" name="Grouper"/>
            <p:cNvGrpSpPr/>
            <p:nvPr/>
          </p:nvGrpSpPr>
          <p:grpSpPr>
            <a:xfrm>
              <a:off x="12353456" y="5994489"/>
              <a:ext cx="183399" cy="376679"/>
              <a:chOff x="0" y="0"/>
              <a:chExt cx="183398" cy="376678"/>
            </a:xfrm>
          </p:grpSpPr>
          <p:sp>
            <p:nvSpPr>
              <p:cNvPr id="38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37" name="Grouper"/>
            <p:cNvGrpSpPr/>
            <p:nvPr/>
          </p:nvGrpSpPr>
          <p:grpSpPr>
            <a:xfrm>
              <a:off x="12645556" y="5994489"/>
              <a:ext cx="183399" cy="376679"/>
              <a:chOff x="0" y="0"/>
              <a:chExt cx="183398" cy="376678"/>
            </a:xfrm>
          </p:grpSpPr>
          <p:sp>
            <p:nvSpPr>
              <p:cNvPr id="38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44" name="Grouper"/>
            <p:cNvGrpSpPr/>
            <p:nvPr/>
          </p:nvGrpSpPr>
          <p:grpSpPr>
            <a:xfrm>
              <a:off x="85257" y="6539442"/>
              <a:ext cx="183400" cy="376680"/>
              <a:chOff x="0" y="0"/>
              <a:chExt cx="183398" cy="376678"/>
            </a:xfrm>
          </p:grpSpPr>
          <p:sp>
            <p:nvSpPr>
              <p:cNvPr id="38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51" name="Grouper"/>
            <p:cNvGrpSpPr/>
            <p:nvPr/>
          </p:nvGrpSpPr>
          <p:grpSpPr>
            <a:xfrm>
              <a:off x="377357" y="6539442"/>
              <a:ext cx="183400" cy="376680"/>
              <a:chOff x="0" y="0"/>
              <a:chExt cx="183398" cy="376678"/>
            </a:xfrm>
          </p:grpSpPr>
          <p:sp>
            <p:nvSpPr>
              <p:cNvPr id="38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58" name="Grouper"/>
            <p:cNvGrpSpPr/>
            <p:nvPr/>
          </p:nvGrpSpPr>
          <p:grpSpPr>
            <a:xfrm>
              <a:off x="669457" y="6539442"/>
              <a:ext cx="183400" cy="376680"/>
              <a:chOff x="0" y="0"/>
              <a:chExt cx="183398" cy="376678"/>
            </a:xfrm>
          </p:grpSpPr>
          <p:sp>
            <p:nvSpPr>
              <p:cNvPr id="38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65" name="Grouper"/>
            <p:cNvGrpSpPr/>
            <p:nvPr/>
          </p:nvGrpSpPr>
          <p:grpSpPr>
            <a:xfrm>
              <a:off x="961557" y="6539442"/>
              <a:ext cx="183400" cy="376680"/>
              <a:chOff x="0" y="0"/>
              <a:chExt cx="183398" cy="376678"/>
            </a:xfrm>
          </p:grpSpPr>
          <p:sp>
            <p:nvSpPr>
              <p:cNvPr id="38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72" name="Grouper"/>
            <p:cNvGrpSpPr/>
            <p:nvPr/>
          </p:nvGrpSpPr>
          <p:grpSpPr>
            <a:xfrm>
              <a:off x="1253657" y="6539442"/>
              <a:ext cx="183400" cy="376680"/>
              <a:chOff x="0" y="0"/>
              <a:chExt cx="183398" cy="376678"/>
            </a:xfrm>
          </p:grpSpPr>
          <p:sp>
            <p:nvSpPr>
              <p:cNvPr id="38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79" name="Grouper"/>
            <p:cNvGrpSpPr/>
            <p:nvPr/>
          </p:nvGrpSpPr>
          <p:grpSpPr>
            <a:xfrm>
              <a:off x="1545757" y="6539442"/>
              <a:ext cx="183400" cy="376680"/>
              <a:chOff x="0" y="0"/>
              <a:chExt cx="183398" cy="376678"/>
            </a:xfrm>
          </p:grpSpPr>
          <p:sp>
            <p:nvSpPr>
              <p:cNvPr id="38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86" name="Grouper"/>
            <p:cNvGrpSpPr/>
            <p:nvPr/>
          </p:nvGrpSpPr>
          <p:grpSpPr>
            <a:xfrm>
              <a:off x="1837857" y="6539442"/>
              <a:ext cx="183399" cy="376680"/>
              <a:chOff x="0" y="0"/>
              <a:chExt cx="183398" cy="376678"/>
            </a:xfrm>
          </p:grpSpPr>
          <p:sp>
            <p:nvSpPr>
              <p:cNvPr id="38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893" name="Grouper"/>
            <p:cNvGrpSpPr/>
            <p:nvPr/>
          </p:nvGrpSpPr>
          <p:grpSpPr>
            <a:xfrm>
              <a:off x="2129957" y="6539442"/>
              <a:ext cx="183399" cy="376680"/>
              <a:chOff x="0" y="0"/>
              <a:chExt cx="183398" cy="376678"/>
            </a:xfrm>
          </p:grpSpPr>
          <p:sp>
            <p:nvSpPr>
              <p:cNvPr id="38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00" name="Grouper"/>
            <p:cNvGrpSpPr/>
            <p:nvPr/>
          </p:nvGrpSpPr>
          <p:grpSpPr>
            <a:xfrm>
              <a:off x="2422057" y="6539442"/>
              <a:ext cx="183399" cy="376680"/>
              <a:chOff x="0" y="0"/>
              <a:chExt cx="183398" cy="376678"/>
            </a:xfrm>
          </p:grpSpPr>
          <p:sp>
            <p:nvSpPr>
              <p:cNvPr id="38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8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07" name="Grouper"/>
            <p:cNvGrpSpPr/>
            <p:nvPr/>
          </p:nvGrpSpPr>
          <p:grpSpPr>
            <a:xfrm>
              <a:off x="2714157" y="6539442"/>
              <a:ext cx="183399" cy="376680"/>
              <a:chOff x="0" y="0"/>
              <a:chExt cx="183398" cy="376678"/>
            </a:xfrm>
          </p:grpSpPr>
          <p:sp>
            <p:nvSpPr>
              <p:cNvPr id="39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14" name="Grouper"/>
            <p:cNvGrpSpPr/>
            <p:nvPr/>
          </p:nvGrpSpPr>
          <p:grpSpPr>
            <a:xfrm>
              <a:off x="3006257" y="6539442"/>
              <a:ext cx="183399" cy="376680"/>
              <a:chOff x="0" y="0"/>
              <a:chExt cx="183398" cy="376678"/>
            </a:xfrm>
          </p:grpSpPr>
          <p:sp>
            <p:nvSpPr>
              <p:cNvPr id="39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21" name="Grouper"/>
            <p:cNvGrpSpPr/>
            <p:nvPr/>
          </p:nvGrpSpPr>
          <p:grpSpPr>
            <a:xfrm>
              <a:off x="3298357" y="6539442"/>
              <a:ext cx="183399" cy="376680"/>
              <a:chOff x="0" y="0"/>
              <a:chExt cx="183398" cy="376678"/>
            </a:xfrm>
          </p:grpSpPr>
          <p:sp>
            <p:nvSpPr>
              <p:cNvPr id="39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28" name="Grouper"/>
            <p:cNvGrpSpPr/>
            <p:nvPr/>
          </p:nvGrpSpPr>
          <p:grpSpPr>
            <a:xfrm>
              <a:off x="3590457" y="6539442"/>
              <a:ext cx="183399" cy="376680"/>
              <a:chOff x="0" y="0"/>
              <a:chExt cx="183398" cy="376678"/>
            </a:xfrm>
          </p:grpSpPr>
          <p:sp>
            <p:nvSpPr>
              <p:cNvPr id="39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35" name="Grouper"/>
            <p:cNvGrpSpPr/>
            <p:nvPr/>
          </p:nvGrpSpPr>
          <p:grpSpPr>
            <a:xfrm>
              <a:off x="3882557" y="6539442"/>
              <a:ext cx="183399" cy="376680"/>
              <a:chOff x="0" y="0"/>
              <a:chExt cx="183398" cy="376678"/>
            </a:xfrm>
          </p:grpSpPr>
          <p:sp>
            <p:nvSpPr>
              <p:cNvPr id="39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42" name="Grouper"/>
            <p:cNvGrpSpPr/>
            <p:nvPr/>
          </p:nvGrpSpPr>
          <p:grpSpPr>
            <a:xfrm>
              <a:off x="4174657" y="6539442"/>
              <a:ext cx="183399" cy="376680"/>
              <a:chOff x="0" y="0"/>
              <a:chExt cx="183398" cy="376678"/>
            </a:xfrm>
          </p:grpSpPr>
          <p:sp>
            <p:nvSpPr>
              <p:cNvPr id="39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49" name="Grouper"/>
            <p:cNvGrpSpPr/>
            <p:nvPr/>
          </p:nvGrpSpPr>
          <p:grpSpPr>
            <a:xfrm>
              <a:off x="4466757" y="6539442"/>
              <a:ext cx="183399" cy="376680"/>
              <a:chOff x="0" y="0"/>
              <a:chExt cx="183398" cy="376678"/>
            </a:xfrm>
          </p:grpSpPr>
          <p:sp>
            <p:nvSpPr>
              <p:cNvPr id="39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56" name="Grouper"/>
            <p:cNvGrpSpPr/>
            <p:nvPr/>
          </p:nvGrpSpPr>
          <p:grpSpPr>
            <a:xfrm>
              <a:off x="4758857" y="6539442"/>
              <a:ext cx="183399" cy="376680"/>
              <a:chOff x="0" y="0"/>
              <a:chExt cx="183398" cy="376678"/>
            </a:xfrm>
          </p:grpSpPr>
          <p:sp>
            <p:nvSpPr>
              <p:cNvPr id="39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63" name="Grouper"/>
            <p:cNvGrpSpPr/>
            <p:nvPr/>
          </p:nvGrpSpPr>
          <p:grpSpPr>
            <a:xfrm>
              <a:off x="5050957" y="6539442"/>
              <a:ext cx="183399" cy="376680"/>
              <a:chOff x="0" y="0"/>
              <a:chExt cx="183398" cy="376678"/>
            </a:xfrm>
          </p:grpSpPr>
          <p:sp>
            <p:nvSpPr>
              <p:cNvPr id="39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70" name="Grouper"/>
            <p:cNvGrpSpPr/>
            <p:nvPr/>
          </p:nvGrpSpPr>
          <p:grpSpPr>
            <a:xfrm>
              <a:off x="5343057" y="6539442"/>
              <a:ext cx="183399" cy="376680"/>
              <a:chOff x="0" y="0"/>
              <a:chExt cx="183398" cy="376678"/>
            </a:xfrm>
          </p:grpSpPr>
          <p:sp>
            <p:nvSpPr>
              <p:cNvPr id="39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77" name="Grouper"/>
            <p:cNvGrpSpPr/>
            <p:nvPr/>
          </p:nvGrpSpPr>
          <p:grpSpPr>
            <a:xfrm>
              <a:off x="5635157" y="6539442"/>
              <a:ext cx="183399" cy="376680"/>
              <a:chOff x="0" y="0"/>
              <a:chExt cx="183398" cy="376678"/>
            </a:xfrm>
          </p:grpSpPr>
          <p:sp>
            <p:nvSpPr>
              <p:cNvPr id="39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84" name="Grouper"/>
            <p:cNvGrpSpPr/>
            <p:nvPr/>
          </p:nvGrpSpPr>
          <p:grpSpPr>
            <a:xfrm>
              <a:off x="5927257" y="6539442"/>
              <a:ext cx="183399" cy="376680"/>
              <a:chOff x="0" y="0"/>
              <a:chExt cx="183398" cy="376678"/>
            </a:xfrm>
          </p:grpSpPr>
          <p:sp>
            <p:nvSpPr>
              <p:cNvPr id="39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91" name="Grouper"/>
            <p:cNvGrpSpPr/>
            <p:nvPr/>
          </p:nvGrpSpPr>
          <p:grpSpPr>
            <a:xfrm>
              <a:off x="6219357" y="6539442"/>
              <a:ext cx="183399" cy="376680"/>
              <a:chOff x="0" y="0"/>
              <a:chExt cx="183398" cy="376678"/>
            </a:xfrm>
          </p:grpSpPr>
          <p:sp>
            <p:nvSpPr>
              <p:cNvPr id="39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3998" name="Grouper"/>
            <p:cNvGrpSpPr/>
            <p:nvPr/>
          </p:nvGrpSpPr>
          <p:grpSpPr>
            <a:xfrm>
              <a:off x="6511456" y="6539442"/>
              <a:ext cx="183400" cy="376680"/>
              <a:chOff x="0" y="0"/>
              <a:chExt cx="183398" cy="376678"/>
            </a:xfrm>
          </p:grpSpPr>
          <p:sp>
            <p:nvSpPr>
              <p:cNvPr id="39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05" name="Grouper"/>
            <p:cNvGrpSpPr/>
            <p:nvPr/>
          </p:nvGrpSpPr>
          <p:grpSpPr>
            <a:xfrm>
              <a:off x="6803556" y="6539442"/>
              <a:ext cx="183400" cy="376680"/>
              <a:chOff x="0" y="0"/>
              <a:chExt cx="183398" cy="376678"/>
            </a:xfrm>
          </p:grpSpPr>
          <p:sp>
            <p:nvSpPr>
              <p:cNvPr id="39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12" name="Grouper"/>
            <p:cNvGrpSpPr/>
            <p:nvPr/>
          </p:nvGrpSpPr>
          <p:grpSpPr>
            <a:xfrm>
              <a:off x="7095656" y="6539442"/>
              <a:ext cx="183400" cy="376680"/>
              <a:chOff x="0" y="0"/>
              <a:chExt cx="183398" cy="376678"/>
            </a:xfrm>
          </p:grpSpPr>
          <p:sp>
            <p:nvSpPr>
              <p:cNvPr id="40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19" name="Grouper"/>
            <p:cNvGrpSpPr/>
            <p:nvPr/>
          </p:nvGrpSpPr>
          <p:grpSpPr>
            <a:xfrm>
              <a:off x="7387756" y="6539442"/>
              <a:ext cx="183400" cy="376680"/>
              <a:chOff x="0" y="0"/>
              <a:chExt cx="183398" cy="376678"/>
            </a:xfrm>
          </p:grpSpPr>
          <p:sp>
            <p:nvSpPr>
              <p:cNvPr id="40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26" name="Grouper"/>
            <p:cNvGrpSpPr/>
            <p:nvPr/>
          </p:nvGrpSpPr>
          <p:grpSpPr>
            <a:xfrm>
              <a:off x="7679856" y="6539442"/>
              <a:ext cx="183400" cy="376680"/>
              <a:chOff x="0" y="0"/>
              <a:chExt cx="183398" cy="376678"/>
            </a:xfrm>
          </p:grpSpPr>
          <p:sp>
            <p:nvSpPr>
              <p:cNvPr id="40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33" name="Grouper"/>
            <p:cNvGrpSpPr/>
            <p:nvPr/>
          </p:nvGrpSpPr>
          <p:grpSpPr>
            <a:xfrm>
              <a:off x="7971956" y="6539442"/>
              <a:ext cx="183400" cy="376680"/>
              <a:chOff x="0" y="0"/>
              <a:chExt cx="183398" cy="376678"/>
            </a:xfrm>
          </p:grpSpPr>
          <p:sp>
            <p:nvSpPr>
              <p:cNvPr id="40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40" name="Grouper"/>
            <p:cNvGrpSpPr/>
            <p:nvPr/>
          </p:nvGrpSpPr>
          <p:grpSpPr>
            <a:xfrm>
              <a:off x="8264056" y="6539442"/>
              <a:ext cx="183400" cy="376680"/>
              <a:chOff x="0" y="0"/>
              <a:chExt cx="183398" cy="376678"/>
            </a:xfrm>
          </p:grpSpPr>
          <p:sp>
            <p:nvSpPr>
              <p:cNvPr id="40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47" name="Grouper"/>
            <p:cNvGrpSpPr/>
            <p:nvPr/>
          </p:nvGrpSpPr>
          <p:grpSpPr>
            <a:xfrm>
              <a:off x="8556156" y="6539442"/>
              <a:ext cx="183400" cy="376680"/>
              <a:chOff x="0" y="0"/>
              <a:chExt cx="183398" cy="376678"/>
            </a:xfrm>
          </p:grpSpPr>
          <p:sp>
            <p:nvSpPr>
              <p:cNvPr id="40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54" name="Grouper"/>
            <p:cNvGrpSpPr/>
            <p:nvPr/>
          </p:nvGrpSpPr>
          <p:grpSpPr>
            <a:xfrm>
              <a:off x="8848256" y="6539442"/>
              <a:ext cx="183400" cy="376680"/>
              <a:chOff x="0" y="0"/>
              <a:chExt cx="183398" cy="376678"/>
            </a:xfrm>
          </p:grpSpPr>
          <p:sp>
            <p:nvSpPr>
              <p:cNvPr id="40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61" name="Grouper"/>
            <p:cNvGrpSpPr/>
            <p:nvPr/>
          </p:nvGrpSpPr>
          <p:grpSpPr>
            <a:xfrm>
              <a:off x="9140356" y="6539442"/>
              <a:ext cx="183400" cy="376680"/>
              <a:chOff x="0" y="0"/>
              <a:chExt cx="183398" cy="376678"/>
            </a:xfrm>
          </p:grpSpPr>
          <p:sp>
            <p:nvSpPr>
              <p:cNvPr id="40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68" name="Grouper"/>
            <p:cNvGrpSpPr/>
            <p:nvPr/>
          </p:nvGrpSpPr>
          <p:grpSpPr>
            <a:xfrm>
              <a:off x="9432456" y="6539442"/>
              <a:ext cx="183400" cy="376680"/>
              <a:chOff x="0" y="0"/>
              <a:chExt cx="183398" cy="376678"/>
            </a:xfrm>
          </p:grpSpPr>
          <p:sp>
            <p:nvSpPr>
              <p:cNvPr id="40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75" name="Grouper"/>
            <p:cNvGrpSpPr/>
            <p:nvPr/>
          </p:nvGrpSpPr>
          <p:grpSpPr>
            <a:xfrm>
              <a:off x="9724556" y="6539442"/>
              <a:ext cx="183400" cy="376680"/>
              <a:chOff x="0" y="0"/>
              <a:chExt cx="183398" cy="376678"/>
            </a:xfrm>
          </p:grpSpPr>
          <p:sp>
            <p:nvSpPr>
              <p:cNvPr id="40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82" name="Grouper"/>
            <p:cNvGrpSpPr/>
            <p:nvPr/>
          </p:nvGrpSpPr>
          <p:grpSpPr>
            <a:xfrm>
              <a:off x="10016656" y="6539442"/>
              <a:ext cx="183400" cy="376680"/>
              <a:chOff x="0" y="0"/>
              <a:chExt cx="183398" cy="376678"/>
            </a:xfrm>
          </p:grpSpPr>
          <p:sp>
            <p:nvSpPr>
              <p:cNvPr id="40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89" name="Grouper"/>
            <p:cNvGrpSpPr/>
            <p:nvPr/>
          </p:nvGrpSpPr>
          <p:grpSpPr>
            <a:xfrm>
              <a:off x="10308756" y="6539442"/>
              <a:ext cx="183400" cy="376680"/>
              <a:chOff x="0" y="0"/>
              <a:chExt cx="183398" cy="376678"/>
            </a:xfrm>
          </p:grpSpPr>
          <p:sp>
            <p:nvSpPr>
              <p:cNvPr id="40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096" name="Grouper"/>
            <p:cNvGrpSpPr/>
            <p:nvPr/>
          </p:nvGrpSpPr>
          <p:grpSpPr>
            <a:xfrm>
              <a:off x="10600856" y="6539442"/>
              <a:ext cx="183400" cy="376680"/>
              <a:chOff x="0" y="0"/>
              <a:chExt cx="183398" cy="376678"/>
            </a:xfrm>
          </p:grpSpPr>
          <p:sp>
            <p:nvSpPr>
              <p:cNvPr id="40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03" name="Grouper"/>
            <p:cNvGrpSpPr/>
            <p:nvPr/>
          </p:nvGrpSpPr>
          <p:grpSpPr>
            <a:xfrm>
              <a:off x="10892956" y="6539442"/>
              <a:ext cx="183400" cy="376680"/>
              <a:chOff x="0" y="0"/>
              <a:chExt cx="183398" cy="376678"/>
            </a:xfrm>
          </p:grpSpPr>
          <p:sp>
            <p:nvSpPr>
              <p:cNvPr id="40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10" name="Grouper"/>
            <p:cNvGrpSpPr/>
            <p:nvPr/>
          </p:nvGrpSpPr>
          <p:grpSpPr>
            <a:xfrm>
              <a:off x="11185056" y="6539442"/>
              <a:ext cx="183400" cy="376680"/>
              <a:chOff x="0" y="0"/>
              <a:chExt cx="183398" cy="376678"/>
            </a:xfrm>
          </p:grpSpPr>
          <p:sp>
            <p:nvSpPr>
              <p:cNvPr id="41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17" name="Grouper"/>
            <p:cNvGrpSpPr/>
            <p:nvPr/>
          </p:nvGrpSpPr>
          <p:grpSpPr>
            <a:xfrm>
              <a:off x="11477156" y="6539442"/>
              <a:ext cx="183400" cy="376680"/>
              <a:chOff x="0" y="0"/>
              <a:chExt cx="183398" cy="376678"/>
            </a:xfrm>
          </p:grpSpPr>
          <p:sp>
            <p:nvSpPr>
              <p:cNvPr id="41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24" name="Grouper"/>
            <p:cNvGrpSpPr/>
            <p:nvPr/>
          </p:nvGrpSpPr>
          <p:grpSpPr>
            <a:xfrm>
              <a:off x="11769256" y="6539442"/>
              <a:ext cx="183400" cy="376680"/>
              <a:chOff x="0" y="0"/>
              <a:chExt cx="183398" cy="376678"/>
            </a:xfrm>
          </p:grpSpPr>
          <p:sp>
            <p:nvSpPr>
              <p:cNvPr id="41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31" name="Grouper"/>
            <p:cNvGrpSpPr/>
            <p:nvPr/>
          </p:nvGrpSpPr>
          <p:grpSpPr>
            <a:xfrm>
              <a:off x="12061356" y="6539442"/>
              <a:ext cx="183400" cy="376680"/>
              <a:chOff x="0" y="0"/>
              <a:chExt cx="183398" cy="376678"/>
            </a:xfrm>
          </p:grpSpPr>
          <p:sp>
            <p:nvSpPr>
              <p:cNvPr id="41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38" name="Grouper"/>
            <p:cNvGrpSpPr/>
            <p:nvPr/>
          </p:nvGrpSpPr>
          <p:grpSpPr>
            <a:xfrm>
              <a:off x="12353456" y="6539442"/>
              <a:ext cx="183400" cy="376680"/>
              <a:chOff x="0" y="0"/>
              <a:chExt cx="183398" cy="376678"/>
            </a:xfrm>
          </p:grpSpPr>
          <p:sp>
            <p:nvSpPr>
              <p:cNvPr id="41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45" name="Grouper"/>
            <p:cNvGrpSpPr/>
            <p:nvPr/>
          </p:nvGrpSpPr>
          <p:grpSpPr>
            <a:xfrm>
              <a:off x="12645556" y="6539442"/>
              <a:ext cx="183400" cy="376680"/>
              <a:chOff x="0" y="0"/>
              <a:chExt cx="183398" cy="376678"/>
            </a:xfrm>
          </p:grpSpPr>
          <p:sp>
            <p:nvSpPr>
              <p:cNvPr id="41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52" name="Grouper"/>
            <p:cNvGrpSpPr/>
            <p:nvPr/>
          </p:nvGrpSpPr>
          <p:grpSpPr>
            <a:xfrm>
              <a:off x="100711" y="7084396"/>
              <a:ext cx="183399" cy="376679"/>
              <a:chOff x="0" y="0"/>
              <a:chExt cx="183398" cy="376678"/>
            </a:xfrm>
          </p:grpSpPr>
          <p:sp>
            <p:nvSpPr>
              <p:cNvPr id="41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59" name="Grouper"/>
            <p:cNvGrpSpPr/>
            <p:nvPr/>
          </p:nvGrpSpPr>
          <p:grpSpPr>
            <a:xfrm>
              <a:off x="392811" y="7084396"/>
              <a:ext cx="183399" cy="376679"/>
              <a:chOff x="0" y="0"/>
              <a:chExt cx="183398" cy="376678"/>
            </a:xfrm>
          </p:grpSpPr>
          <p:sp>
            <p:nvSpPr>
              <p:cNvPr id="41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66" name="Grouper"/>
            <p:cNvGrpSpPr/>
            <p:nvPr/>
          </p:nvGrpSpPr>
          <p:grpSpPr>
            <a:xfrm>
              <a:off x="684911" y="7084396"/>
              <a:ext cx="183399" cy="376679"/>
              <a:chOff x="0" y="0"/>
              <a:chExt cx="183398" cy="376678"/>
            </a:xfrm>
          </p:grpSpPr>
          <p:sp>
            <p:nvSpPr>
              <p:cNvPr id="41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73" name="Grouper"/>
            <p:cNvGrpSpPr/>
            <p:nvPr/>
          </p:nvGrpSpPr>
          <p:grpSpPr>
            <a:xfrm>
              <a:off x="977011" y="7084396"/>
              <a:ext cx="183399" cy="376679"/>
              <a:chOff x="0" y="0"/>
              <a:chExt cx="183398" cy="376678"/>
            </a:xfrm>
          </p:grpSpPr>
          <p:sp>
            <p:nvSpPr>
              <p:cNvPr id="41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80" name="Grouper"/>
            <p:cNvGrpSpPr/>
            <p:nvPr/>
          </p:nvGrpSpPr>
          <p:grpSpPr>
            <a:xfrm>
              <a:off x="1269111" y="7084396"/>
              <a:ext cx="183399" cy="376679"/>
              <a:chOff x="0" y="0"/>
              <a:chExt cx="183398" cy="376678"/>
            </a:xfrm>
          </p:grpSpPr>
          <p:sp>
            <p:nvSpPr>
              <p:cNvPr id="41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87" name="Grouper"/>
            <p:cNvGrpSpPr/>
            <p:nvPr/>
          </p:nvGrpSpPr>
          <p:grpSpPr>
            <a:xfrm>
              <a:off x="1561211" y="7084396"/>
              <a:ext cx="183399" cy="376679"/>
              <a:chOff x="0" y="0"/>
              <a:chExt cx="183398" cy="376678"/>
            </a:xfrm>
          </p:grpSpPr>
          <p:sp>
            <p:nvSpPr>
              <p:cNvPr id="41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194" name="Grouper"/>
            <p:cNvGrpSpPr/>
            <p:nvPr/>
          </p:nvGrpSpPr>
          <p:grpSpPr>
            <a:xfrm>
              <a:off x="1853311" y="7084396"/>
              <a:ext cx="183399" cy="376679"/>
              <a:chOff x="0" y="0"/>
              <a:chExt cx="183398" cy="376678"/>
            </a:xfrm>
          </p:grpSpPr>
          <p:sp>
            <p:nvSpPr>
              <p:cNvPr id="41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01" name="Grouper"/>
            <p:cNvGrpSpPr/>
            <p:nvPr/>
          </p:nvGrpSpPr>
          <p:grpSpPr>
            <a:xfrm>
              <a:off x="2145411" y="7084396"/>
              <a:ext cx="183399" cy="376679"/>
              <a:chOff x="0" y="0"/>
              <a:chExt cx="183398" cy="376678"/>
            </a:xfrm>
          </p:grpSpPr>
          <p:sp>
            <p:nvSpPr>
              <p:cNvPr id="41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08" name="Grouper"/>
            <p:cNvGrpSpPr/>
            <p:nvPr/>
          </p:nvGrpSpPr>
          <p:grpSpPr>
            <a:xfrm>
              <a:off x="2437511" y="7084396"/>
              <a:ext cx="183399" cy="376679"/>
              <a:chOff x="0" y="0"/>
              <a:chExt cx="183398" cy="376678"/>
            </a:xfrm>
          </p:grpSpPr>
          <p:sp>
            <p:nvSpPr>
              <p:cNvPr id="42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15" name="Grouper"/>
            <p:cNvGrpSpPr/>
            <p:nvPr/>
          </p:nvGrpSpPr>
          <p:grpSpPr>
            <a:xfrm>
              <a:off x="2729611" y="7084396"/>
              <a:ext cx="183399" cy="376679"/>
              <a:chOff x="0" y="0"/>
              <a:chExt cx="183398" cy="376678"/>
            </a:xfrm>
          </p:grpSpPr>
          <p:sp>
            <p:nvSpPr>
              <p:cNvPr id="42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22" name="Grouper"/>
            <p:cNvGrpSpPr/>
            <p:nvPr/>
          </p:nvGrpSpPr>
          <p:grpSpPr>
            <a:xfrm>
              <a:off x="3021711" y="7084396"/>
              <a:ext cx="183399" cy="376679"/>
              <a:chOff x="0" y="0"/>
              <a:chExt cx="183398" cy="376678"/>
            </a:xfrm>
          </p:grpSpPr>
          <p:sp>
            <p:nvSpPr>
              <p:cNvPr id="42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29" name="Grouper"/>
            <p:cNvGrpSpPr/>
            <p:nvPr/>
          </p:nvGrpSpPr>
          <p:grpSpPr>
            <a:xfrm>
              <a:off x="3313811" y="7084396"/>
              <a:ext cx="183399" cy="376679"/>
              <a:chOff x="0" y="0"/>
              <a:chExt cx="183398" cy="376678"/>
            </a:xfrm>
          </p:grpSpPr>
          <p:sp>
            <p:nvSpPr>
              <p:cNvPr id="42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36" name="Grouper"/>
            <p:cNvGrpSpPr/>
            <p:nvPr/>
          </p:nvGrpSpPr>
          <p:grpSpPr>
            <a:xfrm>
              <a:off x="3605911" y="7084396"/>
              <a:ext cx="183399" cy="376679"/>
              <a:chOff x="0" y="0"/>
              <a:chExt cx="183398" cy="376678"/>
            </a:xfrm>
          </p:grpSpPr>
          <p:sp>
            <p:nvSpPr>
              <p:cNvPr id="42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43" name="Grouper"/>
            <p:cNvGrpSpPr/>
            <p:nvPr/>
          </p:nvGrpSpPr>
          <p:grpSpPr>
            <a:xfrm>
              <a:off x="3898011" y="7084396"/>
              <a:ext cx="183399" cy="376679"/>
              <a:chOff x="0" y="0"/>
              <a:chExt cx="183398" cy="376678"/>
            </a:xfrm>
          </p:grpSpPr>
          <p:sp>
            <p:nvSpPr>
              <p:cNvPr id="42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50" name="Grouper"/>
            <p:cNvGrpSpPr/>
            <p:nvPr/>
          </p:nvGrpSpPr>
          <p:grpSpPr>
            <a:xfrm>
              <a:off x="4190111" y="7084396"/>
              <a:ext cx="183399" cy="376679"/>
              <a:chOff x="0" y="0"/>
              <a:chExt cx="183398" cy="376678"/>
            </a:xfrm>
          </p:grpSpPr>
          <p:sp>
            <p:nvSpPr>
              <p:cNvPr id="42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57" name="Grouper"/>
            <p:cNvGrpSpPr/>
            <p:nvPr/>
          </p:nvGrpSpPr>
          <p:grpSpPr>
            <a:xfrm>
              <a:off x="4482211" y="7084396"/>
              <a:ext cx="183399" cy="376679"/>
              <a:chOff x="0" y="0"/>
              <a:chExt cx="183398" cy="376678"/>
            </a:xfrm>
          </p:grpSpPr>
          <p:sp>
            <p:nvSpPr>
              <p:cNvPr id="42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64" name="Grouper"/>
            <p:cNvGrpSpPr/>
            <p:nvPr/>
          </p:nvGrpSpPr>
          <p:grpSpPr>
            <a:xfrm>
              <a:off x="4774311" y="7084396"/>
              <a:ext cx="183399" cy="376679"/>
              <a:chOff x="0" y="0"/>
              <a:chExt cx="183398" cy="376678"/>
            </a:xfrm>
          </p:grpSpPr>
          <p:sp>
            <p:nvSpPr>
              <p:cNvPr id="42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71" name="Grouper"/>
            <p:cNvGrpSpPr/>
            <p:nvPr/>
          </p:nvGrpSpPr>
          <p:grpSpPr>
            <a:xfrm>
              <a:off x="5066411" y="7084396"/>
              <a:ext cx="183399" cy="376679"/>
              <a:chOff x="0" y="0"/>
              <a:chExt cx="183398" cy="376678"/>
            </a:xfrm>
          </p:grpSpPr>
          <p:sp>
            <p:nvSpPr>
              <p:cNvPr id="42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78" name="Grouper"/>
            <p:cNvGrpSpPr/>
            <p:nvPr/>
          </p:nvGrpSpPr>
          <p:grpSpPr>
            <a:xfrm>
              <a:off x="5358511" y="7084396"/>
              <a:ext cx="183399" cy="376679"/>
              <a:chOff x="0" y="0"/>
              <a:chExt cx="183398" cy="376678"/>
            </a:xfrm>
          </p:grpSpPr>
          <p:sp>
            <p:nvSpPr>
              <p:cNvPr id="42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85" name="Grouper"/>
            <p:cNvGrpSpPr/>
            <p:nvPr/>
          </p:nvGrpSpPr>
          <p:grpSpPr>
            <a:xfrm>
              <a:off x="5650611" y="7084396"/>
              <a:ext cx="183399" cy="376679"/>
              <a:chOff x="0" y="0"/>
              <a:chExt cx="183398" cy="376678"/>
            </a:xfrm>
          </p:grpSpPr>
          <p:sp>
            <p:nvSpPr>
              <p:cNvPr id="42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92" name="Grouper"/>
            <p:cNvGrpSpPr/>
            <p:nvPr/>
          </p:nvGrpSpPr>
          <p:grpSpPr>
            <a:xfrm>
              <a:off x="5942711" y="7084396"/>
              <a:ext cx="183399" cy="376679"/>
              <a:chOff x="0" y="0"/>
              <a:chExt cx="183398" cy="376678"/>
            </a:xfrm>
          </p:grpSpPr>
          <p:sp>
            <p:nvSpPr>
              <p:cNvPr id="42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299" name="Grouper"/>
            <p:cNvGrpSpPr/>
            <p:nvPr/>
          </p:nvGrpSpPr>
          <p:grpSpPr>
            <a:xfrm>
              <a:off x="6234811" y="7084396"/>
              <a:ext cx="183399" cy="376679"/>
              <a:chOff x="0" y="0"/>
              <a:chExt cx="183398" cy="376678"/>
            </a:xfrm>
          </p:grpSpPr>
          <p:sp>
            <p:nvSpPr>
              <p:cNvPr id="42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06" name="Grouper"/>
            <p:cNvGrpSpPr/>
            <p:nvPr/>
          </p:nvGrpSpPr>
          <p:grpSpPr>
            <a:xfrm>
              <a:off x="6526910" y="7084396"/>
              <a:ext cx="183399" cy="376679"/>
              <a:chOff x="0" y="0"/>
              <a:chExt cx="183398" cy="376678"/>
            </a:xfrm>
          </p:grpSpPr>
          <p:sp>
            <p:nvSpPr>
              <p:cNvPr id="43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13" name="Grouper"/>
            <p:cNvGrpSpPr/>
            <p:nvPr/>
          </p:nvGrpSpPr>
          <p:grpSpPr>
            <a:xfrm>
              <a:off x="6819010" y="7084396"/>
              <a:ext cx="183399" cy="376679"/>
              <a:chOff x="0" y="0"/>
              <a:chExt cx="183398" cy="376678"/>
            </a:xfrm>
          </p:grpSpPr>
          <p:sp>
            <p:nvSpPr>
              <p:cNvPr id="43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20" name="Grouper"/>
            <p:cNvGrpSpPr/>
            <p:nvPr/>
          </p:nvGrpSpPr>
          <p:grpSpPr>
            <a:xfrm>
              <a:off x="7111110" y="7084396"/>
              <a:ext cx="183399" cy="376679"/>
              <a:chOff x="0" y="0"/>
              <a:chExt cx="183398" cy="376678"/>
            </a:xfrm>
          </p:grpSpPr>
          <p:sp>
            <p:nvSpPr>
              <p:cNvPr id="43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27" name="Grouper"/>
            <p:cNvGrpSpPr/>
            <p:nvPr/>
          </p:nvGrpSpPr>
          <p:grpSpPr>
            <a:xfrm>
              <a:off x="7403210" y="7084396"/>
              <a:ext cx="183399" cy="376679"/>
              <a:chOff x="0" y="0"/>
              <a:chExt cx="183398" cy="376678"/>
            </a:xfrm>
          </p:grpSpPr>
          <p:sp>
            <p:nvSpPr>
              <p:cNvPr id="43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34" name="Grouper"/>
            <p:cNvGrpSpPr/>
            <p:nvPr/>
          </p:nvGrpSpPr>
          <p:grpSpPr>
            <a:xfrm>
              <a:off x="7695310" y="7084396"/>
              <a:ext cx="183399" cy="376679"/>
              <a:chOff x="0" y="0"/>
              <a:chExt cx="183398" cy="376678"/>
            </a:xfrm>
          </p:grpSpPr>
          <p:sp>
            <p:nvSpPr>
              <p:cNvPr id="43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41" name="Grouper"/>
            <p:cNvGrpSpPr/>
            <p:nvPr/>
          </p:nvGrpSpPr>
          <p:grpSpPr>
            <a:xfrm>
              <a:off x="7987410" y="7084396"/>
              <a:ext cx="183399" cy="376679"/>
              <a:chOff x="0" y="0"/>
              <a:chExt cx="183398" cy="376678"/>
            </a:xfrm>
          </p:grpSpPr>
          <p:sp>
            <p:nvSpPr>
              <p:cNvPr id="43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48" name="Grouper"/>
            <p:cNvGrpSpPr/>
            <p:nvPr/>
          </p:nvGrpSpPr>
          <p:grpSpPr>
            <a:xfrm>
              <a:off x="8279510" y="7084396"/>
              <a:ext cx="183399" cy="376679"/>
              <a:chOff x="0" y="0"/>
              <a:chExt cx="183398" cy="376678"/>
            </a:xfrm>
          </p:grpSpPr>
          <p:sp>
            <p:nvSpPr>
              <p:cNvPr id="43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55" name="Grouper"/>
            <p:cNvGrpSpPr/>
            <p:nvPr/>
          </p:nvGrpSpPr>
          <p:grpSpPr>
            <a:xfrm>
              <a:off x="8571610" y="7084396"/>
              <a:ext cx="183399" cy="376679"/>
              <a:chOff x="0" y="0"/>
              <a:chExt cx="183398" cy="376678"/>
            </a:xfrm>
          </p:grpSpPr>
          <p:sp>
            <p:nvSpPr>
              <p:cNvPr id="43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62" name="Grouper"/>
            <p:cNvGrpSpPr/>
            <p:nvPr/>
          </p:nvGrpSpPr>
          <p:grpSpPr>
            <a:xfrm>
              <a:off x="8863710" y="7084396"/>
              <a:ext cx="183399" cy="376679"/>
              <a:chOff x="0" y="0"/>
              <a:chExt cx="183398" cy="376678"/>
            </a:xfrm>
          </p:grpSpPr>
          <p:sp>
            <p:nvSpPr>
              <p:cNvPr id="43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69" name="Grouper"/>
            <p:cNvGrpSpPr/>
            <p:nvPr/>
          </p:nvGrpSpPr>
          <p:grpSpPr>
            <a:xfrm>
              <a:off x="9155810" y="7084396"/>
              <a:ext cx="183399" cy="376679"/>
              <a:chOff x="0" y="0"/>
              <a:chExt cx="183398" cy="376678"/>
            </a:xfrm>
          </p:grpSpPr>
          <p:sp>
            <p:nvSpPr>
              <p:cNvPr id="43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76" name="Grouper"/>
            <p:cNvGrpSpPr/>
            <p:nvPr/>
          </p:nvGrpSpPr>
          <p:grpSpPr>
            <a:xfrm>
              <a:off x="9447910" y="7084396"/>
              <a:ext cx="183399" cy="376679"/>
              <a:chOff x="0" y="0"/>
              <a:chExt cx="183398" cy="376678"/>
            </a:xfrm>
          </p:grpSpPr>
          <p:sp>
            <p:nvSpPr>
              <p:cNvPr id="43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83" name="Grouper"/>
            <p:cNvGrpSpPr/>
            <p:nvPr/>
          </p:nvGrpSpPr>
          <p:grpSpPr>
            <a:xfrm>
              <a:off x="9740010" y="7084396"/>
              <a:ext cx="183399" cy="376679"/>
              <a:chOff x="0" y="0"/>
              <a:chExt cx="183398" cy="376678"/>
            </a:xfrm>
          </p:grpSpPr>
          <p:sp>
            <p:nvSpPr>
              <p:cNvPr id="43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90" name="Grouper"/>
            <p:cNvGrpSpPr/>
            <p:nvPr/>
          </p:nvGrpSpPr>
          <p:grpSpPr>
            <a:xfrm>
              <a:off x="10032110" y="7084396"/>
              <a:ext cx="183399" cy="376679"/>
              <a:chOff x="0" y="0"/>
              <a:chExt cx="183398" cy="376678"/>
            </a:xfrm>
          </p:grpSpPr>
          <p:sp>
            <p:nvSpPr>
              <p:cNvPr id="43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397" name="Grouper"/>
            <p:cNvGrpSpPr/>
            <p:nvPr/>
          </p:nvGrpSpPr>
          <p:grpSpPr>
            <a:xfrm>
              <a:off x="10324210" y="7084396"/>
              <a:ext cx="183399" cy="376679"/>
              <a:chOff x="0" y="0"/>
              <a:chExt cx="183398" cy="376678"/>
            </a:xfrm>
          </p:grpSpPr>
          <p:sp>
            <p:nvSpPr>
              <p:cNvPr id="43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04" name="Grouper"/>
            <p:cNvGrpSpPr/>
            <p:nvPr/>
          </p:nvGrpSpPr>
          <p:grpSpPr>
            <a:xfrm>
              <a:off x="10616310" y="7084396"/>
              <a:ext cx="183399" cy="376679"/>
              <a:chOff x="0" y="0"/>
              <a:chExt cx="183398" cy="376678"/>
            </a:xfrm>
          </p:grpSpPr>
          <p:sp>
            <p:nvSpPr>
              <p:cNvPr id="43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11" name="Grouper"/>
            <p:cNvGrpSpPr/>
            <p:nvPr/>
          </p:nvGrpSpPr>
          <p:grpSpPr>
            <a:xfrm>
              <a:off x="10908410" y="7084396"/>
              <a:ext cx="183399" cy="376679"/>
              <a:chOff x="0" y="0"/>
              <a:chExt cx="183398" cy="376678"/>
            </a:xfrm>
          </p:grpSpPr>
          <p:sp>
            <p:nvSpPr>
              <p:cNvPr id="44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18" name="Grouper"/>
            <p:cNvGrpSpPr/>
            <p:nvPr/>
          </p:nvGrpSpPr>
          <p:grpSpPr>
            <a:xfrm>
              <a:off x="11200510" y="7084396"/>
              <a:ext cx="183399" cy="376679"/>
              <a:chOff x="0" y="0"/>
              <a:chExt cx="183398" cy="376678"/>
            </a:xfrm>
          </p:grpSpPr>
          <p:sp>
            <p:nvSpPr>
              <p:cNvPr id="44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25" name="Grouper"/>
            <p:cNvGrpSpPr/>
            <p:nvPr/>
          </p:nvGrpSpPr>
          <p:grpSpPr>
            <a:xfrm>
              <a:off x="11492610" y="7084396"/>
              <a:ext cx="183399" cy="376679"/>
              <a:chOff x="0" y="0"/>
              <a:chExt cx="183398" cy="376678"/>
            </a:xfrm>
          </p:grpSpPr>
          <p:sp>
            <p:nvSpPr>
              <p:cNvPr id="44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32" name="Grouper"/>
            <p:cNvGrpSpPr/>
            <p:nvPr/>
          </p:nvGrpSpPr>
          <p:grpSpPr>
            <a:xfrm>
              <a:off x="11784710" y="7084396"/>
              <a:ext cx="183399" cy="376679"/>
              <a:chOff x="0" y="0"/>
              <a:chExt cx="183398" cy="376678"/>
            </a:xfrm>
          </p:grpSpPr>
          <p:sp>
            <p:nvSpPr>
              <p:cNvPr id="44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39" name="Grouper"/>
            <p:cNvGrpSpPr/>
            <p:nvPr/>
          </p:nvGrpSpPr>
          <p:grpSpPr>
            <a:xfrm>
              <a:off x="12076810" y="7084396"/>
              <a:ext cx="183399" cy="376679"/>
              <a:chOff x="0" y="0"/>
              <a:chExt cx="183398" cy="376678"/>
            </a:xfrm>
          </p:grpSpPr>
          <p:sp>
            <p:nvSpPr>
              <p:cNvPr id="44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46" name="Grouper"/>
            <p:cNvGrpSpPr/>
            <p:nvPr/>
          </p:nvGrpSpPr>
          <p:grpSpPr>
            <a:xfrm>
              <a:off x="12368910" y="7084396"/>
              <a:ext cx="183399" cy="376679"/>
              <a:chOff x="0" y="0"/>
              <a:chExt cx="183398" cy="376678"/>
            </a:xfrm>
          </p:grpSpPr>
          <p:sp>
            <p:nvSpPr>
              <p:cNvPr id="44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53" name="Grouper"/>
            <p:cNvGrpSpPr/>
            <p:nvPr/>
          </p:nvGrpSpPr>
          <p:grpSpPr>
            <a:xfrm>
              <a:off x="12661010" y="7084396"/>
              <a:ext cx="183399" cy="376679"/>
              <a:chOff x="0" y="0"/>
              <a:chExt cx="183398" cy="376678"/>
            </a:xfrm>
          </p:grpSpPr>
          <p:sp>
            <p:nvSpPr>
              <p:cNvPr id="44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60" name="Grouper"/>
            <p:cNvGrpSpPr/>
            <p:nvPr/>
          </p:nvGrpSpPr>
          <p:grpSpPr>
            <a:xfrm>
              <a:off x="100711" y="7629349"/>
              <a:ext cx="183399" cy="376680"/>
              <a:chOff x="0" y="0"/>
              <a:chExt cx="183398" cy="376678"/>
            </a:xfrm>
          </p:grpSpPr>
          <p:sp>
            <p:nvSpPr>
              <p:cNvPr id="44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67" name="Grouper"/>
            <p:cNvGrpSpPr/>
            <p:nvPr/>
          </p:nvGrpSpPr>
          <p:grpSpPr>
            <a:xfrm>
              <a:off x="392811" y="7629349"/>
              <a:ext cx="183399" cy="376680"/>
              <a:chOff x="0" y="0"/>
              <a:chExt cx="183398" cy="376678"/>
            </a:xfrm>
          </p:grpSpPr>
          <p:sp>
            <p:nvSpPr>
              <p:cNvPr id="44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74" name="Grouper"/>
            <p:cNvGrpSpPr/>
            <p:nvPr/>
          </p:nvGrpSpPr>
          <p:grpSpPr>
            <a:xfrm>
              <a:off x="684911" y="7629349"/>
              <a:ext cx="183399" cy="376680"/>
              <a:chOff x="0" y="0"/>
              <a:chExt cx="183398" cy="376678"/>
            </a:xfrm>
          </p:grpSpPr>
          <p:sp>
            <p:nvSpPr>
              <p:cNvPr id="44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81" name="Grouper"/>
            <p:cNvGrpSpPr/>
            <p:nvPr/>
          </p:nvGrpSpPr>
          <p:grpSpPr>
            <a:xfrm>
              <a:off x="977011" y="7629349"/>
              <a:ext cx="183399" cy="376680"/>
              <a:chOff x="0" y="0"/>
              <a:chExt cx="183398" cy="376678"/>
            </a:xfrm>
          </p:grpSpPr>
          <p:sp>
            <p:nvSpPr>
              <p:cNvPr id="44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88" name="Grouper"/>
            <p:cNvGrpSpPr/>
            <p:nvPr/>
          </p:nvGrpSpPr>
          <p:grpSpPr>
            <a:xfrm>
              <a:off x="1269111" y="7629349"/>
              <a:ext cx="183399" cy="376680"/>
              <a:chOff x="0" y="0"/>
              <a:chExt cx="183398" cy="376678"/>
            </a:xfrm>
          </p:grpSpPr>
          <p:sp>
            <p:nvSpPr>
              <p:cNvPr id="44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495" name="Grouper"/>
            <p:cNvGrpSpPr/>
            <p:nvPr/>
          </p:nvGrpSpPr>
          <p:grpSpPr>
            <a:xfrm>
              <a:off x="1561211" y="7629349"/>
              <a:ext cx="183399" cy="376680"/>
              <a:chOff x="0" y="0"/>
              <a:chExt cx="183398" cy="376678"/>
            </a:xfrm>
          </p:grpSpPr>
          <p:sp>
            <p:nvSpPr>
              <p:cNvPr id="44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02" name="Grouper"/>
            <p:cNvGrpSpPr/>
            <p:nvPr/>
          </p:nvGrpSpPr>
          <p:grpSpPr>
            <a:xfrm>
              <a:off x="1853311" y="7629349"/>
              <a:ext cx="183399" cy="376680"/>
              <a:chOff x="0" y="0"/>
              <a:chExt cx="183398" cy="376678"/>
            </a:xfrm>
          </p:grpSpPr>
          <p:sp>
            <p:nvSpPr>
              <p:cNvPr id="44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09" name="Grouper"/>
            <p:cNvGrpSpPr/>
            <p:nvPr/>
          </p:nvGrpSpPr>
          <p:grpSpPr>
            <a:xfrm>
              <a:off x="2145411" y="7629349"/>
              <a:ext cx="183399" cy="376680"/>
              <a:chOff x="0" y="0"/>
              <a:chExt cx="183398" cy="376678"/>
            </a:xfrm>
          </p:grpSpPr>
          <p:sp>
            <p:nvSpPr>
              <p:cNvPr id="45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16" name="Grouper"/>
            <p:cNvGrpSpPr/>
            <p:nvPr/>
          </p:nvGrpSpPr>
          <p:grpSpPr>
            <a:xfrm>
              <a:off x="2437511" y="7629349"/>
              <a:ext cx="183399" cy="376680"/>
              <a:chOff x="0" y="0"/>
              <a:chExt cx="183398" cy="376678"/>
            </a:xfrm>
          </p:grpSpPr>
          <p:sp>
            <p:nvSpPr>
              <p:cNvPr id="45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23" name="Grouper"/>
            <p:cNvGrpSpPr/>
            <p:nvPr/>
          </p:nvGrpSpPr>
          <p:grpSpPr>
            <a:xfrm>
              <a:off x="2729611" y="7629349"/>
              <a:ext cx="183399" cy="376680"/>
              <a:chOff x="0" y="0"/>
              <a:chExt cx="183398" cy="376678"/>
            </a:xfrm>
          </p:grpSpPr>
          <p:sp>
            <p:nvSpPr>
              <p:cNvPr id="45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30" name="Grouper"/>
            <p:cNvGrpSpPr/>
            <p:nvPr/>
          </p:nvGrpSpPr>
          <p:grpSpPr>
            <a:xfrm>
              <a:off x="3021711" y="7629349"/>
              <a:ext cx="183399" cy="376680"/>
              <a:chOff x="0" y="0"/>
              <a:chExt cx="183398" cy="376678"/>
            </a:xfrm>
          </p:grpSpPr>
          <p:sp>
            <p:nvSpPr>
              <p:cNvPr id="45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37" name="Grouper"/>
            <p:cNvGrpSpPr/>
            <p:nvPr/>
          </p:nvGrpSpPr>
          <p:grpSpPr>
            <a:xfrm>
              <a:off x="3313811" y="7629349"/>
              <a:ext cx="183399" cy="376680"/>
              <a:chOff x="0" y="0"/>
              <a:chExt cx="183398" cy="376678"/>
            </a:xfrm>
          </p:grpSpPr>
          <p:sp>
            <p:nvSpPr>
              <p:cNvPr id="45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44" name="Grouper"/>
            <p:cNvGrpSpPr/>
            <p:nvPr/>
          </p:nvGrpSpPr>
          <p:grpSpPr>
            <a:xfrm>
              <a:off x="3605911" y="7629349"/>
              <a:ext cx="183399" cy="376680"/>
              <a:chOff x="0" y="0"/>
              <a:chExt cx="183398" cy="376678"/>
            </a:xfrm>
          </p:grpSpPr>
          <p:sp>
            <p:nvSpPr>
              <p:cNvPr id="45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51" name="Grouper"/>
            <p:cNvGrpSpPr/>
            <p:nvPr/>
          </p:nvGrpSpPr>
          <p:grpSpPr>
            <a:xfrm>
              <a:off x="3898011" y="7629349"/>
              <a:ext cx="183399" cy="376680"/>
              <a:chOff x="0" y="0"/>
              <a:chExt cx="183398" cy="376678"/>
            </a:xfrm>
          </p:grpSpPr>
          <p:sp>
            <p:nvSpPr>
              <p:cNvPr id="45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58" name="Grouper"/>
            <p:cNvGrpSpPr/>
            <p:nvPr/>
          </p:nvGrpSpPr>
          <p:grpSpPr>
            <a:xfrm>
              <a:off x="4190111" y="7629349"/>
              <a:ext cx="183399" cy="376680"/>
              <a:chOff x="0" y="0"/>
              <a:chExt cx="183398" cy="376678"/>
            </a:xfrm>
          </p:grpSpPr>
          <p:sp>
            <p:nvSpPr>
              <p:cNvPr id="45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65" name="Grouper"/>
            <p:cNvGrpSpPr/>
            <p:nvPr/>
          </p:nvGrpSpPr>
          <p:grpSpPr>
            <a:xfrm>
              <a:off x="4482211" y="7629349"/>
              <a:ext cx="183399" cy="376680"/>
              <a:chOff x="0" y="0"/>
              <a:chExt cx="183398" cy="376678"/>
            </a:xfrm>
          </p:grpSpPr>
          <p:sp>
            <p:nvSpPr>
              <p:cNvPr id="45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72" name="Grouper"/>
            <p:cNvGrpSpPr/>
            <p:nvPr/>
          </p:nvGrpSpPr>
          <p:grpSpPr>
            <a:xfrm>
              <a:off x="4774311" y="7629349"/>
              <a:ext cx="183399" cy="376680"/>
              <a:chOff x="0" y="0"/>
              <a:chExt cx="183398" cy="376678"/>
            </a:xfrm>
          </p:grpSpPr>
          <p:sp>
            <p:nvSpPr>
              <p:cNvPr id="45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79" name="Grouper"/>
            <p:cNvGrpSpPr/>
            <p:nvPr/>
          </p:nvGrpSpPr>
          <p:grpSpPr>
            <a:xfrm>
              <a:off x="5066411" y="7629349"/>
              <a:ext cx="183399" cy="376680"/>
              <a:chOff x="0" y="0"/>
              <a:chExt cx="183398" cy="376678"/>
            </a:xfrm>
          </p:grpSpPr>
          <p:sp>
            <p:nvSpPr>
              <p:cNvPr id="45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86" name="Grouper"/>
            <p:cNvGrpSpPr/>
            <p:nvPr/>
          </p:nvGrpSpPr>
          <p:grpSpPr>
            <a:xfrm>
              <a:off x="5358511" y="7629349"/>
              <a:ext cx="183399" cy="376680"/>
              <a:chOff x="0" y="0"/>
              <a:chExt cx="183398" cy="376678"/>
            </a:xfrm>
          </p:grpSpPr>
          <p:sp>
            <p:nvSpPr>
              <p:cNvPr id="45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593" name="Grouper"/>
            <p:cNvGrpSpPr/>
            <p:nvPr/>
          </p:nvGrpSpPr>
          <p:grpSpPr>
            <a:xfrm>
              <a:off x="5650611" y="7629349"/>
              <a:ext cx="183399" cy="376680"/>
              <a:chOff x="0" y="0"/>
              <a:chExt cx="183398" cy="376678"/>
            </a:xfrm>
          </p:grpSpPr>
          <p:sp>
            <p:nvSpPr>
              <p:cNvPr id="45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00" name="Grouper"/>
            <p:cNvGrpSpPr/>
            <p:nvPr/>
          </p:nvGrpSpPr>
          <p:grpSpPr>
            <a:xfrm>
              <a:off x="5942711" y="7629349"/>
              <a:ext cx="183399" cy="376680"/>
              <a:chOff x="0" y="0"/>
              <a:chExt cx="183398" cy="376678"/>
            </a:xfrm>
          </p:grpSpPr>
          <p:sp>
            <p:nvSpPr>
              <p:cNvPr id="45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5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07" name="Grouper"/>
            <p:cNvGrpSpPr/>
            <p:nvPr/>
          </p:nvGrpSpPr>
          <p:grpSpPr>
            <a:xfrm>
              <a:off x="6234811" y="7629349"/>
              <a:ext cx="183399" cy="376680"/>
              <a:chOff x="0" y="0"/>
              <a:chExt cx="183398" cy="376678"/>
            </a:xfrm>
          </p:grpSpPr>
          <p:sp>
            <p:nvSpPr>
              <p:cNvPr id="46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14" name="Grouper"/>
            <p:cNvGrpSpPr/>
            <p:nvPr/>
          </p:nvGrpSpPr>
          <p:grpSpPr>
            <a:xfrm>
              <a:off x="6526910" y="7629349"/>
              <a:ext cx="183399" cy="376680"/>
              <a:chOff x="0" y="0"/>
              <a:chExt cx="183398" cy="376678"/>
            </a:xfrm>
          </p:grpSpPr>
          <p:sp>
            <p:nvSpPr>
              <p:cNvPr id="46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21" name="Grouper"/>
            <p:cNvGrpSpPr/>
            <p:nvPr/>
          </p:nvGrpSpPr>
          <p:grpSpPr>
            <a:xfrm>
              <a:off x="6819010" y="7629349"/>
              <a:ext cx="183399" cy="376680"/>
              <a:chOff x="0" y="0"/>
              <a:chExt cx="183398" cy="376678"/>
            </a:xfrm>
          </p:grpSpPr>
          <p:sp>
            <p:nvSpPr>
              <p:cNvPr id="46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28" name="Grouper"/>
            <p:cNvGrpSpPr/>
            <p:nvPr/>
          </p:nvGrpSpPr>
          <p:grpSpPr>
            <a:xfrm>
              <a:off x="7111110" y="7629349"/>
              <a:ext cx="183399" cy="376680"/>
              <a:chOff x="0" y="0"/>
              <a:chExt cx="183398" cy="376678"/>
            </a:xfrm>
          </p:grpSpPr>
          <p:sp>
            <p:nvSpPr>
              <p:cNvPr id="46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35" name="Grouper"/>
            <p:cNvGrpSpPr/>
            <p:nvPr/>
          </p:nvGrpSpPr>
          <p:grpSpPr>
            <a:xfrm>
              <a:off x="7403210" y="7629349"/>
              <a:ext cx="183399" cy="376680"/>
              <a:chOff x="0" y="0"/>
              <a:chExt cx="183398" cy="376678"/>
            </a:xfrm>
          </p:grpSpPr>
          <p:sp>
            <p:nvSpPr>
              <p:cNvPr id="46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42" name="Grouper"/>
            <p:cNvGrpSpPr/>
            <p:nvPr/>
          </p:nvGrpSpPr>
          <p:grpSpPr>
            <a:xfrm>
              <a:off x="7695310" y="7629349"/>
              <a:ext cx="183399" cy="376680"/>
              <a:chOff x="0" y="0"/>
              <a:chExt cx="183398" cy="376678"/>
            </a:xfrm>
          </p:grpSpPr>
          <p:sp>
            <p:nvSpPr>
              <p:cNvPr id="46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49" name="Grouper"/>
            <p:cNvGrpSpPr/>
            <p:nvPr/>
          </p:nvGrpSpPr>
          <p:grpSpPr>
            <a:xfrm>
              <a:off x="7987410" y="7629349"/>
              <a:ext cx="183399" cy="376680"/>
              <a:chOff x="0" y="0"/>
              <a:chExt cx="183398" cy="376678"/>
            </a:xfrm>
          </p:grpSpPr>
          <p:sp>
            <p:nvSpPr>
              <p:cNvPr id="46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56" name="Grouper"/>
            <p:cNvGrpSpPr/>
            <p:nvPr/>
          </p:nvGrpSpPr>
          <p:grpSpPr>
            <a:xfrm>
              <a:off x="8279510" y="7629349"/>
              <a:ext cx="183399" cy="376680"/>
              <a:chOff x="0" y="0"/>
              <a:chExt cx="183398" cy="376678"/>
            </a:xfrm>
          </p:grpSpPr>
          <p:sp>
            <p:nvSpPr>
              <p:cNvPr id="46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63" name="Grouper"/>
            <p:cNvGrpSpPr/>
            <p:nvPr/>
          </p:nvGrpSpPr>
          <p:grpSpPr>
            <a:xfrm>
              <a:off x="8571610" y="7629349"/>
              <a:ext cx="183399" cy="376680"/>
              <a:chOff x="0" y="0"/>
              <a:chExt cx="183398" cy="376678"/>
            </a:xfrm>
          </p:grpSpPr>
          <p:sp>
            <p:nvSpPr>
              <p:cNvPr id="46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70" name="Grouper"/>
            <p:cNvGrpSpPr/>
            <p:nvPr/>
          </p:nvGrpSpPr>
          <p:grpSpPr>
            <a:xfrm>
              <a:off x="8863710" y="7629349"/>
              <a:ext cx="183399" cy="376680"/>
              <a:chOff x="0" y="0"/>
              <a:chExt cx="183398" cy="376678"/>
            </a:xfrm>
          </p:grpSpPr>
          <p:sp>
            <p:nvSpPr>
              <p:cNvPr id="46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77" name="Grouper"/>
            <p:cNvGrpSpPr/>
            <p:nvPr/>
          </p:nvGrpSpPr>
          <p:grpSpPr>
            <a:xfrm>
              <a:off x="9155810" y="7629349"/>
              <a:ext cx="183399" cy="376680"/>
              <a:chOff x="0" y="0"/>
              <a:chExt cx="183398" cy="376678"/>
            </a:xfrm>
          </p:grpSpPr>
          <p:sp>
            <p:nvSpPr>
              <p:cNvPr id="46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84" name="Grouper"/>
            <p:cNvGrpSpPr/>
            <p:nvPr/>
          </p:nvGrpSpPr>
          <p:grpSpPr>
            <a:xfrm>
              <a:off x="9447910" y="7629349"/>
              <a:ext cx="183399" cy="376680"/>
              <a:chOff x="0" y="0"/>
              <a:chExt cx="183398" cy="376678"/>
            </a:xfrm>
          </p:grpSpPr>
          <p:sp>
            <p:nvSpPr>
              <p:cNvPr id="46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91" name="Grouper"/>
            <p:cNvGrpSpPr/>
            <p:nvPr/>
          </p:nvGrpSpPr>
          <p:grpSpPr>
            <a:xfrm>
              <a:off x="9740010" y="7629349"/>
              <a:ext cx="183399" cy="376680"/>
              <a:chOff x="0" y="0"/>
              <a:chExt cx="183398" cy="376678"/>
            </a:xfrm>
          </p:grpSpPr>
          <p:sp>
            <p:nvSpPr>
              <p:cNvPr id="46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698" name="Grouper"/>
            <p:cNvGrpSpPr/>
            <p:nvPr/>
          </p:nvGrpSpPr>
          <p:grpSpPr>
            <a:xfrm>
              <a:off x="10032110" y="7629349"/>
              <a:ext cx="183399" cy="376680"/>
              <a:chOff x="0" y="0"/>
              <a:chExt cx="183398" cy="376678"/>
            </a:xfrm>
          </p:grpSpPr>
          <p:sp>
            <p:nvSpPr>
              <p:cNvPr id="46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05" name="Grouper"/>
            <p:cNvGrpSpPr/>
            <p:nvPr/>
          </p:nvGrpSpPr>
          <p:grpSpPr>
            <a:xfrm>
              <a:off x="10324210" y="7629349"/>
              <a:ext cx="183399" cy="376680"/>
              <a:chOff x="0" y="0"/>
              <a:chExt cx="183398" cy="376678"/>
            </a:xfrm>
          </p:grpSpPr>
          <p:sp>
            <p:nvSpPr>
              <p:cNvPr id="46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12" name="Grouper"/>
            <p:cNvGrpSpPr/>
            <p:nvPr/>
          </p:nvGrpSpPr>
          <p:grpSpPr>
            <a:xfrm>
              <a:off x="10616310" y="7629349"/>
              <a:ext cx="183399" cy="376680"/>
              <a:chOff x="0" y="0"/>
              <a:chExt cx="183398" cy="376678"/>
            </a:xfrm>
          </p:grpSpPr>
          <p:sp>
            <p:nvSpPr>
              <p:cNvPr id="47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19" name="Grouper"/>
            <p:cNvGrpSpPr/>
            <p:nvPr/>
          </p:nvGrpSpPr>
          <p:grpSpPr>
            <a:xfrm>
              <a:off x="10908410" y="7629349"/>
              <a:ext cx="183399" cy="376680"/>
              <a:chOff x="0" y="0"/>
              <a:chExt cx="183398" cy="376678"/>
            </a:xfrm>
          </p:grpSpPr>
          <p:sp>
            <p:nvSpPr>
              <p:cNvPr id="47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26" name="Grouper"/>
            <p:cNvGrpSpPr/>
            <p:nvPr/>
          </p:nvGrpSpPr>
          <p:grpSpPr>
            <a:xfrm>
              <a:off x="11200510" y="7629349"/>
              <a:ext cx="183399" cy="376680"/>
              <a:chOff x="0" y="0"/>
              <a:chExt cx="183398" cy="376678"/>
            </a:xfrm>
          </p:grpSpPr>
          <p:sp>
            <p:nvSpPr>
              <p:cNvPr id="47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33" name="Grouper"/>
            <p:cNvGrpSpPr/>
            <p:nvPr/>
          </p:nvGrpSpPr>
          <p:grpSpPr>
            <a:xfrm>
              <a:off x="11492610" y="7629349"/>
              <a:ext cx="183399" cy="376680"/>
              <a:chOff x="0" y="0"/>
              <a:chExt cx="183398" cy="376678"/>
            </a:xfrm>
          </p:grpSpPr>
          <p:sp>
            <p:nvSpPr>
              <p:cNvPr id="47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40" name="Grouper"/>
            <p:cNvGrpSpPr/>
            <p:nvPr/>
          </p:nvGrpSpPr>
          <p:grpSpPr>
            <a:xfrm>
              <a:off x="11784710" y="7629349"/>
              <a:ext cx="183399" cy="376680"/>
              <a:chOff x="0" y="0"/>
              <a:chExt cx="183398" cy="376678"/>
            </a:xfrm>
          </p:grpSpPr>
          <p:sp>
            <p:nvSpPr>
              <p:cNvPr id="47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47" name="Grouper"/>
            <p:cNvGrpSpPr/>
            <p:nvPr/>
          </p:nvGrpSpPr>
          <p:grpSpPr>
            <a:xfrm>
              <a:off x="12076810" y="7629349"/>
              <a:ext cx="183399" cy="376680"/>
              <a:chOff x="0" y="0"/>
              <a:chExt cx="183398" cy="376678"/>
            </a:xfrm>
          </p:grpSpPr>
          <p:sp>
            <p:nvSpPr>
              <p:cNvPr id="47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54" name="Grouper"/>
            <p:cNvGrpSpPr/>
            <p:nvPr/>
          </p:nvGrpSpPr>
          <p:grpSpPr>
            <a:xfrm>
              <a:off x="12368910" y="7629349"/>
              <a:ext cx="183399" cy="376680"/>
              <a:chOff x="0" y="0"/>
              <a:chExt cx="183398" cy="376678"/>
            </a:xfrm>
          </p:grpSpPr>
          <p:sp>
            <p:nvSpPr>
              <p:cNvPr id="47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61" name="Grouper"/>
            <p:cNvGrpSpPr/>
            <p:nvPr/>
          </p:nvGrpSpPr>
          <p:grpSpPr>
            <a:xfrm>
              <a:off x="12661010" y="7629349"/>
              <a:ext cx="183399" cy="376680"/>
              <a:chOff x="0" y="0"/>
              <a:chExt cx="183398" cy="376678"/>
            </a:xfrm>
          </p:grpSpPr>
          <p:sp>
            <p:nvSpPr>
              <p:cNvPr id="47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68" name="Grouper"/>
            <p:cNvGrpSpPr/>
            <p:nvPr/>
          </p:nvGrpSpPr>
          <p:grpSpPr>
            <a:xfrm>
              <a:off x="116165" y="8174303"/>
              <a:ext cx="183399" cy="376679"/>
              <a:chOff x="0" y="0"/>
              <a:chExt cx="183398" cy="376678"/>
            </a:xfrm>
          </p:grpSpPr>
          <p:sp>
            <p:nvSpPr>
              <p:cNvPr id="47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75" name="Grouper"/>
            <p:cNvGrpSpPr/>
            <p:nvPr/>
          </p:nvGrpSpPr>
          <p:grpSpPr>
            <a:xfrm>
              <a:off x="408265" y="8174303"/>
              <a:ext cx="183399" cy="376679"/>
              <a:chOff x="0" y="0"/>
              <a:chExt cx="183398" cy="376678"/>
            </a:xfrm>
          </p:grpSpPr>
          <p:sp>
            <p:nvSpPr>
              <p:cNvPr id="47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82" name="Grouper"/>
            <p:cNvGrpSpPr/>
            <p:nvPr/>
          </p:nvGrpSpPr>
          <p:grpSpPr>
            <a:xfrm>
              <a:off x="700364" y="8174303"/>
              <a:ext cx="183400" cy="376679"/>
              <a:chOff x="0" y="0"/>
              <a:chExt cx="183398" cy="376678"/>
            </a:xfrm>
          </p:grpSpPr>
          <p:sp>
            <p:nvSpPr>
              <p:cNvPr id="47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89" name="Grouper"/>
            <p:cNvGrpSpPr/>
            <p:nvPr/>
          </p:nvGrpSpPr>
          <p:grpSpPr>
            <a:xfrm>
              <a:off x="992465" y="8174303"/>
              <a:ext cx="183399" cy="376679"/>
              <a:chOff x="0" y="0"/>
              <a:chExt cx="183398" cy="376678"/>
            </a:xfrm>
          </p:grpSpPr>
          <p:sp>
            <p:nvSpPr>
              <p:cNvPr id="47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796" name="Grouper"/>
            <p:cNvGrpSpPr/>
            <p:nvPr/>
          </p:nvGrpSpPr>
          <p:grpSpPr>
            <a:xfrm>
              <a:off x="1284565" y="8174303"/>
              <a:ext cx="183399" cy="376679"/>
              <a:chOff x="0" y="0"/>
              <a:chExt cx="183398" cy="376678"/>
            </a:xfrm>
          </p:grpSpPr>
          <p:sp>
            <p:nvSpPr>
              <p:cNvPr id="47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03" name="Grouper"/>
            <p:cNvGrpSpPr/>
            <p:nvPr/>
          </p:nvGrpSpPr>
          <p:grpSpPr>
            <a:xfrm>
              <a:off x="1576664" y="8174303"/>
              <a:ext cx="183400" cy="376679"/>
              <a:chOff x="0" y="0"/>
              <a:chExt cx="183398" cy="376678"/>
            </a:xfrm>
          </p:grpSpPr>
          <p:sp>
            <p:nvSpPr>
              <p:cNvPr id="47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10" name="Grouper"/>
            <p:cNvGrpSpPr/>
            <p:nvPr/>
          </p:nvGrpSpPr>
          <p:grpSpPr>
            <a:xfrm>
              <a:off x="1868765" y="8174303"/>
              <a:ext cx="183399" cy="376679"/>
              <a:chOff x="0" y="0"/>
              <a:chExt cx="183398" cy="376678"/>
            </a:xfrm>
          </p:grpSpPr>
          <p:sp>
            <p:nvSpPr>
              <p:cNvPr id="48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17" name="Grouper"/>
            <p:cNvGrpSpPr/>
            <p:nvPr/>
          </p:nvGrpSpPr>
          <p:grpSpPr>
            <a:xfrm>
              <a:off x="2160865" y="8174303"/>
              <a:ext cx="183399" cy="376679"/>
              <a:chOff x="0" y="0"/>
              <a:chExt cx="183398" cy="376678"/>
            </a:xfrm>
          </p:grpSpPr>
          <p:sp>
            <p:nvSpPr>
              <p:cNvPr id="48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24" name="Grouper"/>
            <p:cNvGrpSpPr/>
            <p:nvPr/>
          </p:nvGrpSpPr>
          <p:grpSpPr>
            <a:xfrm>
              <a:off x="2452965" y="8174303"/>
              <a:ext cx="183399" cy="376679"/>
              <a:chOff x="0" y="0"/>
              <a:chExt cx="183398" cy="376678"/>
            </a:xfrm>
          </p:grpSpPr>
          <p:sp>
            <p:nvSpPr>
              <p:cNvPr id="48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31" name="Grouper"/>
            <p:cNvGrpSpPr/>
            <p:nvPr/>
          </p:nvGrpSpPr>
          <p:grpSpPr>
            <a:xfrm>
              <a:off x="2745065" y="8174303"/>
              <a:ext cx="183399" cy="376679"/>
              <a:chOff x="0" y="0"/>
              <a:chExt cx="183398" cy="376678"/>
            </a:xfrm>
          </p:grpSpPr>
          <p:sp>
            <p:nvSpPr>
              <p:cNvPr id="48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38" name="Grouper"/>
            <p:cNvGrpSpPr/>
            <p:nvPr/>
          </p:nvGrpSpPr>
          <p:grpSpPr>
            <a:xfrm>
              <a:off x="3037165" y="8174303"/>
              <a:ext cx="183399" cy="376679"/>
              <a:chOff x="0" y="0"/>
              <a:chExt cx="183398" cy="376678"/>
            </a:xfrm>
          </p:grpSpPr>
          <p:sp>
            <p:nvSpPr>
              <p:cNvPr id="48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45" name="Grouper"/>
            <p:cNvGrpSpPr/>
            <p:nvPr/>
          </p:nvGrpSpPr>
          <p:grpSpPr>
            <a:xfrm>
              <a:off x="3329265" y="8174303"/>
              <a:ext cx="183399" cy="376679"/>
              <a:chOff x="0" y="0"/>
              <a:chExt cx="183398" cy="376678"/>
            </a:xfrm>
          </p:grpSpPr>
          <p:sp>
            <p:nvSpPr>
              <p:cNvPr id="48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52" name="Grouper"/>
            <p:cNvGrpSpPr/>
            <p:nvPr/>
          </p:nvGrpSpPr>
          <p:grpSpPr>
            <a:xfrm>
              <a:off x="3621365" y="8174303"/>
              <a:ext cx="183399" cy="376679"/>
              <a:chOff x="0" y="0"/>
              <a:chExt cx="183398" cy="376678"/>
            </a:xfrm>
          </p:grpSpPr>
          <p:sp>
            <p:nvSpPr>
              <p:cNvPr id="48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59" name="Grouper"/>
            <p:cNvGrpSpPr/>
            <p:nvPr/>
          </p:nvGrpSpPr>
          <p:grpSpPr>
            <a:xfrm>
              <a:off x="3913465" y="8174303"/>
              <a:ext cx="183399" cy="376679"/>
              <a:chOff x="0" y="0"/>
              <a:chExt cx="183398" cy="376678"/>
            </a:xfrm>
          </p:grpSpPr>
          <p:sp>
            <p:nvSpPr>
              <p:cNvPr id="48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66" name="Grouper"/>
            <p:cNvGrpSpPr/>
            <p:nvPr/>
          </p:nvGrpSpPr>
          <p:grpSpPr>
            <a:xfrm>
              <a:off x="4205565" y="8174303"/>
              <a:ext cx="183399" cy="376679"/>
              <a:chOff x="0" y="0"/>
              <a:chExt cx="183398" cy="376678"/>
            </a:xfrm>
          </p:grpSpPr>
          <p:sp>
            <p:nvSpPr>
              <p:cNvPr id="48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73" name="Grouper"/>
            <p:cNvGrpSpPr/>
            <p:nvPr/>
          </p:nvGrpSpPr>
          <p:grpSpPr>
            <a:xfrm>
              <a:off x="4497665" y="8174303"/>
              <a:ext cx="183399" cy="376679"/>
              <a:chOff x="0" y="0"/>
              <a:chExt cx="183398" cy="376678"/>
            </a:xfrm>
          </p:grpSpPr>
          <p:sp>
            <p:nvSpPr>
              <p:cNvPr id="48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80" name="Grouper"/>
            <p:cNvGrpSpPr/>
            <p:nvPr/>
          </p:nvGrpSpPr>
          <p:grpSpPr>
            <a:xfrm>
              <a:off x="4789765" y="8174303"/>
              <a:ext cx="183399" cy="376679"/>
              <a:chOff x="0" y="0"/>
              <a:chExt cx="183398" cy="376678"/>
            </a:xfrm>
          </p:grpSpPr>
          <p:sp>
            <p:nvSpPr>
              <p:cNvPr id="48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87" name="Grouper"/>
            <p:cNvGrpSpPr/>
            <p:nvPr/>
          </p:nvGrpSpPr>
          <p:grpSpPr>
            <a:xfrm>
              <a:off x="5081865" y="8174303"/>
              <a:ext cx="183399" cy="376679"/>
              <a:chOff x="0" y="0"/>
              <a:chExt cx="183398" cy="376678"/>
            </a:xfrm>
          </p:grpSpPr>
          <p:sp>
            <p:nvSpPr>
              <p:cNvPr id="48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94" name="Grouper"/>
            <p:cNvGrpSpPr/>
            <p:nvPr/>
          </p:nvGrpSpPr>
          <p:grpSpPr>
            <a:xfrm>
              <a:off x="5373965" y="8174303"/>
              <a:ext cx="183399" cy="376679"/>
              <a:chOff x="0" y="0"/>
              <a:chExt cx="183398" cy="376678"/>
            </a:xfrm>
          </p:grpSpPr>
          <p:sp>
            <p:nvSpPr>
              <p:cNvPr id="48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01" name="Grouper"/>
            <p:cNvGrpSpPr/>
            <p:nvPr/>
          </p:nvGrpSpPr>
          <p:grpSpPr>
            <a:xfrm>
              <a:off x="5666065" y="8174303"/>
              <a:ext cx="183399" cy="376679"/>
              <a:chOff x="0" y="0"/>
              <a:chExt cx="183398" cy="376678"/>
            </a:xfrm>
          </p:grpSpPr>
          <p:sp>
            <p:nvSpPr>
              <p:cNvPr id="48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08" name="Grouper"/>
            <p:cNvGrpSpPr/>
            <p:nvPr/>
          </p:nvGrpSpPr>
          <p:grpSpPr>
            <a:xfrm>
              <a:off x="5958165" y="8174303"/>
              <a:ext cx="183399" cy="376679"/>
              <a:chOff x="0" y="0"/>
              <a:chExt cx="183398" cy="376678"/>
            </a:xfrm>
          </p:grpSpPr>
          <p:sp>
            <p:nvSpPr>
              <p:cNvPr id="49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15" name="Grouper"/>
            <p:cNvGrpSpPr/>
            <p:nvPr/>
          </p:nvGrpSpPr>
          <p:grpSpPr>
            <a:xfrm>
              <a:off x="6250265" y="8174303"/>
              <a:ext cx="183399" cy="376679"/>
              <a:chOff x="0" y="0"/>
              <a:chExt cx="183398" cy="376678"/>
            </a:xfrm>
          </p:grpSpPr>
          <p:sp>
            <p:nvSpPr>
              <p:cNvPr id="49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22" name="Grouper"/>
            <p:cNvGrpSpPr/>
            <p:nvPr/>
          </p:nvGrpSpPr>
          <p:grpSpPr>
            <a:xfrm>
              <a:off x="6542363" y="8174303"/>
              <a:ext cx="183399" cy="376679"/>
              <a:chOff x="0" y="0"/>
              <a:chExt cx="183398" cy="376678"/>
            </a:xfrm>
          </p:grpSpPr>
          <p:sp>
            <p:nvSpPr>
              <p:cNvPr id="49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29" name="Grouper"/>
            <p:cNvGrpSpPr/>
            <p:nvPr/>
          </p:nvGrpSpPr>
          <p:grpSpPr>
            <a:xfrm>
              <a:off x="6834463" y="8174303"/>
              <a:ext cx="183399" cy="376679"/>
              <a:chOff x="0" y="0"/>
              <a:chExt cx="183398" cy="376678"/>
            </a:xfrm>
          </p:grpSpPr>
          <p:sp>
            <p:nvSpPr>
              <p:cNvPr id="49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36" name="Grouper"/>
            <p:cNvGrpSpPr/>
            <p:nvPr/>
          </p:nvGrpSpPr>
          <p:grpSpPr>
            <a:xfrm>
              <a:off x="7126563" y="8174303"/>
              <a:ext cx="183399" cy="376679"/>
              <a:chOff x="0" y="0"/>
              <a:chExt cx="183398" cy="376678"/>
            </a:xfrm>
          </p:grpSpPr>
          <p:sp>
            <p:nvSpPr>
              <p:cNvPr id="49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43" name="Grouper"/>
            <p:cNvGrpSpPr/>
            <p:nvPr/>
          </p:nvGrpSpPr>
          <p:grpSpPr>
            <a:xfrm>
              <a:off x="7418663" y="8174303"/>
              <a:ext cx="183399" cy="376679"/>
              <a:chOff x="0" y="0"/>
              <a:chExt cx="183398" cy="376678"/>
            </a:xfrm>
          </p:grpSpPr>
          <p:sp>
            <p:nvSpPr>
              <p:cNvPr id="49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50" name="Grouper"/>
            <p:cNvGrpSpPr/>
            <p:nvPr/>
          </p:nvGrpSpPr>
          <p:grpSpPr>
            <a:xfrm>
              <a:off x="7710763" y="8174303"/>
              <a:ext cx="183399" cy="376679"/>
              <a:chOff x="0" y="0"/>
              <a:chExt cx="183398" cy="376678"/>
            </a:xfrm>
          </p:grpSpPr>
          <p:sp>
            <p:nvSpPr>
              <p:cNvPr id="49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57" name="Grouper"/>
            <p:cNvGrpSpPr/>
            <p:nvPr/>
          </p:nvGrpSpPr>
          <p:grpSpPr>
            <a:xfrm>
              <a:off x="8002863" y="8174303"/>
              <a:ext cx="183399" cy="376679"/>
              <a:chOff x="0" y="0"/>
              <a:chExt cx="183398" cy="376678"/>
            </a:xfrm>
          </p:grpSpPr>
          <p:sp>
            <p:nvSpPr>
              <p:cNvPr id="49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64" name="Grouper"/>
            <p:cNvGrpSpPr/>
            <p:nvPr/>
          </p:nvGrpSpPr>
          <p:grpSpPr>
            <a:xfrm>
              <a:off x="8294963" y="8174303"/>
              <a:ext cx="183399" cy="376679"/>
              <a:chOff x="0" y="0"/>
              <a:chExt cx="183398" cy="376678"/>
            </a:xfrm>
          </p:grpSpPr>
          <p:sp>
            <p:nvSpPr>
              <p:cNvPr id="49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71" name="Grouper"/>
            <p:cNvGrpSpPr/>
            <p:nvPr/>
          </p:nvGrpSpPr>
          <p:grpSpPr>
            <a:xfrm>
              <a:off x="8587063" y="8174303"/>
              <a:ext cx="183399" cy="376679"/>
              <a:chOff x="0" y="0"/>
              <a:chExt cx="183398" cy="376678"/>
            </a:xfrm>
          </p:grpSpPr>
          <p:sp>
            <p:nvSpPr>
              <p:cNvPr id="49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78" name="Grouper"/>
            <p:cNvGrpSpPr/>
            <p:nvPr/>
          </p:nvGrpSpPr>
          <p:grpSpPr>
            <a:xfrm>
              <a:off x="8879163" y="8174303"/>
              <a:ext cx="183399" cy="376679"/>
              <a:chOff x="0" y="0"/>
              <a:chExt cx="183398" cy="376678"/>
            </a:xfrm>
          </p:grpSpPr>
          <p:sp>
            <p:nvSpPr>
              <p:cNvPr id="49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85" name="Grouper"/>
            <p:cNvGrpSpPr/>
            <p:nvPr/>
          </p:nvGrpSpPr>
          <p:grpSpPr>
            <a:xfrm>
              <a:off x="9171263" y="8174303"/>
              <a:ext cx="183399" cy="376679"/>
              <a:chOff x="0" y="0"/>
              <a:chExt cx="183398" cy="376678"/>
            </a:xfrm>
          </p:grpSpPr>
          <p:sp>
            <p:nvSpPr>
              <p:cNvPr id="49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92" name="Grouper"/>
            <p:cNvGrpSpPr/>
            <p:nvPr/>
          </p:nvGrpSpPr>
          <p:grpSpPr>
            <a:xfrm>
              <a:off x="9463363" y="8174303"/>
              <a:ext cx="183399" cy="376679"/>
              <a:chOff x="0" y="0"/>
              <a:chExt cx="183398" cy="376678"/>
            </a:xfrm>
          </p:grpSpPr>
          <p:sp>
            <p:nvSpPr>
              <p:cNvPr id="49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999" name="Grouper"/>
            <p:cNvGrpSpPr/>
            <p:nvPr/>
          </p:nvGrpSpPr>
          <p:grpSpPr>
            <a:xfrm>
              <a:off x="9755463" y="8174303"/>
              <a:ext cx="183399" cy="376679"/>
              <a:chOff x="0" y="0"/>
              <a:chExt cx="183398" cy="376678"/>
            </a:xfrm>
          </p:grpSpPr>
          <p:sp>
            <p:nvSpPr>
              <p:cNvPr id="49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9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06" name="Grouper"/>
            <p:cNvGrpSpPr/>
            <p:nvPr/>
          </p:nvGrpSpPr>
          <p:grpSpPr>
            <a:xfrm>
              <a:off x="10047563" y="8174303"/>
              <a:ext cx="183399" cy="376679"/>
              <a:chOff x="0" y="0"/>
              <a:chExt cx="183398" cy="376678"/>
            </a:xfrm>
          </p:grpSpPr>
          <p:sp>
            <p:nvSpPr>
              <p:cNvPr id="50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13" name="Grouper"/>
            <p:cNvGrpSpPr/>
            <p:nvPr/>
          </p:nvGrpSpPr>
          <p:grpSpPr>
            <a:xfrm>
              <a:off x="10339663" y="8174303"/>
              <a:ext cx="183399" cy="376679"/>
              <a:chOff x="0" y="0"/>
              <a:chExt cx="183398" cy="376678"/>
            </a:xfrm>
          </p:grpSpPr>
          <p:sp>
            <p:nvSpPr>
              <p:cNvPr id="50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20" name="Grouper"/>
            <p:cNvGrpSpPr/>
            <p:nvPr/>
          </p:nvGrpSpPr>
          <p:grpSpPr>
            <a:xfrm>
              <a:off x="10631763" y="8174303"/>
              <a:ext cx="183399" cy="376679"/>
              <a:chOff x="0" y="0"/>
              <a:chExt cx="183398" cy="376678"/>
            </a:xfrm>
          </p:grpSpPr>
          <p:sp>
            <p:nvSpPr>
              <p:cNvPr id="50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27" name="Grouper"/>
            <p:cNvGrpSpPr/>
            <p:nvPr/>
          </p:nvGrpSpPr>
          <p:grpSpPr>
            <a:xfrm>
              <a:off x="10923863" y="8174303"/>
              <a:ext cx="183399" cy="376679"/>
              <a:chOff x="0" y="0"/>
              <a:chExt cx="183398" cy="376678"/>
            </a:xfrm>
          </p:grpSpPr>
          <p:sp>
            <p:nvSpPr>
              <p:cNvPr id="50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34" name="Grouper"/>
            <p:cNvGrpSpPr/>
            <p:nvPr/>
          </p:nvGrpSpPr>
          <p:grpSpPr>
            <a:xfrm>
              <a:off x="11215963" y="8174303"/>
              <a:ext cx="183399" cy="376679"/>
              <a:chOff x="0" y="0"/>
              <a:chExt cx="183398" cy="376678"/>
            </a:xfrm>
          </p:grpSpPr>
          <p:sp>
            <p:nvSpPr>
              <p:cNvPr id="50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41" name="Grouper"/>
            <p:cNvGrpSpPr/>
            <p:nvPr/>
          </p:nvGrpSpPr>
          <p:grpSpPr>
            <a:xfrm>
              <a:off x="11508063" y="8174303"/>
              <a:ext cx="183399" cy="376679"/>
              <a:chOff x="0" y="0"/>
              <a:chExt cx="183398" cy="376678"/>
            </a:xfrm>
          </p:grpSpPr>
          <p:sp>
            <p:nvSpPr>
              <p:cNvPr id="50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48" name="Grouper"/>
            <p:cNvGrpSpPr/>
            <p:nvPr/>
          </p:nvGrpSpPr>
          <p:grpSpPr>
            <a:xfrm>
              <a:off x="11800163" y="8174303"/>
              <a:ext cx="183399" cy="376679"/>
              <a:chOff x="0" y="0"/>
              <a:chExt cx="183398" cy="376678"/>
            </a:xfrm>
          </p:grpSpPr>
          <p:sp>
            <p:nvSpPr>
              <p:cNvPr id="50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55" name="Grouper"/>
            <p:cNvGrpSpPr/>
            <p:nvPr/>
          </p:nvGrpSpPr>
          <p:grpSpPr>
            <a:xfrm>
              <a:off x="12092263" y="8174303"/>
              <a:ext cx="183399" cy="376679"/>
              <a:chOff x="0" y="0"/>
              <a:chExt cx="183398" cy="376678"/>
            </a:xfrm>
          </p:grpSpPr>
          <p:sp>
            <p:nvSpPr>
              <p:cNvPr id="50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62" name="Grouper"/>
            <p:cNvGrpSpPr/>
            <p:nvPr/>
          </p:nvGrpSpPr>
          <p:grpSpPr>
            <a:xfrm>
              <a:off x="12384363" y="8174303"/>
              <a:ext cx="183399" cy="376679"/>
              <a:chOff x="0" y="0"/>
              <a:chExt cx="183398" cy="376678"/>
            </a:xfrm>
          </p:grpSpPr>
          <p:sp>
            <p:nvSpPr>
              <p:cNvPr id="50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69" name="Grouper"/>
            <p:cNvGrpSpPr/>
            <p:nvPr/>
          </p:nvGrpSpPr>
          <p:grpSpPr>
            <a:xfrm>
              <a:off x="12676463" y="8174303"/>
              <a:ext cx="183399" cy="376679"/>
              <a:chOff x="0" y="0"/>
              <a:chExt cx="183398" cy="376678"/>
            </a:xfrm>
          </p:grpSpPr>
          <p:sp>
            <p:nvSpPr>
              <p:cNvPr id="50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00" name="Grouper"/>
          <p:cNvGrpSpPr/>
          <p:nvPr/>
        </p:nvGrpSpPr>
        <p:grpSpPr>
          <a:xfrm>
            <a:off x="115097" y="1089024"/>
            <a:ext cx="12859863" cy="8550983"/>
            <a:chOff x="0" y="0"/>
            <a:chExt cx="12859861" cy="8550981"/>
          </a:xfrm>
        </p:grpSpPr>
        <p:grpSp>
          <p:nvGrpSpPr>
            <p:cNvPr id="5078" name="Grouper"/>
            <p:cNvGrpSpPr/>
            <p:nvPr/>
          </p:nvGrpSpPr>
          <p:grpSpPr>
            <a:xfrm>
              <a:off x="-1" y="-1"/>
              <a:ext cx="183400" cy="376680"/>
              <a:chOff x="0" y="0"/>
              <a:chExt cx="183398" cy="376678"/>
            </a:xfrm>
          </p:grpSpPr>
          <p:sp>
            <p:nvSpPr>
              <p:cNvPr id="50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85" name="Grouper"/>
            <p:cNvGrpSpPr/>
            <p:nvPr/>
          </p:nvGrpSpPr>
          <p:grpSpPr>
            <a:xfrm>
              <a:off x="292099" y="-1"/>
              <a:ext cx="183400" cy="376680"/>
              <a:chOff x="0" y="0"/>
              <a:chExt cx="183398" cy="376678"/>
            </a:xfrm>
          </p:grpSpPr>
          <p:sp>
            <p:nvSpPr>
              <p:cNvPr id="50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92" name="Grouper"/>
            <p:cNvGrpSpPr/>
            <p:nvPr/>
          </p:nvGrpSpPr>
          <p:grpSpPr>
            <a:xfrm>
              <a:off x="584199" y="-1"/>
              <a:ext cx="183400" cy="376680"/>
              <a:chOff x="0" y="0"/>
              <a:chExt cx="183398" cy="376678"/>
            </a:xfrm>
          </p:grpSpPr>
          <p:sp>
            <p:nvSpPr>
              <p:cNvPr id="50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099" name="Grouper"/>
            <p:cNvGrpSpPr/>
            <p:nvPr/>
          </p:nvGrpSpPr>
          <p:grpSpPr>
            <a:xfrm>
              <a:off x="876299" y="-1"/>
              <a:ext cx="183400" cy="376680"/>
              <a:chOff x="0" y="0"/>
              <a:chExt cx="183398" cy="376678"/>
            </a:xfrm>
          </p:grpSpPr>
          <p:sp>
            <p:nvSpPr>
              <p:cNvPr id="50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06" name="Grouper"/>
            <p:cNvGrpSpPr/>
            <p:nvPr/>
          </p:nvGrpSpPr>
          <p:grpSpPr>
            <a:xfrm>
              <a:off x="1168399" y="-1"/>
              <a:ext cx="183400" cy="376680"/>
              <a:chOff x="0" y="0"/>
              <a:chExt cx="183398" cy="376678"/>
            </a:xfrm>
          </p:grpSpPr>
          <p:sp>
            <p:nvSpPr>
              <p:cNvPr id="51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13" name="Grouper"/>
            <p:cNvGrpSpPr/>
            <p:nvPr/>
          </p:nvGrpSpPr>
          <p:grpSpPr>
            <a:xfrm>
              <a:off x="1460499" y="-1"/>
              <a:ext cx="183400" cy="376680"/>
              <a:chOff x="0" y="0"/>
              <a:chExt cx="183398" cy="376678"/>
            </a:xfrm>
          </p:grpSpPr>
          <p:sp>
            <p:nvSpPr>
              <p:cNvPr id="51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20" name="Grouper"/>
            <p:cNvGrpSpPr/>
            <p:nvPr/>
          </p:nvGrpSpPr>
          <p:grpSpPr>
            <a:xfrm>
              <a:off x="1752599" y="-1"/>
              <a:ext cx="183400" cy="376680"/>
              <a:chOff x="0" y="0"/>
              <a:chExt cx="183398" cy="376678"/>
            </a:xfrm>
          </p:grpSpPr>
          <p:sp>
            <p:nvSpPr>
              <p:cNvPr id="51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27" name="Grouper"/>
            <p:cNvGrpSpPr/>
            <p:nvPr/>
          </p:nvGrpSpPr>
          <p:grpSpPr>
            <a:xfrm>
              <a:off x="2044699" y="-1"/>
              <a:ext cx="183400" cy="376680"/>
              <a:chOff x="0" y="0"/>
              <a:chExt cx="183398" cy="376678"/>
            </a:xfrm>
          </p:grpSpPr>
          <p:sp>
            <p:nvSpPr>
              <p:cNvPr id="51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34" name="Grouper"/>
            <p:cNvGrpSpPr/>
            <p:nvPr/>
          </p:nvGrpSpPr>
          <p:grpSpPr>
            <a:xfrm>
              <a:off x="2336799" y="-1"/>
              <a:ext cx="183400" cy="376680"/>
              <a:chOff x="0" y="0"/>
              <a:chExt cx="183398" cy="376678"/>
            </a:xfrm>
          </p:grpSpPr>
          <p:sp>
            <p:nvSpPr>
              <p:cNvPr id="51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41" name="Grouper"/>
            <p:cNvGrpSpPr/>
            <p:nvPr/>
          </p:nvGrpSpPr>
          <p:grpSpPr>
            <a:xfrm>
              <a:off x="2628899" y="-1"/>
              <a:ext cx="183400" cy="376680"/>
              <a:chOff x="0" y="0"/>
              <a:chExt cx="183398" cy="376678"/>
            </a:xfrm>
          </p:grpSpPr>
          <p:sp>
            <p:nvSpPr>
              <p:cNvPr id="51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48" name="Grouper"/>
            <p:cNvGrpSpPr/>
            <p:nvPr/>
          </p:nvGrpSpPr>
          <p:grpSpPr>
            <a:xfrm>
              <a:off x="2920999" y="-1"/>
              <a:ext cx="183400" cy="376680"/>
              <a:chOff x="0" y="0"/>
              <a:chExt cx="183398" cy="376678"/>
            </a:xfrm>
          </p:grpSpPr>
          <p:sp>
            <p:nvSpPr>
              <p:cNvPr id="51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55" name="Grouper"/>
            <p:cNvGrpSpPr/>
            <p:nvPr/>
          </p:nvGrpSpPr>
          <p:grpSpPr>
            <a:xfrm>
              <a:off x="3213099" y="-1"/>
              <a:ext cx="183400" cy="376680"/>
              <a:chOff x="0" y="0"/>
              <a:chExt cx="183398" cy="376678"/>
            </a:xfrm>
          </p:grpSpPr>
          <p:sp>
            <p:nvSpPr>
              <p:cNvPr id="51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62" name="Grouper"/>
            <p:cNvGrpSpPr/>
            <p:nvPr/>
          </p:nvGrpSpPr>
          <p:grpSpPr>
            <a:xfrm>
              <a:off x="3505199" y="-1"/>
              <a:ext cx="183399" cy="376680"/>
              <a:chOff x="0" y="0"/>
              <a:chExt cx="183398" cy="376678"/>
            </a:xfrm>
          </p:grpSpPr>
          <p:sp>
            <p:nvSpPr>
              <p:cNvPr id="51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69" name="Grouper"/>
            <p:cNvGrpSpPr/>
            <p:nvPr/>
          </p:nvGrpSpPr>
          <p:grpSpPr>
            <a:xfrm>
              <a:off x="3797299" y="-1"/>
              <a:ext cx="183399" cy="376680"/>
              <a:chOff x="0" y="0"/>
              <a:chExt cx="183398" cy="376678"/>
            </a:xfrm>
          </p:grpSpPr>
          <p:sp>
            <p:nvSpPr>
              <p:cNvPr id="51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76" name="Grouper"/>
            <p:cNvGrpSpPr/>
            <p:nvPr/>
          </p:nvGrpSpPr>
          <p:grpSpPr>
            <a:xfrm>
              <a:off x="4089399" y="-1"/>
              <a:ext cx="183399" cy="376680"/>
              <a:chOff x="0" y="0"/>
              <a:chExt cx="183398" cy="376678"/>
            </a:xfrm>
          </p:grpSpPr>
          <p:sp>
            <p:nvSpPr>
              <p:cNvPr id="51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83" name="Grouper"/>
            <p:cNvGrpSpPr/>
            <p:nvPr/>
          </p:nvGrpSpPr>
          <p:grpSpPr>
            <a:xfrm>
              <a:off x="4381499" y="-1"/>
              <a:ext cx="183399" cy="376680"/>
              <a:chOff x="0" y="0"/>
              <a:chExt cx="183398" cy="376678"/>
            </a:xfrm>
          </p:grpSpPr>
          <p:sp>
            <p:nvSpPr>
              <p:cNvPr id="51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90" name="Grouper"/>
            <p:cNvGrpSpPr/>
            <p:nvPr/>
          </p:nvGrpSpPr>
          <p:grpSpPr>
            <a:xfrm>
              <a:off x="4673599" y="-1"/>
              <a:ext cx="183399" cy="376680"/>
              <a:chOff x="0" y="0"/>
              <a:chExt cx="183398" cy="376678"/>
            </a:xfrm>
          </p:grpSpPr>
          <p:sp>
            <p:nvSpPr>
              <p:cNvPr id="51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197" name="Grouper"/>
            <p:cNvGrpSpPr/>
            <p:nvPr/>
          </p:nvGrpSpPr>
          <p:grpSpPr>
            <a:xfrm>
              <a:off x="4965699" y="-1"/>
              <a:ext cx="183399" cy="376680"/>
              <a:chOff x="0" y="0"/>
              <a:chExt cx="183398" cy="376678"/>
            </a:xfrm>
          </p:grpSpPr>
          <p:sp>
            <p:nvSpPr>
              <p:cNvPr id="51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04" name="Grouper"/>
            <p:cNvGrpSpPr/>
            <p:nvPr/>
          </p:nvGrpSpPr>
          <p:grpSpPr>
            <a:xfrm>
              <a:off x="5257799" y="-1"/>
              <a:ext cx="183399" cy="376680"/>
              <a:chOff x="0" y="0"/>
              <a:chExt cx="183398" cy="376678"/>
            </a:xfrm>
          </p:grpSpPr>
          <p:sp>
            <p:nvSpPr>
              <p:cNvPr id="51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11" name="Grouper"/>
            <p:cNvGrpSpPr/>
            <p:nvPr/>
          </p:nvGrpSpPr>
          <p:grpSpPr>
            <a:xfrm>
              <a:off x="5549899" y="-1"/>
              <a:ext cx="183399" cy="376680"/>
              <a:chOff x="0" y="0"/>
              <a:chExt cx="183398" cy="376678"/>
            </a:xfrm>
          </p:grpSpPr>
          <p:sp>
            <p:nvSpPr>
              <p:cNvPr id="52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18" name="Grouper"/>
            <p:cNvGrpSpPr/>
            <p:nvPr/>
          </p:nvGrpSpPr>
          <p:grpSpPr>
            <a:xfrm>
              <a:off x="5841999" y="-1"/>
              <a:ext cx="183399" cy="376680"/>
              <a:chOff x="0" y="0"/>
              <a:chExt cx="183398" cy="376678"/>
            </a:xfrm>
          </p:grpSpPr>
          <p:sp>
            <p:nvSpPr>
              <p:cNvPr id="52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25" name="Grouper"/>
            <p:cNvGrpSpPr/>
            <p:nvPr/>
          </p:nvGrpSpPr>
          <p:grpSpPr>
            <a:xfrm>
              <a:off x="6134099" y="-1"/>
              <a:ext cx="183399" cy="376680"/>
              <a:chOff x="0" y="0"/>
              <a:chExt cx="183398" cy="376678"/>
            </a:xfrm>
          </p:grpSpPr>
          <p:sp>
            <p:nvSpPr>
              <p:cNvPr id="52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32" name="Grouper"/>
            <p:cNvGrpSpPr/>
            <p:nvPr/>
          </p:nvGrpSpPr>
          <p:grpSpPr>
            <a:xfrm>
              <a:off x="6426199" y="-1"/>
              <a:ext cx="183399" cy="376680"/>
              <a:chOff x="0" y="0"/>
              <a:chExt cx="183398" cy="376678"/>
            </a:xfrm>
          </p:grpSpPr>
          <p:sp>
            <p:nvSpPr>
              <p:cNvPr id="52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39" name="Grouper"/>
            <p:cNvGrpSpPr/>
            <p:nvPr/>
          </p:nvGrpSpPr>
          <p:grpSpPr>
            <a:xfrm>
              <a:off x="6718299" y="-1"/>
              <a:ext cx="183399" cy="376680"/>
              <a:chOff x="0" y="0"/>
              <a:chExt cx="183398" cy="376678"/>
            </a:xfrm>
          </p:grpSpPr>
          <p:sp>
            <p:nvSpPr>
              <p:cNvPr id="52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46" name="Grouper"/>
            <p:cNvGrpSpPr/>
            <p:nvPr/>
          </p:nvGrpSpPr>
          <p:grpSpPr>
            <a:xfrm>
              <a:off x="7010399" y="-1"/>
              <a:ext cx="183399" cy="376680"/>
              <a:chOff x="0" y="0"/>
              <a:chExt cx="183398" cy="376678"/>
            </a:xfrm>
          </p:grpSpPr>
          <p:sp>
            <p:nvSpPr>
              <p:cNvPr id="52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53" name="Grouper"/>
            <p:cNvGrpSpPr/>
            <p:nvPr/>
          </p:nvGrpSpPr>
          <p:grpSpPr>
            <a:xfrm>
              <a:off x="7302499" y="-1"/>
              <a:ext cx="183399" cy="376680"/>
              <a:chOff x="0" y="0"/>
              <a:chExt cx="183398" cy="376678"/>
            </a:xfrm>
          </p:grpSpPr>
          <p:sp>
            <p:nvSpPr>
              <p:cNvPr id="52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60" name="Grouper"/>
            <p:cNvGrpSpPr/>
            <p:nvPr/>
          </p:nvGrpSpPr>
          <p:grpSpPr>
            <a:xfrm>
              <a:off x="7594599" y="-1"/>
              <a:ext cx="183399" cy="376680"/>
              <a:chOff x="0" y="0"/>
              <a:chExt cx="183398" cy="376678"/>
            </a:xfrm>
          </p:grpSpPr>
          <p:sp>
            <p:nvSpPr>
              <p:cNvPr id="52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67" name="Grouper"/>
            <p:cNvGrpSpPr/>
            <p:nvPr/>
          </p:nvGrpSpPr>
          <p:grpSpPr>
            <a:xfrm>
              <a:off x="7886699" y="-1"/>
              <a:ext cx="183399" cy="376680"/>
              <a:chOff x="0" y="0"/>
              <a:chExt cx="183398" cy="376678"/>
            </a:xfrm>
          </p:grpSpPr>
          <p:sp>
            <p:nvSpPr>
              <p:cNvPr id="52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74" name="Grouper"/>
            <p:cNvGrpSpPr/>
            <p:nvPr/>
          </p:nvGrpSpPr>
          <p:grpSpPr>
            <a:xfrm>
              <a:off x="8178799" y="-1"/>
              <a:ext cx="183399" cy="376680"/>
              <a:chOff x="0" y="0"/>
              <a:chExt cx="183398" cy="376678"/>
            </a:xfrm>
          </p:grpSpPr>
          <p:sp>
            <p:nvSpPr>
              <p:cNvPr id="52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81" name="Grouper"/>
            <p:cNvGrpSpPr/>
            <p:nvPr/>
          </p:nvGrpSpPr>
          <p:grpSpPr>
            <a:xfrm>
              <a:off x="8470899" y="-1"/>
              <a:ext cx="183399" cy="376680"/>
              <a:chOff x="0" y="0"/>
              <a:chExt cx="183398" cy="376678"/>
            </a:xfrm>
          </p:grpSpPr>
          <p:sp>
            <p:nvSpPr>
              <p:cNvPr id="52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88" name="Grouper"/>
            <p:cNvGrpSpPr/>
            <p:nvPr/>
          </p:nvGrpSpPr>
          <p:grpSpPr>
            <a:xfrm>
              <a:off x="8762999" y="-1"/>
              <a:ext cx="183399" cy="376680"/>
              <a:chOff x="0" y="0"/>
              <a:chExt cx="183398" cy="376678"/>
            </a:xfrm>
          </p:grpSpPr>
          <p:sp>
            <p:nvSpPr>
              <p:cNvPr id="52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295" name="Grouper"/>
            <p:cNvGrpSpPr/>
            <p:nvPr/>
          </p:nvGrpSpPr>
          <p:grpSpPr>
            <a:xfrm>
              <a:off x="9055099" y="-1"/>
              <a:ext cx="183399" cy="376680"/>
              <a:chOff x="0" y="0"/>
              <a:chExt cx="183398" cy="376678"/>
            </a:xfrm>
          </p:grpSpPr>
          <p:sp>
            <p:nvSpPr>
              <p:cNvPr id="52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02" name="Grouper"/>
            <p:cNvGrpSpPr/>
            <p:nvPr/>
          </p:nvGrpSpPr>
          <p:grpSpPr>
            <a:xfrm>
              <a:off x="9347199" y="-1"/>
              <a:ext cx="183399" cy="376680"/>
              <a:chOff x="0" y="0"/>
              <a:chExt cx="183398" cy="376678"/>
            </a:xfrm>
          </p:grpSpPr>
          <p:sp>
            <p:nvSpPr>
              <p:cNvPr id="52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2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09" name="Grouper"/>
            <p:cNvGrpSpPr/>
            <p:nvPr/>
          </p:nvGrpSpPr>
          <p:grpSpPr>
            <a:xfrm>
              <a:off x="9639299" y="-1"/>
              <a:ext cx="183399" cy="376680"/>
              <a:chOff x="0" y="0"/>
              <a:chExt cx="183398" cy="376678"/>
            </a:xfrm>
          </p:grpSpPr>
          <p:sp>
            <p:nvSpPr>
              <p:cNvPr id="53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16" name="Grouper"/>
            <p:cNvGrpSpPr/>
            <p:nvPr/>
          </p:nvGrpSpPr>
          <p:grpSpPr>
            <a:xfrm>
              <a:off x="9931399" y="-1"/>
              <a:ext cx="183399" cy="376680"/>
              <a:chOff x="0" y="0"/>
              <a:chExt cx="183398" cy="376678"/>
            </a:xfrm>
          </p:grpSpPr>
          <p:sp>
            <p:nvSpPr>
              <p:cNvPr id="53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23" name="Grouper"/>
            <p:cNvGrpSpPr/>
            <p:nvPr/>
          </p:nvGrpSpPr>
          <p:grpSpPr>
            <a:xfrm>
              <a:off x="10223499" y="-1"/>
              <a:ext cx="183399" cy="376680"/>
              <a:chOff x="0" y="0"/>
              <a:chExt cx="183398" cy="376678"/>
            </a:xfrm>
          </p:grpSpPr>
          <p:sp>
            <p:nvSpPr>
              <p:cNvPr id="53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30" name="Grouper"/>
            <p:cNvGrpSpPr/>
            <p:nvPr/>
          </p:nvGrpSpPr>
          <p:grpSpPr>
            <a:xfrm>
              <a:off x="10515599" y="-1"/>
              <a:ext cx="183399" cy="376680"/>
              <a:chOff x="0" y="0"/>
              <a:chExt cx="183398" cy="376678"/>
            </a:xfrm>
          </p:grpSpPr>
          <p:sp>
            <p:nvSpPr>
              <p:cNvPr id="53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37" name="Grouper"/>
            <p:cNvGrpSpPr/>
            <p:nvPr/>
          </p:nvGrpSpPr>
          <p:grpSpPr>
            <a:xfrm>
              <a:off x="10807699" y="-1"/>
              <a:ext cx="183399" cy="376680"/>
              <a:chOff x="0" y="0"/>
              <a:chExt cx="183398" cy="376678"/>
            </a:xfrm>
          </p:grpSpPr>
          <p:sp>
            <p:nvSpPr>
              <p:cNvPr id="53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44" name="Grouper"/>
            <p:cNvGrpSpPr/>
            <p:nvPr/>
          </p:nvGrpSpPr>
          <p:grpSpPr>
            <a:xfrm>
              <a:off x="11099799" y="-1"/>
              <a:ext cx="183399" cy="376680"/>
              <a:chOff x="0" y="0"/>
              <a:chExt cx="183398" cy="376678"/>
            </a:xfrm>
          </p:grpSpPr>
          <p:sp>
            <p:nvSpPr>
              <p:cNvPr id="53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51" name="Grouper"/>
            <p:cNvGrpSpPr/>
            <p:nvPr/>
          </p:nvGrpSpPr>
          <p:grpSpPr>
            <a:xfrm>
              <a:off x="11391899" y="-1"/>
              <a:ext cx="183399" cy="376680"/>
              <a:chOff x="0" y="0"/>
              <a:chExt cx="183398" cy="376678"/>
            </a:xfrm>
          </p:grpSpPr>
          <p:sp>
            <p:nvSpPr>
              <p:cNvPr id="53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58" name="Grouper"/>
            <p:cNvGrpSpPr/>
            <p:nvPr/>
          </p:nvGrpSpPr>
          <p:grpSpPr>
            <a:xfrm>
              <a:off x="11683999" y="-1"/>
              <a:ext cx="183399" cy="376680"/>
              <a:chOff x="0" y="0"/>
              <a:chExt cx="183398" cy="376678"/>
            </a:xfrm>
          </p:grpSpPr>
          <p:sp>
            <p:nvSpPr>
              <p:cNvPr id="53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65" name="Grouper"/>
            <p:cNvGrpSpPr/>
            <p:nvPr/>
          </p:nvGrpSpPr>
          <p:grpSpPr>
            <a:xfrm>
              <a:off x="11976099" y="-1"/>
              <a:ext cx="183399" cy="376680"/>
              <a:chOff x="0" y="0"/>
              <a:chExt cx="183398" cy="376678"/>
            </a:xfrm>
          </p:grpSpPr>
          <p:sp>
            <p:nvSpPr>
              <p:cNvPr id="53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72" name="Grouper"/>
            <p:cNvGrpSpPr/>
            <p:nvPr/>
          </p:nvGrpSpPr>
          <p:grpSpPr>
            <a:xfrm>
              <a:off x="12268199" y="-1"/>
              <a:ext cx="183399" cy="376680"/>
              <a:chOff x="0" y="0"/>
              <a:chExt cx="183398" cy="376678"/>
            </a:xfrm>
          </p:grpSpPr>
          <p:sp>
            <p:nvSpPr>
              <p:cNvPr id="53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79" name="Grouper"/>
            <p:cNvGrpSpPr/>
            <p:nvPr/>
          </p:nvGrpSpPr>
          <p:grpSpPr>
            <a:xfrm>
              <a:off x="12560299" y="-1"/>
              <a:ext cx="183399" cy="376680"/>
              <a:chOff x="0" y="0"/>
              <a:chExt cx="183398" cy="376678"/>
            </a:xfrm>
          </p:grpSpPr>
          <p:sp>
            <p:nvSpPr>
              <p:cNvPr id="53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86" name="Grouper"/>
            <p:cNvGrpSpPr/>
            <p:nvPr/>
          </p:nvGrpSpPr>
          <p:grpSpPr>
            <a:xfrm>
              <a:off x="15453" y="544953"/>
              <a:ext cx="183400" cy="376680"/>
              <a:chOff x="0" y="0"/>
              <a:chExt cx="183398" cy="376678"/>
            </a:xfrm>
          </p:grpSpPr>
          <p:sp>
            <p:nvSpPr>
              <p:cNvPr id="53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393" name="Grouper"/>
            <p:cNvGrpSpPr/>
            <p:nvPr/>
          </p:nvGrpSpPr>
          <p:grpSpPr>
            <a:xfrm>
              <a:off x="307553" y="544953"/>
              <a:ext cx="183399" cy="376680"/>
              <a:chOff x="0" y="0"/>
              <a:chExt cx="183398" cy="376678"/>
            </a:xfrm>
          </p:grpSpPr>
          <p:sp>
            <p:nvSpPr>
              <p:cNvPr id="53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00" name="Grouper"/>
            <p:cNvGrpSpPr/>
            <p:nvPr/>
          </p:nvGrpSpPr>
          <p:grpSpPr>
            <a:xfrm>
              <a:off x="599653" y="544953"/>
              <a:ext cx="183399" cy="376680"/>
              <a:chOff x="0" y="0"/>
              <a:chExt cx="183398" cy="376678"/>
            </a:xfrm>
          </p:grpSpPr>
          <p:sp>
            <p:nvSpPr>
              <p:cNvPr id="53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3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07" name="Grouper"/>
            <p:cNvGrpSpPr/>
            <p:nvPr/>
          </p:nvGrpSpPr>
          <p:grpSpPr>
            <a:xfrm>
              <a:off x="891753" y="544953"/>
              <a:ext cx="183399" cy="376680"/>
              <a:chOff x="0" y="0"/>
              <a:chExt cx="183398" cy="376678"/>
            </a:xfrm>
          </p:grpSpPr>
          <p:sp>
            <p:nvSpPr>
              <p:cNvPr id="54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14" name="Grouper"/>
            <p:cNvGrpSpPr/>
            <p:nvPr/>
          </p:nvGrpSpPr>
          <p:grpSpPr>
            <a:xfrm>
              <a:off x="1183853" y="544953"/>
              <a:ext cx="183399" cy="376680"/>
              <a:chOff x="0" y="0"/>
              <a:chExt cx="183398" cy="376678"/>
            </a:xfrm>
          </p:grpSpPr>
          <p:sp>
            <p:nvSpPr>
              <p:cNvPr id="54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21" name="Grouper"/>
            <p:cNvGrpSpPr/>
            <p:nvPr/>
          </p:nvGrpSpPr>
          <p:grpSpPr>
            <a:xfrm>
              <a:off x="1475953" y="544953"/>
              <a:ext cx="183399" cy="376680"/>
              <a:chOff x="0" y="0"/>
              <a:chExt cx="183398" cy="376678"/>
            </a:xfrm>
          </p:grpSpPr>
          <p:sp>
            <p:nvSpPr>
              <p:cNvPr id="54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28" name="Grouper"/>
            <p:cNvGrpSpPr/>
            <p:nvPr/>
          </p:nvGrpSpPr>
          <p:grpSpPr>
            <a:xfrm>
              <a:off x="1768053" y="544953"/>
              <a:ext cx="183400" cy="376680"/>
              <a:chOff x="0" y="0"/>
              <a:chExt cx="183398" cy="376678"/>
            </a:xfrm>
          </p:grpSpPr>
          <p:sp>
            <p:nvSpPr>
              <p:cNvPr id="54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35" name="Grouper"/>
            <p:cNvGrpSpPr/>
            <p:nvPr/>
          </p:nvGrpSpPr>
          <p:grpSpPr>
            <a:xfrm>
              <a:off x="2060153" y="544953"/>
              <a:ext cx="183400" cy="376680"/>
              <a:chOff x="0" y="0"/>
              <a:chExt cx="183398" cy="376678"/>
            </a:xfrm>
          </p:grpSpPr>
          <p:sp>
            <p:nvSpPr>
              <p:cNvPr id="54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42" name="Grouper"/>
            <p:cNvGrpSpPr/>
            <p:nvPr/>
          </p:nvGrpSpPr>
          <p:grpSpPr>
            <a:xfrm>
              <a:off x="2352253" y="544953"/>
              <a:ext cx="183400" cy="376680"/>
              <a:chOff x="0" y="0"/>
              <a:chExt cx="183398" cy="376678"/>
            </a:xfrm>
          </p:grpSpPr>
          <p:sp>
            <p:nvSpPr>
              <p:cNvPr id="54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49" name="Grouper"/>
            <p:cNvGrpSpPr/>
            <p:nvPr/>
          </p:nvGrpSpPr>
          <p:grpSpPr>
            <a:xfrm>
              <a:off x="2644353" y="544953"/>
              <a:ext cx="183400" cy="376680"/>
              <a:chOff x="0" y="0"/>
              <a:chExt cx="183398" cy="376678"/>
            </a:xfrm>
          </p:grpSpPr>
          <p:sp>
            <p:nvSpPr>
              <p:cNvPr id="54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56" name="Grouper"/>
            <p:cNvGrpSpPr/>
            <p:nvPr/>
          </p:nvGrpSpPr>
          <p:grpSpPr>
            <a:xfrm>
              <a:off x="2936453" y="544953"/>
              <a:ext cx="183400" cy="376680"/>
              <a:chOff x="0" y="0"/>
              <a:chExt cx="183398" cy="376678"/>
            </a:xfrm>
          </p:grpSpPr>
          <p:sp>
            <p:nvSpPr>
              <p:cNvPr id="54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63" name="Grouper"/>
            <p:cNvGrpSpPr/>
            <p:nvPr/>
          </p:nvGrpSpPr>
          <p:grpSpPr>
            <a:xfrm>
              <a:off x="3228553" y="544953"/>
              <a:ext cx="183399" cy="376680"/>
              <a:chOff x="0" y="0"/>
              <a:chExt cx="183398" cy="376678"/>
            </a:xfrm>
          </p:grpSpPr>
          <p:sp>
            <p:nvSpPr>
              <p:cNvPr id="54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70" name="Grouper"/>
            <p:cNvGrpSpPr/>
            <p:nvPr/>
          </p:nvGrpSpPr>
          <p:grpSpPr>
            <a:xfrm>
              <a:off x="3520653" y="544953"/>
              <a:ext cx="183399" cy="376680"/>
              <a:chOff x="0" y="0"/>
              <a:chExt cx="183398" cy="376678"/>
            </a:xfrm>
          </p:grpSpPr>
          <p:sp>
            <p:nvSpPr>
              <p:cNvPr id="54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77" name="Grouper"/>
            <p:cNvGrpSpPr/>
            <p:nvPr/>
          </p:nvGrpSpPr>
          <p:grpSpPr>
            <a:xfrm>
              <a:off x="3812753" y="544953"/>
              <a:ext cx="183399" cy="376680"/>
              <a:chOff x="0" y="0"/>
              <a:chExt cx="183398" cy="376678"/>
            </a:xfrm>
          </p:grpSpPr>
          <p:sp>
            <p:nvSpPr>
              <p:cNvPr id="54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84" name="Grouper"/>
            <p:cNvGrpSpPr/>
            <p:nvPr/>
          </p:nvGrpSpPr>
          <p:grpSpPr>
            <a:xfrm>
              <a:off x="4104853" y="544953"/>
              <a:ext cx="183399" cy="376680"/>
              <a:chOff x="0" y="0"/>
              <a:chExt cx="183398" cy="376678"/>
            </a:xfrm>
          </p:grpSpPr>
          <p:sp>
            <p:nvSpPr>
              <p:cNvPr id="54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91" name="Grouper"/>
            <p:cNvGrpSpPr/>
            <p:nvPr/>
          </p:nvGrpSpPr>
          <p:grpSpPr>
            <a:xfrm>
              <a:off x="4396953" y="544953"/>
              <a:ext cx="183399" cy="376680"/>
              <a:chOff x="0" y="0"/>
              <a:chExt cx="183398" cy="376678"/>
            </a:xfrm>
          </p:grpSpPr>
          <p:sp>
            <p:nvSpPr>
              <p:cNvPr id="54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498" name="Grouper"/>
            <p:cNvGrpSpPr/>
            <p:nvPr/>
          </p:nvGrpSpPr>
          <p:grpSpPr>
            <a:xfrm>
              <a:off x="4689053" y="544953"/>
              <a:ext cx="183399" cy="376680"/>
              <a:chOff x="0" y="0"/>
              <a:chExt cx="183398" cy="376678"/>
            </a:xfrm>
          </p:grpSpPr>
          <p:sp>
            <p:nvSpPr>
              <p:cNvPr id="54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4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05" name="Grouper"/>
            <p:cNvGrpSpPr/>
            <p:nvPr/>
          </p:nvGrpSpPr>
          <p:grpSpPr>
            <a:xfrm>
              <a:off x="4981153" y="544953"/>
              <a:ext cx="183399" cy="376680"/>
              <a:chOff x="0" y="0"/>
              <a:chExt cx="183398" cy="376678"/>
            </a:xfrm>
          </p:grpSpPr>
          <p:sp>
            <p:nvSpPr>
              <p:cNvPr id="54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12" name="Grouper"/>
            <p:cNvGrpSpPr/>
            <p:nvPr/>
          </p:nvGrpSpPr>
          <p:grpSpPr>
            <a:xfrm>
              <a:off x="5273253" y="544953"/>
              <a:ext cx="183399" cy="376680"/>
              <a:chOff x="0" y="0"/>
              <a:chExt cx="183398" cy="376678"/>
            </a:xfrm>
          </p:grpSpPr>
          <p:sp>
            <p:nvSpPr>
              <p:cNvPr id="55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19" name="Grouper"/>
            <p:cNvGrpSpPr/>
            <p:nvPr/>
          </p:nvGrpSpPr>
          <p:grpSpPr>
            <a:xfrm>
              <a:off x="5565353" y="544953"/>
              <a:ext cx="183399" cy="376680"/>
              <a:chOff x="0" y="0"/>
              <a:chExt cx="183398" cy="376678"/>
            </a:xfrm>
          </p:grpSpPr>
          <p:sp>
            <p:nvSpPr>
              <p:cNvPr id="55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26" name="Grouper"/>
            <p:cNvGrpSpPr/>
            <p:nvPr/>
          </p:nvGrpSpPr>
          <p:grpSpPr>
            <a:xfrm>
              <a:off x="5857453" y="544953"/>
              <a:ext cx="183399" cy="376680"/>
              <a:chOff x="0" y="0"/>
              <a:chExt cx="183398" cy="376678"/>
            </a:xfrm>
          </p:grpSpPr>
          <p:sp>
            <p:nvSpPr>
              <p:cNvPr id="55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33" name="Grouper"/>
            <p:cNvGrpSpPr/>
            <p:nvPr/>
          </p:nvGrpSpPr>
          <p:grpSpPr>
            <a:xfrm>
              <a:off x="6149553" y="544953"/>
              <a:ext cx="183399" cy="376680"/>
              <a:chOff x="0" y="0"/>
              <a:chExt cx="183398" cy="376678"/>
            </a:xfrm>
          </p:grpSpPr>
          <p:sp>
            <p:nvSpPr>
              <p:cNvPr id="55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40" name="Grouper"/>
            <p:cNvGrpSpPr/>
            <p:nvPr/>
          </p:nvGrpSpPr>
          <p:grpSpPr>
            <a:xfrm>
              <a:off x="6441652" y="544953"/>
              <a:ext cx="183399" cy="376680"/>
              <a:chOff x="0" y="0"/>
              <a:chExt cx="183398" cy="376678"/>
            </a:xfrm>
          </p:grpSpPr>
          <p:sp>
            <p:nvSpPr>
              <p:cNvPr id="55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47" name="Grouper"/>
            <p:cNvGrpSpPr/>
            <p:nvPr/>
          </p:nvGrpSpPr>
          <p:grpSpPr>
            <a:xfrm>
              <a:off x="6733752" y="544953"/>
              <a:ext cx="183399" cy="376680"/>
              <a:chOff x="0" y="0"/>
              <a:chExt cx="183398" cy="376678"/>
            </a:xfrm>
          </p:grpSpPr>
          <p:sp>
            <p:nvSpPr>
              <p:cNvPr id="55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54" name="Grouper"/>
            <p:cNvGrpSpPr/>
            <p:nvPr/>
          </p:nvGrpSpPr>
          <p:grpSpPr>
            <a:xfrm>
              <a:off x="7025852" y="544953"/>
              <a:ext cx="183399" cy="376680"/>
              <a:chOff x="0" y="0"/>
              <a:chExt cx="183398" cy="376678"/>
            </a:xfrm>
          </p:grpSpPr>
          <p:sp>
            <p:nvSpPr>
              <p:cNvPr id="55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61" name="Grouper"/>
            <p:cNvGrpSpPr/>
            <p:nvPr/>
          </p:nvGrpSpPr>
          <p:grpSpPr>
            <a:xfrm>
              <a:off x="7317952" y="544953"/>
              <a:ext cx="183399" cy="376680"/>
              <a:chOff x="0" y="0"/>
              <a:chExt cx="183398" cy="376678"/>
            </a:xfrm>
          </p:grpSpPr>
          <p:sp>
            <p:nvSpPr>
              <p:cNvPr id="55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68" name="Grouper"/>
            <p:cNvGrpSpPr/>
            <p:nvPr/>
          </p:nvGrpSpPr>
          <p:grpSpPr>
            <a:xfrm>
              <a:off x="7610052" y="544953"/>
              <a:ext cx="183399" cy="376680"/>
              <a:chOff x="0" y="0"/>
              <a:chExt cx="183398" cy="376678"/>
            </a:xfrm>
          </p:grpSpPr>
          <p:sp>
            <p:nvSpPr>
              <p:cNvPr id="55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75" name="Grouper"/>
            <p:cNvGrpSpPr/>
            <p:nvPr/>
          </p:nvGrpSpPr>
          <p:grpSpPr>
            <a:xfrm>
              <a:off x="7902152" y="544953"/>
              <a:ext cx="183399" cy="376680"/>
              <a:chOff x="0" y="0"/>
              <a:chExt cx="183398" cy="376678"/>
            </a:xfrm>
          </p:grpSpPr>
          <p:sp>
            <p:nvSpPr>
              <p:cNvPr id="55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82" name="Grouper"/>
            <p:cNvGrpSpPr/>
            <p:nvPr/>
          </p:nvGrpSpPr>
          <p:grpSpPr>
            <a:xfrm>
              <a:off x="8194252" y="544953"/>
              <a:ext cx="183399" cy="376680"/>
              <a:chOff x="0" y="0"/>
              <a:chExt cx="183398" cy="376678"/>
            </a:xfrm>
          </p:grpSpPr>
          <p:sp>
            <p:nvSpPr>
              <p:cNvPr id="55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89" name="Grouper"/>
            <p:cNvGrpSpPr/>
            <p:nvPr/>
          </p:nvGrpSpPr>
          <p:grpSpPr>
            <a:xfrm>
              <a:off x="8486352" y="544953"/>
              <a:ext cx="183399" cy="376680"/>
              <a:chOff x="0" y="0"/>
              <a:chExt cx="183398" cy="376678"/>
            </a:xfrm>
          </p:grpSpPr>
          <p:sp>
            <p:nvSpPr>
              <p:cNvPr id="55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596" name="Grouper"/>
            <p:cNvGrpSpPr/>
            <p:nvPr/>
          </p:nvGrpSpPr>
          <p:grpSpPr>
            <a:xfrm>
              <a:off x="8778452" y="544953"/>
              <a:ext cx="183399" cy="376680"/>
              <a:chOff x="0" y="0"/>
              <a:chExt cx="183398" cy="376678"/>
            </a:xfrm>
          </p:grpSpPr>
          <p:sp>
            <p:nvSpPr>
              <p:cNvPr id="55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03" name="Grouper"/>
            <p:cNvGrpSpPr/>
            <p:nvPr/>
          </p:nvGrpSpPr>
          <p:grpSpPr>
            <a:xfrm>
              <a:off x="9070552" y="544953"/>
              <a:ext cx="183399" cy="376680"/>
              <a:chOff x="0" y="0"/>
              <a:chExt cx="183398" cy="376678"/>
            </a:xfrm>
          </p:grpSpPr>
          <p:sp>
            <p:nvSpPr>
              <p:cNvPr id="55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5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10" name="Grouper"/>
            <p:cNvGrpSpPr/>
            <p:nvPr/>
          </p:nvGrpSpPr>
          <p:grpSpPr>
            <a:xfrm>
              <a:off x="9362652" y="544953"/>
              <a:ext cx="183399" cy="376680"/>
              <a:chOff x="0" y="0"/>
              <a:chExt cx="183398" cy="376678"/>
            </a:xfrm>
          </p:grpSpPr>
          <p:sp>
            <p:nvSpPr>
              <p:cNvPr id="56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17" name="Grouper"/>
            <p:cNvGrpSpPr/>
            <p:nvPr/>
          </p:nvGrpSpPr>
          <p:grpSpPr>
            <a:xfrm>
              <a:off x="9654752" y="544953"/>
              <a:ext cx="183399" cy="376680"/>
              <a:chOff x="0" y="0"/>
              <a:chExt cx="183398" cy="376678"/>
            </a:xfrm>
          </p:grpSpPr>
          <p:sp>
            <p:nvSpPr>
              <p:cNvPr id="56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24" name="Grouper"/>
            <p:cNvGrpSpPr/>
            <p:nvPr/>
          </p:nvGrpSpPr>
          <p:grpSpPr>
            <a:xfrm>
              <a:off x="9946852" y="544953"/>
              <a:ext cx="183399" cy="376680"/>
              <a:chOff x="0" y="0"/>
              <a:chExt cx="183398" cy="376678"/>
            </a:xfrm>
          </p:grpSpPr>
          <p:sp>
            <p:nvSpPr>
              <p:cNvPr id="56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31" name="Grouper"/>
            <p:cNvGrpSpPr/>
            <p:nvPr/>
          </p:nvGrpSpPr>
          <p:grpSpPr>
            <a:xfrm>
              <a:off x="10238952" y="544953"/>
              <a:ext cx="183399" cy="376680"/>
              <a:chOff x="0" y="0"/>
              <a:chExt cx="183398" cy="376678"/>
            </a:xfrm>
          </p:grpSpPr>
          <p:sp>
            <p:nvSpPr>
              <p:cNvPr id="56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38" name="Grouper"/>
            <p:cNvGrpSpPr/>
            <p:nvPr/>
          </p:nvGrpSpPr>
          <p:grpSpPr>
            <a:xfrm>
              <a:off x="10531052" y="544953"/>
              <a:ext cx="183399" cy="376680"/>
              <a:chOff x="0" y="0"/>
              <a:chExt cx="183398" cy="376678"/>
            </a:xfrm>
          </p:grpSpPr>
          <p:sp>
            <p:nvSpPr>
              <p:cNvPr id="56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45" name="Grouper"/>
            <p:cNvGrpSpPr/>
            <p:nvPr/>
          </p:nvGrpSpPr>
          <p:grpSpPr>
            <a:xfrm>
              <a:off x="10823152" y="544953"/>
              <a:ext cx="183399" cy="376680"/>
              <a:chOff x="0" y="0"/>
              <a:chExt cx="183398" cy="376678"/>
            </a:xfrm>
          </p:grpSpPr>
          <p:sp>
            <p:nvSpPr>
              <p:cNvPr id="56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52" name="Grouper"/>
            <p:cNvGrpSpPr/>
            <p:nvPr/>
          </p:nvGrpSpPr>
          <p:grpSpPr>
            <a:xfrm>
              <a:off x="11115252" y="544953"/>
              <a:ext cx="183399" cy="376680"/>
              <a:chOff x="0" y="0"/>
              <a:chExt cx="183398" cy="376678"/>
            </a:xfrm>
          </p:grpSpPr>
          <p:sp>
            <p:nvSpPr>
              <p:cNvPr id="56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59" name="Grouper"/>
            <p:cNvGrpSpPr/>
            <p:nvPr/>
          </p:nvGrpSpPr>
          <p:grpSpPr>
            <a:xfrm>
              <a:off x="11407352" y="544953"/>
              <a:ext cx="183399" cy="376680"/>
              <a:chOff x="0" y="0"/>
              <a:chExt cx="183398" cy="376678"/>
            </a:xfrm>
          </p:grpSpPr>
          <p:sp>
            <p:nvSpPr>
              <p:cNvPr id="56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66" name="Grouper"/>
            <p:cNvGrpSpPr/>
            <p:nvPr/>
          </p:nvGrpSpPr>
          <p:grpSpPr>
            <a:xfrm>
              <a:off x="11699452" y="544953"/>
              <a:ext cx="183399" cy="376680"/>
              <a:chOff x="0" y="0"/>
              <a:chExt cx="183398" cy="376678"/>
            </a:xfrm>
          </p:grpSpPr>
          <p:sp>
            <p:nvSpPr>
              <p:cNvPr id="56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73" name="Grouper"/>
            <p:cNvGrpSpPr/>
            <p:nvPr/>
          </p:nvGrpSpPr>
          <p:grpSpPr>
            <a:xfrm>
              <a:off x="11991552" y="544953"/>
              <a:ext cx="183399" cy="376680"/>
              <a:chOff x="0" y="0"/>
              <a:chExt cx="183398" cy="376678"/>
            </a:xfrm>
          </p:grpSpPr>
          <p:sp>
            <p:nvSpPr>
              <p:cNvPr id="56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80" name="Grouper"/>
            <p:cNvGrpSpPr/>
            <p:nvPr/>
          </p:nvGrpSpPr>
          <p:grpSpPr>
            <a:xfrm>
              <a:off x="12283652" y="544953"/>
              <a:ext cx="183399" cy="376680"/>
              <a:chOff x="0" y="0"/>
              <a:chExt cx="183398" cy="376678"/>
            </a:xfrm>
          </p:grpSpPr>
          <p:sp>
            <p:nvSpPr>
              <p:cNvPr id="56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87" name="Grouper"/>
            <p:cNvGrpSpPr/>
            <p:nvPr/>
          </p:nvGrpSpPr>
          <p:grpSpPr>
            <a:xfrm>
              <a:off x="12575752" y="544953"/>
              <a:ext cx="183399" cy="376680"/>
              <a:chOff x="0" y="0"/>
              <a:chExt cx="183398" cy="376678"/>
            </a:xfrm>
          </p:grpSpPr>
          <p:sp>
            <p:nvSpPr>
              <p:cNvPr id="56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694" name="Grouper"/>
            <p:cNvGrpSpPr/>
            <p:nvPr/>
          </p:nvGrpSpPr>
          <p:grpSpPr>
            <a:xfrm>
              <a:off x="15453" y="1089907"/>
              <a:ext cx="183400" cy="376679"/>
              <a:chOff x="0" y="0"/>
              <a:chExt cx="183398" cy="376678"/>
            </a:xfrm>
          </p:grpSpPr>
          <p:sp>
            <p:nvSpPr>
              <p:cNvPr id="56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01" name="Grouper"/>
            <p:cNvGrpSpPr/>
            <p:nvPr/>
          </p:nvGrpSpPr>
          <p:grpSpPr>
            <a:xfrm>
              <a:off x="307553" y="1089907"/>
              <a:ext cx="183399" cy="376679"/>
              <a:chOff x="0" y="0"/>
              <a:chExt cx="183398" cy="376678"/>
            </a:xfrm>
          </p:grpSpPr>
          <p:sp>
            <p:nvSpPr>
              <p:cNvPr id="56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6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08" name="Grouper"/>
            <p:cNvGrpSpPr/>
            <p:nvPr/>
          </p:nvGrpSpPr>
          <p:grpSpPr>
            <a:xfrm>
              <a:off x="599653" y="1089907"/>
              <a:ext cx="183399" cy="376679"/>
              <a:chOff x="0" y="0"/>
              <a:chExt cx="183398" cy="376678"/>
            </a:xfrm>
          </p:grpSpPr>
          <p:sp>
            <p:nvSpPr>
              <p:cNvPr id="57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15" name="Grouper"/>
            <p:cNvGrpSpPr/>
            <p:nvPr/>
          </p:nvGrpSpPr>
          <p:grpSpPr>
            <a:xfrm>
              <a:off x="891753" y="1089907"/>
              <a:ext cx="183399" cy="376679"/>
              <a:chOff x="0" y="0"/>
              <a:chExt cx="183398" cy="376678"/>
            </a:xfrm>
          </p:grpSpPr>
          <p:sp>
            <p:nvSpPr>
              <p:cNvPr id="57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22" name="Grouper"/>
            <p:cNvGrpSpPr/>
            <p:nvPr/>
          </p:nvGrpSpPr>
          <p:grpSpPr>
            <a:xfrm>
              <a:off x="1183853" y="1089907"/>
              <a:ext cx="183399" cy="376679"/>
              <a:chOff x="0" y="0"/>
              <a:chExt cx="183398" cy="376678"/>
            </a:xfrm>
          </p:grpSpPr>
          <p:sp>
            <p:nvSpPr>
              <p:cNvPr id="57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29" name="Grouper"/>
            <p:cNvGrpSpPr/>
            <p:nvPr/>
          </p:nvGrpSpPr>
          <p:grpSpPr>
            <a:xfrm>
              <a:off x="1475953" y="1089907"/>
              <a:ext cx="183399" cy="376679"/>
              <a:chOff x="0" y="0"/>
              <a:chExt cx="183398" cy="376678"/>
            </a:xfrm>
          </p:grpSpPr>
          <p:sp>
            <p:nvSpPr>
              <p:cNvPr id="57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36" name="Grouper"/>
            <p:cNvGrpSpPr/>
            <p:nvPr/>
          </p:nvGrpSpPr>
          <p:grpSpPr>
            <a:xfrm>
              <a:off x="1768053" y="1089907"/>
              <a:ext cx="183400" cy="376679"/>
              <a:chOff x="0" y="0"/>
              <a:chExt cx="183398" cy="376678"/>
            </a:xfrm>
          </p:grpSpPr>
          <p:sp>
            <p:nvSpPr>
              <p:cNvPr id="57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43" name="Grouper"/>
            <p:cNvGrpSpPr/>
            <p:nvPr/>
          </p:nvGrpSpPr>
          <p:grpSpPr>
            <a:xfrm>
              <a:off x="2060153" y="1089907"/>
              <a:ext cx="183400" cy="376679"/>
              <a:chOff x="0" y="0"/>
              <a:chExt cx="183398" cy="376678"/>
            </a:xfrm>
          </p:grpSpPr>
          <p:sp>
            <p:nvSpPr>
              <p:cNvPr id="57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50" name="Grouper"/>
            <p:cNvGrpSpPr/>
            <p:nvPr/>
          </p:nvGrpSpPr>
          <p:grpSpPr>
            <a:xfrm>
              <a:off x="2352253" y="1089907"/>
              <a:ext cx="183400" cy="376679"/>
              <a:chOff x="0" y="0"/>
              <a:chExt cx="183398" cy="376678"/>
            </a:xfrm>
          </p:grpSpPr>
          <p:sp>
            <p:nvSpPr>
              <p:cNvPr id="57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57" name="Grouper"/>
            <p:cNvGrpSpPr/>
            <p:nvPr/>
          </p:nvGrpSpPr>
          <p:grpSpPr>
            <a:xfrm>
              <a:off x="2644353" y="1089907"/>
              <a:ext cx="183400" cy="376679"/>
              <a:chOff x="0" y="0"/>
              <a:chExt cx="183398" cy="376678"/>
            </a:xfrm>
          </p:grpSpPr>
          <p:sp>
            <p:nvSpPr>
              <p:cNvPr id="57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64" name="Grouper"/>
            <p:cNvGrpSpPr/>
            <p:nvPr/>
          </p:nvGrpSpPr>
          <p:grpSpPr>
            <a:xfrm>
              <a:off x="2936453" y="1089907"/>
              <a:ext cx="183400" cy="376679"/>
              <a:chOff x="0" y="0"/>
              <a:chExt cx="183398" cy="376678"/>
            </a:xfrm>
          </p:grpSpPr>
          <p:sp>
            <p:nvSpPr>
              <p:cNvPr id="57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71" name="Grouper"/>
            <p:cNvGrpSpPr/>
            <p:nvPr/>
          </p:nvGrpSpPr>
          <p:grpSpPr>
            <a:xfrm>
              <a:off x="3228553" y="1089907"/>
              <a:ext cx="183399" cy="376679"/>
              <a:chOff x="0" y="0"/>
              <a:chExt cx="183398" cy="376678"/>
            </a:xfrm>
          </p:grpSpPr>
          <p:sp>
            <p:nvSpPr>
              <p:cNvPr id="57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78" name="Grouper"/>
            <p:cNvGrpSpPr/>
            <p:nvPr/>
          </p:nvGrpSpPr>
          <p:grpSpPr>
            <a:xfrm>
              <a:off x="3520653" y="1089907"/>
              <a:ext cx="183399" cy="376679"/>
              <a:chOff x="0" y="0"/>
              <a:chExt cx="183398" cy="376678"/>
            </a:xfrm>
          </p:grpSpPr>
          <p:sp>
            <p:nvSpPr>
              <p:cNvPr id="57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85" name="Grouper"/>
            <p:cNvGrpSpPr/>
            <p:nvPr/>
          </p:nvGrpSpPr>
          <p:grpSpPr>
            <a:xfrm>
              <a:off x="3812753" y="1089907"/>
              <a:ext cx="183399" cy="376679"/>
              <a:chOff x="0" y="0"/>
              <a:chExt cx="183398" cy="376678"/>
            </a:xfrm>
          </p:grpSpPr>
          <p:sp>
            <p:nvSpPr>
              <p:cNvPr id="57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92" name="Grouper"/>
            <p:cNvGrpSpPr/>
            <p:nvPr/>
          </p:nvGrpSpPr>
          <p:grpSpPr>
            <a:xfrm>
              <a:off x="4104853" y="1089907"/>
              <a:ext cx="183399" cy="376679"/>
              <a:chOff x="0" y="0"/>
              <a:chExt cx="183398" cy="376678"/>
            </a:xfrm>
          </p:grpSpPr>
          <p:sp>
            <p:nvSpPr>
              <p:cNvPr id="57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799" name="Grouper"/>
            <p:cNvGrpSpPr/>
            <p:nvPr/>
          </p:nvGrpSpPr>
          <p:grpSpPr>
            <a:xfrm>
              <a:off x="4396953" y="1089907"/>
              <a:ext cx="183399" cy="376679"/>
              <a:chOff x="0" y="0"/>
              <a:chExt cx="183398" cy="376678"/>
            </a:xfrm>
          </p:grpSpPr>
          <p:sp>
            <p:nvSpPr>
              <p:cNvPr id="57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06" name="Grouper"/>
            <p:cNvGrpSpPr/>
            <p:nvPr/>
          </p:nvGrpSpPr>
          <p:grpSpPr>
            <a:xfrm>
              <a:off x="4689053" y="1089907"/>
              <a:ext cx="183399" cy="376679"/>
              <a:chOff x="0" y="0"/>
              <a:chExt cx="183398" cy="376678"/>
            </a:xfrm>
          </p:grpSpPr>
          <p:sp>
            <p:nvSpPr>
              <p:cNvPr id="58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13" name="Grouper"/>
            <p:cNvGrpSpPr/>
            <p:nvPr/>
          </p:nvGrpSpPr>
          <p:grpSpPr>
            <a:xfrm>
              <a:off x="4981153" y="1089907"/>
              <a:ext cx="183399" cy="376679"/>
              <a:chOff x="0" y="0"/>
              <a:chExt cx="183398" cy="376678"/>
            </a:xfrm>
          </p:grpSpPr>
          <p:sp>
            <p:nvSpPr>
              <p:cNvPr id="58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20" name="Grouper"/>
            <p:cNvGrpSpPr/>
            <p:nvPr/>
          </p:nvGrpSpPr>
          <p:grpSpPr>
            <a:xfrm>
              <a:off x="5273253" y="1089907"/>
              <a:ext cx="183399" cy="376679"/>
              <a:chOff x="0" y="0"/>
              <a:chExt cx="183398" cy="376678"/>
            </a:xfrm>
          </p:grpSpPr>
          <p:sp>
            <p:nvSpPr>
              <p:cNvPr id="58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27" name="Grouper"/>
            <p:cNvGrpSpPr/>
            <p:nvPr/>
          </p:nvGrpSpPr>
          <p:grpSpPr>
            <a:xfrm>
              <a:off x="5565353" y="1089907"/>
              <a:ext cx="183399" cy="376679"/>
              <a:chOff x="0" y="0"/>
              <a:chExt cx="183398" cy="376678"/>
            </a:xfrm>
          </p:grpSpPr>
          <p:sp>
            <p:nvSpPr>
              <p:cNvPr id="58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34" name="Grouper"/>
            <p:cNvGrpSpPr/>
            <p:nvPr/>
          </p:nvGrpSpPr>
          <p:grpSpPr>
            <a:xfrm>
              <a:off x="5857453" y="1089907"/>
              <a:ext cx="183399" cy="376679"/>
              <a:chOff x="0" y="0"/>
              <a:chExt cx="183398" cy="376678"/>
            </a:xfrm>
          </p:grpSpPr>
          <p:sp>
            <p:nvSpPr>
              <p:cNvPr id="58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41" name="Grouper"/>
            <p:cNvGrpSpPr/>
            <p:nvPr/>
          </p:nvGrpSpPr>
          <p:grpSpPr>
            <a:xfrm>
              <a:off x="6149553" y="1089907"/>
              <a:ext cx="183399" cy="376679"/>
              <a:chOff x="0" y="0"/>
              <a:chExt cx="183398" cy="376678"/>
            </a:xfrm>
          </p:grpSpPr>
          <p:sp>
            <p:nvSpPr>
              <p:cNvPr id="58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48" name="Grouper"/>
            <p:cNvGrpSpPr/>
            <p:nvPr/>
          </p:nvGrpSpPr>
          <p:grpSpPr>
            <a:xfrm>
              <a:off x="6441652" y="1089907"/>
              <a:ext cx="183399" cy="376679"/>
              <a:chOff x="0" y="0"/>
              <a:chExt cx="183398" cy="376678"/>
            </a:xfrm>
          </p:grpSpPr>
          <p:sp>
            <p:nvSpPr>
              <p:cNvPr id="58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55" name="Grouper"/>
            <p:cNvGrpSpPr/>
            <p:nvPr/>
          </p:nvGrpSpPr>
          <p:grpSpPr>
            <a:xfrm>
              <a:off x="6733752" y="1089907"/>
              <a:ext cx="183399" cy="376679"/>
              <a:chOff x="0" y="0"/>
              <a:chExt cx="183398" cy="376678"/>
            </a:xfrm>
          </p:grpSpPr>
          <p:sp>
            <p:nvSpPr>
              <p:cNvPr id="58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62" name="Grouper"/>
            <p:cNvGrpSpPr/>
            <p:nvPr/>
          </p:nvGrpSpPr>
          <p:grpSpPr>
            <a:xfrm>
              <a:off x="7025852" y="1089907"/>
              <a:ext cx="183399" cy="376679"/>
              <a:chOff x="0" y="0"/>
              <a:chExt cx="183398" cy="376678"/>
            </a:xfrm>
          </p:grpSpPr>
          <p:sp>
            <p:nvSpPr>
              <p:cNvPr id="58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69" name="Grouper"/>
            <p:cNvGrpSpPr/>
            <p:nvPr/>
          </p:nvGrpSpPr>
          <p:grpSpPr>
            <a:xfrm>
              <a:off x="7317952" y="1089907"/>
              <a:ext cx="183399" cy="376679"/>
              <a:chOff x="0" y="0"/>
              <a:chExt cx="183398" cy="376678"/>
            </a:xfrm>
          </p:grpSpPr>
          <p:sp>
            <p:nvSpPr>
              <p:cNvPr id="58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76" name="Grouper"/>
            <p:cNvGrpSpPr/>
            <p:nvPr/>
          </p:nvGrpSpPr>
          <p:grpSpPr>
            <a:xfrm>
              <a:off x="7610052" y="1089907"/>
              <a:ext cx="183399" cy="376679"/>
              <a:chOff x="0" y="0"/>
              <a:chExt cx="183398" cy="376678"/>
            </a:xfrm>
          </p:grpSpPr>
          <p:sp>
            <p:nvSpPr>
              <p:cNvPr id="58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83" name="Grouper"/>
            <p:cNvGrpSpPr/>
            <p:nvPr/>
          </p:nvGrpSpPr>
          <p:grpSpPr>
            <a:xfrm>
              <a:off x="7902152" y="1089907"/>
              <a:ext cx="183399" cy="376679"/>
              <a:chOff x="0" y="0"/>
              <a:chExt cx="183398" cy="376678"/>
            </a:xfrm>
          </p:grpSpPr>
          <p:sp>
            <p:nvSpPr>
              <p:cNvPr id="58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90" name="Grouper"/>
            <p:cNvGrpSpPr/>
            <p:nvPr/>
          </p:nvGrpSpPr>
          <p:grpSpPr>
            <a:xfrm>
              <a:off x="8194252" y="1089907"/>
              <a:ext cx="183399" cy="376679"/>
              <a:chOff x="0" y="0"/>
              <a:chExt cx="183398" cy="376678"/>
            </a:xfrm>
          </p:grpSpPr>
          <p:sp>
            <p:nvSpPr>
              <p:cNvPr id="58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897" name="Grouper"/>
            <p:cNvGrpSpPr/>
            <p:nvPr/>
          </p:nvGrpSpPr>
          <p:grpSpPr>
            <a:xfrm>
              <a:off x="8486352" y="1089907"/>
              <a:ext cx="183399" cy="376679"/>
              <a:chOff x="0" y="0"/>
              <a:chExt cx="183398" cy="376678"/>
            </a:xfrm>
          </p:grpSpPr>
          <p:sp>
            <p:nvSpPr>
              <p:cNvPr id="58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04" name="Grouper"/>
            <p:cNvGrpSpPr/>
            <p:nvPr/>
          </p:nvGrpSpPr>
          <p:grpSpPr>
            <a:xfrm>
              <a:off x="8778452" y="1089907"/>
              <a:ext cx="183399" cy="376679"/>
              <a:chOff x="0" y="0"/>
              <a:chExt cx="183398" cy="376678"/>
            </a:xfrm>
          </p:grpSpPr>
          <p:sp>
            <p:nvSpPr>
              <p:cNvPr id="58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11" name="Grouper"/>
            <p:cNvGrpSpPr/>
            <p:nvPr/>
          </p:nvGrpSpPr>
          <p:grpSpPr>
            <a:xfrm>
              <a:off x="9070552" y="1089907"/>
              <a:ext cx="183399" cy="376679"/>
              <a:chOff x="0" y="0"/>
              <a:chExt cx="183398" cy="376678"/>
            </a:xfrm>
          </p:grpSpPr>
          <p:sp>
            <p:nvSpPr>
              <p:cNvPr id="59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18" name="Grouper"/>
            <p:cNvGrpSpPr/>
            <p:nvPr/>
          </p:nvGrpSpPr>
          <p:grpSpPr>
            <a:xfrm>
              <a:off x="9362652" y="1089907"/>
              <a:ext cx="183399" cy="376679"/>
              <a:chOff x="0" y="0"/>
              <a:chExt cx="183398" cy="376678"/>
            </a:xfrm>
          </p:grpSpPr>
          <p:sp>
            <p:nvSpPr>
              <p:cNvPr id="59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25" name="Grouper"/>
            <p:cNvGrpSpPr/>
            <p:nvPr/>
          </p:nvGrpSpPr>
          <p:grpSpPr>
            <a:xfrm>
              <a:off x="9654752" y="1089907"/>
              <a:ext cx="183399" cy="376679"/>
              <a:chOff x="0" y="0"/>
              <a:chExt cx="183398" cy="376678"/>
            </a:xfrm>
          </p:grpSpPr>
          <p:sp>
            <p:nvSpPr>
              <p:cNvPr id="59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32" name="Grouper"/>
            <p:cNvGrpSpPr/>
            <p:nvPr/>
          </p:nvGrpSpPr>
          <p:grpSpPr>
            <a:xfrm>
              <a:off x="9946852" y="1089907"/>
              <a:ext cx="183399" cy="376679"/>
              <a:chOff x="0" y="0"/>
              <a:chExt cx="183398" cy="376678"/>
            </a:xfrm>
          </p:grpSpPr>
          <p:sp>
            <p:nvSpPr>
              <p:cNvPr id="59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39" name="Grouper"/>
            <p:cNvGrpSpPr/>
            <p:nvPr/>
          </p:nvGrpSpPr>
          <p:grpSpPr>
            <a:xfrm>
              <a:off x="10238952" y="1089907"/>
              <a:ext cx="183399" cy="376679"/>
              <a:chOff x="0" y="0"/>
              <a:chExt cx="183398" cy="376678"/>
            </a:xfrm>
          </p:grpSpPr>
          <p:sp>
            <p:nvSpPr>
              <p:cNvPr id="59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46" name="Grouper"/>
            <p:cNvGrpSpPr/>
            <p:nvPr/>
          </p:nvGrpSpPr>
          <p:grpSpPr>
            <a:xfrm>
              <a:off x="10531052" y="1089907"/>
              <a:ext cx="183399" cy="376679"/>
              <a:chOff x="0" y="0"/>
              <a:chExt cx="183398" cy="376678"/>
            </a:xfrm>
          </p:grpSpPr>
          <p:sp>
            <p:nvSpPr>
              <p:cNvPr id="59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53" name="Grouper"/>
            <p:cNvGrpSpPr/>
            <p:nvPr/>
          </p:nvGrpSpPr>
          <p:grpSpPr>
            <a:xfrm>
              <a:off x="10823152" y="1089907"/>
              <a:ext cx="183399" cy="376679"/>
              <a:chOff x="0" y="0"/>
              <a:chExt cx="183398" cy="376678"/>
            </a:xfrm>
          </p:grpSpPr>
          <p:sp>
            <p:nvSpPr>
              <p:cNvPr id="59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60" name="Grouper"/>
            <p:cNvGrpSpPr/>
            <p:nvPr/>
          </p:nvGrpSpPr>
          <p:grpSpPr>
            <a:xfrm>
              <a:off x="11115252" y="1089907"/>
              <a:ext cx="183399" cy="376679"/>
              <a:chOff x="0" y="0"/>
              <a:chExt cx="183398" cy="376678"/>
            </a:xfrm>
          </p:grpSpPr>
          <p:sp>
            <p:nvSpPr>
              <p:cNvPr id="59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67" name="Grouper"/>
            <p:cNvGrpSpPr/>
            <p:nvPr/>
          </p:nvGrpSpPr>
          <p:grpSpPr>
            <a:xfrm>
              <a:off x="11407352" y="1089907"/>
              <a:ext cx="183399" cy="376679"/>
              <a:chOff x="0" y="0"/>
              <a:chExt cx="183398" cy="376678"/>
            </a:xfrm>
          </p:grpSpPr>
          <p:sp>
            <p:nvSpPr>
              <p:cNvPr id="59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74" name="Grouper"/>
            <p:cNvGrpSpPr/>
            <p:nvPr/>
          </p:nvGrpSpPr>
          <p:grpSpPr>
            <a:xfrm>
              <a:off x="11699452" y="1089907"/>
              <a:ext cx="183399" cy="376679"/>
              <a:chOff x="0" y="0"/>
              <a:chExt cx="183398" cy="376678"/>
            </a:xfrm>
          </p:grpSpPr>
          <p:sp>
            <p:nvSpPr>
              <p:cNvPr id="59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81" name="Grouper"/>
            <p:cNvGrpSpPr/>
            <p:nvPr/>
          </p:nvGrpSpPr>
          <p:grpSpPr>
            <a:xfrm>
              <a:off x="11991552" y="1089907"/>
              <a:ext cx="183399" cy="376679"/>
              <a:chOff x="0" y="0"/>
              <a:chExt cx="183398" cy="376678"/>
            </a:xfrm>
          </p:grpSpPr>
          <p:sp>
            <p:nvSpPr>
              <p:cNvPr id="59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88" name="Grouper"/>
            <p:cNvGrpSpPr/>
            <p:nvPr/>
          </p:nvGrpSpPr>
          <p:grpSpPr>
            <a:xfrm>
              <a:off x="12283652" y="1089907"/>
              <a:ext cx="183399" cy="376679"/>
              <a:chOff x="0" y="0"/>
              <a:chExt cx="183398" cy="376678"/>
            </a:xfrm>
          </p:grpSpPr>
          <p:sp>
            <p:nvSpPr>
              <p:cNvPr id="59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5995" name="Grouper"/>
            <p:cNvGrpSpPr/>
            <p:nvPr/>
          </p:nvGrpSpPr>
          <p:grpSpPr>
            <a:xfrm>
              <a:off x="12575752" y="1089907"/>
              <a:ext cx="183399" cy="376679"/>
              <a:chOff x="0" y="0"/>
              <a:chExt cx="183398" cy="376678"/>
            </a:xfrm>
          </p:grpSpPr>
          <p:sp>
            <p:nvSpPr>
              <p:cNvPr id="59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02" name="Grouper"/>
            <p:cNvGrpSpPr/>
            <p:nvPr/>
          </p:nvGrpSpPr>
          <p:grpSpPr>
            <a:xfrm>
              <a:off x="30907" y="1634860"/>
              <a:ext cx="183399" cy="376680"/>
              <a:chOff x="0" y="0"/>
              <a:chExt cx="183398" cy="376678"/>
            </a:xfrm>
          </p:grpSpPr>
          <p:sp>
            <p:nvSpPr>
              <p:cNvPr id="59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09" name="Grouper"/>
            <p:cNvGrpSpPr/>
            <p:nvPr/>
          </p:nvGrpSpPr>
          <p:grpSpPr>
            <a:xfrm>
              <a:off x="323007" y="1634860"/>
              <a:ext cx="183399" cy="376680"/>
              <a:chOff x="0" y="0"/>
              <a:chExt cx="183398" cy="376678"/>
            </a:xfrm>
          </p:grpSpPr>
          <p:sp>
            <p:nvSpPr>
              <p:cNvPr id="60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16" name="Grouper"/>
            <p:cNvGrpSpPr/>
            <p:nvPr/>
          </p:nvGrpSpPr>
          <p:grpSpPr>
            <a:xfrm>
              <a:off x="615107" y="1634860"/>
              <a:ext cx="183399" cy="376680"/>
              <a:chOff x="0" y="0"/>
              <a:chExt cx="183398" cy="376678"/>
            </a:xfrm>
          </p:grpSpPr>
          <p:sp>
            <p:nvSpPr>
              <p:cNvPr id="60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23" name="Grouper"/>
            <p:cNvGrpSpPr/>
            <p:nvPr/>
          </p:nvGrpSpPr>
          <p:grpSpPr>
            <a:xfrm>
              <a:off x="907207" y="1634860"/>
              <a:ext cx="183399" cy="376680"/>
              <a:chOff x="0" y="0"/>
              <a:chExt cx="183398" cy="376678"/>
            </a:xfrm>
          </p:grpSpPr>
          <p:sp>
            <p:nvSpPr>
              <p:cNvPr id="60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30" name="Grouper"/>
            <p:cNvGrpSpPr/>
            <p:nvPr/>
          </p:nvGrpSpPr>
          <p:grpSpPr>
            <a:xfrm>
              <a:off x="1199307" y="1634860"/>
              <a:ext cx="183399" cy="376680"/>
              <a:chOff x="0" y="0"/>
              <a:chExt cx="183398" cy="376678"/>
            </a:xfrm>
          </p:grpSpPr>
          <p:sp>
            <p:nvSpPr>
              <p:cNvPr id="60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37" name="Grouper"/>
            <p:cNvGrpSpPr/>
            <p:nvPr/>
          </p:nvGrpSpPr>
          <p:grpSpPr>
            <a:xfrm>
              <a:off x="1491407" y="1634860"/>
              <a:ext cx="183399" cy="376680"/>
              <a:chOff x="0" y="0"/>
              <a:chExt cx="183398" cy="376678"/>
            </a:xfrm>
          </p:grpSpPr>
          <p:sp>
            <p:nvSpPr>
              <p:cNvPr id="60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44" name="Grouper"/>
            <p:cNvGrpSpPr/>
            <p:nvPr/>
          </p:nvGrpSpPr>
          <p:grpSpPr>
            <a:xfrm>
              <a:off x="1783507" y="1634860"/>
              <a:ext cx="183399" cy="376680"/>
              <a:chOff x="0" y="0"/>
              <a:chExt cx="183398" cy="376678"/>
            </a:xfrm>
          </p:grpSpPr>
          <p:sp>
            <p:nvSpPr>
              <p:cNvPr id="60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51" name="Grouper"/>
            <p:cNvGrpSpPr/>
            <p:nvPr/>
          </p:nvGrpSpPr>
          <p:grpSpPr>
            <a:xfrm>
              <a:off x="2075607" y="1634860"/>
              <a:ext cx="183399" cy="376680"/>
              <a:chOff x="0" y="0"/>
              <a:chExt cx="183398" cy="376678"/>
            </a:xfrm>
          </p:grpSpPr>
          <p:sp>
            <p:nvSpPr>
              <p:cNvPr id="60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58" name="Grouper"/>
            <p:cNvGrpSpPr/>
            <p:nvPr/>
          </p:nvGrpSpPr>
          <p:grpSpPr>
            <a:xfrm>
              <a:off x="2367707" y="1634860"/>
              <a:ext cx="183399" cy="376680"/>
              <a:chOff x="0" y="0"/>
              <a:chExt cx="183398" cy="376678"/>
            </a:xfrm>
          </p:grpSpPr>
          <p:sp>
            <p:nvSpPr>
              <p:cNvPr id="60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65" name="Grouper"/>
            <p:cNvGrpSpPr/>
            <p:nvPr/>
          </p:nvGrpSpPr>
          <p:grpSpPr>
            <a:xfrm>
              <a:off x="2659807" y="1634860"/>
              <a:ext cx="183399" cy="376680"/>
              <a:chOff x="0" y="0"/>
              <a:chExt cx="183398" cy="376678"/>
            </a:xfrm>
          </p:grpSpPr>
          <p:sp>
            <p:nvSpPr>
              <p:cNvPr id="60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72" name="Grouper"/>
            <p:cNvGrpSpPr/>
            <p:nvPr/>
          </p:nvGrpSpPr>
          <p:grpSpPr>
            <a:xfrm>
              <a:off x="2951907" y="1634860"/>
              <a:ext cx="183399" cy="376680"/>
              <a:chOff x="0" y="0"/>
              <a:chExt cx="183398" cy="376678"/>
            </a:xfrm>
          </p:grpSpPr>
          <p:sp>
            <p:nvSpPr>
              <p:cNvPr id="60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79" name="Grouper"/>
            <p:cNvGrpSpPr/>
            <p:nvPr/>
          </p:nvGrpSpPr>
          <p:grpSpPr>
            <a:xfrm>
              <a:off x="3244007" y="1634860"/>
              <a:ext cx="183399" cy="376680"/>
              <a:chOff x="0" y="0"/>
              <a:chExt cx="183398" cy="376678"/>
            </a:xfrm>
          </p:grpSpPr>
          <p:sp>
            <p:nvSpPr>
              <p:cNvPr id="60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86" name="Grouper"/>
            <p:cNvGrpSpPr/>
            <p:nvPr/>
          </p:nvGrpSpPr>
          <p:grpSpPr>
            <a:xfrm>
              <a:off x="3536107" y="1634860"/>
              <a:ext cx="183399" cy="376680"/>
              <a:chOff x="0" y="0"/>
              <a:chExt cx="183398" cy="376678"/>
            </a:xfrm>
          </p:grpSpPr>
          <p:sp>
            <p:nvSpPr>
              <p:cNvPr id="60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093" name="Grouper"/>
            <p:cNvGrpSpPr/>
            <p:nvPr/>
          </p:nvGrpSpPr>
          <p:grpSpPr>
            <a:xfrm>
              <a:off x="3828207" y="1634860"/>
              <a:ext cx="183399" cy="376680"/>
              <a:chOff x="0" y="0"/>
              <a:chExt cx="183398" cy="376678"/>
            </a:xfrm>
          </p:grpSpPr>
          <p:sp>
            <p:nvSpPr>
              <p:cNvPr id="60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00" name="Grouper"/>
            <p:cNvGrpSpPr/>
            <p:nvPr/>
          </p:nvGrpSpPr>
          <p:grpSpPr>
            <a:xfrm>
              <a:off x="4120307" y="1634860"/>
              <a:ext cx="183399" cy="376680"/>
              <a:chOff x="0" y="0"/>
              <a:chExt cx="183398" cy="376678"/>
            </a:xfrm>
          </p:grpSpPr>
          <p:sp>
            <p:nvSpPr>
              <p:cNvPr id="60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0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07" name="Grouper"/>
            <p:cNvGrpSpPr/>
            <p:nvPr/>
          </p:nvGrpSpPr>
          <p:grpSpPr>
            <a:xfrm>
              <a:off x="4412407" y="1634860"/>
              <a:ext cx="183399" cy="376680"/>
              <a:chOff x="0" y="0"/>
              <a:chExt cx="183398" cy="376678"/>
            </a:xfrm>
          </p:grpSpPr>
          <p:sp>
            <p:nvSpPr>
              <p:cNvPr id="61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14" name="Grouper"/>
            <p:cNvGrpSpPr/>
            <p:nvPr/>
          </p:nvGrpSpPr>
          <p:grpSpPr>
            <a:xfrm>
              <a:off x="4704507" y="1634860"/>
              <a:ext cx="183399" cy="376680"/>
              <a:chOff x="0" y="0"/>
              <a:chExt cx="183398" cy="376678"/>
            </a:xfrm>
          </p:grpSpPr>
          <p:sp>
            <p:nvSpPr>
              <p:cNvPr id="61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21" name="Grouper"/>
            <p:cNvGrpSpPr/>
            <p:nvPr/>
          </p:nvGrpSpPr>
          <p:grpSpPr>
            <a:xfrm>
              <a:off x="4996607" y="1634860"/>
              <a:ext cx="183399" cy="376680"/>
              <a:chOff x="0" y="0"/>
              <a:chExt cx="183398" cy="376678"/>
            </a:xfrm>
          </p:grpSpPr>
          <p:sp>
            <p:nvSpPr>
              <p:cNvPr id="61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28" name="Grouper"/>
            <p:cNvGrpSpPr/>
            <p:nvPr/>
          </p:nvGrpSpPr>
          <p:grpSpPr>
            <a:xfrm>
              <a:off x="5288707" y="1634860"/>
              <a:ext cx="183399" cy="376680"/>
              <a:chOff x="0" y="0"/>
              <a:chExt cx="183398" cy="376678"/>
            </a:xfrm>
          </p:grpSpPr>
          <p:sp>
            <p:nvSpPr>
              <p:cNvPr id="61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35" name="Grouper"/>
            <p:cNvGrpSpPr/>
            <p:nvPr/>
          </p:nvGrpSpPr>
          <p:grpSpPr>
            <a:xfrm>
              <a:off x="5580807" y="1634860"/>
              <a:ext cx="183399" cy="376680"/>
              <a:chOff x="0" y="0"/>
              <a:chExt cx="183398" cy="376678"/>
            </a:xfrm>
          </p:grpSpPr>
          <p:sp>
            <p:nvSpPr>
              <p:cNvPr id="61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42" name="Grouper"/>
            <p:cNvGrpSpPr/>
            <p:nvPr/>
          </p:nvGrpSpPr>
          <p:grpSpPr>
            <a:xfrm>
              <a:off x="5872907" y="1634860"/>
              <a:ext cx="183399" cy="376680"/>
              <a:chOff x="0" y="0"/>
              <a:chExt cx="183398" cy="376678"/>
            </a:xfrm>
          </p:grpSpPr>
          <p:sp>
            <p:nvSpPr>
              <p:cNvPr id="61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49" name="Grouper"/>
            <p:cNvGrpSpPr/>
            <p:nvPr/>
          </p:nvGrpSpPr>
          <p:grpSpPr>
            <a:xfrm>
              <a:off x="6165007" y="1634860"/>
              <a:ext cx="183399" cy="376680"/>
              <a:chOff x="0" y="0"/>
              <a:chExt cx="183398" cy="376678"/>
            </a:xfrm>
          </p:grpSpPr>
          <p:sp>
            <p:nvSpPr>
              <p:cNvPr id="61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56" name="Grouper"/>
            <p:cNvGrpSpPr/>
            <p:nvPr/>
          </p:nvGrpSpPr>
          <p:grpSpPr>
            <a:xfrm>
              <a:off x="6457105" y="1634860"/>
              <a:ext cx="183400" cy="376680"/>
              <a:chOff x="0" y="0"/>
              <a:chExt cx="183398" cy="376678"/>
            </a:xfrm>
          </p:grpSpPr>
          <p:sp>
            <p:nvSpPr>
              <p:cNvPr id="61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63" name="Grouper"/>
            <p:cNvGrpSpPr/>
            <p:nvPr/>
          </p:nvGrpSpPr>
          <p:grpSpPr>
            <a:xfrm>
              <a:off x="6749205" y="1634860"/>
              <a:ext cx="183400" cy="376680"/>
              <a:chOff x="0" y="0"/>
              <a:chExt cx="183398" cy="376678"/>
            </a:xfrm>
          </p:grpSpPr>
          <p:sp>
            <p:nvSpPr>
              <p:cNvPr id="61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70" name="Grouper"/>
            <p:cNvGrpSpPr/>
            <p:nvPr/>
          </p:nvGrpSpPr>
          <p:grpSpPr>
            <a:xfrm>
              <a:off x="7041305" y="1634860"/>
              <a:ext cx="183400" cy="376680"/>
              <a:chOff x="0" y="0"/>
              <a:chExt cx="183398" cy="376678"/>
            </a:xfrm>
          </p:grpSpPr>
          <p:sp>
            <p:nvSpPr>
              <p:cNvPr id="61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77" name="Grouper"/>
            <p:cNvGrpSpPr/>
            <p:nvPr/>
          </p:nvGrpSpPr>
          <p:grpSpPr>
            <a:xfrm>
              <a:off x="7333405" y="1634860"/>
              <a:ext cx="183400" cy="376680"/>
              <a:chOff x="0" y="0"/>
              <a:chExt cx="183398" cy="376678"/>
            </a:xfrm>
          </p:grpSpPr>
          <p:sp>
            <p:nvSpPr>
              <p:cNvPr id="61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84" name="Grouper"/>
            <p:cNvGrpSpPr/>
            <p:nvPr/>
          </p:nvGrpSpPr>
          <p:grpSpPr>
            <a:xfrm>
              <a:off x="7625505" y="1634860"/>
              <a:ext cx="183400" cy="376680"/>
              <a:chOff x="0" y="0"/>
              <a:chExt cx="183398" cy="376678"/>
            </a:xfrm>
          </p:grpSpPr>
          <p:sp>
            <p:nvSpPr>
              <p:cNvPr id="61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91" name="Grouper"/>
            <p:cNvGrpSpPr/>
            <p:nvPr/>
          </p:nvGrpSpPr>
          <p:grpSpPr>
            <a:xfrm>
              <a:off x="7917605" y="1634860"/>
              <a:ext cx="183400" cy="376680"/>
              <a:chOff x="0" y="0"/>
              <a:chExt cx="183398" cy="376678"/>
            </a:xfrm>
          </p:grpSpPr>
          <p:sp>
            <p:nvSpPr>
              <p:cNvPr id="61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198" name="Grouper"/>
            <p:cNvGrpSpPr/>
            <p:nvPr/>
          </p:nvGrpSpPr>
          <p:grpSpPr>
            <a:xfrm>
              <a:off x="8209705" y="1634860"/>
              <a:ext cx="183400" cy="376680"/>
              <a:chOff x="0" y="0"/>
              <a:chExt cx="183398" cy="376678"/>
            </a:xfrm>
          </p:grpSpPr>
          <p:sp>
            <p:nvSpPr>
              <p:cNvPr id="61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1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05" name="Grouper"/>
            <p:cNvGrpSpPr/>
            <p:nvPr/>
          </p:nvGrpSpPr>
          <p:grpSpPr>
            <a:xfrm>
              <a:off x="8501805" y="1634860"/>
              <a:ext cx="183400" cy="376680"/>
              <a:chOff x="0" y="0"/>
              <a:chExt cx="183398" cy="376678"/>
            </a:xfrm>
          </p:grpSpPr>
          <p:sp>
            <p:nvSpPr>
              <p:cNvPr id="61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12" name="Grouper"/>
            <p:cNvGrpSpPr/>
            <p:nvPr/>
          </p:nvGrpSpPr>
          <p:grpSpPr>
            <a:xfrm>
              <a:off x="8793905" y="1634860"/>
              <a:ext cx="183400" cy="376680"/>
              <a:chOff x="0" y="0"/>
              <a:chExt cx="183398" cy="376678"/>
            </a:xfrm>
          </p:grpSpPr>
          <p:sp>
            <p:nvSpPr>
              <p:cNvPr id="62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19" name="Grouper"/>
            <p:cNvGrpSpPr/>
            <p:nvPr/>
          </p:nvGrpSpPr>
          <p:grpSpPr>
            <a:xfrm>
              <a:off x="9086005" y="1634860"/>
              <a:ext cx="183400" cy="376680"/>
              <a:chOff x="0" y="0"/>
              <a:chExt cx="183398" cy="376678"/>
            </a:xfrm>
          </p:grpSpPr>
          <p:sp>
            <p:nvSpPr>
              <p:cNvPr id="62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26" name="Grouper"/>
            <p:cNvGrpSpPr/>
            <p:nvPr/>
          </p:nvGrpSpPr>
          <p:grpSpPr>
            <a:xfrm>
              <a:off x="9378105" y="1634860"/>
              <a:ext cx="183400" cy="376680"/>
              <a:chOff x="0" y="0"/>
              <a:chExt cx="183398" cy="376678"/>
            </a:xfrm>
          </p:grpSpPr>
          <p:sp>
            <p:nvSpPr>
              <p:cNvPr id="62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33" name="Grouper"/>
            <p:cNvGrpSpPr/>
            <p:nvPr/>
          </p:nvGrpSpPr>
          <p:grpSpPr>
            <a:xfrm>
              <a:off x="9670205" y="1634860"/>
              <a:ext cx="183400" cy="376680"/>
              <a:chOff x="0" y="0"/>
              <a:chExt cx="183398" cy="376678"/>
            </a:xfrm>
          </p:grpSpPr>
          <p:sp>
            <p:nvSpPr>
              <p:cNvPr id="62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40" name="Grouper"/>
            <p:cNvGrpSpPr/>
            <p:nvPr/>
          </p:nvGrpSpPr>
          <p:grpSpPr>
            <a:xfrm>
              <a:off x="9962305" y="1634860"/>
              <a:ext cx="183400" cy="376680"/>
              <a:chOff x="0" y="0"/>
              <a:chExt cx="183398" cy="376678"/>
            </a:xfrm>
          </p:grpSpPr>
          <p:sp>
            <p:nvSpPr>
              <p:cNvPr id="62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47" name="Grouper"/>
            <p:cNvGrpSpPr/>
            <p:nvPr/>
          </p:nvGrpSpPr>
          <p:grpSpPr>
            <a:xfrm>
              <a:off x="10254405" y="1634860"/>
              <a:ext cx="183400" cy="376680"/>
              <a:chOff x="0" y="0"/>
              <a:chExt cx="183398" cy="376678"/>
            </a:xfrm>
          </p:grpSpPr>
          <p:sp>
            <p:nvSpPr>
              <p:cNvPr id="62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54" name="Grouper"/>
            <p:cNvGrpSpPr/>
            <p:nvPr/>
          </p:nvGrpSpPr>
          <p:grpSpPr>
            <a:xfrm>
              <a:off x="10546505" y="1634860"/>
              <a:ext cx="183400" cy="376680"/>
              <a:chOff x="0" y="0"/>
              <a:chExt cx="183398" cy="376678"/>
            </a:xfrm>
          </p:grpSpPr>
          <p:sp>
            <p:nvSpPr>
              <p:cNvPr id="62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61" name="Grouper"/>
            <p:cNvGrpSpPr/>
            <p:nvPr/>
          </p:nvGrpSpPr>
          <p:grpSpPr>
            <a:xfrm>
              <a:off x="10838605" y="1634860"/>
              <a:ext cx="183400" cy="376680"/>
              <a:chOff x="0" y="0"/>
              <a:chExt cx="183398" cy="376678"/>
            </a:xfrm>
          </p:grpSpPr>
          <p:sp>
            <p:nvSpPr>
              <p:cNvPr id="62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68" name="Grouper"/>
            <p:cNvGrpSpPr/>
            <p:nvPr/>
          </p:nvGrpSpPr>
          <p:grpSpPr>
            <a:xfrm>
              <a:off x="11130705" y="1634860"/>
              <a:ext cx="183400" cy="376680"/>
              <a:chOff x="0" y="0"/>
              <a:chExt cx="183398" cy="376678"/>
            </a:xfrm>
          </p:grpSpPr>
          <p:sp>
            <p:nvSpPr>
              <p:cNvPr id="62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75" name="Grouper"/>
            <p:cNvGrpSpPr/>
            <p:nvPr/>
          </p:nvGrpSpPr>
          <p:grpSpPr>
            <a:xfrm>
              <a:off x="11422805" y="1634860"/>
              <a:ext cx="183400" cy="376680"/>
              <a:chOff x="0" y="0"/>
              <a:chExt cx="183398" cy="376678"/>
            </a:xfrm>
          </p:grpSpPr>
          <p:sp>
            <p:nvSpPr>
              <p:cNvPr id="62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82" name="Grouper"/>
            <p:cNvGrpSpPr/>
            <p:nvPr/>
          </p:nvGrpSpPr>
          <p:grpSpPr>
            <a:xfrm>
              <a:off x="11714905" y="1634860"/>
              <a:ext cx="183400" cy="376680"/>
              <a:chOff x="0" y="0"/>
              <a:chExt cx="183398" cy="376678"/>
            </a:xfrm>
          </p:grpSpPr>
          <p:sp>
            <p:nvSpPr>
              <p:cNvPr id="62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89" name="Grouper"/>
            <p:cNvGrpSpPr/>
            <p:nvPr/>
          </p:nvGrpSpPr>
          <p:grpSpPr>
            <a:xfrm>
              <a:off x="12007005" y="1634860"/>
              <a:ext cx="183400" cy="376680"/>
              <a:chOff x="0" y="0"/>
              <a:chExt cx="183398" cy="376678"/>
            </a:xfrm>
          </p:grpSpPr>
          <p:sp>
            <p:nvSpPr>
              <p:cNvPr id="62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296" name="Grouper"/>
            <p:cNvGrpSpPr/>
            <p:nvPr/>
          </p:nvGrpSpPr>
          <p:grpSpPr>
            <a:xfrm>
              <a:off x="12299105" y="1634860"/>
              <a:ext cx="183400" cy="376680"/>
              <a:chOff x="0" y="0"/>
              <a:chExt cx="183398" cy="376678"/>
            </a:xfrm>
          </p:grpSpPr>
          <p:sp>
            <p:nvSpPr>
              <p:cNvPr id="62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03" name="Grouper"/>
            <p:cNvGrpSpPr/>
            <p:nvPr/>
          </p:nvGrpSpPr>
          <p:grpSpPr>
            <a:xfrm>
              <a:off x="12591205" y="1634860"/>
              <a:ext cx="183400" cy="376680"/>
              <a:chOff x="0" y="0"/>
              <a:chExt cx="183398" cy="376678"/>
            </a:xfrm>
          </p:grpSpPr>
          <p:sp>
            <p:nvSpPr>
              <p:cNvPr id="62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2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10" name="Grouper"/>
            <p:cNvGrpSpPr/>
            <p:nvPr/>
          </p:nvGrpSpPr>
          <p:grpSpPr>
            <a:xfrm>
              <a:off x="30907" y="2179814"/>
              <a:ext cx="183399" cy="376679"/>
              <a:chOff x="0" y="0"/>
              <a:chExt cx="183398" cy="376678"/>
            </a:xfrm>
          </p:grpSpPr>
          <p:sp>
            <p:nvSpPr>
              <p:cNvPr id="63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17" name="Grouper"/>
            <p:cNvGrpSpPr/>
            <p:nvPr/>
          </p:nvGrpSpPr>
          <p:grpSpPr>
            <a:xfrm>
              <a:off x="323007" y="2179814"/>
              <a:ext cx="183399" cy="376679"/>
              <a:chOff x="0" y="0"/>
              <a:chExt cx="183398" cy="376678"/>
            </a:xfrm>
          </p:grpSpPr>
          <p:sp>
            <p:nvSpPr>
              <p:cNvPr id="63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24" name="Grouper"/>
            <p:cNvGrpSpPr/>
            <p:nvPr/>
          </p:nvGrpSpPr>
          <p:grpSpPr>
            <a:xfrm>
              <a:off x="615107" y="2179814"/>
              <a:ext cx="183399" cy="376679"/>
              <a:chOff x="0" y="0"/>
              <a:chExt cx="183398" cy="376678"/>
            </a:xfrm>
          </p:grpSpPr>
          <p:sp>
            <p:nvSpPr>
              <p:cNvPr id="63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31" name="Grouper"/>
            <p:cNvGrpSpPr/>
            <p:nvPr/>
          </p:nvGrpSpPr>
          <p:grpSpPr>
            <a:xfrm>
              <a:off x="907207" y="2179814"/>
              <a:ext cx="183399" cy="376679"/>
              <a:chOff x="0" y="0"/>
              <a:chExt cx="183398" cy="376678"/>
            </a:xfrm>
          </p:grpSpPr>
          <p:sp>
            <p:nvSpPr>
              <p:cNvPr id="63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38" name="Grouper"/>
            <p:cNvGrpSpPr/>
            <p:nvPr/>
          </p:nvGrpSpPr>
          <p:grpSpPr>
            <a:xfrm>
              <a:off x="1199307" y="2179814"/>
              <a:ext cx="183399" cy="376679"/>
              <a:chOff x="0" y="0"/>
              <a:chExt cx="183398" cy="376678"/>
            </a:xfrm>
          </p:grpSpPr>
          <p:sp>
            <p:nvSpPr>
              <p:cNvPr id="63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45" name="Grouper"/>
            <p:cNvGrpSpPr/>
            <p:nvPr/>
          </p:nvGrpSpPr>
          <p:grpSpPr>
            <a:xfrm>
              <a:off x="1491407" y="2179814"/>
              <a:ext cx="183399" cy="376679"/>
              <a:chOff x="0" y="0"/>
              <a:chExt cx="183398" cy="376678"/>
            </a:xfrm>
          </p:grpSpPr>
          <p:sp>
            <p:nvSpPr>
              <p:cNvPr id="63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52" name="Grouper"/>
            <p:cNvGrpSpPr/>
            <p:nvPr/>
          </p:nvGrpSpPr>
          <p:grpSpPr>
            <a:xfrm>
              <a:off x="1783507" y="2179814"/>
              <a:ext cx="183399" cy="376679"/>
              <a:chOff x="0" y="0"/>
              <a:chExt cx="183398" cy="376678"/>
            </a:xfrm>
          </p:grpSpPr>
          <p:sp>
            <p:nvSpPr>
              <p:cNvPr id="63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59" name="Grouper"/>
            <p:cNvGrpSpPr/>
            <p:nvPr/>
          </p:nvGrpSpPr>
          <p:grpSpPr>
            <a:xfrm>
              <a:off x="2075607" y="2179814"/>
              <a:ext cx="183399" cy="376679"/>
              <a:chOff x="0" y="0"/>
              <a:chExt cx="183398" cy="376678"/>
            </a:xfrm>
          </p:grpSpPr>
          <p:sp>
            <p:nvSpPr>
              <p:cNvPr id="63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66" name="Grouper"/>
            <p:cNvGrpSpPr/>
            <p:nvPr/>
          </p:nvGrpSpPr>
          <p:grpSpPr>
            <a:xfrm>
              <a:off x="2367707" y="2179814"/>
              <a:ext cx="183399" cy="376679"/>
              <a:chOff x="0" y="0"/>
              <a:chExt cx="183398" cy="376678"/>
            </a:xfrm>
          </p:grpSpPr>
          <p:sp>
            <p:nvSpPr>
              <p:cNvPr id="63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73" name="Grouper"/>
            <p:cNvGrpSpPr/>
            <p:nvPr/>
          </p:nvGrpSpPr>
          <p:grpSpPr>
            <a:xfrm>
              <a:off x="2659807" y="2179814"/>
              <a:ext cx="183399" cy="376679"/>
              <a:chOff x="0" y="0"/>
              <a:chExt cx="183398" cy="376678"/>
            </a:xfrm>
          </p:grpSpPr>
          <p:sp>
            <p:nvSpPr>
              <p:cNvPr id="63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80" name="Grouper"/>
            <p:cNvGrpSpPr/>
            <p:nvPr/>
          </p:nvGrpSpPr>
          <p:grpSpPr>
            <a:xfrm>
              <a:off x="2951907" y="2179814"/>
              <a:ext cx="183399" cy="376679"/>
              <a:chOff x="0" y="0"/>
              <a:chExt cx="183398" cy="376678"/>
            </a:xfrm>
          </p:grpSpPr>
          <p:sp>
            <p:nvSpPr>
              <p:cNvPr id="63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87" name="Grouper"/>
            <p:cNvGrpSpPr/>
            <p:nvPr/>
          </p:nvGrpSpPr>
          <p:grpSpPr>
            <a:xfrm>
              <a:off x="3244007" y="2179814"/>
              <a:ext cx="183399" cy="376679"/>
              <a:chOff x="0" y="0"/>
              <a:chExt cx="183398" cy="376678"/>
            </a:xfrm>
          </p:grpSpPr>
          <p:sp>
            <p:nvSpPr>
              <p:cNvPr id="63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394" name="Grouper"/>
            <p:cNvGrpSpPr/>
            <p:nvPr/>
          </p:nvGrpSpPr>
          <p:grpSpPr>
            <a:xfrm>
              <a:off x="3536107" y="2179814"/>
              <a:ext cx="183399" cy="376679"/>
              <a:chOff x="0" y="0"/>
              <a:chExt cx="183398" cy="376678"/>
            </a:xfrm>
          </p:grpSpPr>
          <p:sp>
            <p:nvSpPr>
              <p:cNvPr id="63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01" name="Grouper"/>
            <p:cNvGrpSpPr/>
            <p:nvPr/>
          </p:nvGrpSpPr>
          <p:grpSpPr>
            <a:xfrm>
              <a:off x="3828207" y="2179814"/>
              <a:ext cx="183399" cy="376679"/>
              <a:chOff x="0" y="0"/>
              <a:chExt cx="183398" cy="376678"/>
            </a:xfrm>
          </p:grpSpPr>
          <p:sp>
            <p:nvSpPr>
              <p:cNvPr id="63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3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08" name="Grouper"/>
            <p:cNvGrpSpPr/>
            <p:nvPr/>
          </p:nvGrpSpPr>
          <p:grpSpPr>
            <a:xfrm>
              <a:off x="4120307" y="2179814"/>
              <a:ext cx="183399" cy="376679"/>
              <a:chOff x="0" y="0"/>
              <a:chExt cx="183398" cy="376678"/>
            </a:xfrm>
          </p:grpSpPr>
          <p:sp>
            <p:nvSpPr>
              <p:cNvPr id="64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15" name="Grouper"/>
            <p:cNvGrpSpPr/>
            <p:nvPr/>
          </p:nvGrpSpPr>
          <p:grpSpPr>
            <a:xfrm>
              <a:off x="4412407" y="2179814"/>
              <a:ext cx="183399" cy="376679"/>
              <a:chOff x="0" y="0"/>
              <a:chExt cx="183398" cy="376678"/>
            </a:xfrm>
          </p:grpSpPr>
          <p:sp>
            <p:nvSpPr>
              <p:cNvPr id="64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22" name="Grouper"/>
            <p:cNvGrpSpPr/>
            <p:nvPr/>
          </p:nvGrpSpPr>
          <p:grpSpPr>
            <a:xfrm>
              <a:off x="4704507" y="2179814"/>
              <a:ext cx="183399" cy="376679"/>
              <a:chOff x="0" y="0"/>
              <a:chExt cx="183398" cy="376678"/>
            </a:xfrm>
          </p:grpSpPr>
          <p:sp>
            <p:nvSpPr>
              <p:cNvPr id="64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29" name="Grouper"/>
            <p:cNvGrpSpPr/>
            <p:nvPr/>
          </p:nvGrpSpPr>
          <p:grpSpPr>
            <a:xfrm>
              <a:off x="4996607" y="2179814"/>
              <a:ext cx="183399" cy="376679"/>
              <a:chOff x="0" y="0"/>
              <a:chExt cx="183398" cy="376678"/>
            </a:xfrm>
          </p:grpSpPr>
          <p:sp>
            <p:nvSpPr>
              <p:cNvPr id="64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36" name="Grouper"/>
            <p:cNvGrpSpPr/>
            <p:nvPr/>
          </p:nvGrpSpPr>
          <p:grpSpPr>
            <a:xfrm>
              <a:off x="5288707" y="2179814"/>
              <a:ext cx="183399" cy="376679"/>
              <a:chOff x="0" y="0"/>
              <a:chExt cx="183398" cy="376678"/>
            </a:xfrm>
          </p:grpSpPr>
          <p:sp>
            <p:nvSpPr>
              <p:cNvPr id="64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43" name="Grouper"/>
            <p:cNvGrpSpPr/>
            <p:nvPr/>
          </p:nvGrpSpPr>
          <p:grpSpPr>
            <a:xfrm>
              <a:off x="5580807" y="2179814"/>
              <a:ext cx="183399" cy="376679"/>
              <a:chOff x="0" y="0"/>
              <a:chExt cx="183398" cy="376678"/>
            </a:xfrm>
          </p:grpSpPr>
          <p:sp>
            <p:nvSpPr>
              <p:cNvPr id="64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50" name="Grouper"/>
            <p:cNvGrpSpPr/>
            <p:nvPr/>
          </p:nvGrpSpPr>
          <p:grpSpPr>
            <a:xfrm>
              <a:off x="5872907" y="2179814"/>
              <a:ext cx="183399" cy="376679"/>
              <a:chOff x="0" y="0"/>
              <a:chExt cx="183398" cy="376678"/>
            </a:xfrm>
          </p:grpSpPr>
          <p:sp>
            <p:nvSpPr>
              <p:cNvPr id="64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57" name="Grouper"/>
            <p:cNvGrpSpPr/>
            <p:nvPr/>
          </p:nvGrpSpPr>
          <p:grpSpPr>
            <a:xfrm>
              <a:off x="6165007" y="2179814"/>
              <a:ext cx="183399" cy="376679"/>
              <a:chOff x="0" y="0"/>
              <a:chExt cx="183398" cy="376678"/>
            </a:xfrm>
          </p:grpSpPr>
          <p:sp>
            <p:nvSpPr>
              <p:cNvPr id="64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64" name="Grouper"/>
            <p:cNvGrpSpPr/>
            <p:nvPr/>
          </p:nvGrpSpPr>
          <p:grpSpPr>
            <a:xfrm>
              <a:off x="6457106" y="2179814"/>
              <a:ext cx="183400" cy="376679"/>
              <a:chOff x="0" y="0"/>
              <a:chExt cx="183398" cy="376678"/>
            </a:xfrm>
          </p:grpSpPr>
          <p:sp>
            <p:nvSpPr>
              <p:cNvPr id="64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71" name="Grouper"/>
            <p:cNvGrpSpPr/>
            <p:nvPr/>
          </p:nvGrpSpPr>
          <p:grpSpPr>
            <a:xfrm>
              <a:off x="6749206" y="2179814"/>
              <a:ext cx="183400" cy="376679"/>
              <a:chOff x="0" y="0"/>
              <a:chExt cx="183398" cy="376678"/>
            </a:xfrm>
          </p:grpSpPr>
          <p:sp>
            <p:nvSpPr>
              <p:cNvPr id="64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78" name="Grouper"/>
            <p:cNvGrpSpPr/>
            <p:nvPr/>
          </p:nvGrpSpPr>
          <p:grpSpPr>
            <a:xfrm>
              <a:off x="7041306" y="2179814"/>
              <a:ext cx="183400" cy="376679"/>
              <a:chOff x="0" y="0"/>
              <a:chExt cx="183398" cy="376678"/>
            </a:xfrm>
          </p:grpSpPr>
          <p:sp>
            <p:nvSpPr>
              <p:cNvPr id="64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85" name="Grouper"/>
            <p:cNvGrpSpPr/>
            <p:nvPr/>
          </p:nvGrpSpPr>
          <p:grpSpPr>
            <a:xfrm>
              <a:off x="7333406" y="2179814"/>
              <a:ext cx="183400" cy="376679"/>
              <a:chOff x="0" y="0"/>
              <a:chExt cx="183398" cy="376678"/>
            </a:xfrm>
          </p:grpSpPr>
          <p:sp>
            <p:nvSpPr>
              <p:cNvPr id="64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92" name="Grouper"/>
            <p:cNvGrpSpPr/>
            <p:nvPr/>
          </p:nvGrpSpPr>
          <p:grpSpPr>
            <a:xfrm>
              <a:off x="7625506" y="2179814"/>
              <a:ext cx="183400" cy="376679"/>
              <a:chOff x="0" y="0"/>
              <a:chExt cx="183398" cy="376678"/>
            </a:xfrm>
          </p:grpSpPr>
          <p:sp>
            <p:nvSpPr>
              <p:cNvPr id="64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499" name="Grouper"/>
            <p:cNvGrpSpPr/>
            <p:nvPr/>
          </p:nvGrpSpPr>
          <p:grpSpPr>
            <a:xfrm>
              <a:off x="7917606" y="2179814"/>
              <a:ext cx="183400" cy="376679"/>
              <a:chOff x="0" y="0"/>
              <a:chExt cx="183398" cy="376678"/>
            </a:xfrm>
          </p:grpSpPr>
          <p:sp>
            <p:nvSpPr>
              <p:cNvPr id="64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4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06" name="Grouper"/>
            <p:cNvGrpSpPr/>
            <p:nvPr/>
          </p:nvGrpSpPr>
          <p:grpSpPr>
            <a:xfrm>
              <a:off x="8209706" y="2179814"/>
              <a:ext cx="183400" cy="376679"/>
              <a:chOff x="0" y="0"/>
              <a:chExt cx="183398" cy="376678"/>
            </a:xfrm>
          </p:grpSpPr>
          <p:sp>
            <p:nvSpPr>
              <p:cNvPr id="65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13" name="Grouper"/>
            <p:cNvGrpSpPr/>
            <p:nvPr/>
          </p:nvGrpSpPr>
          <p:grpSpPr>
            <a:xfrm>
              <a:off x="8501806" y="2179814"/>
              <a:ext cx="183400" cy="376679"/>
              <a:chOff x="0" y="0"/>
              <a:chExt cx="183398" cy="376678"/>
            </a:xfrm>
          </p:grpSpPr>
          <p:sp>
            <p:nvSpPr>
              <p:cNvPr id="65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20" name="Grouper"/>
            <p:cNvGrpSpPr/>
            <p:nvPr/>
          </p:nvGrpSpPr>
          <p:grpSpPr>
            <a:xfrm>
              <a:off x="8793906" y="2179814"/>
              <a:ext cx="183400" cy="376679"/>
              <a:chOff x="0" y="0"/>
              <a:chExt cx="183398" cy="376678"/>
            </a:xfrm>
          </p:grpSpPr>
          <p:sp>
            <p:nvSpPr>
              <p:cNvPr id="65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27" name="Grouper"/>
            <p:cNvGrpSpPr/>
            <p:nvPr/>
          </p:nvGrpSpPr>
          <p:grpSpPr>
            <a:xfrm>
              <a:off x="9086006" y="2179814"/>
              <a:ext cx="183400" cy="376679"/>
              <a:chOff x="0" y="0"/>
              <a:chExt cx="183398" cy="376678"/>
            </a:xfrm>
          </p:grpSpPr>
          <p:sp>
            <p:nvSpPr>
              <p:cNvPr id="65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34" name="Grouper"/>
            <p:cNvGrpSpPr/>
            <p:nvPr/>
          </p:nvGrpSpPr>
          <p:grpSpPr>
            <a:xfrm>
              <a:off x="9378106" y="2179814"/>
              <a:ext cx="183400" cy="376679"/>
              <a:chOff x="0" y="0"/>
              <a:chExt cx="183398" cy="376678"/>
            </a:xfrm>
          </p:grpSpPr>
          <p:sp>
            <p:nvSpPr>
              <p:cNvPr id="65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41" name="Grouper"/>
            <p:cNvGrpSpPr/>
            <p:nvPr/>
          </p:nvGrpSpPr>
          <p:grpSpPr>
            <a:xfrm>
              <a:off x="9670206" y="2179814"/>
              <a:ext cx="183400" cy="376679"/>
              <a:chOff x="0" y="0"/>
              <a:chExt cx="183398" cy="376678"/>
            </a:xfrm>
          </p:grpSpPr>
          <p:sp>
            <p:nvSpPr>
              <p:cNvPr id="65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48" name="Grouper"/>
            <p:cNvGrpSpPr/>
            <p:nvPr/>
          </p:nvGrpSpPr>
          <p:grpSpPr>
            <a:xfrm>
              <a:off x="9962306" y="2179814"/>
              <a:ext cx="183400" cy="376679"/>
              <a:chOff x="0" y="0"/>
              <a:chExt cx="183398" cy="376678"/>
            </a:xfrm>
          </p:grpSpPr>
          <p:sp>
            <p:nvSpPr>
              <p:cNvPr id="65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55" name="Grouper"/>
            <p:cNvGrpSpPr/>
            <p:nvPr/>
          </p:nvGrpSpPr>
          <p:grpSpPr>
            <a:xfrm>
              <a:off x="10254406" y="2179814"/>
              <a:ext cx="183400" cy="376679"/>
              <a:chOff x="0" y="0"/>
              <a:chExt cx="183398" cy="376678"/>
            </a:xfrm>
          </p:grpSpPr>
          <p:sp>
            <p:nvSpPr>
              <p:cNvPr id="65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62" name="Grouper"/>
            <p:cNvGrpSpPr/>
            <p:nvPr/>
          </p:nvGrpSpPr>
          <p:grpSpPr>
            <a:xfrm>
              <a:off x="10546506" y="2179814"/>
              <a:ext cx="183400" cy="376679"/>
              <a:chOff x="0" y="0"/>
              <a:chExt cx="183398" cy="376678"/>
            </a:xfrm>
          </p:grpSpPr>
          <p:sp>
            <p:nvSpPr>
              <p:cNvPr id="65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69" name="Grouper"/>
            <p:cNvGrpSpPr/>
            <p:nvPr/>
          </p:nvGrpSpPr>
          <p:grpSpPr>
            <a:xfrm>
              <a:off x="10838606" y="2179814"/>
              <a:ext cx="183400" cy="376679"/>
              <a:chOff x="0" y="0"/>
              <a:chExt cx="183398" cy="376678"/>
            </a:xfrm>
          </p:grpSpPr>
          <p:sp>
            <p:nvSpPr>
              <p:cNvPr id="65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76" name="Grouper"/>
            <p:cNvGrpSpPr/>
            <p:nvPr/>
          </p:nvGrpSpPr>
          <p:grpSpPr>
            <a:xfrm>
              <a:off x="11130706" y="2179814"/>
              <a:ext cx="183400" cy="376679"/>
              <a:chOff x="0" y="0"/>
              <a:chExt cx="183398" cy="376678"/>
            </a:xfrm>
          </p:grpSpPr>
          <p:sp>
            <p:nvSpPr>
              <p:cNvPr id="65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83" name="Grouper"/>
            <p:cNvGrpSpPr/>
            <p:nvPr/>
          </p:nvGrpSpPr>
          <p:grpSpPr>
            <a:xfrm>
              <a:off x="11422806" y="2179814"/>
              <a:ext cx="183400" cy="376679"/>
              <a:chOff x="0" y="0"/>
              <a:chExt cx="183398" cy="376678"/>
            </a:xfrm>
          </p:grpSpPr>
          <p:sp>
            <p:nvSpPr>
              <p:cNvPr id="65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90" name="Grouper"/>
            <p:cNvGrpSpPr/>
            <p:nvPr/>
          </p:nvGrpSpPr>
          <p:grpSpPr>
            <a:xfrm>
              <a:off x="11714906" y="2179814"/>
              <a:ext cx="183400" cy="376679"/>
              <a:chOff x="0" y="0"/>
              <a:chExt cx="183398" cy="376678"/>
            </a:xfrm>
          </p:grpSpPr>
          <p:sp>
            <p:nvSpPr>
              <p:cNvPr id="65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597" name="Grouper"/>
            <p:cNvGrpSpPr/>
            <p:nvPr/>
          </p:nvGrpSpPr>
          <p:grpSpPr>
            <a:xfrm>
              <a:off x="12007006" y="2179814"/>
              <a:ext cx="183400" cy="376679"/>
              <a:chOff x="0" y="0"/>
              <a:chExt cx="183398" cy="376678"/>
            </a:xfrm>
          </p:grpSpPr>
          <p:sp>
            <p:nvSpPr>
              <p:cNvPr id="65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04" name="Grouper"/>
            <p:cNvGrpSpPr/>
            <p:nvPr/>
          </p:nvGrpSpPr>
          <p:grpSpPr>
            <a:xfrm>
              <a:off x="12299106" y="2179814"/>
              <a:ext cx="183400" cy="376679"/>
              <a:chOff x="0" y="0"/>
              <a:chExt cx="183398" cy="376678"/>
            </a:xfrm>
          </p:grpSpPr>
          <p:sp>
            <p:nvSpPr>
              <p:cNvPr id="65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11" name="Grouper"/>
            <p:cNvGrpSpPr/>
            <p:nvPr/>
          </p:nvGrpSpPr>
          <p:grpSpPr>
            <a:xfrm>
              <a:off x="12591206" y="2179814"/>
              <a:ext cx="183400" cy="376679"/>
              <a:chOff x="0" y="0"/>
              <a:chExt cx="183398" cy="376678"/>
            </a:xfrm>
          </p:grpSpPr>
          <p:sp>
            <p:nvSpPr>
              <p:cNvPr id="66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18" name="Grouper"/>
            <p:cNvGrpSpPr/>
            <p:nvPr/>
          </p:nvGrpSpPr>
          <p:grpSpPr>
            <a:xfrm>
              <a:off x="46360" y="2724767"/>
              <a:ext cx="183400" cy="376680"/>
              <a:chOff x="0" y="0"/>
              <a:chExt cx="183398" cy="376678"/>
            </a:xfrm>
          </p:grpSpPr>
          <p:sp>
            <p:nvSpPr>
              <p:cNvPr id="66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25" name="Grouper"/>
            <p:cNvGrpSpPr/>
            <p:nvPr/>
          </p:nvGrpSpPr>
          <p:grpSpPr>
            <a:xfrm>
              <a:off x="338460" y="2724767"/>
              <a:ext cx="183400" cy="376680"/>
              <a:chOff x="0" y="0"/>
              <a:chExt cx="183398" cy="376678"/>
            </a:xfrm>
          </p:grpSpPr>
          <p:sp>
            <p:nvSpPr>
              <p:cNvPr id="66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32" name="Grouper"/>
            <p:cNvGrpSpPr/>
            <p:nvPr/>
          </p:nvGrpSpPr>
          <p:grpSpPr>
            <a:xfrm>
              <a:off x="630560" y="2724767"/>
              <a:ext cx="183400" cy="376680"/>
              <a:chOff x="0" y="0"/>
              <a:chExt cx="183398" cy="376678"/>
            </a:xfrm>
          </p:grpSpPr>
          <p:sp>
            <p:nvSpPr>
              <p:cNvPr id="66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39" name="Grouper"/>
            <p:cNvGrpSpPr/>
            <p:nvPr/>
          </p:nvGrpSpPr>
          <p:grpSpPr>
            <a:xfrm>
              <a:off x="922660" y="2724767"/>
              <a:ext cx="183400" cy="376680"/>
              <a:chOff x="0" y="0"/>
              <a:chExt cx="183398" cy="376678"/>
            </a:xfrm>
          </p:grpSpPr>
          <p:sp>
            <p:nvSpPr>
              <p:cNvPr id="66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46" name="Grouper"/>
            <p:cNvGrpSpPr/>
            <p:nvPr/>
          </p:nvGrpSpPr>
          <p:grpSpPr>
            <a:xfrm>
              <a:off x="1214760" y="2724767"/>
              <a:ext cx="183400" cy="376680"/>
              <a:chOff x="0" y="0"/>
              <a:chExt cx="183398" cy="376678"/>
            </a:xfrm>
          </p:grpSpPr>
          <p:sp>
            <p:nvSpPr>
              <p:cNvPr id="66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53" name="Grouper"/>
            <p:cNvGrpSpPr/>
            <p:nvPr/>
          </p:nvGrpSpPr>
          <p:grpSpPr>
            <a:xfrm>
              <a:off x="1506860" y="2724767"/>
              <a:ext cx="183400" cy="376680"/>
              <a:chOff x="0" y="0"/>
              <a:chExt cx="183398" cy="376678"/>
            </a:xfrm>
          </p:grpSpPr>
          <p:sp>
            <p:nvSpPr>
              <p:cNvPr id="66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60" name="Grouper"/>
            <p:cNvGrpSpPr/>
            <p:nvPr/>
          </p:nvGrpSpPr>
          <p:grpSpPr>
            <a:xfrm>
              <a:off x="1798960" y="2724767"/>
              <a:ext cx="183400" cy="376680"/>
              <a:chOff x="0" y="0"/>
              <a:chExt cx="183398" cy="376678"/>
            </a:xfrm>
          </p:grpSpPr>
          <p:sp>
            <p:nvSpPr>
              <p:cNvPr id="66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67" name="Grouper"/>
            <p:cNvGrpSpPr/>
            <p:nvPr/>
          </p:nvGrpSpPr>
          <p:grpSpPr>
            <a:xfrm>
              <a:off x="2091060" y="2724767"/>
              <a:ext cx="183400" cy="376680"/>
              <a:chOff x="0" y="0"/>
              <a:chExt cx="183398" cy="376678"/>
            </a:xfrm>
          </p:grpSpPr>
          <p:sp>
            <p:nvSpPr>
              <p:cNvPr id="66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74" name="Grouper"/>
            <p:cNvGrpSpPr/>
            <p:nvPr/>
          </p:nvGrpSpPr>
          <p:grpSpPr>
            <a:xfrm>
              <a:off x="2383160" y="2724767"/>
              <a:ext cx="183400" cy="376680"/>
              <a:chOff x="0" y="0"/>
              <a:chExt cx="183398" cy="376678"/>
            </a:xfrm>
          </p:grpSpPr>
          <p:sp>
            <p:nvSpPr>
              <p:cNvPr id="66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81" name="Grouper"/>
            <p:cNvGrpSpPr/>
            <p:nvPr/>
          </p:nvGrpSpPr>
          <p:grpSpPr>
            <a:xfrm>
              <a:off x="2675260" y="2724767"/>
              <a:ext cx="183400" cy="376680"/>
              <a:chOff x="0" y="0"/>
              <a:chExt cx="183398" cy="376678"/>
            </a:xfrm>
          </p:grpSpPr>
          <p:sp>
            <p:nvSpPr>
              <p:cNvPr id="66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88" name="Grouper"/>
            <p:cNvGrpSpPr/>
            <p:nvPr/>
          </p:nvGrpSpPr>
          <p:grpSpPr>
            <a:xfrm>
              <a:off x="2967360" y="2724767"/>
              <a:ext cx="183400" cy="376680"/>
              <a:chOff x="0" y="0"/>
              <a:chExt cx="183398" cy="376678"/>
            </a:xfrm>
          </p:grpSpPr>
          <p:sp>
            <p:nvSpPr>
              <p:cNvPr id="66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695" name="Grouper"/>
            <p:cNvGrpSpPr/>
            <p:nvPr/>
          </p:nvGrpSpPr>
          <p:grpSpPr>
            <a:xfrm>
              <a:off x="3259460" y="2724767"/>
              <a:ext cx="183400" cy="376680"/>
              <a:chOff x="0" y="0"/>
              <a:chExt cx="183398" cy="376678"/>
            </a:xfrm>
          </p:grpSpPr>
          <p:sp>
            <p:nvSpPr>
              <p:cNvPr id="66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02" name="Grouper"/>
            <p:cNvGrpSpPr/>
            <p:nvPr/>
          </p:nvGrpSpPr>
          <p:grpSpPr>
            <a:xfrm>
              <a:off x="3551560" y="2724767"/>
              <a:ext cx="183400" cy="376680"/>
              <a:chOff x="0" y="0"/>
              <a:chExt cx="183398" cy="376678"/>
            </a:xfrm>
          </p:grpSpPr>
          <p:sp>
            <p:nvSpPr>
              <p:cNvPr id="66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09" name="Grouper"/>
            <p:cNvGrpSpPr/>
            <p:nvPr/>
          </p:nvGrpSpPr>
          <p:grpSpPr>
            <a:xfrm>
              <a:off x="3843660" y="2724767"/>
              <a:ext cx="183400" cy="376680"/>
              <a:chOff x="0" y="0"/>
              <a:chExt cx="183398" cy="376678"/>
            </a:xfrm>
          </p:grpSpPr>
          <p:sp>
            <p:nvSpPr>
              <p:cNvPr id="67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16" name="Grouper"/>
            <p:cNvGrpSpPr/>
            <p:nvPr/>
          </p:nvGrpSpPr>
          <p:grpSpPr>
            <a:xfrm>
              <a:off x="4135760" y="2724767"/>
              <a:ext cx="183400" cy="376680"/>
              <a:chOff x="0" y="0"/>
              <a:chExt cx="183398" cy="376678"/>
            </a:xfrm>
          </p:grpSpPr>
          <p:sp>
            <p:nvSpPr>
              <p:cNvPr id="67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23" name="Grouper"/>
            <p:cNvGrpSpPr/>
            <p:nvPr/>
          </p:nvGrpSpPr>
          <p:grpSpPr>
            <a:xfrm>
              <a:off x="4427860" y="2724767"/>
              <a:ext cx="183400" cy="376680"/>
              <a:chOff x="0" y="0"/>
              <a:chExt cx="183398" cy="376678"/>
            </a:xfrm>
          </p:grpSpPr>
          <p:sp>
            <p:nvSpPr>
              <p:cNvPr id="67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30" name="Grouper"/>
            <p:cNvGrpSpPr/>
            <p:nvPr/>
          </p:nvGrpSpPr>
          <p:grpSpPr>
            <a:xfrm>
              <a:off x="4719960" y="2724767"/>
              <a:ext cx="183400" cy="376680"/>
              <a:chOff x="0" y="0"/>
              <a:chExt cx="183398" cy="376678"/>
            </a:xfrm>
          </p:grpSpPr>
          <p:sp>
            <p:nvSpPr>
              <p:cNvPr id="67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37" name="Grouper"/>
            <p:cNvGrpSpPr/>
            <p:nvPr/>
          </p:nvGrpSpPr>
          <p:grpSpPr>
            <a:xfrm>
              <a:off x="5012060" y="2724767"/>
              <a:ext cx="183400" cy="376680"/>
              <a:chOff x="0" y="0"/>
              <a:chExt cx="183398" cy="376678"/>
            </a:xfrm>
          </p:grpSpPr>
          <p:sp>
            <p:nvSpPr>
              <p:cNvPr id="67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44" name="Grouper"/>
            <p:cNvGrpSpPr/>
            <p:nvPr/>
          </p:nvGrpSpPr>
          <p:grpSpPr>
            <a:xfrm>
              <a:off x="5304160" y="2724767"/>
              <a:ext cx="183400" cy="376680"/>
              <a:chOff x="0" y="0"/>
              <a:chExt cx="183398" cy="376678"/>
            </a:xfrm>
          </p:grpSpPr>
          <p:sp>
            <p:nvSpPr>
              <p:cNvPr id="67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51" name="Grouper"/>
            <p:cNvGrpSpPr/>
            <p:nvPr/>
          </p:nvGrpSpPr>
          <p:grpSpPr>
            <a:xfrm>
              <a:off x="5596260" y="2724767"/>
              <a:ext cx="183400" cy="376680"/>
              <a:chOff x="0" y="0"/>
              <a:chExt cx="183398" cy="376678"/>
            </a:xfrm>
          </p:grpSpPr>
          <p:sp>
            <p:nvSpPr>
              <p:cNvPr id="67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58" name="Grouper"/>
            <p:cNvGrpSpPr/>
            <p:nvPr/>
          </p:nvGrpSpPr>
          <p:grpSpPr>
            <a:xfrm>
              <a:off x="5888360" y="2724767"/>
              <a:ext cx="183400" cy="376680"/>
              <a:chOff x="0" y="0"/>
              <a:chExt cx="183398" cy="376678"/>
            </a:xfrm>
          </p:grpSpPr>
          <p:sp>
            <p:nvSpPr>
              <p:cNvPr id="67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65" name="Grouper"/>
            <p:cNvGrpSpPr/>
            <p:nvPr/>
          </p:nvGrpSpPr>
          <p:grpSpPr>
            <a:xfrm>
              <a:off x="6180460" y="2724767"/>
              <a:ext cx="183400" cy="376680"/>
              <a:chOff x="0" y="0"/>
              <a:chExt cx="183398" cy="376678"/>
            </a:xfrm>
          </p:grpSpPr>
          <p:sp>
            <p:nvSpPr>
              <p:cNvPr id="67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72" name="Grouper"/>
            <p:cNvGrpSpPr/>
            <p:nvPr/>
          </p:nvGrpSpPr>
          <p:grpSpPr>
            <a:xfrm>
              <a:off x="6472559" y="2724767"/>
              <a:ext cx="183400" cy="376680"/>
              <a:chOff x="0" y="0"/>
              <a:chExt cx="183398" cy="376678"/>
            </a:xfrm>
          </p:grpSpPr>
          <p:sp>
            <p:nvSpPr>
              <p:cNvPr id="67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79" name="Grouper"/>
            <p:cNvGrpSpPr/>
            <p:nvPr/>
          </p:nvGrpSpPr>
          <p:grpSpPr>
            <a:xfrm>
              <a:off x="6764659" y="2724767"/>
              <a:ext cx="183400" cy="376680"/>
              <a:chOff x="0" y="0"/>
              <a:chExt cx="183398" cy="376678"/>
            </a:xfrm>
          </p:grpSpPr>
          <p:sp>
            <p:nvSpPr>
              <p:cNvPr id="67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86" name="Grouper"/>
            <p:cNvGrpSpPr/>
            <p:nvPr/>
          </p:nvGrpSpPr>
          <p:grpSpPr>
            <a:xfrm>
              <a:off x="7056759" y="2724767"/>
              <a:ext cx="183400" cy="376680"/>
              <a:chOff x="0" y="0"/>
              <a:chExt cx="183398" cy="376678"/>
            </a:xfrm>
          </p:grpSpPr>
          <p:sp>
            <p:nvSpPr>
              <p:cNvPr id="67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793" name="Grouper"/>
            <p:cNvGrpSpPr/>
            <p:nvPr/>
          </p:nvGrpSpPr>
          <p:grpSpPr>
            <a:xfrm>
              <a:off x="7348859" y="2724767"/>
              <a:ext cx="183400" cy="376680"/>
              <a:chOff x="0" y="0"/>
              <a:chExt cx="183398" cy="376678"/>
            </a:xfrm>
          </p:grpSpPr>
          <p:sp>
            <p:nvSpPr>
              <p:cNvPr id="67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00" name="Grouper"/>
            <p:cNvGrpSpPr/>
            <p:nvPr/>
          </p:nvGrpSpPr>
          <p:grpSpPr>
            <a:xfrm>
              <a:off x="7640959" y="2724767"/>
              <a:ext cx="183400" cy="376680"/>
              <a:chOff x="0" y="0"/>
              <a:chExt cx="183398" cy="376678"/>
            </a:xfrm>
          </p:grpSpPr>
          <p:sp>
            <p:nvSpPr>
              <p:cNvPr id="67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07" name="Grouper"/>
            <p:cNvGrpSpPr/>
            <p:nvPr/>
          </p:nvGrpSpPr>
          <p:grpSpPr>
            <a:xfrm>
              <a:off x="7933059" y="2724767"/>
              <a:ext cx="183400" cy="376680"/>
              <a:chOff x="0" y="0"/>
              <a:chExt cx="183398" cy="376678"/>
            </a:xfrm>
          </p:grpSpPr>
          <p:sp>
            <p:nvSpPr>
              <p:cNvPr id="68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14" name="Grouper"/>
            <p:cNvGrpSpPr/>
            <p:nvPr/>
          </p:nvGrpSpPr>
          <p:grpSpPr>
            <a:xfrm>
              <a:off x="8225159" y="2724767"/>
              <a:ext cx="183400" cy="376680"/>
              <a:chOff x="0" y="0"/>
              <a:chExt cx="183398" cy="376678"/>
            </a:xfrm>
          </p:grpSpPr>
          <p:sp>
            <p:nvSpPr>
              <p:cNvPr id="68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21" name="Grouper"/>
            <p:cNvGrpSpPr/>
            <p:nvPr/>
          </p:nvGrpSpPr>
          <p:grpSpPr>
            <a:xfrm>
              <a:off x="8517259" y="2724767"/>
              <a:ext cx="183400" cy="376680"/>
              <a:chOff x="0" y="0"/>
              <a:chExt cx="183398" cy="376678"/>
            </a:xfrm>
          </p:grpSpPr>
          <p:sp>
            <p:nvSpPr>
              <p:cNvPr id="68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28" name="Grouper"/>
            <p:cNvGrpSpPr/>
            <p:nvPr/>
          </p:nvGrpSpPr>
          <p:grpSpPr>
            <a:xfrm>
              <a:off x="8809359" y="2724767"/>
              <a:ext cx="183400" cy="376680"/>
              <a:chOff x="0" y="0"/>
              <a:chExt cx="183398" cy="376678"/>
            </a:xfrm>
          </p:grpSpPr>
          <p:sp>
            <p:nvSpPr>
              <p:cNvPr id="68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35" name="Grouper"/>
            <p:cNvGrpSpPr/>
            <p:nvPr/>
          </p:nvGrpSpPr>
          <p:grpSpPr>
            <a:xfrm>
              <a:off x="9101459" y="2724767"/>
              <a:ext cx="183400" cy="376680"/>
              <a:chOff x="0" y="0"/>
              <a:chExt cx="183398" cy="376678"/>
            </a:xfrm>
          </p:grpSpPr>
          <p:sp>
            <p:nvSpPr>
              <p:cNvPr id="68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42" name="Grouper"/>
            <p:cNvGrpSpPr/>
            <p:nvPr/>
          </p:nvGrpSpPr>
          <p:grpSpPr>
            <a:xfrm>
              <a:off x="9393559" y="2724767"/>
              <a:ext cx="183400" cy="376680"/>
              <a:chOff x="0" y="0"/>
              <a:chExt cx="183398" cy="376678"/>
            </a:xfrm>
          </p:grpSpPr>
          <p:sp>
            <p:nvSpPr>
              <p:cNvPr id="68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49" name="Grouper"/>
            <p:cNvGrpSpPr/>
            <p:nvPr/>
          </p:nvGrpSpPr>
          <p:grpSpPr>
            <a:xfrm>
              <a:off x="9685659" y="2724767"/>
              <a:ext cx="183400" cy="376680"/>
              <a:chOff x="0" y="0"/>
              <a:chExt cx="183398" cy="376678"/>
            </a:xfrm>
          </p:grpSpPr>
          <p:sp>
            <p:nvSpPr>
              <p:cNvPr id="68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56" name="Grouper"/>
            <p:cNvGrpSpPr/>
            <p:nvPr/>
          </p:nvGrpSpPr>
          <p:grpSpPr>
            <a:xfrm>
              <a:off x="9977759" y="2724767"/>
              <a:ext cx="183400" cy="376680"/>
              <a:chOff x="0" y="0"/>
              <a:chExt cx="183398" cy="376678"/>
            </a:xfrm>
          </p:grpSpPr>
          <p:sp>
            <p:nvSpPr>
              <p:cNvPr id="68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63" name="Grouper"/>
            <p:cNvGrpSpPr/>
            <p:nvPr/>
          </p:nvGrpSpPr>
          <p:grpSpPr>
            <a:xfrm>
              <a:off x="10269859" y="2724767"/>
              <a:ext cx="183400" cy="376680"/>
              <a:chOff x="0" y="0"/>
              <a:chExt cx="183398" cy="376678"/>
            </a:xfrm>
          </p:grpSpPr>
          <p:sp>
            <p:nvSpPr>
              <p:cNvPr id="68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70" name="Grouper"/>
            <p:cNvGrpSpPr/>
            <p:nvPr/>
          </p:nvGrpSpPr>
          <p:grpSpPr>
            <a:xfrm>
              <a:off x="10561959" y="2724767"/>
              <a:ext cx="183400" cy="376680"/>
              <a:chOff x="0" y="0"/>
              <a:chExt cx="183398" cy="376678"/>
            </a:xfrm>
          </p:grpSpPr>
          <p:sp>
            <p:nvSpPr>
              <p:cNvPr id="68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77" name="Grouper"/>
            <p:cNvGrpSpPr/>
            <p:nvPr/>
          </p:nvGrpSpPr>
          <p:grpSpPr>
            <a:xfrm>
              <a:off x="10854059" y="2724767"/>
              <a:ext cx="183400" cy="376680"/>
              <a:chOff x="0" y="0"/>
              <a:chExt cx="183398" cy="376678"/>
            </a:xfrm>
          </p:grpSpPr>
          <p:sp>
            <p:nvSpPr>
              <p:cNvPr id="68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84" name="Grouper"/>
            <p:cNvGrpSpPr/>
            <p:nvPr/>
          </p:nvGrpSpPr>
          <p:grpSpPr>
            <a:xfrm>
              <a:off x="11146159" y="2724767"/>
              <a:ext cx="183400" cy="376680"/>
              <a:chOff x="0" y="0"/>
              <a:chExt cx="183398" cy="376678"/>
            </a:xfrm>
          </p:grpSpPr>
          <p:sp>
            <p:nvSpPr>
              <p:cNvPr id="68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91" name="Grouper"/>
            <p:cNvGrpSpPr/>
            <p:nvPr/>
          </p:nvGrpSpPr>
          <p:grpSpPr>
            <a:xfrm>
              <a:off x="11438259" y="2724767"/>
              <a:ext cx="183400" cy="376680"/>
              <a:chOff x="0" y="0"/>
              <a:chExt cx="183398" cy="376678"/>
            </a:xfrm>
          </p:grpSpPr>
          <p:sp>
            <p:nvSpPr>
              <p:cNvPr id="68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898" name="Grouper"/>
            <p:cNvGrpSpPr/>
            <p:nvPr/>
          </p:nvGrpSpPr>
          <p:grpSpPr>
            <a:xfrm>
              <a:off x="11730359" y="2724767"/>
              <a:ext cx="183400" cy="376680"/>
              <a:chOff x="0" y="0"/>
              <a:chExt cx="183398" cy="376678"/>
            </a:xfrm>
          </p:grpSpPr>
          <p:sp>
            <p:nvSpPr>
              <p:cNvPr id="68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05" name="Grouper"/>
            <p:cNvGrpSpPr/>
            <p:nvPr/>
          </p:nvGrpSpPr>
          <p:grpSpPr>
            <a:xfrm>
              <a:off x="12022459" y="2724767"/>
              <a:ext cx="183400" cy="376680"/>
              <a:chOff x="0" y="0"/>
              <a:chExt cx="183398" cy="376678"/>
            </a:xfrm>
          </p:grpSpPr>
          <p:sp>
            <p:nvSpPr>
              <p:cNvPr id="68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12" name="Grouper"/>
            <p:cNvGrpSpPr/>
            <p:nvPr/>
          </p:nvGrpSpPr>
          <p:grpSpPr>
            <a:xfrm>
              <a:off x="12314559" y="2724767"/>
              <a:ext cx="183400" cy="376680"/>
              <a:chOff x="0" y="0"/>
              <a:chExt cx="183398" cy="376678"/>
            </a:xfrm>
          </p:grpSpPr>
          <p:sp>
            <p:nvSpPr>
              <p:cNvPr id="69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19" name="Grouper"/>
            <p:cNvGrpSpPr/>
            <p:nvPr/>
          </p:nvGrpSpPr>
          <p:grpSpPr>
            <a:xfrm>
              <a:off x="12606659" y="2724767"/>
              <a:ext cx="183400" cy="376680"/>
              <a:chOff x="0" y="0"/>
              <a:chExt cx="183398" cy="376678"/>
            </a:xfrm>
          </p:grpSpPr>
          <p:sp>
            <p:nvSpPr>
              <p:cNvPr id="69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26" name="Grouper"/>
            <p:cNvGrpSpPr/>
            <p:nvPr/>
          </p:nvGrpSpPr>
          <p:grpSpPr>
            <a:xfrm>
              <a:off x="46360" y="3269721"/>
              <a:ext cx="183400" cy="376679"/>
              <a:chOff x="0" y="0"/>
              <a:chExt cx="183398" cy="376678"/>
            </a:xfrm>
          </p:grpSpPr>
          <p:sp>
            <p:nvSpPr>
              <p:cNvPr id="69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33" name="Grouper"/>
            <p:cNvGrpSpPr/>
            <p:nvPr/>
          </p:nvGrpSpPr>
          <p:grpSpPr>
            <a:xfrm>
              <a:off x="338460" y="3269721"/>
              <a:ext cx="183400" cy="376679"/>
              <a:chOff x="0" y="0"/>
              <a:chExt cx="183398" cy="376678"/>
            </a:xfrm>
          </p:grpSpPr>
          <p:sp>
            <p:nvSpPr>
              <p:cNvPr id="69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40" name="Grouper"/>
            <p:cNvGrpSpPr/>
            <p:nvPr/>
          </p:nvGrpSpPr>
          <p:grpSpPr>
            <a:xfrm>
              <a:off x="630560" y="3269721"/>
              <a:ext cx="183400" cy="376679"/>
              <a:chOff x="0" y="0"/>
              <a:chExt cx="183398" cy="376678"/>
            </a:xfrm>
          </p:grpSpPr>
          <p:sp>
            <p:nvSpPr>
              <p:cNvPr id="69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47" name="Grouper"/>
            <p:cNvGrpSpPr/>
            <p:nvPr/>
          </p:nvGrpSpPr>
          <p:grpSpPr>
            <a:xfrm>
              <a:off x="922660" y="3269721"/>
              <a:ext cx="183400" cy="376679"/>
              <a:chOff x="0" y="0"/>
              <a:chExt cx="183398" cy="376678"/>
            </a:xfrm>
          </p:grpSpPr>
          <p:sp>
            <p:nvSpPr>
              <p:cNvPr id="69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54" name="Grouper"/>
            <p:cNvGrpSpPr/>
            <p:nvPr/>
          </p:nvGrpSpPr>
          <p:grpSpPr>
            <a:xfrm>
              <a:off x="1214760" y="3269721"/>
              <a:ext cx="183400" cy="376679"/>
              <a:chOff x="0" y="0"/>
              <a:chExt cx="183398" cy="376678"/>
            </a:xfrm>
          </p:grpSpPr>
          <p:sp>
            <p:nvSpPr>
              <p:cNvPr id="69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61" name="Grouper"/>
            <p:cNvGrpSpPr/>
            <p:nvPr/>
          </p:nvGrpSpPr>
          <p:grpSpPr>
            <a:xfrm>
              <a:off x="1506860" y="3269721"/>
              <a:ext cx="183400" cy="376679"/>
              <a:chOff x="0" y="0"/>
              <a:chExt cx="183398" cy="376678"/>
            </a:xfrm>
          </p:grpSpPr>
          <p:sp>
            <p:nvSpPr>
              <p:cNvPr id="69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68" name="Grouper"/>
            <p:cNvGrpSpPr/>
            <p:nvPr/>
          </p:nvGrpSpPr>
          <p:grpSpPr>
            <a:xfrm>
              <a:off x="1798960" y="3269721"/>
              <a:ext cx="183400" cy="376679"/>
              <a:chOff x="0" y="0"/>
              <a:chExt cx="183398" cy="376678"/>
            </a:xfrm>
          </p:grpSpPr>
          <p:sp>
            <p:nvSpPr>
              <p:cNvPr id="69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75" name="Grouper"/>
            <p:cNvGrpSpPr/>
            <p:nvPr/>
          </p:nvGrpSpPr>
          <p:grpSpPr>
            <a:xfrm>
              <a:off x="2091060" y="3269721"/>
              <a:ext cx="183400" cy="376679"/>
              <a:chOff x="0" y="0"/>
              <a:chExt cx="183398" cy="376678"/>
            </a:xfrm>
          </p:grpSpPr>
          <p:sp>
            <p:nvSpPr>
              <p:cNvPr id="69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82" name="Grouper"/>
            <p:cNvGrpSpPr/>
            <p:nvPr/>
          </p:nvGrpSpPr>
          <p:grpSpPr>
            <a:xfrm>
              <a:off x="2383160" y="3269721"/>
              <a:ext cx="183400" cy="376679"/>
              <a:chOff x="0" y="0"/>
              <a:chExt cx="183398" cy="376678"/>
            </a:xfrm>
          </p:grpSpPr>
          <p:sp>
            <p:nvSpPr>
              <p:cNvPr id="69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89" name="Grouper"/>
            <p:cNvGrpSpPr/>
            <p:nvPr/>
          </p:nvGrpSpPr>
          <p:grpSpPr>
            <a:xfrm>
              <a:off x="2675260" y="3269721"/>
              <a:ext cx="183400" cy="376679"/>
              <a:chOff x="0" y="0"/>
              <a:chExt cx="183398" cy="376678"/>
            </a:xfrm>
          </p:grpSpPr>
          <p:sp>
            <p:nvSpPr>
              <p:cNvPr id="69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6996" name="Grouper"/>
            <p:cNvGrpSpPr/>
            <p:nvPr/>
          </p:nvGrpSpPr>
          <p:grpSpPr>
            <a:xfrm>
              <a:off x="2967360" y="3269721"/>
              <a:ext cx="183400" cy="376679"/>
              <a:chOff x="0" y="0"/>
              <a:chExt cx="183398" cy="376678"/>
            </a:xfrm>
          </p:grpSpPr>
          <p:sp>
            <p:nvSpPr>
              <p:cNvPr id="69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03" name="Grouper"/>
            <p:cNvGrpSpPr/>
            <p:nvPr/>
          </p:nvGrpSpPr>
          <p:grpSpPr>
            <a:xfrm>
              <a:off x="3259460" y="3269721"/>
              <a:ext cx="183400" cy="376679"/>
              <a:chOff x="0" y="0"/>
              <a:chExt cx="183398" cy="376678"/>
            </a:xfrm>
          </p:grpSpPr>
          <p:sp>
            <p:nvSpPr>
              <p:cNvPr id="69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10" name="Grouper"/>
            <p:cNvGrpSpPr/>
            <p:nvPr/>
          </p:nvGrpSpPr>
          <p:grpSpPr>
            <a:xfrm>
              <a:off x="3551560" y="3269721"/>
              <a:ext cx="183400" cy="376679"/>
              <a:chOff x="0" y="0"/>
              <a:chExt cx="183398" cy="376678"/>
            </a:xfrm>
          </p:grpSpPr>
          <p:sp>
            <p:nvSpPr>
              <p:cNvPr id="70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17" name="Grouper"/>
            <p:cNvGrpSpPr/>
            <p:nvPr/>
          </p:nvGrpSpPr>
          <p:grpSpPr>
            <a:xfrm>
              <a:off x="3843660" y="3269721"/>
              <a:ext cx="183400" cy="376679"/>
              <a:chOff x="0" y="0"/>
              <a:chExt cx="183398" cy="376678"/>
            </a:xfrm>
          </p:grpSpPr>
          <p:sp>
            <p:nvSpPr>
              <p:cNvPr id="70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24" name="Grouper"/>
            <p:cNvGrpSpPr/>
            <p:nvPr/>
          </p:nvGrpSpPr>
          <p:grpSpPr>
            <a:xfrm>
              <a:off x="4135760" y="3269721"/>
              <a:ext cx="183400" cy="376679"/>
              <a:chOff x="0" y="0"/>
              <a:chExt cx="183398" cy="376678"/>
            </a:xfrm>
          </p:grpSpPr>
          <p:sp>
            <p:nvSpPr>
              <p:cNvPr id="70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31" name="Grouper"/>
            <p:cNvGrpSpPr/>
            <p:nvPr/>
          </p:nvGrpSpPr>
          <p:grpSpPr>
            <a:xfrm>
              <a:off x="4427860" y="3269721"/>
              <a:ext cx="183400" cy="376679"/>
              <a:chOff x="0" y="0"/>
              <a:chExt cx="183398" cy="376678"/>
            </a:xfrm>
          </p:grpSpPr>
          <p:sp>
            <p:nvSpPr>
              <p:cNvPr id="70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38" name="Grouper"/>
            <p:cNvGrpSpPr/>
            <p:nvPr/>
          </p:nvGrpSpPr>
          <p:grpSpPr>
            <a:xfrm>
              <a:off x="4719960" y="3269721"/>
              <a:ext cx="183400" cy="376679"/>
              <a:chOff x="0" y="0"/>
              <a:chExt cx="183398" cy="376678"/>
            </a:xfrm>
          </p:grpSpPr>
          <p:sp>
            <p:nvSpPr>
              <p:cNvPr id="70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45" name="Grouper"/>
            <p:cNvGrpSpPr/>
            <p:nvPr/>
          </p:nvGrpSpPr>
          <p:grpSpPr>
            <a:xfrm>
              <a:off x="5012060" y="3269721"/>
              <a:ext cx="183400" cy="376679"/>
              <a:chOff x="0" y="0"/>
              <a:chExt cx="183398" cy="376678"/>
            </a:xfrm>
          </p:grpSpPr>
          <p:sp>
            <p:nvSpPr>
              <p:cNvPr id="70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52" name="Grouper"/>
            <p:cNvGrpSpPr/>
            <p:nvPr/>
          </p:nvGrpSpPr>
          <p:grpSpPr>
            <a:xfrm>
              <a:off x="5304160" y="3269721"/>
              <a:ext cx="183400" cy="376679"/>
              <a:chOff x="0" y="0"/>
              <a:chExt cx="183398" cy="376678"/>
            </a:xfrm>
          </p:grpSpPr>
          <p:sp>
            <p:nvSpPr>
              <p:cNvPr id="70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59" name="Grouper"/>
            <p:cNvGrpSpPr/>
            <p:nvPr/>
          </p:nvGrpSpPr>
          <p:grpSpPr>
            <a:xfrm>
              <a:off x="5596260" y="3269721"/>
              <a:ext cx="183400" cy="376679"/>
              <a:chOff x="0" y="0"/>
              <a:chExt cx="183398" cy="376678"/>
            </a:xfrm>
          </p:grpSpPr>
          <p:sp>
            <p:nvSpPr>
              <p:cNvPr id="70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66" name="Grouper"/>
            <p:cNvGrpSpPr/>
            <p:nvPr/>
          </p:nvGrpSpPr>
          <p:grpSpPr>
            <a:xfrm>
              <a:off x="5888360" y="3269721"/>
              <a:ext cx="183400" cy="376679"/>
              <a:chOff x="0" y="0"/>
              <a:chExt cx="183398" cy="376678"/>
            </a:xfrm>
          </p:grpSpPr>
          <p:sp>
            <p:nvSpPr>
              <p:cNvPr id="70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73" name="Grouper"/>
            <p:cNvGrpSpPr/>
            <p:nvPr/>
          </p:nvGrpSpPr>
          <p:grpSpPr>
            <a:xfrm>
              <a:off x="6180460" y="3269721"/>
              <a:ext cx="183400" cy="376679"/>
              <a:chOff x="0" y="0"/>
              <a:chExt cx="183398" cy="376678"/>
            </a:xfrm>
          </p:grpSpPr>
          <p:sp>
            <p:nvSpPr>
              <p:cNvPr id="70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80" name="Grouper"/>
            <p:cNvGrpSpPr/>
            <p:nvPr/>
          </p:nvGrpSpPr>
          <p:grpSpPr>
            <a:xfrm>
              <a:off x="6472559" y="3269721"/>
              <a:ext cx="183400" cy="376679"/>
              <a:chOff x="0" y="0"/>
              <a:chExt cx="183398" cy="376678"/>
            </a:xfrm>
          </p:grpSpPr>
          <p:sp>
            <p:nvSpPr>
              <p:cNvPr id="70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87" name="Grouper"/>
            <p:cNvGrpSpPr/>
            <p:nvPr/>
          </p:nvGrpSpPr>
          <p:grpSpPr>
            <a:xfrm>
              <a:off x="6764659" y="3269721"/>
              <a:ext cx="183400" cy="376679"/>
              <a:chOff x="0" y="0"/>
              <a:chExt cx="183398" cy="376678"/>
            </a:xfrm>
          </p:grpSpPr>
          <p:sp>
            <p:nvSpPr>
              <p:cNvPr id="70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094" name="Grouper"/>
            <p:cNvGrpSpPr/>
            <p:nvPr/>
          </p:nvGrpSpPr>
          <p:grpSpPr>
            <a:xfrm>
              <a:off x="7056759" y="3269721"/>
              <a:ext cx="183400" cy="376679"/>
              <a:chOff x="0" y="0"/>
              <a:chExt cx="183398" cy="376678"/>
            </a:xfrm>
          </p:grpSpPr>
          <p:sp>
            <p:nvSpPr>
              <p:cNvPr id="70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01" name="Grouper"/>
            <p:cNvGrpSpPr/>
            <p:nvPr/>
          </p:nvGrpSpPr>
          <p:grpSpPr>
            <a:xfrm>
              <a:off x="7348859" y="3269721"/>
              <a:ext cx="183400" cy="376679"/>
              <a:chOff x="0" y="0"/>
              <a:chExt cx="183398" cy="376678"/>
            </a:xfrm>
          </p:grpSpPr>
          <p:sp>
            <p:nvSpPr>
              <p:cNvPr id="70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0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08" name="Grouper"/>
            <p:cNvGrpSpPr/>
            <p:nvPr/>
          </p:nvGrpSpPr>
          <p:grpSpPr>
            <a:xfrm>
              <a:off x="7640959" y="3269721"/>
              <a:ext cx="183400" cy="376679"/>
              <a:chOff x="0" y="0"/>
              <a:chExt cx="183398" cy="376678"/>
            </a:xfrm>
          </p:grpSpPr>
          <p:sp>
            <p:nvSpPr>
              <p:cNvPr id="71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15" name="Grouper"/>
            <p:cNvGrpSpPr/>
            <p:nvPr/>
          </p:nvGrpSpPr>
          <p:grpSpPr>
            <a:xfrm>
              <a:off x="7933059" y="3269721"/>
              <a:ext cx="183400" cy="376679"/>
              <a:chOff x="0" y="0"/>
              <a:chExt cx="183398" cy="376678"/>
            </a:xfrm>
          </p:grpSpPr>
          <p:sp>
            <p:nvSpPr>
              <p:cNvPr id="71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22" name="Grouper"/>
            <p:cNvGrpSpPr/>
            <p:nvPr/>
          </p:nvGrpSpPr>
          <p:grpSpPr>
            <a:xfrm>
              <a:off x="8225159" y="3269721"/>
              <a:ext cx="183400" cy="376679"/>
              <a:chOff x="0" y="0"/>
              <a:chExt cx="183398" cy="376678"/>
            </a:xfrm>
          </p:grpSpPr>
          <p:sp>
            <p:nvSpPr>
              <p:cNvPr id="71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29" name="Grouper"/>
            <p:cNvGrpSpPr/>
            <p:nvPr/>
          </p:nvGrpSpPr>
          <p:grpSpPr>
            <a:xfrm>
              <a:off x="8517259" y="3269721"/>
              <a:ext cx="183400" cy="376679"/>
              <a:chOff x="0" y="0"/>
              <a:chExt cx="183398" cy="376678"/>
            </a:xfrm>
          </p:grpSpPr>
          <p:sp>
            <p:nvSpPr>
              <p:cNvPr id="71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36" name="Grouper"/>
            <p:cNvGrpSpPr/>
            <p:nvPr/>
          </p:nvGrpSpPr>
          <p:grpSpPr>
            <a:xfrm>
              <a:off x="8809359" y="3269721"/>
              <a:ext cx="183400" cy="376679"/>
              <a:chOff x="0" y="0"/>
              <a:chExt cx="183398" cy="376678"/>
            </a:xfrm>
          </p:grpSpPr>
          <p:sp>
            <p:nvSpPr>
              <p:cNvPr id="71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43" name="Grouper"/>
            <p:cNvGrpSpPr/>
            <p:nvPr/>
          </p:nvGrpSpPr>
          <p:grpSpPr>
            <a:xfrm>
              <a:off x="9101459" y="3269721"/>
              <a:ext cx="183400" cy="376679"/>
              <a:chOff x="0" y="0"/>
              <a:chExt cx="183398" cy="376678"/>
            </a:xfrm>
          </p:grpSpPr>
          <p:sp>
            <p:nvSpPr>
              <p:cNvPr id="71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50" name="Grouper"/>
            <p:cNvGrpSpPr/>
            <p:nvPr/>
          </p:nvGrpSpPr>
          <p:grpSpPr>
            <a:xfrm>
              <a:off x="9393559" y="3269721"/>
              <a:ext cx="183400" cy="376679"/>
              <a:chOff x="0" y="0"/>
              <a:chExt cx="183398" cy="376678"/>
            </a:xfrm>
          </p:grpSpPr>
          <p:sp>
            <p:nvSpPr>
              <p:cNvPr id="71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57" name="Grouper"/>
            <p:cNvGrpSpPr/>
            <p:nvPr/>
          </p:nvGrpSpPr>
          <p:grpSpPr>
            <a:xfrm>
              <a:off x="9685659" y="3269721"/>
              <a:ext cx="183400" cy="376679"/>
              <a:chOff x="0" y="0"/>
              <a:chExt cx="183398" cy="376678"/>
            </a:xfrm>
          </p:grpSpPr>
          <p:sp>
            <p:nvSpPr>
              <p:cNvPr id="71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64" name="Grouper"/>
            <p:cNvGrpSpPr/>
            <p:nvPr/>
          </p:nvGrpSpPr>
          <p:grpSpPr>
            <a:xfrm>
              <a:off x="9977759" y="3269721"/>
              <a:ext cx="183400" cy="376679"/>
              <a:chOff x="0" y="0"/>
              <a:chExt cx="183398" cy="376678"/>
            </a:xfrm>
          </p:grpSpPr>
          <p:sp>
            <p:nvSpPr>
              <p:cNvPr id="71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71" name="Grouper"/>
            <p:cNvGrpSpPr/>
            <p:nvPr/>
          </p:nvGrpSpPr>
          <p:grpSpPr>
            <a:xfrm>
              <a:off x="10269859" y="3269721"/>
              <a:ext cx="183400" cy="376679"/>
              <a:chOff x="0" y="0"/>
              <a:chExt cx="183398" cy="376678"/>
            </a:xfrm>
          </p:grpSpPr>
          <p:sp>
            <p:nvSpPr>
              <p:cNvPr id="71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78" name="Grouper"/>
            <p:cNvGrpSpPr/>
            <p:nvPr/>
          </p:nvGrpSpPr>
          <p:grpSpPr>
            <a:xfrm>
              <a:off x="10561959" y="3269721"/>
              <a:ext cx="183400" cy="376679"/>
              <a:chOff x="0" y="0"/>
              <a:chExt cx="183398" cy="376678"/>
            </a:xfrm>
          </p:grpSpPr>
          <p:sp>
            <p:nvSpPr>
              <p:cNvPr id="71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85" name="Grouper"/>
            <p:cNvGrpSpPr/>
            <p:nvPr/>
          </p:nvGrpSpPr>
          <p:grpSpPr>
            <a:xfrm>
              <a:off x="10854059" y="3269721"/>
              <a:ext cx="183400" cy="376679"/>
              <a:chOff x="0" y="0"/>
              <a:chExt cx="183398" cy="376678"/>
            </a:xfrm>
          </p:grpSpPr>
          <p:sp>
            <p:nvSpPr>
              <p:cNvPr id="71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92" name="Grouper"/>
            <p:cNvGrpSpPr/>
            <p:nvPr/>
          </p:nvGrpSpPr>
          <p:grpSpPr>
            <a:xfrm>
              <a:off x="11146159" y="3269721"/>
              <a:ext cx="183400" cy="376679"/>
              <a:chOff x="0" y="0"/>
              <a:chExt cx="183398" cy="376678"/>
            </a:xfrm>
          </p:grpSpPr>
          <p:sp>
            <p:nvSpPr>
              <p:cNvPr id="71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199" name="Grouper"/>
            <p:cNvGrpSpPr/>
            <p:nvPr/>
          </p:nvGrpSpPr>
          <p:grpSpPr>
            <a:xfrm>
              <a:off x="11438259" y="3269721"/>
              <a:ext cx="183400" cy="376679"/>
              <a:chOff x="0" y="0"/>
              <a:chExt cx="183398" cy="376678"/>
            </a:xfrm>
          </p:grpSpPr>
          <p:sp>
            <p:nvSpPr>
              <p:cNvPr id="71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1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06" name="Grouper"/>
            <p:cNvGrpSpPr/>
            <p:nvPr/>
          </p:nvGrpSpPr>
          <p:grpSpPr>
            <a:xfrm>
              <a:off x="11730359" y="3269721"/>
              <a:ext cx="183400" cy="376679"/>
              <a:chOff x="0" y="0"/>
              <a:chExt cx="183398" cy="376678"/>
            </a:xfrm>
          </p:grpSpPr>
          <p:sp>
            <p:nvSpPr>
              <p:cNvPr id="72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13" name="Grouper"/>
            <p:cNvGrpSpPr/>
            <p:nvPr/>
          </p:nvGrpSpPr>
          <p:grpSpPr>
            <a:xfrm>
              <a:off x="12022459" y="3269721"/>
              <a:ext cx="183400" cy="376679"/>
              <a:chOff x="0" y="0"/>
              <a:chExt cx="183398" cy="376678"/>
            </a:xfrm>
          </p:grpSpPr>
          <p:sp>
            <p:nvSpPr>
              <p:cNvPr id="72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20" name="Grouper"/>
            <p:cNvGrpSpPr/>
            <p:nvPr/>
          </p:nvGrpSpPr>
          <p:grpSpPr>
            <a:xfrm>
              <a:off x="12314559" y="3269721"/>
              <a:ext cx="183400" cy="376679"/>
              <a:chOff x="0" y="0"/>
              <a:chExt cx="183398" cy="376678"/>
            </a:xfrm>
          </p:grpSpPr>
          <p:sp>
            <p:nvSpPr>
              <p:cNvPr id="72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27" name="Grouper"/>
            <p:cNvGrpSpPr/>
            <p:nvPr/>
          </p:nvGrpSpPr>
          <p:grpSpPr>
            <a:xfrm>
              <a:off x="12606659" y="3269721"/>
              <a:ext cx="183400" cy="376679"/>
              <a:chOff x="0" y="0"/>
              <a:chExt cx="183398" cy="376678"/>
            </a:xfrm>
          </p:grpSpPr>
          <p:sp>
            <p:nvSpPr>
              <p:cNvPr id="72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34" name="Grouper"/>
            <p:cNvGrpSpPr/>
            <p:nvPr/>
          </p:nvGrpSpPr>
          <p:grpSpPr>
            <a:xfrm>
              <a:off x="61814" y="3814674"/>
              <a:ext cx="183399" cy="376680"/>
              <a:chOff x="0" y="0"/>
              <a:chExt cx="183398" cy="376678"/>
            </a:xfrm>
          </p:grpSpPr>
          <p:sp>
            <p:nvSpPr>
              <p:cNvPr id="72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41" name="Grouper"/>
            <p:cNvGrpSpPr/>
            <p:nvPr/>
          </p:nvGrpSpPr>
          <p:grpSpPr>
            <a:xfrm>
              <a:off x="353914" y="3814674"/>
              <a:ext cx="183399" cy="376680"/>
              <a:chOff x="0" y="0"/>
              <a:chExt cx="183398" cy="376678"/>
            </a:xfrm>
          </p:grpSpPr>
          <p:sp>
            <p:nvSpPr>
              <p:cNvPr id="72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48" name="Grouper"/>
            <p:cNvGrpSpPr/>
            <p:nvPr/>
          </p:nvGrpSpPr>
          <p:grpSpPr>
            <a:xfrm>
              <a:off x="646014" y="3814674"/>
              <a:ext cx="183399" cy="376680"/>
              <a:chOff x="0" y="0"/>
              <a:chExt cx="183398" cy="376678"/>
            </a:xfrm>
          </p:grpSpPr>
          <p:sp>
            <p:nvSpPr>
              <p:cNvPr id="72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55" name="Grouper"/>
            <p:cNvGrpSpPr/>
            <p:nvPr/>
          </p:nvGrpSpPr>
          <p:grpSpPr>
            <a:xfrm>
              <a:off x="938114" y="3814674"/>
              <a:ext cx="183399" cy="376680"/>
              <a:chOff x="0" y="0"/>
              <a:chExt cx="183398" cy="376678"/>
            </a:xfrm>
          </p:grpSpPr>
          <p:sp>
            <p:nvSpPr>
              <p:cNvPr id="72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62" name="Grouper"/>
            <p:cNvGrpSpPr/>
            <p:nvPr/>
          </p:nvGrpSpPr>
          <p:grpSpPr>
            <a:xfrm>
              <a:off x="1230214" y="3814674"/>
              <a:ext cx="183399" cy="376680"/>
              <a:chOff x="0" y="0"/>
              <a:chExt cx="183398" cy="376678"/>
            </a:xfrm>
          </p:grpSpPr>
          <p:sp>
            <p:nvSpPr>
              <p:cNvPr id="72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69" name="Grouper"/>
            <p:cNvGrpSpPr/>
            <p:nvPr/>
          </p:nvGrpSpPr>
          <p:grpSpPr>
            <a:xfrm>
              <a:off x="1522314" y="3814674"/>
              <a:ext cx="183399" cy="376680"/>
              <a:chOff x="0" y="0"/>
              <a:chExt cx="183398" cy="376678"/>
            </a:xfrm>
          </p:grpSpPr>
          <p:sp>
            <p:nvSpPr>
              <p:cNvPr id="72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76" name="Grouper"/>
            <p:cNvGrpSpPr/>
            <p:nvPr/>
          </p:nvGrpSpPr>
          <p:grpSpPr>
            <a:xfrm>
              <a:off x="1814414" y="3814674"/>
              <a:ext cx="183400" cy="376680"/>
              <a:chOff x="0" y="0"/>
              <a:chExt cx="183398" cy="376678"/>
            </a:xfrm>
          </p:grpSpPr>
          <p:sp>
            <p:nvSpPr>
              <p:cNvPr id="72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83" name="Grouper"/>
            <p:cNvGrpSpPr/>
            <p:nvPr/>
          </p:nvGrpSpPr>
          <p:grpSpPr>
            <a:xfrm>
              <a:off x="2106514" y="3814674"/>
              <a:ext cx="183400" cy="376680"/>
              <a:chOff x="0" y="0"/>
              <a:chExt cx="183398" cy="376678"/>
            </a:xfrm>
          </p:grpSpPr>
          <p:sp>
            <p:nvSpPr>
              <p:cNvPr id="72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90" name="Grouper"/>
            <p:cNvGrpSpPr/>
            <p:nvPr/>
          </p:nvGrpSpPr>
          <p:grpSpPr>
            <a:xfrm>
              <a:off x="2398614" y="3814674"/>
              <a:ext cx="183400" cy="376680"/>
              <a:chOff x="0" y="0"/>
              <a:chExt cx="183398" cy="376678"/>
            </a:xfrm>
          </p:grpSpPr>
          <p:sp>
            <p:nvSpPr>
              <p:cNvPr id="72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297" name="Grouper"/>
            <p:cNvGrpSpPr/>
            <p:nvPr/>
          </p:nvGrpSpPr>
          <p:grpSpPr>
            <a:xfrm>
              <a:off x="2690714" y="3814674"/>
              <a:ext cx="183400" cy="376680"/>
              <a:chOff x="0" y="0"/>
              <a:chExt cx="183398" cy="376678"/>
            </a:xfrm>
          </p:grpSpPr>
          <p:sp>
            <p:nvSpPr>
              <p:cNvPr id="72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04" name="Grouper"/>
            <p:cNvGrpSpPr/>
            <p:nvPr/>
          </p:nvGrpSpPr>
          <p:grpSpPr>
            <a:xfrm>
              <a:off x="2982814" y="3814674"/>
              <a:ext cx="183400" cy="376680"/>
              <a:chOff x="0" y="0"/>
              <a:chExt cx="183398" cy="376678"/>
            </a:xfrm>
          </p:grpSpPr>
          <p:sp>
            <p:nvSpPr>
              <p:cNvPr id="72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2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11" name="Grouper"/>
            <p:cNvGrpSpPr/>
            <p:nvPr/>
          </p:nvGrpSpPr>
          <p:grpSpPr>
            <a:xfrm>
              <a:off x="3274914" y="3814674"/>
              <a:ext cx="183399" cy="376680"/>
              <a:chOff x="0" y="0"/>
              <a:chExt cx="183398" cy="376678"/>
            </a:xfrm>
          </p:grpSpPr>
          <p:sp>
            <p:nvSpPr>
              <p:cNvPr id="73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18" name="Grouper"/>
            <p:cNvGrpSpPr/>
            <p:nvPr/>
          </p:nvGrpSpPr>
          <p:grpSpPr>
            <a:xfrm>
              <a:off x="3567014" y="3814674"/>
              <a:ext cx="183399" cy="376680"/>
              <a:chOff x="0" y="0"/>
              <a:chExt cx="183398" cy="376678"/>
            </a:xfrm>
          </p:grpSpPr>
          <p:sp>
            <p:nvSpPr>
              <p:cNvPr id="73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25" name="Grouper"/>
            <p:cNvGrpSpPr/>
            <p:nvPr/>
          </p:nvGrpSpPr>
          <p:grpSpPr>
            <a:xfrm>
              <a:off x="3859114" y="3814674"/>
              <a:ext cx="183399" cy="376680"/>
              <a:chOff x="0" y="0"/>
              <a:chExt cx="183398" cy="376678"/>
            </a:xfrm>
          </p:grpSpPr>
          <p:sp>
            <p:nvSpPr>
              <p:cNvPr id="73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32" name="Grouper"/>
            <p:cNvGrpSpPr/>
            <p:nvPr/>
          </p:nvGrpSpPr>
          <p:grpSpPr>
            <a:xfrm>
              <a:off x="4151214" y="3814674"/>
              <a:ext cx="183399" cy="376680"/>
              <a:chOff x="0" y="0"/>
              <a:chExt cx="183398" cy="376678"/>
            </a:xfrm>
          </p:grpSpPr>
          <p:sp>
            <p:nvSpPr>
              <p:cNvPr id="73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39" name="Grouper"/>
            <p:cNvGrpSpPr/>
            <p:nvPr/>
          </p:nvGrpSpPr>
          <p:grpSpPr>
            <a:xfrm>
              <a:off x="4443314" y="3814674"/>
              <a:ext cx="183399" cy="376680"/>
              <a:chOff x="0" y="0"/>
              <a:chExt cx="183398" cy="376678"/>
            </a:xfrm>
          </p:grpSpPr>
          <p:sp>
            <p:nvSpPr>
              <p:cNvPr id="73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46" name="Grouper"/>
            <p:cNvGrpSpPr/>
            <p:nvPr/>
          </p:nvGrpSpPr>
          <p:grpSpPr>
            <a:xfrm>
              <a:off x="4735414" y="3814674"/>
              <a:ext cx="183399" cy="376680"/>
              <a:chOff x="0" y="0"/>
              <a:chExt cx="183398" cy="376678"/>
            </a:xfrm>
          </p:grpSpPr>
          <p:sp>
            <p:nvSpPr>
              <p:cNvPr id="73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53" name="Grouper"/>
            <p:cNvGrpSpPr/>
            <p:nvPr/>
          </p:nvGrpSpPr>
          <p:grpSpPr>
            <a:xfrm>
              <a:off x="5027514" y="3814674"/>
              <a:ext cx="183399" cy="376680"/>
              <a:chOff x="0" y="0"/>
              <a:chExt cx="183398" cy="376678"/>
            </a:xfrm>
          </p:grpSpPr>
          <p:sp>
            <p:nvSpPr>
              <p:cNvPr id="73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60" name="Grouper"/>
            <p:cNvGrpSpPr/>
            <p:nvPr/>
          </p:nvGrpSpPr>
          <p:grpSpPr>
            <a:xfrm>
              <a:off x="5319614" y="3814674"/>
              <a:ext cx="183399" cy="376680"/>
              <a:chOff x="0" y="0"/>
              <a:chExt cx="183398" cy="376678"/>
            </a:xfrm>
          </p:grpSpPr>
          <p:sp>
            <p:nvSpPr>
              <p:cNvPr id="73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67" name="Grouper"/>
            <p:cNvGrpSpPr/>
            <p:nvPr/>
          </p:nvGrpSpPr>
          <p:grpSpPr>
            <a:xfrm>
              <a:off x="5611714" y="3814674"/>
              <a:ext cx="183399" cy="376680"/>
              <a:chOff x="0" y="0"/>
              <a:chExt cx="183398" cy="376678"/>
            </a:xfrm>
          </p:grpSpPr>
          <p:sp>
            <p:nvSpPr>
              <p:cNvPr id="73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74" name="Grouper"/>
            <p:cNvGrpSpPr/>
            <p:nvPr/>
          </p:nvGrpSpPr>
          <p:grpSpPr>
            <a:xfrm>
              <a:off x="5903814" y="3814674"/>
              <a:ext cx="183399" cy="376680"/>
              <a:chOff x="0" y="0"/>
              <a:chExt cx="183398" cy="376678"/>
            </a:xfrm>
          </p:grpSpPr>
          <p:sp>
            <p:nvSpPr>
              <p:cNvPr id="73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81" name="Grouper"/>
            <p:cNvGrpSpPr/>
            <p:nvPr/>
          </p:nvGrpSpPr>
          <p:grpSpPr>
            <a:xfrm>
              <a:off x="6195914" y="3814674"/>
              <a:ext cx="183399" cy="376680"/>
              <a:chOff x="0" y="0"/>
              <a:chExt cx="183398" cy="376678"/>
            </a:xfrm>
          </p:grpSpPr>
          <p:sp>
            <p:nvSpPr>
              <p:cNvPr id="73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88" name="Grouper"/>
            <p:cNvGrpSpPr/>
            <p:nvPr/>
          </p:nvGrpSpPr>
          <p:grpSpPr>
            <a:xfrm>
              <a:off x="6488013" y="3814674"/>
              <a:ext cx="183399" cy="376680"/>
              <a:chOff x="0" y="0"/>
              <a:chExt cx="183398" cy="376678"/>
            </a:xfrm>
          </p:grpSpPr>
          <p:sp>
            <p:nvSpPr>
              <p:cNvPr id="73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395" name="Grouper"/>
            <p:cNvGrpSpPr/>
            <p:nvPr/>
          </p:nvGrpSpPr>
          <p:grpSpPr>
            <a:xfrm>
              <a:off x="6780113" y="3814674"/>
              <a:ext cx="183399" cy="376680"/>
              <a:chOff x="0" y="0"/>
              <a:chExt cx="183398" cy="376678"/>
            </a:xfrm>
          </p:grpSpPr>
          <p:sp>
            <p:nvSpPr>
              <p:cNvPr id="73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02" name="Grouper"/>
            <p:cNvGrpSpPr/>
            <p:nvPr/>
          </p:nvGrpSpPr>
          <p:grpSpPr>
            <a:xfrm>
              <a:off x="7072213" y="3814674"/>
              <a:ext cx="183399" cy="376680"/>
              <a:chOff x="0" y="0"/>
              <a:chExt cx="183398" cy="376678"/>
            </a:xfrm>
          </p:grpSpPr>
          <p:sp>
            <p:nvSpPr>
              <p:cNvPr id="73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3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09" name="Grouper"/>
            <p:cNvGrpSpPr/>
            <p:nvPr/>
          </p:nvGrpSpPr>
          <p:grpSpPr>
            <a:xfrm>
              <a:off x="7364313" y="3814674"/>
              <a:ext cx="183399" cy="376680"/>
              <a:chOff x="0" y="0"/>
              <a:chExt cx="183398" cy="376678"/>
            </a:xfrm>
          </p:grpSpPr>
          <p:sp>
            <p:nvSpPr>
              <p:cNvPr id="74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16" name="Grouper"/>
            <p:cNvGrpSpPr/>
            <p:nvPr/>
          </p:nvGrpSpPr>
          <p:grpSpPr>
            <a:xfrm>
              <a:off x="7656413" y="3814674"/>
              <a:ext cx="183399" cy="376680"/>
              <a:chOff x="0" y="0"/>
              <a:chExt cx="183398" cy="376678"/>
            </a:xfrm>
          </p:grpSpPr>
          <p:sp>
            <p:nvSpPr>
              <p:cNvPr id="74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23" name="Grouper"/>
            <p:cNvGrpSpPr/>
            <p:nvPr/>
          </p:nvGrpSpPr>
          <p:grpSpPr>
            <a:xfrm>
              <a:off x="7948513" y="3814674"/>
              <a:ext cx="183399" cy="376680"/>
              <a:chOff x="0" y="0"/>
              <a:chExt cx="183398" cy="376678"/>
            </a:xfrm>
          </p:grpSpPr>
          <p:sp>
            <p:nvSpPr>
              <p:cNvPr id="74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30" name="Grouper"/>
            <p:cNvGrpSpPr/>
            <p:nvPr/>
          </p:nvGrpSpPr>
          <p:grpSpPr>
            <a:xfrm>
              <a:off x="8240613" y="3814674"/>
              <a:ext cx="183399" cy="376680"/>
              <a:chOff x="0" y="0"/>
              <a:chExt cx="183398" cy="376678"/>
            </a:xfrm>
          </p:grpSpPr>
          <p:sp>
            <p:nvSpPr>
              <p:cNvPr id="74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37" name="Grouper"/>
            <p:cNvGrpSpPr/>
            <p:nvPr/>
          </p:nvGrpSpPr>
          <p:grpSpPr>
            <a:xfrm>
              <a:off x="8532713" y="3814674"/>
              <a:ext cx="183399" cy="376680"/>
              <a:chOff x="0" y="0"/>
              <a:chExt cx="183398" cy="376678"/>
            </a:xfrm>
          </p:grpSpPr>
          <p:sp>
            <p:nvSpPr>
              <p:cNvPr id="74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44" name="Grouper"/>
            <p:cNvGrpSpPr/>
            <p:nvPr/>
          </p:nvGrpSpPr>
          <p:grpSpPr>
            <a:xfrm>
              <a:off x="8824813" y="3814674"/>
              <a:ext cx="183399" cy="376680"/>
              <a:chOff x="0" y="0"/>
              <a:chExt cx="183398" cy="376678"/>
            </a:xfrm>
          </p:grpSpPr>
          <p:sp>
            <p:nvSpPr>
              <p:cNvPr id="74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51" name="Grouper"/>
            <p:cNvGrpSpPr/>
            <p:nvPr/>
          </p:nvGrpSpPr>
          <p:grpSpPr>
            <a:xfrm>
              <a:off x="9116913" y="3814674"/>
              <a:ext cx="183399" cy="376680"/>
              <a:chOff x="0" y="0"/>
              <a:chExt cx="183398" cy="376678"/>
            </a:xfrm>
          </p:grpSpPr>
          <p:sp>
            <p:nvSpPr>
              <p:cNvPr id="74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58" name="Grouper"/>
            <p:cNvGrpSpPr/>
            <p:nvPr/>
          </p:nvGrpSpPr>
          <p:grpSpPr>
            <a:xfrm>
              <a:off x="9409013" y="3814674"/>
              <a:ext cx="183399" cy="376680"/>
              <a:chOff x="0" y="0"/>
              <a:chExt cx="183398" cy="376678"/>
            </a:xfrm>
          </p:grpSpPr>
          <p:sp>
            <p:nvSpPr>
              <p:cNvPr id="74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65" name="Grouper"/>
            <p:cNvGrpSpPr/>
            <p:nvPr/>
          </p:nvGrpSpPr>
          <p:grpSpPr>
            <a:xfrm>
              <a:off x="9701113" y="3814674"/>
              <a:ext cx="183399" cy="376680"/>
              <a:chOff x="0" y="0"/>
              <a:chExt cx="183398" cy="376678"/>
            </a:xfrm>
          </p:grpSpPr>
          <p:sp>
            <p:nvSpPr>
              <p:cNvPr id="74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72" name="Grouper"/>
            <p:cNvGrpSpPr/>
            <p:nvPr/>
          </p:nvGrpSpPr>
          <p:grpSpPr>
            <a:xfrm>
              <a:off x="9993213" y="3814674"/>
              <a:ext cx="183399" cy="376680"/>
              <a:chOff x="0" y="0"/>
              <a:chExt cx="183398" cy="376678"/>
            </a:xfrm>
          </p:grpSpPr>
          <p:sp>
            <p:nvSpPr>
              <p:cNvPr id="74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79" name="Grouper"/>
            <p:cNvGrpSpPr/>
            <p:nvPr/>
          </p:nvGrpSpPr>
          <p:grpSpPr>
            <a:xfrm>
              <a:off x="10285313" y="3814674"/>
              <a:ext cx="183399" cy="376680"/>
              <a:chOff x="0" y="0"/>
              <a:chExt cx="183398" cy="376678"/>
            </a:xfrm>
          </p:grpSpPr>
          <p:sp>
            <p:nvSpPr>
              <p:cNvPr id="74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86" name="Grouper"/>
            <p:cNvGrpSpPr/>
            <p:nvPr/>
          </p:nvGrpSpPr>
          <p:grpSpPr>
            <a:xfrm>
              <a:off x="10577413" y="3814674"/>
              <a:ext cx="183399" cy="376680"/>
              <a:chOff x="0" y="0"/>
              <a:chExt cx="183398" cy="376678"/>
            </a:xfrm>
          </p:grpSpPr>
          <p:sp>
            <p:nvSpPr>
              <p:cNvPr id="74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493" name="Grouper"/>
            <p:cNvGrpSpPr/>
            <p:nvPr/>
          </p:nvGrpSpPr>
          <p:grpSpPr>
            <a:xfrm>
              <a:off x="10869513" y="3814674"/>
              <a:ext cx="183399" cy="376680"/>
              <a:chOff x="0" y="0"/>
              <a:chExt cx="183398" cy="376678"/>
            </a:xfrm>
          </p:grpSpPr>
          <p:sp>
            <p:nvSpPr>
              <p:cNvPr id="74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00" name="Grouper"/>
            <p:cNvGrpSpPr/>
            <p:nvPr/>
          </p:nvGrpSpPr>
          <p:grpSpPr>
            <a:xfrm>
              <a:off x="11161613" y="3814674"/>
              <a:ext cx="183399" cy="376680"/>
              <a:chOff x="0" y="0"/>
              <a:chExt cx="183398" cy="376678"/>
            </a:xfrm>
          </p:grpSpPr>
          <p:sp>
            <p:nvSpPr>
              <p:cNvPr id="74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4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07" name="Grouper"/>
            <p:cNvGrpSpPr/>
            <p:nvPr/>
          </p:nvGrpSpPr>
          <p:grpSpPr>
            <a:xfrm>
              <a:off x="11453713" y="3814674"/>
              <a:ext cx="183399" cy="376680"/>
              <a:chOff x="0" y="0"/>
              <a:chExt cx="183398" cy="376678"/>
            </a:xfrm>
          </p:grpSpPr>
          <p:sp>
            <p:nvSpPr>
              <p:cNvPr id="75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14" name="Grouper"/>
            <p:cNvGrpSpPr/>
            <p:nvPr/>
          </p:nvGrpSpPr>
          <p:grpSpPr>
            <a:xfrm>
              <a:off x="11745813" y="3814674"/>
              <a:ext cx="183399" cy="376680"/>
              <a:chOff x="0" y="0"/>
              <a:chExt cx="183398" cy="376678"/>
            </a:xfrm>
          </p:grpSpPr>
          <p:sp>
            <p:nvSpPr>
              <p:cNvPr id="75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21" name="Grouper"/>
            <p:cNvGrpSpPr/>
            <p:nvPr/>
          </p:nvGrpSpPr>
          <p:grpSpPr>
            <a:xfrm>
              <a:off x="12037913" y="3814674"/>
              <a:ext cx="183399" cy="376680"/>
              <a:chOff x="0" y="0"/>
              <a:chExt cx="183398" cy="376678"/>
            </a:xfrm>
          </p:grpSpPr>
          <p:sp>
            <p:nvSpPr>
              <p:cNvPr id="75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28" name="Grouper"/>
            <p:cNvGrpSpPr/>
            <p:nvPr/>
          </p:nvGrpSpPr>
          <p:grpSpPr>
            <a:xfrm>
              <a:off x="12330013" y="3814674"/>
              <a:ext cx="183399" cy="376680"/>
              <a:chOff x="0" y="0"/>
              <a:chExt cx="183398" cy="376678"/>
            </a:xfrm>
          </p:grpSpPr>
          <p:sp>
            <p:nvSpPr>
              <p:cNvPr id="75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35" name="Grouper"/>
            <p:cNvGrpSpPr/>
            <p:nvPr/>
          </p:nvGrpSpPr>
          <p:grpSpPr>
            <a:xfrm>
              <a:off x="12622113" y="3814674"/>
              <a:ext cx="183399" cy="376680"/>
              <a:chOff x="0" y="0"/>
              <a:chExt cx="183398" cy="376678"/>
            </a:xfrm>
          </p:grpSpPr>
          <p:sp>
            <p:nvSpPr>
              <p:cNvPr id="75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42" name="Grouper"/>
            <p:cNvGrpSpPr/>
            <p:nvPr/>
          </p:nvGrpSpPr>
          <p:grpSpPr>
            <a:xfrm>
              <a:off x="54350" y="4359628"/>
              <a:ext cx="183399" cy="376679"/>
              <a:chOff x="0" y="0"/>
              <a:chExt cx="183398" cy="376678"/>
            </a:xfrm>
          </p:grpSpPr>
          <p:sp>
            <p:nvSpPr>
              <p:cNvPr id="75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49" name="Grouper"/>
            <p:cNvGrpSpPr/>
            <p:nvPr/>
          </p:nvGrpSpPr>
          <p:grpSpPr>
            <a:xfrm>
              <a:off x="346450" y="4359628"/>
              <a:ext cx="183399" cy="376679"/>
              <a:chOff x="0" y="0"/>
              <a:chExt cx="183398" cy="376678"/>
            </a:xfrm>
          </p:grpSpPr>
          <p:sp>
            <p:nvSpPr>
              <p:cNvPr id="75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56" name="Grouper"/>
            <p:cNvGrpSpPr/>
            <p:nvPr/>
          </p:nvGrpSpPr>
          <p:grpSpPr>
            <a:xfrm>
              <a:off x="638550" y="4359628"/>
              <a:ext cx="183399" cy="376679"/>
              <a:chOff x="0" y="0"/>
              <a:chExt cx="183398" cy="376678"/>
            </a:xfrm>
          </p:grpSpPr>
          <p:sp>
            <p:nvSpPr>
              <p:cNvPr id="75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63" name="Grouper"/>
            <p:cNvGrpSpPr/>
            <p:nvPr/>
          </p:nvGrpSpPr>
          <p:grpSpPr>
            <a:xfrm>
              <a:off x="930650" y="4359628"/>
              <a:ext cx="183399" cy="376679"/>
              <a:chOff x="0" y="0"/>
              <a:chExt cx="183398" cy="376678"/>
            </a:xfrm>
          </p:grpSpPr>
          <p:sp>
            <p:nvSpPr>
              <p:cNvPr id="75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70" name="Grouper"/>
            <p:cNvGrpSpPr/>
            <p:nvPr/>
          </p:nvGrpSpPr>
          <p:grpSpPr>
            <a:xfrm>
              <a:off x="1222750" y="4359628"/>
              <a:ext cx="183399" cy="376679"/>
              <a:chOff x="0" y="0"/>
              <a:chExt cx="183398" cy="376678"/>
            </a:xfrm>
          </p:grpSpPr>
          <p:sp>
            <p:nvSpPr>
              <p:cNvPr id="75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77" name="Grouper"/>
            <p:cNvGrpSpPr/>
            <p:nvPr/>
          </p:nvGrpSpPr>
          <p:grpSpPr>
            <a:xfrm>
              <a:off x="1514850" y="4359628"/>
              <a:ext cx="183399" cy="376679"/>
              <a:chOff x="0" y="0"/>
              <a:chExt cx="183398" cy="376678"/>
            </a:xfrm>
          </p:grpSpPr>
          <p:sp>
            <p:nvSpPr>
              <p:cNvPr id="75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84" name="Grouper"/>
            <p:cNvGrpSpPr/>
            <p:nvPr/>
          </p:nvGrpSpPr>
          <p:grpSpPr>
            <a:xfrm>
              <a:off x="1806950" y="4359628"/>
              <a:ext cx="183399" cy="376679"/>
              <a:chOff x="0" y="0"/>
              <a:chExt cx="183398" cy="376678"/>
            </a:xfrm>
          </p:grpSpPr>
          <p:sp>
            <p:nvSpPr>
              <p:cNvPr id="75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91" name="Grouper"/>
            <p:cNvGrpSpPr/>
            <p:nvPr/>
          </p:nvGrpSpPr>
          <p:grpSpPr>
            <a:xfrm>
              <a:off x="2099050" y="4359628"/>
              <a:ext cx="183399" cy="376679"/>
              <a:chOff x="0" y="0"/>
              <a:chExt cx="183398" cy="376678"/>
            </a:xfrm>
          </p:grpSpPr>
          <p:sp>
            <p:nvSpPr>
              <p:cNvPr id="75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598" name="Grouper"/>
            <p:cNvGrpSpPr/>
            <p:nvPr/>
          </p:nvGrpSpPr>
          <p:grpSpPr>
            <a:xfrm>
              <a:off x="2391150" y="4359628"/>
              <a:ext cx="183399" cy="376679"/>
              <a:chOff x="0" y="0"/>
              <a:chExt cx="183398" cy="376678"/>
            </a:xfrm>
          </p:grpSpPr>
          <p:sp>
            <p:nvSpPr>
              <p:cNvPr id="75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05" name="Grouper"/>
            <p:cNvGrpSpPr/>
            <p:nvPr/>
          </p:nvGrpSpPr>
          <p:grpSpPr>
            <a:xfrm>
              <a:off x="2683250" y="4359628"/>
              <a:ext cx="183399" cy="376679"/>
              <a:chOff x="0" y="0"/>
              <a:chExt cx="183398" cy="376678"/>
            </a:xfrm>
          </p:grpSpPr>
          <p:sp>
            <p:nvSpPr>
              <p:cNvPr id="75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12" name="Grouper"/>
            <p:cNvGrpSpPr/>
            <p:nvPr/>
          </p:nvGrpSpPr>
          <p:grpSpPr>
            <a:xfrm>
              <a:off x="2975350" y="4359628"/>
              <a:ext cx="183399" cy="376679"/>
              <a:chOff x="0" y="0"/>
              <a:chExt cx="183398" cy="376678"/>
            </a:xfrm>
          </p:grpSpPr>
          <p:sp>
            <p:nvSpPr>
              <p:cNvPr id="76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19" name="Grouper"/>
            <p:cNvGrpSpPr/>
            <p:nvPr/>
          </p:nvGrpSpPr>
          <p:grpSpPr>
            <a:xfrm>
              <a:off x="3267450" y="4359628"/>
              <a:ext cx="183399" cy="376679"/>
              <a:chOff x="0" y="0"/>
              <a:chExt cx="183398" cy="376678"/>
            </a:xfrm>
          </p:grpSpPr>
          <p:sp>
            <p:nvSpPr>
              <p:cNvPr id="76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26" name="Grouper"/>
            <p:cNvGrpSpPr/>
            <p:nvPr/>
          </p:nvGrpSpPr>
          <p:grpSpPr>
            <a:xfrm>
              <a:off x="3559550" y="4359628"/>
              <a:ext cx="183399" cy="376679"/>
              <a:chOff x="0" y="0"/>
              <a:chExt cx="183398" cy="376678"/>
            </a:xfrm>
          </p:grpSpPr>
          <p:sp>
            <p:nvSpPr>
              <p:cNvPr id="76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33" name="Grouper"/>
            <p:cNvGrpSpPr/>
            <p:nvPr/>
          </p:nvGrpSpPr>
          <p:grpSpPr>
            <a:xfrm>
              <a:off x="3851650" y="4359628"/>
              <a:ext cx="183399" cy="376679"/>
              <a:chOff x="0" y="0"/>
              <a:chExt cx="183398" cy="376678"/>
            </a:xfrm>
          </p:grpSpPr>
          <p:sp>
            <p:nvSpPr>
              <p:cNvPr id="76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40" name="Grouper"/>
            <p:cNvGrpSpPr/>
            <p:nvPr/>
          </p:nvGrpSpPr>
          <p:grpSpPr>
            <a:xfrm>
              <a:off x="4143750" y="4359628"/>
              <a:ext cx="183399" cy="376679"/>
              <a:chOff x="0" y="0"/>
              <a:chExt cx="183398" cy="376678"/>
            </a:xfrm>
          </p:grpSpPr>
          <p:sp>
            <p:nvSpPr>
              <p:cNvPr id="76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47" name="Grouper"/>
            <p:cNvGrpSpPr/>
            <p:nvPr/>
          </p:nvGrpSpPr>
          <p:grpSpPr>
            <a:xfrm>
              <a:off x="4435850" y="4359628"/>
              <a:ext cx="183399" cy="376679"/>
              <a:chOff x="0" y="0"/>
              <a:chExt cx="183398" cy="376678"/>
            </a:xfrm>
          </p:grpSpPr>
          <p:sp>
            <p:nvSpPr>
              <p:cNvPr id="76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54" name="Grouper"/>
            <p:cNvGrpSpPr/>
            <p:nvPr/>
          </p:nvGrpSpPr>
          <p:grpSpPr>
            <a:xfrm>
              <a:off x="4727950" y="4359628"/>
              <a:ext cx="183399" cy="376679"/>
              <a:chOff x="0" y="0"/>
              <a:chExt cx="183398" cy="376678"/>
            </a:xfrm>
          </p:grpSpPr>
          <p:sp>
            <p:nvSpPr>
              <p:cNvPr id="76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61" name="Grouper"/>
            <p:cNvGrpSpPr/>
            <p:nvPr/>
          </p:nvGrpSpPr>
          <p:grpSpPr>
            <a:xfrm>
              <a:off x="5020050" y="4359628"/>
              <a:ext cx="183399" cy="376679"/>
              <a:chOff x="0" y="0"/>
              <a:chExt cx="183398" cy="376678"/>
            </a:xfrm>
          </p:grpSpPr>
          <p:sp>
            <p:nvSpPr>
              <p:cNvPr id="76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68" name="Grouper"/>
            <p:cNvGrpSpPr/>
            <p:nvPr/>
          </p:nvGrpSpPr>
          <p:grpSpPr>
            <a:xfrm>
              <a:off x="5312150" y="4359628"/>
              <a:ext cx="183399" cy="376679"/>
              <a:chOff x="0" y="0"/>
              <a:chExt cx="183398" cy="376678"/>
            </a:xfrm>
          </p:grpSpPr>
          <p:sp>
            <p:nvSpPr>
              <p:cNvPr id="76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75" name="Grouper"/>
            <p:cNvGrpSpPr/>
            <p:nvPr/>
          </p:nvGrpSpPr>
          <p:grpSpPr>
            <a:xfrm>
              <a:off x="5604250" y="4359628"/>
              <a:ext cx="183399" cy="376679"/>
              <a:chOff x="0" y="0"/>
              <a:chExt cx="183398" cy="376678"/>
            </a:xfrm>
          </p:grpSpPr>
          <p:sp>
            <p:nvSpPr>
              <p:cNvPr id="76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82" name="Grouper"/>
            <p:cNvGrpSpPr/>
            <p:nvPr/>
          </p:nvGrpSpPr>
          <p:grpSpPr>
            <a:xfrm>
              <a:off x="5896350" y="4359628"/>
              <a:ext cx="183399" cy="376679"/>
              <a:chOff x="0" y="0"/>
              <a:chExt cx="183398" cy="376678"/>
            </a:xfrm>
          </p:grpSpPr>
          <p:sp>
            <p:nvSpPr>
              <p:cNvPr id="76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89" name="Grouper"/>
            <p:cNvGrpSpPr/>
            <p:nvPr/>
          </p:nvGrpSpPr>
          <p:grpSpPr>
            <a:xfrm>
              <a:off x="6188450" y="4359628"/>
              <a:ext cx="183399" cy="376679"/>
              <a:chOff x="0" y="0"/>
              <a:chExt cx="183398" cy="376678"/>
            </a:xfrm>
          </p:grpSpPr>
          <p:sp>
            <p:nvSpPr>
              <p:cNvPr id="76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696" name="Grouper"/>
            <p:cNvGrpSpPr/>
            <p:nvPr/>
          </p:nvGrpSpPr>
          <p:grpSpPr>
            <a:xfrm>
              <a:off x="6480549" y="4359628"/>
              <a:ext cx="183399" cy="376679"/>
              <a:chOff x="0" y="0"/>
              <a:chExt cx="183398" cy="376678"/>
            </a:xfrm>
          </p:grpSpPr>
          <p:sp>
            <p:nvSpPr>
              <p:cNvPr id="76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03" name="Grouper"/>
            <p:cNvGrpSpPr/>
            <p:nvPr/>
          </p:nvGrpSpPr>
          <p:grpSpPr>
            <a:xfrm>
              <a:off x="6772649" y="4359628"/>
              <a:ext cx="183399" cy="376679"/>
              <a:chOff x="0" y="0"/>
              <a:chExt cx="183398" cy="376678"/>
            </a:xfrm>
          </p:grpSpPr>
          <p:sp>
            <p:nvSpPr>
              <p:cNvPr id="76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10" name="Grouper"/>
            <p:cNvGrpSpPr/>
            <p:nvPr/>
          </p:nvGrpSpPr>
          <p:grpSpPr>
            <a:xfrm>
              <a:off x="7064749" y="4359628"/>
              <a:ext cx="183399" cy="376679"/>
              <a:chOff x="0" y="0"/>
              <a:chExt cx="183398" cy="376678"/>
            </a:xfrm>
          </p:grpSpPr>
          <p:sp>
            <p:nvSpPr>
              <p:cNvPr id="77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17" name="Grouper"/>
            <p:cNvGrpSpPr/>
            <p:nvPr/>
          </p:nvGrpSpPr>
          <p:grpSpPr>
            <a:xfrm>
              <a:off x="7356849" y="4359628"/>
              <a:ext cx="183399" cy="376679"/>
              <a:chOff x="0" y="0"/>
              <a:chExt cx="183398" cy="376678"/>
            </a:xfrm>
          </p:grpSpPr>
          <p:sp>
            <p:nvSpPr>
              <p:cNvPr id="77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24" name="Grouper"/>
            <p:cNvGrpSpPr/>
            <p:nvPr/>
          </p:nvGrpSpPr>
          <p:grpSpPr>
            <a:xfrm>
              <a:off x="7648949" y="4359628"/>
              <a:ext cx="183399" cy="376679"/>
              <a:chOff x="0" y="0"/>
              <a:chExt cx="183398" cy="376678"/>
            </a:xfrm>
          </p:grpSpPr>
          <p:sp>
            <p:nvSpPr>
              <p:cNvPr id="77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31" name="Grouper"/>
            <p:cNvGrpSpPr/>
            <p:nvPr/>
          </p:nvGrpSpPr>
          <p:grpSpPr>
            <a:xfrm>
              <a:off x="7941049" y="4359628"/>
              <a:ext cx="183399" cy="376679"/>
              <a:chOff x="0" y="0"/>
              <a:chExt cx="183398" cy="376678"/>
            </a:xfrm>
          </p:grpSpPr>
          <p:sp>
            <p:nvSpPr>
              <p:cNvPr id="77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38" name="Grouper"/>
            <p:cNvGrpSpPr/>
            <p:nvPr/>
          </p:nvGrpSpPr>
          <p:grpSpPr>
            <a:xfrm>
              <a:off x="8233149" y="4359628"/>
              <a:ext cx="183399" cy="376679"/>
              <a:chOff x="0" y="0"/>
              <a:chExt cx="183398" cy="376678"/>
            </a:xfrm>
          </p:grpSpPr>
          <p:sp>
            <p:nvSpPr>
              <p:cNvPr id="77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45" name="Grouper"/>
            <p:cNvGrpSpPr/>
            <p:nvPr/>
          </p:nvGrpSpPr>
          <p:grpSpPr>
            <a:xfrm>
              <a:off x="8525249" y="4359628"/>
              <a:ext cx="183399" cy="376679"/>
              <a:chOff x="0" y="0"/>
              <a:chExt cx="183398" cy="376678"/>
            </a:xfrm>
          </p:grpSpPr>
          <p:sp>
            <p:nvSpPr>
              <p:cNvPr id="77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52" name="Grouper"/>
            <p:cNvGrpSpPr/>
            <p:nvPr/>
          </p:nvGrpSpPr>
          <p:grpSpPr>
            <a:xfrm>
              <a:off x="8817349" y="4359628"/>
              <a:ext cx="183399" cy="376679"/>
              <a:chOff x="0" y="0"/>
              <a:chExt cx="183398" cy="376678"/>
            </a:xfrm>
          </p:grpSpPr>
          <p:sp>
            <p:nvSpPr>
              <p:cNvPr id="77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59" name="Grouper"/>
            <p:cNvGrpSpPr/>
            <p:nvPr/>
          </p:nvGrpSpPr>
          <p:grpSpPr>
            <a:xfrm>
              <a:off x="9109449" y="4359628"/>
              <a:ext cx="183399" cy="376679"/>
              <a:chOff x="0" y="0"/>
              <a:chExt cx="183398" cy="376678"/>
            </a:xfrm>
          </p:grpSpPr>
          <p:sp>
            <p:nvSpPr>
              <p:cNvPr id="77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66" name="Grouper"/>
            <p:cNvGrpSpPr/>
            <p:nvPr/>
          </p:nvGrpSpPr>
          <p:grpSpPr>
            <a:xfrm>
              <a:off x="9401549" y="4359628"/>
              <a:ext cx="183399" cy="376679"/>
              <a:chOff x="0" y="0"/>
              <a:chExt cx="183398" cy="376678"/>
            </a:xfrm>
          </p:grpSpPr>
          <p:sp>
            <p:nvSpPr>
              <p:cNvPr id="77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73" name="Grouper"/>
            <p:cNvGrpSpPr/>
            <p:nvPr/>
          </p:nvGrpSpPr>
          <p:grpSpPr>
            <a:xfrm>
              <a:off x="9693649" y="4359628"/>
              <a:ext cx="183399" cy="376679"/>
              <a:chOff x="0" y="0"/>
              <a:chExt cx="183398" cy="376678"/>
            </a:xfrm>
          </p:grpSpPr>
          <p:sp>
            <p:nvSpPr>
              <p:cNvPr id="77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80" name="Grouper"/>
            <p:cNvGrpSpPr/>
            <p:nvPr/>
          </p:nvGrpSpPr>
          <p:grpSpPr>
            <a:xfrm>
              <a:off x="9985749" y="4359628"/>
              <a:ext cx="183399" cy="376679"/>
              <a:chOff x="0" y="0"/>
              <a:chExt cx="183398" cy="376678"/>
            </a:xfrm>
          </p:grpSpPr>
          <p:sp>
            <p:nvSpPr>
              <p:cNvPr id="77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87" name="Grouper"/>
            <p:cNvGrpSpPr/>
            <p:nvPr/>
          </p:nvGrpSpPr>
          <p:grpSpPr>
            <a:xfrm>
              <a:off x="10277849" y="4359628"/>
              <a:ext cx="183399" cy="376679"/>
              <a:chOff x="0" y="0"/>
              <a:chExt cx="183398" cy="376678"/>
            </a:xfrm>
          </p:grpSpPr>
          <p:sp>
            <p:nvSpPr>
              <p:cNvPr id="77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794" name="Grouper"/>
            <p:cNvGrpSpPr/>
            <p:nvPr/>
          </p:nvGrpSpPr>
          <p:grpSpPr>
            <a:xfrm>
              <a:off x="10569949" y="4359628"/>
              <a:ext cx="183399" cy="376679"/>
              <a:chOff x="0" y="0"/>
              <a:chExt cx="183398" cy="376678"/>
            </a:xfrm>
          </p:grpSpPr>
          <p:sp>
            <p:nvSpPr>
              <p:cNvPr id="77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01" name="Grouper"/>
            <p:cNvGrpSpPr/>
            <p:nvPr/>
          </p:nvGrpSpPr>
          <p:grpSpPr>
            <a:xfrm>
              <a:off x="10862049" y="4359628"/>
              <a:ext cx="183399" cy="376679"/>
              <a:chOff x="0" y="0"/>
              <a:chExt cx="183398" cy="376678"/>
            </a:xfrm>
          </p:grpSpPr>
          <p:sp>
            <p:nvSpPr>
              <p:cNvPr id="77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08" name="Grouper"/>
            <p:cNvGrpSpPr/>
            <p:nvPr/>
          </p:nvGrpSpPr>
          <p:grpSpPr>
            <a:xfrm>
              <a:off x="11154149" y="4359628"/>
              <a:ext cx="183399" cy="376679"/>
              <a:chOff x="0" y="0"/>
              <a:chExt cx="183398" cy="376678"/>
            </a:xfrm>
          </p:grpSpPr>
          <p:sp>
            <p:nvSpPr>
              <p:cNvPr id="78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15" name="Grouper"/>
            <p:cNvGrpSpPr/>
            <p:nvPr/>
          </p:nvGrpSpPr>
          <p:grpSpPr>
            <a:xfrm>
              <a:off x="11446249" y="4359628"/>
              <a:ext cx="183399" cy="376679"/>
              <a:chOff x="0" y="0"/>
              <a:chExt cx="183398" cy="376678"/>
            </a:xfrm>
          </p:grpSpPr>
          <p:sp>
            <p:nvSpPr>
              <p:cNvPr id="78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22" name="Grouper"/>
            <p:cNvGrpSpPr/>
            <p:nvPr/>
          </p:nvGrpSpPr>
          <p:grpSpPr>
            <a:xfrm>
              <a:off x="11738349" y="4359628"/>
              <a:ext cx="183399" cy="376679"/>
              <a:chOff x="0" y="0"/>
              <a:chExt cx="183398" cy="376678"/>
            </a:xfrm>
          </p:grpSpPr>
          <p:sp>
            <p:nvSpPr>
              <p:cNvPr id="78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29" name="Grouper"/>
            <p:cNvGrpSpPr/>
            <p:nvPr/>
          </p:nvGrpSpPr>
          <p:grpSpPr>
            <a:xfrm>
              <a:off x="12030449" y="4359628"/>
              <a:ext cx="183399" cy="376679"/>
              <a:chOff x="0" y="0"/>
              <a:chExt cx="183398" cy="376678"/>
            </a:xfrm>
          </p:grpSpPr>
          <p:sp>
            <p:nvSpPr>
              <p:cNvPr id="78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36" name="Grouper"/>
            <p:cNvGrpSpPr/>
            <p:nvPr/>
          </p:nvGrpSpPr>
          <p:grpSpPr>
            <a:xfrm>
              <a:off x="12322549" y="4359628"/>
              <a:ext cx="183399" cy="376679"/>
              <a:chOff x="0" y="0"/>
              <a:chExt cx="183398" cy="376678"/>
            </a:xfrm>
          </p:grpSpPr>
          <p:sp>
            <p:nvSpPr>
              <p:cNvPr id="78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43" name="Grouper"/>
            <p:cNvGrpSpPr/>
            <p:nvPr/>
          </p:nvGrpSpPr>
          <p:grpSpPr>
            <a:xfrm>
              <a:off x="12614649" y="4359628"/>
              <a:ext cx="183399" cy="376679"/>
              <a:chOff x="0" y="0"/>
              <a:chExt cx="183398" cy="376678"/>
            </a:xfrm>
          </p:grpSpPr>
          <p:sp>
            <p:nvSpPr>
              <p:cNvPr id="78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50" name="Grouper"/>
            <p:cNvGrpSpPr/>
            <p:nvPr/>
          </p:nvGrpSpPr>
          <p:grpSpPr>
            <a:xfrm>
              <a:off x="69804" y="4904582"/>
              <a:ext cx="183399" cy="376679"/>
              <a:chOff x="0" y="0"/>
              <a:chExt cx="183398" cy="376678"/>
            </a:xfrm>
          </p:grpSpPr>
          <p:sp>
            <p:nvSpPr>
              <p:cNvPr id="78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57" name="Grouper"/>
            <p:cNvGrpSpPr/>
            <p:nvPr/>
          </p:nvGrpSpPr>
          <p:grpSpPr>
            <a:xfrm>
              <a:off x="361904" y="4904582"/>
              <a:ext cx="183399" cy="376679"/>
              <a:chOff x="0" y="0"/>
              <a:chExt cx="183398" cy="376678"/>
            </a:xfrm>
          </p:grpSpPr>
          <p:sp>
            <p:nvSpPr>
              <p:cNvPr id="78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64" name="Grouper"/>
            <p:cNvGrpSpPr/>
            <p:nvPr/>
          </p:nvGrpSpPr>
          <p:grpSpPr>
            <a:xfrm>
              <a:off x="654004" y="4904582"/>
              <a:ext cx="183399" cy="376679"/>
              <a:chOff x="0" y="0"/>
              <a:chExt cx="183398" cy="376678"/>
            </a:xfrm>
          </p:grpSpPr>
          <p:sp>
            <p:nvSpPr>
              <p:cNvPr id="78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71" name="Grouper"/>
            <p:cNvGrpSpPr/>
            <p:nvPr/>
          </p:nvGrpSpPr>
          <p:grpSpPr>
            <a:xfrm>
              <a:off x="946104" y="4904582"/>
              <a:ext cx="183399" cy="376679"/>
              <a:chOff x="0" y="0"/>
              <a:chExt cx="183398" cy="376678"/>
            </a:xfrm>
          </p:grpSpPr>
          <p:sp>
            <p:nvSpPr>
              <p:cNvPr id="78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78" name="Grouper"/>
            <p:cNvGrpSpPr/>
            <p:nvPr/>
          </p:nvGrpSpPr>
          <p:grpSpPr>
            <a:xfrm>
              <a:off x="1238204" y="4904582"/>
              <a:ext cx="183399" cy="376679"/>
              <a:chOff x="0" y="0"/>
              <a:chExt cx="183398" cy="376678"/>
            </a:xfrm>
          </p:grpSpPr>
          <p:sp>
            <p:nvSpPr>
              <p:cNvPr id="78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85" name="Grouper"/>
            <p:cNvGrpSpPr/>
            <p:nvPr/>
          </p:nvGrpSpPr>
          <p:grpSpPr>
            <a:xfrm>
              <a:off x="1530304" y="4904582"/>
              <a:ext cx="183399" cy="376679"/>
              <a:chOff x="0" y="0"/>
              <a:chExt cx="183398" cy="376678"/>
            </a:xfrm>
          </p:grpSpPr>
          <p:sp>
            <p:nvSpPr>
              <p:cNvPr id="78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92" name="Grouper"/>
            <p:cNvGrpSpPr/>
            <p:nvPr/>
          </p:nvGrpSpPr>
          <p:grpSpPr>
            <a:xfrm>
              <a:off x="1822404" y="4904582"/>
              <a:ext cx="183399" cy="376679"/>
              <a:chOff x="0" y="0"/>
              <a:chExt cx="183398" cy="376678"/>
            </a:xfrm>
          </p:grpSpPr>
          <p:sp>
            <p:nvSpPr>
              <p:cNvPr id="78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899" name="Grouper"/>
            <p:cNvGrpSpPr/>
            <p:nvPr/>
          </p:nvGrpSpPr>
          <p:grpSpPr>
            <a:xfrm>
              <a:off x="2114504" y="4904582"/>
              <a:ext cx="183399" cy="376679"/>
              <a:chOff x="0" y="0"/>
              <a:chExt cx="183398" cy="376678"/>
            </a:xfrm>
          </p:grpSpPr>
          <p:sp>
            <p:nvSpPr>
              <p:cNvPr id="78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06" name="Grouper"/>
            <p:cNvGrpSpPr/>
            <p:nvPr/>
          </p:nvGrpSpPr>
          <p:grpSpPr>
            <a:xfrm>
              <a:off x="2406604" y="4904582"/>
              <a:ext cx="183399" cy="376679"/>
              <a:chOff x="0" y="0"/>
              <a:chExt cx="183398" cy="376678"/>
            </a:xfrm>
          </p:grpSpPr>
          <p:sp>
            <p:nvSpPr>
              <p:cNvPr id="79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13" name="Grouper"/>
            <p:cNvGrpSpPr/>
            <p:nvPr/>
          </p:nvGrpSpPr>
          <p:grpSpPr>
            <a:xfrm>
              <a:off x="2698704" y="4904582"/>
              <a:ext cx="183399" cy="376679"/>
              <a:chOff x="0" y="0"/>
              <a:chExt cx="183398" cy="376678"/>
            </a:xfrm>
          </p:grpSpPr>
          <p:sp>
            <p:nvSpPr>
              <p:cNvPr id="79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20" name="Grouper"/>
            <p:cNvGrpSpPr/>
            <p:nvPr/>
          </p:nvGrpSpPr>
          <p:grpSpPr>
            <a:xfrm>
              <a:off x="2990804" y="4904582"/>
              <a:ext cx="183399" cy="376679"/>
              <a:chOff x="0" y="0"/>
              <a:chExt cx="183398" cy="376678"/>
            </a:xfrm>
          </p:grpSpPr>
          <p:sp>
            <p:nvSpPr>
              <p:cNvPr id="79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27" name="Grouper"/>
            <p:cNvGrpSpPr/>
            <p:nvPr/>
          </p:nvGrpSpPr>
          <p:grpSpPr>
            <a:xfrm>
              <a:off x="3282903" y="4904582"/>
              <a:ext cx="183400" cy="376679"/>
              <a:chOff x="0" y="0"/>
              <a:chExt cx="183398" cy="376678"/>
            </a:xfrm>
          </p:grpSpPr>
          <p:sp>
            <p:nvSpPr>
              <p:cNvPr id="79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34" name="Grouper"/>
            <p:cNvGrpSpPr/>
            <p:nvPr/>
          </p:nvGrpSpPr>
          <p:grpSpPr>
            <a:xfrm>
              <a:off x="3575003" y="4904582"/>
              <a:ext cx="183400" cy="376679"/>
              <a:chOff x="0" y="0"/>
              <a:chExt cx="183398" cy="376678"/>
            </a:xfrm>
          </p:grpSpPr>
          <p:sp>
            <p:nvSpPr>
              <p:cNvPr id="79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41" name="Grouper"/>
            <p:cNvGrpSpPr/>
            <p:nvPr/>
          </p:nvGrpSpPr>
          <p:grpSpPr>
            <a:xfrm>
              <a:off x="3867103" y="4904582"/>
              <a:ext cx="183400" cy="376679"/>
              <a:chOff x="0" y="0"/>
              <a:chExt cx="183398" cy="376678"/>
            </a:xfrm>
          </p:grpSpPr>
          <p:sp>
            <p:nvSpPr>
              <p:cNvPr id="79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48" name="Grouper"/>
            <p:cNvGrpSpPr/>
            <p:nvPr/>
          </p:nvGrpSpPr>
          <p:grpSpPr>
            <a:xfrm>
              <a:off x="4159203" y="4904582"/>
              <a:ext cx="183400" cy="376679"/>
              <a:chOff x="0" y="0"/>
              <a:chExt cx="183398" cy="376678"/>
            </a:xfrm>
          </p:grpSpPr>
          <p:sp>
            <p:nvSpPr>
              <p:cNvPr id="79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55" name="Grouper"/>
            <p:cNvGrpSpPr/>
            <p:nvPr/>
          </p:nvGrpSpPr>
          <p:grpSpPr>
            <a:xfrm>
              <a:off x="4451303" y="4904582"/>
              <a:ext cx="183400" cy="376679"/>
              <a:chOff x="0" y="0"/>
              <a:chExt cx="183398" cy="376678"/>
            </a:xfrm>
          </p:grpSpPr>
          <p:sp>
            <p:nvSpPr>
              <p:cNvPr id="79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62" name="Grouper"/>
            <p:cNvGrpSpPr/>
            <p:nvPr/>
          </p:nvGrpSpPr>
          <p:grpSpPr>
            <a:xfrm>
              <a:off x="4743403" y="4904582"/>
              <a:ext cx="183400" cy="376679"/>
              <a:chOff x="0" y="0"/>
              <a:chExt cx="183398" cy="376678"/>
            </a:xfrm>
          </p:grpSpPr>
          <p:sp>
            <p:nvSpPr>
              <p:cNvPr id="79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69" name="Grouper"/>
            <p:cNvGrpSpPr/>
            <p:nvPr/>
          </p:nvGrpSpPr>
          <p:grpSpPr>
            <a:xfrm>
              <a:off x="5035503" y="4904582"/>
              <a:ext cx="183400" cy="376679"/>
              <a:chOff x="0" y="0"/>
              <a:chExt cx="183398" cy="376678"/>
            </a:xfrm>
          </p:grpSpPr>
          <p:sp>
            <p:nvSpPr>
              <p:cNvPr id="79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76" name="Grouper"/>
            <p:cNvGrpSpPr/>
            <p:nvPr/>
          </p:nvGrpSpPr>
          <p:grpSpPr>
            <a:xfrm>
              <a:off x="5327603" y="4904582"/>
              <a:ext cx="183400" cy="376679"/>
              <a:chOff x="0" y="0"/>
              <a:chExt cx="183398" cy="376678"/>
            </a:xfrm>
          </p:grpSpPr>
          <p:sp>
            <p:nvSpPr>
              <p:cNvPr id="79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83" name="Grouper"/>
            <p:cNvGrpSpPr/>
            <p:nvPr/>
          </p:nvGrpSpPr>
          <p:grpSpPr>
            <a:xfrm>
              <a:off x="5619703" y="4904582"/>
              <a:ext cx="183400" cy="376679"/>
              <a:chOff x="0" y="0"/>
              <a:chExt cx="183398" cy="376678"/>
            </a:xfrm>
          </p:grpSpPr>
          <p:sp>
            <p:nvSpPr>
              <p:cNvPr id="79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90" name="Grouper"/>
            <p:cNvGrpSpPr/>
            <p:nvPr/>
          </p:nvGrpSpPr>
          <p:grpSpPr>
            <a:xfrm>
              <a:off x="5911803" y="4904582"/>
              <a:ext cx="183400" cy="376679"/>
              <a:chOff x="0" y="0"/>
              <a:chExt cx="183398" cy="376678"/>
            </a:xfrm>
          </p:grpSpPr>
          <p:sp>
            <p:nvSpPr>
              <p:cNvPr id="79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7997" name="Grouper"/>
            <p:cNvGrpSpPr/>
            <p:nvPr/>
          </p:nvGrpSpPr>
          <p:grpSpPr>
            <a:xfrm>
              <a:off x="6203903" y="4904582"/>
              <a:ext cx="183400" cy="376679"/>
              <a:chOff x="0" y="0"/>
              <a:chExt cx="183398" cy="376678"/>
            </a:xfrm>
          </p:grpSpPr>
          <p:sp>
            <p:nvSpPr>
              <p:cNvPr id="79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04" name="Grouper"/>
            <p:cNvGrpSpPr/>
            <p:nvPr/>
          </p:nvGrpSpPr>
          <p:grpSpPr>
            <a:xfrm>
              <a:off x="6496002" y="4904582"/>
              <a:ext cx="183400" cy="376679"/>
              <a:chOff x="0" y="0"/>
              <a:chExt cx="183398" cy="376678"/>
            </a:xfrm>
          </p:grpSpPr>
          <p:sp>
            <p:nvSpPr>
              <p:cNvPr id="79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9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11" name="Grouper"/>
            <p:cNvGrpSpPr/>
            <p:nvPr/>
          </p:nvGrpSpPr>
          <p:grpSpPr>
            <a:xfrm>
              <a:off x="6788102" y="4904582"/>
              <a:ext cx="183400" cy="376679"/>
              <a:chOff x="0" y="0"/>
              <a:chExt cx="183398" cy="376678"/>
            </a:xfrm>
          </p:grpSpPr>
          <p:sp>
            <p:nvSpPr>
              <p:cNvPr id="80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18" name="Grouper"/>
            <p:cNvGrpSpPr/>
            <p:nvPr/>
          </p:nvGrpSpPr>
          <p:grpSpPr>
            <a:xfrm>
              <a:off x="7080202" y="4904582"/>
              <a:ext cx="183400" cy="376679"/>
              <a:chOff x="0" y="0"/>
              <a:chExt cx="183398" cy="376678"/>
            </a:xfrm>
          </p:grpSpPr>
          <p:sp>
            <p:nvSpPr>
              <p:cNvPr id="80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25" name="Grouper"/>
            <p:cNvGrpSpPr/>
            <p:nvPr/>
          </p:nvGrpSpPr>
          <p:grpSpPr>
            <a:xfrm>
              <a:off x="7372302" y="4904582"/>
              <a:ext cx="183400" cy="376679"/>
              <a:chOff x="0" y="0"/>
              <a:chExt cx="183398" cy="376678"/>
            </a:xfrm>
          </p:grpSpPr>
          <p:sp>
            <p:nvSpPr>
              <p:cNvPr id="80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32" name="Grouper"/>
            <p:cNvGrpSpPr/>
            <p:nvPr/>
          </p:nvGrpSpPr>
          <p:grpSpPr>
            <a:xfrm>
              <a:off x="7664402" y="4904582"/>
              <a:ext cx="183400" cy="376679"/>
              <a:chOff x="0" y="0"/>
              <a:chExt cx="183398" cy="376678"/>
            </a:xfrm>
          </p:grpSpPr>
          <p:sp>
            <p:nvSpPr>
              <p:cNvPr id="80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39" name="Grouper"/>
            <p:cNvGrpSpPr/>
            <p:nvPr/>
          </p:nvGrpSpPr>
          <p:grpSpPr>
            <a:xfrm>
              <a:off x="7956502" y="4904582"/>
              <a:ext cx="183400" cy="376679"/>
              <a:chOff x="0" y="0"/>
              <a:chExt cx="183398" cy="376678"/>
            </a:xfrm>
          </p:grpSpPr>
          <p:sp>
            <p:nvSpPr>
              <p:cNvPr id="80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46" name="Grouper"/>
            <p:cNvGrpSpPr/>
            <p:nvPr/>
          </p:nvGrpSpPr>
          <p:grpSpPr>
            <a:xfrm>
              <a:off x="8248602" y="4904582"/>
              <a:ext cx="183400" cy="376679"/>
              <a:chOff x="0" y="0"/>
              <a:chExt cx="183398" cy="376678"/>
            </a:xfrm>
          </p:grpSpPr>
          <p:sp>
            <p:nvSpPr>
              <p:cNvPr id="80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53" name="Grouper"/>
            <p:cNvGrpSpPr/>
            <p:nvPr/>
          </p:nvGrpSpPr>
          <p:grpSpPr>
            <a:xfrm>
              <a:off x="8540702" y="4904582"/>
              <a:ext cx="183400" cy="376679"/>
              <a:chOff x="0" y="0"/>
              <a:chExt cx="183398" cy="376678"/>
            </a:xfrm>
          </p:grpSpPr>
          <p:sp>
            <p:nvSpPr>
              <p:cNvPr id="80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60" name="Grouper"/>
            <p:cNvGrpSpPr/>
            <p:nvPr/>
          </p:nvGrpSpPr>
          <p:grpSpPr>
            <a:xfrm>
              <a:off x="8832802" y="4904582"/>
              <a:ext cx="183400" cy="376679"/>
              <a:chOff x="0" y="0"/>
              <a:chExt cx="183398" cy="376678"/>
            </a:xfrm>
          </p:grpSpPr>
          <p:sp>
            <p:nvSpPr>
              <p:cNvPr id="80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67" name="Grouper"/>
            <p:cNvGrpSpPr/>
            <p:nvPr/>
          </p:nvGrpSpPr>
          <p:grpSpPr>
            <a:xfrm>
              <a:off x="9124902" y="4904582"/>
              <a:ext cx="183400" cy="376679"/>
              <a:chOff x="0" y="0"/>
              <a:chExt cx="183398" cy="376678"/>
            </a:xfrm>
          </p:grpSpPr>
          <p:sp>
            <p:nvSpPr>
              <p:cNvPr id="80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74" name="Grouper"/>
            <p:cNvGrpSpPr/>
            <p:nvPr/>
          </p:nvGrpSpPr>
          <p:grpSpPr>
            <a:xfrm>
              <a:off x="9417002" y="4904582"/>
              <a:ext cx="183400" cy="376679"/>
              <a:chOff x="0" y="0"/>
              <a:chExt cx="183398" cy="376678"/>
            </a:xfrm>
          </p:grpSpPr>
          <p:sp>
            <p:nvSpPr>
              <p:cNvPr id="80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81" name="Grouper"/>
            <p:cNvGrpSpPr/>
            <p:nvPr/>
          </p:nvGrpSpPr>
          <p:grpSpPr>
            <a:xfrm>
              <a:off x="9709102" y="4904582"/>
              <a:ext cx="183400" cy="376679"/>
              <a:chOff x="0" y="0"/>
              <a:chExt cx="183398" cy="376678"/>
            </a:xfrm>
          </p:grpSpPr>
          <p:sp>
            <p:nvSpPr>
              <p:cNvPr id="80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88" name="Grouper"/>
            <p:cNvGrpSpPr/>
            <p:nvPr/>
          </p:nvGrpSpPr>
          <p:grpSpPr>
            <a:xfrm>
              <a:off x="10001202" y="4904582"/>
              <a:ext cx="183400" cy="376679"/>
              <a:chOff x="0" y="0"/>
              <a:chExt cx="183398" cy="376678"/>
            </a:xfrm>
          </p:grpSpPr>
          <p:sp>
            <p:nvSpPr>
              <p:cNvPr id="80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095" name="Grouper"/>
            <p:cNvGrpSpPr/>
            <p:nvPr/>
          </p:nvGrpSpPr>
          <p:grpSpPr>
            <a:xfrm>
              <a:off x="10293302" y="4904582"/>
              <a:ext cx="183400" cy="376679"/>
              <a:chOff x="0" y="0"/>
              <a:chExt cx="183398" cy="376678"/>
            </a:xfrm>
          </p:grpSpPr>
          <p:sp>
            <p:nvSpPr>
              <p:cNvPr id="80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02" name="Grouper"/>
            <p:cNvGrpSpPr/>
            <p:nvPr/>
          </p:nvGrpSpPr>
          <p:grpSpPr>
            <a:xfrm>
              <a:off x="10585402" y="4904582"/>
              <a:ext cx="183400" cy="376679"/>
              <a:chOff x="0" y="0"/>
              <a:chExt cx="183398" cy="376678"/>
            </a:xfrm>
          </p:grpSpPr>
          <p:sp>
            <p:nvSpPr>
              <p:cNvPr id="80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09" name="Grouper"/>
            <p:cNvGrpSpPr/>
            <p:nvPr/>
          </p:nvGrpSpPr>
          <p:grpSpPr>
            <a:xfrm>
              <a:off x="10877502" y="4904582"/>
              <a:ext cx="183400" cy="376679"/>
              <a:chOff x="0" y="0"/>
              <a:chExt cx="183398" cy="376678"/>
            </a:xfrm>
          </p:grpSpPr>
          <p:sp>
            <p:nvSpPr>
              <p:cNvPr id="81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16" name="Grouper"/>
            <p:cNvGrpSpPr/>
            <p:nvPr/>
          </p:nvGrpSpPr>
          <p:grpSpPr>
            <a:xfrm>
              <a:off x="11169602" y="4904582"/>
              <a:ext cx="183400" cy="376679"/>
              <a:chOff x="0" y="0"/>
              <a:chExt cx="183398" cy="376678"/>
            </a:xfrm>
          </p:grpSpPr>
          <p:sp>
            <p:nvSpPr>
              <p:cNvPr id="81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23" name="Grouper"/>
            <p:cNvGrpSpPr/>
            <p:nvPr/>
          </p:nvGrpSpPr>
          <p:grpSpPr>
            <a:xfrm>
              <a:off x="11461702" y="4904582"/>
              <a:ext cx="183400" cy="376679"/>
              <a:chOff x="0" y="0"/>
              <a:chExt cx="183398" cy="376678"/>
            </a:xfrm>
          </p:grpSpPr>
          <p:sp>
            <p:nvSpPr>
              <p:cNvPr id="81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30" name="Grouper"/>
            <p:cNvGrpSpPr/>
            <p:nvPr/>
          </p:nvGrpSpPr>
          <p:grpSpPr>
            <a:xfrm>
              <a:off x="11753802" y="4904582"/>
              <a:ext cx="183400" cy="376679"/>
              <a:chOff x="0" y="0"/>
              <a:chExt cx="183398" cy="376678"/>
            </a:xfrm>
          </p:grpSpPr>
          <p:sp>
            <p:nvSpPr>
              <p:cNvPr id="81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37" name="Grouper"/>
            <p:cNvGrpSpPr/>
            <p:nvPr/>
          </p:nvGrpSpPr>
          <p:grpSpPr>
            <a:xfrm>
              <a:off x="12045902" y="4904582"/>
              <a:ext cx="183400" cy="376679"/>
              <a:chOff x="0" y="0"/>
              <a:chExt cx="183398" cy="376678"/>
            </a:xfrm>
          </p:grpSpPr>
          <p:sp>
            <p:nvSpPr>
              <p:cNvPr id="81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44" name="Grouper"/>
            <p:cNvGrpSpPr/>
            <p:nvPr/>
          </p:nvGrpSpPr>
          <p:grpSpPr>
            <a:xfrm>
              <a:off x="12338002" y="4904582"/>
              <a:ext cx="183400" cy="376679"/>
              <a:chOff x="0" y="0"/>
              <a:chExt cx="183398" cy="376678"/>
            </a:xfrm>
          </p:grpSpPr>
          <p:sp>
            <p:nvSpPr>
              <p:cNvPr id="81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51" name="Grouper"/>
            <p:cNvGrpSpPr/>
            <p:nvPr/>
          </p:nvGrpSpPr>
          <p:grpSpPr>
            <a:xfrm>
              <a:off x="12630102" y="4904582"/>
              <a:ext cx="183400" cy="376679"/>
              <a:chOff x="0" y="0"/>
              <a:chExt cx="183398" cy="376678"/>
            </a:xfrm>
          </p:grpSpPr>
          <p:sp>
            <p:nvSpPr>
              <p:cNvPr id="81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58" name="Grouper"/>
            <p:cNvGrpSpPr/>
            <p:nvPr/>
          </p:nvGrpSpPr>
          <p:grpSpPr>
            <a:xfrm>
              <a:off x="69804" y="5449535"/>
              <a:ext cx="183399" cy="376680"/>
              <a:chOff x="0" y="0"/>
              <a:chExt cx="183398" cy="376678"/>
            </a:xfrm>
          </p:grpSpPr>
          <p:sp>
            <p:nvSpPr>
              <p:cNvPr id="81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65" name="Grouper"/>
            <p:cNvGrpSpPr/>
            <p:nvPr/>
          </p:nvGrpSpPr>
          <p:grpSpPr>
            <a:xfrm>
              <a:off x="361904" y="5449535"/>
              <a:ext cx="183399" cy="376680"/>
              <a:chOff x="0" y="0"/>
              <a:chExt cx="183398" cy="376678"/>
            </a:xfrm>
          </p:grpSpPr>
          <p:sp>
            <p:nvSpPr>
              <p:cNvPr id="81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72" name="Grouper"/>
            <p:cNvGrpSpPr/>
            <p:nvPr/>
          </p:nvGrpSpPr>
          <p:grpSpPr>
            <a:xfrm>
              <a:off x="654004" y="5449535"/>
              <a:ext cx="183399" cy="376680"/>
              <a:chOff x="0" y="0"/>
              <a:chExt cx="183398" cy="376678"/>
            </a:xfrm>
          </p:grpSpPr>
          <p:sp>
            <p:nvSpPr>
              <p:cNvPr id="81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79" name="Grouper"/>
            <p:cNvGrpSpPr/>
            <p:nvPr/>
          </p:nvGrpSpPr>
          <p:grpSpPr>
            <a:xfrm>
              <a:off x="946104" y="5449535"/>
              <a:ext cx="183399" cy="376680"/>
              <a:chOff x="0" y="0"/>
              <a:chExt cx="183398" cy="376678"/>
            </a:xfrm>
          </p:grpSpPr>
          <p:sp>
            <p:nvSpPr>
              <p:cNvPr id="81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86" name="Grouper"/>
            <p:cNvGrpSpPr/>
            <p:nvPr/>
          </p:nvGrpSpPr>
          <p:grpSpPr>
            <a:xfrm>
              <a:off x="1238204" y="5449535"/>
              <a:ext cx="183399" cy="376680"/>
              <a:chOff x="0" y="0"/>
              <a:chExt cx="183398" cy="376678"/>
            </a:xfrm>
          </p:grpSpPr>
          <p:sp>
            <p:nvSpPr>
              <p:cNvPr id="81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193" name="Grouper"/>
            <p:cNvGrpSpPr/>
            <p:nvPr/>
          </p:nvGrpSpPr>
          <p:grpSpPr>
            <a:xfrm>
              <a:off x="1530304" y="5449535"/>
              <a:ext cx="183399" cy="376680"/>
              <a:chOff x="0" y="0"/>
              <a:chExt cx="183398" cy="376678"/>
            </a:xfrm>
          </p:grpSpPr>
          <p:sp>
            <p:nvSpPr>
              <p:cNvPr id="81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00" name="Grouper"/>
            <p:cNvGrpSpPr/>
            <p:nvPr/>
          </p:nvGrpSpPr>
          <p:grpSpPr>
            <a:xfrm>
              <a:off x="1822404" y="5449535"/>
              <a:ext cx="183399" cy="376680"/>
              <a:chOff x="0" y="0"/>
              <a:chExt cx="183398" cy="376678"/>
            </a:xfrm>
          </p:grpSpPr>
          <p:sp>
            <p:nvSpPr>
              <p:cNvPr id="81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1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07" name="Grouper"/>
            <p:cNvGrpSpPr/>
            <p:nvPr/>
          </p:nvGrpSpPr>
          <p:grpSpPr>
            <a:xfrm>
              <a:off x="2114504" y="5449535"/>
              <a:ext cx="183399" cy="376680"/>
              <a:chOff x="0" y="0"/>
              <a:chExt cx="183398" cy="376678"/>
            </a:xfrm>
          </p:grpSpPr>
          <p:sp>
            <p:nvSpPr>
              <p:cNvPr id="82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14" name="Grouper"/>
            <p:cNvGrpSpPr/>
            <p:nvPr/>
          </p:nvGrpSpPr>
          <p:grpSpPr>
            <a:xfrm>
              <a:off x="2406604" y="5449535"/>
              <a:ext cx="183399" cy="376680"/>
              <a:chOff x="0" y="0"/>
              <a:chExt cx="183398" cy="376678"/>
            </a:xfrm>
          </p:grpSpPr>
          <p:sp>
            <p:nvSpPr>
              <p:cNvPr id="82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21" name="Grouper"/>
            <p:cNvGrpSpPr/>
            <p:nvPr/>
          </p:nvGrpSpPr>
          <p:grpSpPr>
            <a:xfrm>
              <a:off x="2698704" y="5449535"/>
              <a:ext cx="183399" cy="376680"/>
              <a:chOff x="0" y="0"/>
              <a:chExt cx="183398" cy="376678"/>
            </a:xfrm>
          </p:grpSpPr>
          <p:sp>
            <p:nvSpPr>
              <p:cNvPr id="82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28" name="Grouper"/>
            <p:cNvGrpSpPr/>
            <p:nvPr/>
          </p:nvGrpSpPr>
          <p:grpSpPr>
            <a:xfrm>
              <a:off x="2990804" y="5449535"/>
              <a:ext cx="183399" cy="376680"/>
              <a:chOff x="0" y="0"/>
              <a:chExt cx="183398" cy="376678"/>
            </a:xfrm>
          </p:grpSpPr>
          <p:sp>
            <p:nvSpPr>
              <p:cNvPr id="82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35" name="Grouper"/>
            <p:cNvGrpSpPr/>
            <p:nvPr/>
          </p:nvGrpSpPr>
          <p:grpSpPr>
            <a:xfrm>
              <a:off x="3282903" y="5449535"/>
              <a:ext cx="183400" cy="376680"/>
              <a:chOff x="0" y="0"/>
              <a:chExt cx="183398" cy="376678"/>
            </a:xfrm>
          </p:grpSpPr>
          <p:sp>
            <p:nvSpPr>
              <p:cNvPr id="82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42" name="Grouper"/>
            <p:cNvGrpSpPr/>
            <p:nvPr/>
          </p:nvGrpSpPr>
          <p:grpSpPr>
            <a:xfrm>
              <a:off x="3575003" y="5449535"/>
              <a:ext cx="183400" cy="376680"/>
              <a:chOff x="0" y="0"/>
              <a:chExt cx="183398" cy="376678"/>
            </a:xfrm>
          </p:grpSpPr>
          <p:sp>
            <p:nvSpPr>
              <p:cNvPr id="82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49" name="Grouper"/>
            <p:cNvGrpSpPr/>
            <p:nvPr/>
          </p:nvGrpSpPr>
          <p:grpSpPr>
            <a:xfrm>
              <a:off x="3867103" y="5449535"/>
              <a:ext cx="183400" cy="376680"/>
              <a:chOff x="0" y="0"/>
              <a:chExt cx="183398" cy="376678"/>
            </a:xfrm>
          </p:grpSpPr>
          <p:sp>
            <p:nvSpPr>
              <p:cNvPr id="82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56" name="Grouper"/>
            <p:cNvGrpSpPr/>
            <p:nvPr/>
          </p:nvGrpSpPr>
          <p:grpSpPr>
            <a:xfrm>
              <a:off x="4159203" y="5449535"/>
              <a:ext cx="183400" cy="376680"/>
              <a:chOff x="0" y="0"/>
              <a:chExt cx="183398" cy="376678"/>
            </a:xfrm>
          </p:grpSpPr>
          <p:sp>
            <p:nvSpPr>
              <p:cNvPr id="82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63" name="Grouper"/>
            <p:cNvGrpSpPr/>
            <p:nvPr/>
          </p:nvGrpSpPr>
          <p:grpSpPr>
            <a:xfrm>
              <a:off x="4451303" y="5449535"/>
              <a:ext cx="183400" cy="376680"/>
              <a:chOff x="0" y="0"/>
              <a:chExt cx="183398" cy="376678"/>
            </a:xfrm>
          </p:grpSpPr>
          <p:sp>
            <p:nvSpPr>
              <p:cNvPr id="82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70" name="Grouper"/>
            <p:cNvGrpSpPr/>
            <p:nvPr/>
          </p:nvGrpSpPr>
          <p:grpSpPr>
            <a:xfrm>
              <a:off x="4743403" y="5449535"/>
              <a:ext cx="183400" cy="376680"/>
              <a:chOff x="0" y="0"/>
              <a:chExt cx="183398" cy="376678"/>
            </a:xfrm>
          </p:grpSpPr>
          <p:sp>
            <p:nvSpPr>
              <p:cNvPr id="82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77" name="Grouper"/>
            <p:cNvGrpSpPr/>
            <p:nvPr/>
          </p:nvGrpSpPr>
          <p:grpSpPr>
            <a:xfrm>
              <a:off x="5035503" y="5449535"/>
              <a:ext cx="183400" cy="376680"/>
              <a:chOff x="0" y="0"/>
              <a:chExt cx="183398" cy="376678"/>
            </a:xfrm>
          </p:grpSpPr>
          <p:sp>
            <p:nvSpPr>
              <p:cNvPr id="82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84" name="Grouper"/>
            <p:cNvGrpSpPr/>
            <p:nvPr/>
          </p:nvGrpSpPr>
          <p:grpSpPr>
            <a:xfrm>
              <a:off x="5327603" y="5449535"/>
              <a:ext cx="183400" cy="376680"/>
              <a:chOff x="0" y="0"/>
              <a:chExt cx="183398" cy="376678"/>
            </a:xfrm>
          </p:grpSpPr>
          <p:sp>
            <p:nvSpPr>
              <p:cNvPr id="82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91" name="Grouper"/>
            <p:cNvGrpSpPr/>
            <p:nvPr/>
          </p:nvGrpSpPr>
          <p:grpSpPr>
            <a:xfrm>
              <a:off x="5619703" y="5449535"/>
              <a:ext cx="183400" cy="376680"/>
              <a:chOff x="0" y="0"/>
              <a:chExt cx="183398" cy="376678"/>
            </a:xfrm>
          </p:grpSpPr>
          <p:sp>
            <p:nvSpPr>
              <p:cNvPr id="82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298" name="Grouper"/>
            <p:cNvGrpSpPr/>
            <p:nvPr/>
          </p:nvGrpSpPr>
          <p:grpSpPr>
            <a:xfrm>
              <a:off x="5911803" y="5449535"/>
              <a:ext cx="183400" cy="376680"/>
              <a:chOff x="0" y="0"/>
              <a:chExt cx="183398" cy="376678"/>
            </a:xfrm>
          </p:grpSpPr>
          <p:sp>
            <p:nvSpPr>
              <p:cNvPr id="82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2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05" name="Grouper"/>
            <p:cNvGrpSpPr/>
            <p:nvPr/>
          </p:nvGrpSpPr>
          <p:grpSpPr>
            <a:xfrm>
              <a:off x="6203903" y="5449535"/>
              <a:ext cx="183400" cy="376680"/>
              <a:chOff x="0" y="0"/>
              <a:chExt cx="183398" cy="376678"/>
            </a:xfrm>
          </p:grpSpPr>
          <p:sp>
            <p:nvSpPr>
              <p:cNvPr id="82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12" name="Grouper"/>
            <p:cNvGrpSpPr/>
            <p:nvPr/>
          </p:nvGrpSpPr>
          <p:grpSpPr>
            <a:xfrm>
              <a:off x="6496002" y="5449535"/>
              <a:ext cx="183400" cy="376680"/>
              <a:chOff x="0" y="0"/>
              <a:chExt cx="183398" cy="376678"/>
            </a:xfrm>
          </p:grpSpPr>
          <p:sp>
            <p:nvSpPr>
              <p:cNvPr id="83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19" name="Grouper"/>
            <p:cNvGrpSpPr/>
            <p:nvPr/>
          </p:nvGrpSpPr>
          <p:grpSpPr>
            <a:xfrm>
              <a:off x="6788102" y="5449535"/>
              <a:ext cx="183400" cy="376680"/>
              <a:chOff x="0" y="0"/>
              <a:chExt cx="183398" cy="376678"/>
            </a:xfrm>
          </p:grpSpPr>
          <p:sp>
            <p:nvSpPr>
              <p:cNvPr id="83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26" name="Grouper"/>
            <p:cNvGrpSpPr/>
            <p:nvPr/>
          </p:nvGrpSpPr>
          <p:grpSpPr>
            <a:xfrm>
              <a:off x="7080202" y="5449535"/>
              <a:ext cx="183400" cy="376680"/>
              <a:chOff x="0" y="0"/>
              <a:chExt cx="183398" cy="376678"/>
            </a:xfrm>
          </p:grpSpPr>
          <p:sp>
            <p:nvSpPr>
              <p:cNvPr id="83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33" name="Grouper"/>
            <p:cNvGrpSpPr/>
            <p:nvPr/>
          </p:nvGrpSpPr>
          <p:grpSpPr>
            <a:xfrm>
              <a:off x="7372302" y="5449535"/>
              <a:ext cx="183400" cy="376680"/>
              <a:chOff x="0" y="0"/>
              <a:chExt cx="183398" cy="376678"/>
            </a:xfrm>
          </p:grpSpPr>
          <p:sp>
            <p:nvSpPr>
              <p:cNvPr id="83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40" name="Grouper"/>
            <p:cNvGrpSpPr/>
            <p:nvPr/>
          </p:nvGrpSpPr>
          <p:grpSpPr>
            <a:xfrm>
              <a:off x="7664402" y="5449535"/>
              <a:ext cx="183400" cy="376680"/>
              <a:chOff x="0" y="0"/>
              <a:chExt cx="183398" cy="376678"/>
            </a:xfrm>
          </p:grpSpPr>
          <p:sp>
            <p:nvSpPr>
              <p:cNvPr id="83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47" name="Grouper"/>
            <p:cNvGrpSpPr/>
            <p:nvPr/>
          </p:nvGrpSpPr>
          <p:grpSpPr>
            <a:xfrm>
              <a:off x="7956502" y="5449535"/>
              <a:ext cx="183400" cy="376680"/>
              <a:chOff x="0" y="0"/>
              <a:chExt cx="183398" cy="376678"/>
            </a:xfrm>
          </p:grpSpPr>
          <p:sp>
            <p:nvSpPr>
              <p:cNvPr id="83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54" name="Grouper"/>
            <p:cNvGrpSpPr/>
            <p:nvPr/>
          </p:nvGrpSpPr>
          <p:grpSpPr>
            <a:xfrm>
              <a:off x="8248602" y="5449535"/>
              <a:ext cx="183400" cy="376680"/>
              <a:chOff x="0" y="0"/>
              <a:chExt cx="183398" cy="376678"/>
            </a:xfrm>
          </p:grpSpPr>
          <p:sp>
            <p:nvSpPr>
              <p:cNvPr id="83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61" name="Grouper"/>
            <p:cNvGrpSpPr/>
            <p:nvPr/>
          </p:nvGrpSpPr>
          <p:grpSpPr>
            <a:xfrm>
              <a:off x="8540702" y="5449535"/>
              <a:ext cx="183400" cy="376680"/>
              <a:chOff x="0" y="0"/>
              <a:chExt cx="183398" cy="376678"/>
            </a:xfrm>
          </p:grpSpPr>
          <p:sp>
            <p:nvSpPr>
              <p:cNvPr id="83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68" name="Grouper"/>
            <p:cNvGrpSpPr/>
            <p:nvPr/>
          </p:nvGrpSpPr>
          <p:grpSpPr>
            <a:xfrm>
              <a:off x="8832802" y="5449535"/>
              <a:ext cx="183400" cy="376680"/>
              <a:chOff x="0" y="0"/>
              <a:chExt cx="183398" cy="376678"/>
            </a:xfrm>
          </p:grpSpPr>
          <p:sp>
            <p:nvSpPr>
              <p:cNvPr id="83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75" name="Grouper"/>
            <p:cNvGrpSpPr/>
            <p:nvPr/>
          </p:nvGrpSpPr>
          <p:grpSpPr>
            <a:xfrm>
              <a:off x="9124902" y="5449535"/>
              <a:ext cx="183400" cy="376680"/>
              <a:chOff x="0" y="0"/>
              <a:chExt cx="183398" cy="376678"/>
            </a:xfrm>
          </p:grpSpPr>
          <p:sp>
            <p:nvSpPr>
              <p:cNvPr id="83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82" name="Grouper"/>
            <p:cNvGrpSpPr/>
            <p:nvPr/>
          </p:nvGrpSpPr>
          <p:grpSpPr>
            <a:xfrm>
              <a:off x="9417002" y="5449535"/>
              <a:ext cx="183400" cy="376680"/>
              <a:chOff x="0" y="0"/>
              <a:chExt cx="183398" cy="376678"/>
            </a:xfrm>
          </p:grpSpPr>
          <p:sp>
            <p:nvSpPr>
              <p:cNvPr id="83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89" name="Grouper"/>
            <p:cNvGrpSpPr/>
            <p:nvPr/>
          </p:nvGrpSpPr>
          <p:grpSpPr>
            <a:xfrm>
              <a:off x="9709102" y="5449535"/>
              <a:ext cx="183400" cy="376680"/>
              <a:chOff x="0" y="0"/>
              <a:chExt cx="183398" cy="376678"/>
            </a:xfrm>
          </p:grpSpPr>
          <p:sp>
            <p:nvSpPr>
              <p:cNvPr id="83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396" name="Grouper"/>
            <p:cNvGrpSpPr/>
            <p:nvPr/>
          </p:nvGrpSpPr>
          <p:grpSpPr>
            <a:xfrm>
              <a:off x="10001202" y="5449535"/>
              <a:ext cx="183400" cy="376680"/>
              <a:chOff x="0" y="0"/>
              <a:chExt cx="183398" cy="376678"/>
            </a:xfrm>
          </p:grpSpPr>
          <p:sp>
            <p:nvSpPr>
              <p:cNvPr id="83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03" name="Grouper"/>
            <p:cNvGrpSpPr/>
            <p:nvPr/>
          </p:nvGrpSpPr>
          <p:grpSpPr>
            <a:xfrm>
              <a:off x="10293302" y="5449535"/>
              <a:ext cx="183400" cy="376680"/>
              <a:chOff x="0" y="0"/>
              <a:chExt cx="183398" cy="376678"/>
            </a:xfrm>
          </p:grpSpPr>
          <p:sp>
            <p:nvSpPr>
              <p:cNvPr id="83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3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10" name="Grouper"/>
            <p:cNvGrpSpPr/>
            <p:nvPr/>
          </p:nvGrpSpPr>
          <p:grpSpPr>
            <a:xfrm>
              <a:off x="10585402" y="5449535"/>
              <a:ext cx="183400" cy="376680"/>
              <a:chOff x="0" y="0"/>
              <a:chExt cx="183398" cy="376678"/>
            </a:xfrm>
          </p:grpSpPr>
          <p:sp>
            <p:nvSpPr>
              <p:cNvPr id="84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17" name="Grouper"/>
            <p:cNvGrpSpPr/>
            <p:nvPr/>
          </p:nvGrpSpPr>
          <p:grpSpPr>
            <a:xfrm>
              <a:off x="10877502" y="5449535"/>
              <a:ext cx="183400" cy="376680"/>
              <a:chOff x="0" y="0"/>
              <a:chExt cx="183398" cy="376678"/>
            </a:xfrm>
          </p:grpSpPr>
          <p:sp>
            <p:nvSpPr>
              <p:cNvPr id="84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24" name="Grouper"/>
            <p:cNvGrpSpPr/>
            <p:nvPr/>
          </p:nvGrpSpPr>
          <p:grpSpPr>
            <a:xfrm>
              <a:off x="11169602" y="5449535"/>
              <a:ext cx="183400" cy="376680"/>
              <a:chOff x="0" y="0"/>
              <a:chExt cx="183398" cy="376678"/>
            </a:xfrm>
          </p:grpSpPr>
          <p:sp>
            <p:nvSpPr>
              <p:cNvPr id="84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31" name="Grouper"/>
            <p:cNvGrpSpPr/>
            <p:nvPr/>
          </p:nvGrpSpPr>
          <p:grpSpPr>
            <a:xfrm>
              <a:off x="11461702" y="5449535"/>
              <a:ext cx="183400" cy="376680"/>
              <a:chOff x="0" y="0"/>
              <a:chExt cx="183398" cy="376678"/>
            </a:xfrm>
          </p:grpSpPr>
          <p:sp>
            <p:nvSpPr>
              <p:cNvPr id="84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38" name="Grouper"/>
            <p:cNvGrpSpPr/>
            <p:nvPr/>
          </p:nvGrpSpPr>
          <p:grpSpPr>
            <a:xfrm>
              <a:off x="11753802" y="5449535"/>
              <a:ext cx="183400" cy="376680"/>
              <a:chOff x="0" y="0"/>
              <a:chExt cx="183398" cy="376678"/>
            </a:xfrm>
          </p:grpSpPr>
          <p:sp>
            <p:nvSpPr>
              <p:cNvPr id="84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45" name="Grouper"/>
            <p:cNvGrpSpPr/>
            <p:nvPr/>
          </p:nvGrpSpPr>
          <p:grpSpPr>
            <a:xfrm>
              <a:off x="12045902" y="5449535"/>
              <a:ext cx="183400" cy="376680"/>
              <a:chOff x="0" y="0"/>
              <a:chExt cx="183398" cy="376678"/>
            </a:xfrm>
          </p:grpSpPr>
          <p:sp>
            <p:nvSpPr>
              <p:cNvPr id="84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52" name="Grouper"/>
            <p:cNvGrpSpPr/>
            <p:nvPr/>
          </p:nvGrpSpPr>
          <p:grpSpPr>
            <a:xfrm>
              <a:off x="12338002" y="5449535"/>
              <a:ext cx="183400" cy="376680"/>
              <a:chOff x="0" y="0"/>
              <a:chExt cx="183398" cy="376678"/>
            </a:xfrm>
          </p:grpSpPr>
          <p:sp>
            <p:nvSpPr>
              <p:cNvPr id="84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59" name="Grouper"/>
            <p:cNvGrpSpPr/>
            <p:nvPr/>
          </p:nvGrpSpPr>
          <p:grpSpPr>
            <a:xfrm>
              <a:off x="12630102" y="5449535"/>
              <a:ext cx="183400" cy="376680"/>
              <a:chOff x="0" y="0"/>
              <a:chExt cx="183398" cy="376678"/>
            </a:xfrm>
          </p:grpSpPr>
          <p:sp>
            <p:nvSpPr>
              <p:cNvPr id="84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66" name="Grouper"/>
            <p:cNvGrpSpPr/>
            <p:nvPr/>
          </p:nvGrpSpPr>
          <p:grpSpPr>
            <a:xfrm>
              <a:off x="85257" y="5994489"/>
              <a:ext cx="183400" cy="376679"/>
              <a:chOff x="0" y="0"/>
              <a:chExt cx="183398" cy="376678"/>
            </a:xfrm>
          </p:grpSpPr>
          <p:sp>
            <p:nvSpPr>
              <p:cNvPr id="84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73" name="Grouper"/>
            <p:cNvGrpSpPr/>
            <p:nvPr/>
          </p:nvGrpSpPr>
          <p:grpSpPr>
            <a:xfrm>
              <a:off x="377357" y="5994489"/>
              <a:ext cx="183400" cy="376679"/>
              <a:chOff x="0" y="0"/>
              <a:chExt cx="183398" cy="376678"/>
            </a:xfrm>
          </p:grpSpPr>
          <p:sp>
            <p:nvSpPr>
              <p:cNvPr id="84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80" name="Grouper"/>
            <p:cNvGrpSpPr/>
            <p:nvPr/>
          </p:nvGrpSpPr>
          <p:grpSpPr>
            <a:xfrm>
              <a:off x="669457" y="5994489"/>
              <a:ext cx="183400" cy="376679"/>
              <a:chOff x="0" y="0"/>
              <a:chExt cx="183398" cy="376678"/>
            </a:xfrm>
          </p:grpSpPr>
          <p:sp>
            <p:nvSpPr>
              <p:cNvPr id="84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87" name="Grouper"/>
            <p:cNvGrpSpPr/>
            <p:nvPr/>
          </p:nvGrpSpPr>
          <p:grpSpPr>
            <a:xfrm>
              <a:off x="961557" y="5994489"/>
              <a:ext cx="183400" cy="376679"/>
              <a:chOff x="0" y="0"/>
              <a:chExt cx="183398" cy="376678"/>
            </a:xfrm>
          </p:grpSpPr>
          <p:sp>
            <p:nvSpPr>
              <p:cNvPr id="84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494" name="Grouper"/>
            <p:cNvGrpSpPr/>
            <p:nvPr/>
          </p:nvGrpSpPr>
          <p:grpSpPr>
            <a:xfrm>
              <a:off x="1253657" y="5994489"/>
              <a:ext cx="183400" cy="376679"/>
              <a:chOff x="0" y="0"/>
              <a:chExt cx="183398" cy="376678"/>
            </a:xfrm>
          </p:grpSpPr>
          <p:sp>
            <p:nvSpPr>
              <p:cNvPr id="84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01" name="Grouper"/>
            <p:cNvGrpSpPr/>
            <p:nvPr/>
          </p:nvGrpSpPr>
          <p:grpSpPr>
            <a:xfrm>
              <a:off x="1545757" y="5994489"/>
              <a:ext cx="183399" cy="376679"/>
              <a:chOff x="0" y="0"/>
              <a:chExt cx="183398" cy="376678"/>
            </a:xfrm>
          </p:grpSpPr>
          <p:sp>
            <p:nvSpPr>
              <p:cNvPr id="84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4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08" name="Grouper"/>
            <p:cNvGrpSpPr/>
            <p:nvPr/>
          </p:nvGrpSpPr>
          <p:grpSpPr>
            <a:xfrm>
              <a:off x="1837857" y="5994489"/>
              <a:ext cx="183400" cy="376679"/>
              <a:chOff x="0" y="0"/>
              <a:chExt cx="183398" cy="376678"/>
            </a:xfrm>
          </p:grpSpPr>
          <p:sp>
            <p:nvSpPr>
              <p:cNvPr id="85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15" name="Grouper"/>
            <p:cNvGrpSpPr/>
            <p:nvPr/>
          </p:nvGrpSpPr>
          <p:grpSpPr>
            <a:xfrm>
              <a:off x="2129957" y="5994489"/>
              <a:ext cx="183400" cy="376679"/>
              <a:chOff x="0" y="0"/>
              <a:chExt cx="183398" cy="376678"/>
            </a:xfrm>
          </p:grpSpPr>
          <p:sp>
            <p:nvSpPr>
              <p:cNvPr id="85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22" name="Grouper"/>
            <p:cNvGrpSpPr/>
            <p:nvPr/>
          </p:nvGrpSpPr>
          <p:grpSpPr>
            <a:xfrm>
              <a:off x="2422057" y="5994489"/>
              <a:ext cx="183400" cy="376679"/>
              <a:chOff x="0" y="0"/>
              <a:chExt cx="183398" cy="376678"/>
            </a:xfrm>
          </p:grpSpPr>
          <p:sp>
            <p:nvSpPr>
              <p:cNvPr id="85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29" name="Grouper"/>
            <p:cNvGrpSpPr/>
            <p:nvPr/>
          </p:nvGrpSpPr>
          <p:grpSpPr>
            <a:xfrm>
              <a:off x="2714157" y="5994489"/>
              <a:ext cx="183400" cy="376679"/>
              <a:chOff x="0" y="0"/>
              <a:chExt cx="183398" cy="376678"/>
            </a:xfrm>
          </p:grpSpPr>
          <p:sp>
            <p:nvSpPr>
              <p:cNvPr id="85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36" name="Grouper"/>
            <p:cNvGrpSpPr/>
            <p:nvPr/>
          </p:nvGrpSpPr>
          <p:grpSpPr>
            <a:xfrm>
              <a:off x="3006257" y="5994489"/>
              <a:ext cx="183400" cy="376679"/>
              <a:chOff x="0" y="0"/>
              <a:chExt cx="183398" cy="376678"/>
            </a:xfrm>
          </p:grpSpPr>
          <p:sp>
            <p:nvSpPr>
              <p:cNvPr id="85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43" name="Grouper"/>
            <p:cNvGrpSpPr/>
            <p:nvPr/>
          </p:nvGrpSpPr>
          <p:grpSpPr>
            <a:xfrm>
              <a:off x="3298357" y="5994489"/>
              <a:ext cx="183399" cy="376679"/>
              <a:chOff x="0" y="0"/>
              <a:chExt cx="183398" cy="376678"/>
            </a:xfrm>
          </p:grpSpPr>
          <p:sp>
            <p:nvSpPr>
              <p:cNvPr id="85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50" name="Grouper"/>
            <p:cNvGrpSpPr/>
            <p:nvPr/>
          </p:nvGrpSpPr>
          <p:grpSpPr>
            <a:xfrm>
              <a:off x="3590457" y="5994489"/>
              <a:ext cx="183399" cy="376679"/>
              <a:chOff x="0" y="0"/>
              <a:chExt cx="183398" cy="376678"/>
            </a:xfrm>
          </p:grpSpPr>
          <p:sp>
            <p:nvSpPr>
              <p:cNvPr id="85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57" name="Grouper"/>
            <p:cNvGrpSpPr/>
            <p:nvPr/>
          </p:nvGrpSpPr>
          <p:grpSpPr>
            <a:xfrm>
              <a:off x="3882557" y="5994489"/>
              <a:ext cx="183399" cy="376679"/>
              <a:chOff x="0" y="0"/>
              <a:chExt cx="183398" cy="376678"/>
            </a:xfrm>
          </p:grpSpPr>
          <p:sp>
            <p:nvSpPr>
              <p:cNvPr id="85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64" name="Grouper"/>
            <p:cNvGrpSpPr/>
            <p:nvPr/>
          </p:nvGrpSpPr>
          <p:grpSpPr>
            <a:xfrm>
              <a:off x="4174657" y="5994489"/>
              <a:ext cx="183399" cy="376679"/>
              <a:chOff x="0" y="0"/>
              <a:chExt cx="183398" cy="376678"/>
            </a:xfrm>
          </p:grpSpPr>
          <p:sp>
            <p:nvSpPr>
              <p:cNvPr id="85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71" name="Grouper"/>
            <p:cNvGrpSpPr/>
            <p:nvPr/>
          </p:nvGrpSpPr>
          <p:grpSpPr>
            <a:xfrm>
              <a:off x="4466757" y="5994489"/>
              <a:ext cx="183399" cy="376679"/>
              <a:chOff x="0" y="0"/>
              <a:chExt cx="183398" cy="376678"/>
            </a:xfrm>
          </p:grpSpPr>
          <p:sp>
            <p:nvSpPr>
              <p:cNvPr id="85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78" name="Grouper"/>
            <p:cNvGrpSpPr/>
            <p:nvPr/>
          </p:nvGrpSpPr>
          <p:grpSpPr>
            <a:xfrm>
              <a:off x="4758857" y="5994489"/>
              <a:ext cx="183399" cy="376679"/>
              <a:chOff x="0" y="0"/>
              <a:chExt cx="183398" cy="376678"/>
            </a:xfrm>
          </p:grpSpPr>
          <p:sp>
            <p:nvSpPr>
              <p:cNvPr id="85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85" name="Grouper"/>
            <p:cNvGrpSpPr/>
            <p:nvPr/>
          </p:nvGrpSpPr>
          <p:grpSpPr>
            <a:xfrm>
              <a:off x="5050957" y="5994489"/>
              <a:ext cx="183399" cy="376679"/>
              <a:chOff x="0" y="0"/>
              <a:chExt cx="183398" cy="376678"/>
            </a:xfrm>
          </p:grpSpPr>
          <p:sp>
            <p:nvSpPr>
              <p:cNvPr id="85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92" name="Grouper"/>
            <p:cNvGrpSpPr/>
            <p:nvPr/>
          </p:nvGrpSpPr>
          <p:grpSpPr>
            <a:xfrm>
              <a:off x="5343057" y="5994489"/>
              <a:ext cx="183399" cy="376679"/>
              <a:chOff x="0" y="0"/>
              <a:chExt cx="183398" cy="376678"/>
            </a:xfrm>
          </p:grpSpPr>
          <p:sp>
            <p:nvSpPr>
              <p:cNvPr id="85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599" name="Grouper"/>
            <p:cNvGrpSpPr/>
            <p:nvPr/>
          </p:nvGrpSpPr>
          <p:grpSpPr>
            <a:xfrm>
              <a:off x="5635157" y="5994489"/>
              <a:ext cx="183399" cy="376679"/>
              <a:chOff x="0" y="0"/>
              <a:chExt cx="183398" cy="376678"/>
            </a:xfrm>
          </p:grpSpPr>
          <p:sp>
            <p:nvSpPr>
              <p:cNvPr id="85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5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06" name="Grouper"/>
            <p:cNvGrpSpPr/>
            <p:nvPr/>
          </p:nvGrpSpPr>
          <p:grpSpPr>
            <a:xfrm>
              <a:off x="5927257" y="5994489"/>
              <a:ext cx="183399" cy="376679"/>
              <a:chOff x="0" y="0"/>
              <a:chExt cx="183398" cy="376678"/>
            </a:xfrm>
          </p:grpSpPr>
          <p:sp>
            <p:nvSpPr>
              <p:cNvPr id="86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13" name="Grouper"/>
            <p:cNvGrpSpPr/>
            <p:nvPr/>
          </p:nvGrpSpPr>
          <p:grpSpPr>
            <a:xfrm>
              <a:off x="6219357" y="5994489"/>
              <a:ext cx="183399" cy="376679"/>
              <a:chOff x="0" y="0"/>
              <a:chExt cx="183398" cy="376678"/>
            </a:xfrm>
          </p:grpSpPr>
          <p:sp>
            <p:nvSpPr>
              <p:cNvPr id="86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20" name="Grouper"/>
            <p:cNvGrpSpPr/>
            <p:nvPr/>
          </p:nvGrpSpPr>
          <p:grpSpPr>
            <a:xfrm>
              <a:off x="6511456" y="5994489"/>
              <a:ext cx="183399" cy="376679"/>
              <a:chOff x="0" y="0"/>
              <a:chExt cx="183398" cy="376678"/>
            </a:xfrm>
          </p:grpSpPr>
          <p:sp>
            <p:nvSpPr>
              <p:cNvPr id="86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27" name="Grouper"/>
            <p:cNvGrpSpPr/>
            <p:nvPr/>
          </p:nvGrpSpPr>
          <p:grpSpPr>
            <a:xfrm>
              <a:off x="6803556" y="5994489"/>
              <a:ext cx="183399" cy="376679"/>
              <a:chOff x="0" y="0"/>
              <a:chExt cx="183398" cy="376678"/>
            </a:xfrm>
          </p:grpSpPr>
          <p:sp>
            <p:nvSpPr>
              <p:cNvPr id="86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34" name="Grouper"/>
            <p:cNvGrpSpPr/>
            <p:nvPr/>
          </p:nvGrpSpPr>
          <p:grpSpPr>
            <a:xfrm>
              <a:off x="7095656" y="5994489"/>
              <a:ext cx="183399" cy="376679"/>
              <a:chOff x="0" y="0"/>
              <a:chExt cx="183398" cy="376678"/>
            </a:xfrm>
          </p:grpSpPr>
          <p:sp>
            <p:nvSpPr>
              <p:cNvPr id="86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41" name="Grouper"/>
            <p:cNvGrpSpPr/>
            <p:nvPr/>
          </p:nvGrpSpPr>
          <p:grpSpPr>
            <a:xfrm>
              <a:off x="7387756" y="5994489"/>
              <a:ext cx="183399" cy="376679"/>
              <a:chOff x="0" y="0"/>
              <a:chExt cx="183398" cy="376678"/>
            </a:xfrm>
          </p:grpSpPr>
          <p:sp>
            <p:nvSpPr>
              <p:cNvPr id="86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48" name="Grouper"/>
            <p:cNvGrpSpPr/>
            <p:nvPr/>
          </p:nvGrpSpPr>
          <p:grpSpPr>
            <a:xfrm>
              <a:off x="7679856" y="5994489"/>
              <a:ext cx="183399" cy="376679"/>
              <a:chOff x="0" y="0"/>
              <a:chExt cx="183398" cy="376678"/>
            </a:xfrm>
          </p:grpSpPr>
          <p:sp>
            <p:nvSpPr>
              <p:cNvPr id="86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55" name="Grouper"/>
            <p:cNvGrpSpPr/>
            <p:nvPr/>
          </p:nvGrpSpPr>
          <p:grpSpPr>
            <a:xfrm>
              <a:off x="7971956" y="5994489"/>
              <a:ext cx="183399" cy="376679"/>
              <a:chOff x="0" y="0"/>
              <a:chExt cx="183398" cy="376678"/>
            </a:xfrm>
          </p:grpSpPr>
          <p:sp>
            <p:nvSpPr>
              <p:cNvPr id="86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62" name="Grouper"/>
            <p:cNvGrpSpPr/>
            <p:nvPr/>
          </p:nvGrpSpPr>
          <p:grpSpPr>
            <a:xfrm>
              <a:off x="8264056" y="5994489"/>
              <a:ext cx="183399" cy="376679"/>
              <a:chOff x="0" y="0"/>
              <a:chExt cx="183398" cy="376678"/>
            </a:xfrm>
          </p:grpSpPr>
          <p:sp>
            <p:nvSpPr>
              <p:cNvPr id="86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69" name="Grouper"/>
            <p:cNvGrpSpPr/>
            <p:nvPr/>
          </p:nvGrpSpPr>
          <p:grpSpPr>
            <a:xfrm>
              <a:off x="8556156" y="5994489"/>
              <a:ext cx="183399" cy="376679"/>
              <a:chOff x="0" y="0"/>
              <a:chExt cx="183398" cy="376678"/>
            </a:xfrm>
          </p:grpSpPr>
          <p:sp>
            <p:nvSpPr>
              <p:cNvPr id="86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76" name="Grouper"/>
            <p:cNvGrpSpPr/>
            <p:nvPr/>
          </p:nvGrpSpPr>
          <p:grpSpPr>
            <a:xfrm>
              <a:off x="8848256" y="5994489"/>
              <a:ext cx="183399" cy="376679"/>
              <a:chOff x="0" y="0"/>
              <a:chExt cx="183398" cy="376678"/>
            </a:xfrm>
          </p:grpSpPr>
          <p:sp>
            <p:nvSpPr>
              <p:cNvPr id="86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83" name="Grouper"/>
            <p:cNvGrpSpPr/>
            <p:nvPr/>
          </p:nvGrpSpPr>
          <p:grpSpPr>
            <a:xfrm>
              <a:off x="9140356" y="5994489"/>
              <a:ext cx="183399" cy="376679"/>
              <a:chOff x="0" y="0"/>
              <a:chExt cx="183398" cy="376678"/>
            </a:xfrm>
          </p:grpSpPr>
          <p:sp>
            <p:nvSpPr>
              <p:cNvPr id="86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90" name="Grouper"/>
            <p:cNvGrpSpPr/>
            <p:nvPr/>
          </p:nvGrpSpPr>
          <p:grpSpPr>
            <a:xfrm>
              <a:off x="9432456" y="5994489"/>
              <a:ext cx="183399" cy="376679"/>
              <a:chOff x="0" y="0"/>
              <a:chExt cx="183398" cy="376678"/>
            </a:xfrm>
          </p:grpSpPr>
          <p:sp>
            <p:nvSpPr>
              <p:cNvPr id="86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697" name="Grouper"/>
            <p:cNvGrpSpPr/>
            <p:nvPr/>
          </p:nvGrpSpPr>
          <p:grpSpPr>
            <a:xfrm>
              <a:off x="9724556" y="5994489"/>
              <a:ext cx="183399" cy="376679"/>
              <a:chOff x="0" y="0"/>
              <a:chExt cx="183398" cy="376678"/>
            </a:xfrm>
          </p:grpSpPr>
          <p:sp>
            <p:nvSpPr>
              <p:cNvPr id="86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04" name="Grouper"/>
            <p:cNvGrpSpPr/>
            <p:nvPr/>
          </p:nvGrpSpPr>
          <p:grpSpPr>
            <a:xfrm>
              <a:off x="10016656" y="5994489"/>
              <a:ext cx="183399" cy="376679"/>
              <a:chOff x="0" y="0"/>
              <a:chExt cx="183398" cy="376678"/>
            </a:xfrm>
          </p:grpSpPr>
          <p:sp>
            <p:nvSpPr>
              <p:cNvPr id="86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6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11" name="Grouper"/>
            <p:cNvGrpSpPr/>
            <p:nvPr/>
          </p:nvGrpSpPr>
          <p:grpSpPr>
            <a:xfrm>
              <a:off x="10308756" y="5994489"/>
              <a:ext cx="183399" cy="376679"/>
              <a:chOff x="0" y="0"/>
              <a:chExt cx="183398" cy="376678"/>
            </a:xfrm>
          </p:grpSpPr>
          <p:sp>
            <p:nvSpPr>
              <p:cNvPr id="87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18" name="Grouper"/>
            <p:cNvGrpSpPr/>
            <p:nvPr/>
          </p:nvGrpSpPr>
          <p:grpSpPr>
            <a:xfrm>
              <a:off x="10600856" y="5994489"/>
              <a:ext cx="183399" cy="376679"/>
              <a:chOff x="0" y="0"/>
              <a:chExt cx="183398" cy="376678"/>
            </a:xfrm>
          </p:grpSpPr>
          <p:sp>
            <p:nvSpPr>
              <p:cNvPr id="87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25" name="Grouper"/>
            <p:cNvGrpSpPr/>
            <p:nvPr/>
          </p:nvGrpSpPr>
          <p:grpSpPr>
            <a:xfrm>
              <a:off x="10892956" y="5994489"/>
              <a:ext cx="183399" cy="376679"/>
              <a:chOff x="0" y="0"/>
              <a:chExt cx="183398" cy="376678"/>
            </a:xfrm>
          </p:grpSpPr>
          <p:sp>
            <p:nvSpPr>
              <p:cNvPr id="87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32" name="Grouper"/>
            <p:cNvGrpSpPr/>
            <p:nvPr/>
          </p:nvGrpSpPr>
          <p:grpSpPr>
            <a:xfrm>
              <a:off x="11185056" y="5994489"/>
              <a:ext cx="183399" cy="376679"/>
              <a:chOff x="0" y="0"/>
              <a:chExt cx="183398" cy="376678"/>
            </a:xfrm>
          </p:grpSpPr>
          <p:sp>
            <p:nvSpPr>
              <p:cNvPr id="87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39" name="Grouper"/>
            <p:cNvGrpSpPr/>
            <p:nvPr/>
          </p:nvGrpSpPr>
          <p:grpSpPr>
            <a:xfrm>
              <a:off x="11477156" y="5994489"/>
              <a:ext cx="183399" cy="376679"/>
              <a:chOff x="0" y="0"/>
              <a:chExt cx="183398" cy="376678"/>
            </a:xfrm>
          </p:grpSpPr>
          <p:sp>
            <p:nvSpPr>
              <p:cNvPr id="87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46" name="Grouper"/>
            <p:cNvGrpSpPr/>
            <p:nvPr/>
          </p:nvGrpSpPr>
          <p:grpSpPr>
            <a:xfrm>
              <a:off x="11769256" y="5994489"/>
              <a:ext cx="183399" cy="376679"/>
              <a:chOff x="0" y="0"/>
              <a:chExt cx="183398" cy="376678"/>
            </a:xfrm>
          </p:grpSpPr>
          <p:sp>
            <p:nvSpPr>
              <p:cNvPr id="87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53" name="Grouper"/>
            <p:cNvGrpSpPr/>
            <p:nvPr/>
          </p:nvGrpSpPr>
          <p:grpSpPr>
            <a:xfrm>
              <a:off x="12061356" y="5994489"/>
              <a:ext cx="183399" cy="376679"/>
              <a:chOff x="0" y="0"/>
              <a:chExt cx="183398" cy="376678"/>
            </a:xfrm>
          </p:grpSpPr>
          <p:sp>
            <p:nvSpPr>
              <p:cNvPr id="87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60" name="Grouper"/>
            <p:cNvGrpSpPr/>
            <p:nvPr/>
          </p:nvGrpSpPr>
          <p:grpSpPr>
            <a:xfrm>
              <a:off x="12353456" y="5994489"/>
              <a:ext cx="183399" cy="376679"/>
              <a:chOff x="0" y="0"/>
              <a:chExt cx="183398" cy="376678"/>
            </a:xfrm>
          </p:grpSpPr>
          <p:sp>
            <p:nvSpPr>
              <p:cNvPr id="87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67" name="Grouper"/>
            <p:cNvGrpSpPr/>
            <p:nvPr/>
          </p:nvGrpSpPr>
          <p:grpSpPr>
            <a:xfrm>
              <a:off x="12645556" y="5994489"/>
              <a:ext cx="183399" cy="376679"/>
              <a:chOff x="0" y="0"/>
              <a:chExt cx="183398" cy="376678"/>
            </a:xfrm>
          </p:grpSpPr>
          <p:sp>
            <p:nvSpPr>
              <p:cNvPr id="87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74" name="Grouper"/>
            <p:cNvGrpSpPr/>
            <p:nvPr/>
          </p:nvGrpSpPr>
          <p:grpSpPr>
            <a:xfrm>
              <a:off x="85257" y="6539442"/>
              <a:ext cx="183400" cy="376680"/>
              <a:chOff x="0" y="0"/>
              <a:chExt cx="183398" cy="376678"/>
            </a:xfrm>
          </p:grpSpPr>
          <p:sp>
            <p:nvSpPr>
              <p:cNvPr id="87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81" name="Grouper"/>
            <p:cNvGrpSpPr/>
            <p:nvPr/>
          </p:nvGrpSpPr>
          <p:grpSpPr>
            <a:xfrm>
              <a:off x="377357" y="6539442"/>
              <a:ext cx="183400" cy="376680"/>
              <a:chOff x="0" y="0"/>
              <a:chExt cx="183398" cy="376678"/>
            </a:xfrm>
          </p:grpSpPr>
          <p:sp>
            <p:nvSpPr>
              <p:cNvPr id="87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88" name="Grouper"/>
            <p:cNvGrpSpPr/>
            <p:nvPr/>
          </p:nvGrpSpPr>
          <p:grpSpPr>
            <a:xfrm>
              <a:off x="669457" y="6539442"/>
              <a:ext cx="183400" cy="376680"/>
              <a:chOff x="0" y="0"/>
              <a:chExt cx="183398" cy="376678"/>
            </a:xfrm>
          </p:grpSpPr>
          <p:sp>
            <p:nvSpPr>
              <p:cNvPr id="87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795" name="Grouper"/>
            <p:cNvGrpSpPr/>
            <p:nvPr/>
          </p:nvGrpSpPr>
          <p:grpSpPr>
            <a:xfrm>
              <a:off x="961557" y="6539442"/>
              <a:ext cx="183400" cy="376680"/>
              <a:chOff x="0" y="0"/>
              <a:chExt cx="183398" cy="376678"/>
            </a:xfrm>
          </p:grpSpPr>
          <p:sp>
            <p:nvSpPr>
              <p:cNvPr id="87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02" name="Grouper"/>
            <p:cNvGrpSpPr/>
            <p:nvPr/>
          </p:nvGrpSpPr>
          <p:grpSpPr>
            <a:xfrm>
              <a:off x="1253657" y="6539442"/>
              <a:ext cx="183400" cy="376680"/>
              <a:chOff x="0" y="0"/>
              <a:chExt cx="183398" cy="376678"/>
            </a:xfrm>
          </p:grpSpPr>
          <p:sp>
            <p:nvSpPr>
              <p:cNvPr id="87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7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09" name="Grouper"/>
            <p:cNvGrpSpPr/>
            <p:nvPr/>
          </p:nvGrpSpPr>
          <p:grpSpPr>
            <a:xfrm>
              <a:off x="1545757" y="6539442"/>
              <a:ext cx="183400" cy="376680"/>
              <a:chOff x="0" y="0"/>
              <a:chExt cx="183398" cy="376678"/>
            </a:xfrm>
          </p:grpSpPr>
          <p:sp>
            <p:nvSpPr>
              <p:cNvPr id="88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16" name="Grouper"/>
            <p:cNvGrpSpPr/>
            <p:nvPr/>
          </p:nvGrpSpPr>
          <p:grpSpPr>
            <a:xfrm>
              <a:off x="1837857" y="6539442"/>
              <a:ext cx="183399" cy="376680"/>
              <a:chOff x="0" y="0"/>
              <a:chExt cx="183398" cy="376678"/>
            </a:xfrm>
          </p:grpSpPr>
          <p:sp>
            <p:nvSpPr>
              <p:cNvPr id="88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23" name="Grouper"/>
            <p:cNvGrpSpPr/>
            <p:nvPr/>
          </p:nvGrpSpPr>
          <p:grpSpPr>
            <a:xfrm>
              <a:off x="2129957" y="6539442"/>
              <a:ext cx="183399" cy="376680"/>
              <a:chOff x="0" y="0"/>
              <a:chExt cx="183398" cy="376678"/>
            </a:xfrm>
          </p:grpSpPr>
          <p:sp>
            <p:nvSpPr>
              <p:cNvPr id="88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30" name="Grouper"/>
            <p:cNvGrpSpPr/>
            <p:nvPr/>
          </p:nvGrpSpPr>
          <p:grpSpPr>
            <a:xfrm>
              <a:off x="2422057" y="6539442"/>
              <a:ext cx="183399" cy="376680"/>
              <a:chOff x="0" y="0"/>
              <a:chExt cx="183398" cy="376678"/>
            </a:xfrm>
          </p:grpSpPr>
          <p:sp>
            <p:nvSpPr>
              <p:cNvPr id="88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37" name="Grouper"/>
            <p:cNvGrpSpPr/>
            <p:nvPr/>
          </p:nvGrpSpPr>
          <p:grpSpPr>
            <a:xfrm>
              <a:off x="2714157" y="6539442"/>
              <a:ext cx="183399" cy="376680"/>
              <a:chOff x="0" y="0"/>
              <a:chExt cx="183398" cy="376678"/>
            </a:xfrm>
          </p:grpSpPr>
          <p:sp>
            <p:nvSpPr>
              <p:cNvPr id="88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44" name="Grouper"/>
            <p:cNvGrpSpPr/>
            <p:nvPr/>
          </p:nvGrpSpPr>
          <p:grpSpPr>
            <a:xfrm>
              <a:off x="3006257" y="6539442"/>
              <a:ext cx="183399" cy="376680"/>
              <a:chOff x="0" y="0"/>
              <a:chExt cx="183398" cy="376678"/>
            </a:xfrm>
          </p:grpSpPr>
          <p:sp>
            <p:nvSpPr>
              <p:cNvPr id="88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51" name="Grouper"/>
            <p:cNvGrpSpPr/>
            <p:nvPr/>
          </p:nvGrpSpPr>
          <p:grpSpPr>
            <a:xfrm>
              <a:off x="3298357" y="6539442"/>
              <a:ext cx="183399" cy="376680"/>
              <a:chOff x="0" y="0"/>
              <a:chExt cx="183398" cy="376678"/>
            </a:xfrm>
          </p:grpSpPr>
          <p:sp>
            <p:nvSpPr>
              <p:cNvPr id="88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58" name="Grouper"/>
            <p:cNvGrpSpPr/>
            <p:nvPr/>
          </p:nvGrpSpPr>
          <p:grpSpPr>
            <a:xfrm>
              <a:off x="3590457" y="6539442"/>
              <a:ext cx="183399" cy="376680"/>
              <a:chOff x="0" y="0"/>
              <a:chExt cx="183398" cy="376678"/>
            </a:xfrm>
          </p:grpSpPr>
          <p:sp>
            <p:nvSpPr>
              <p:cNvPr id="88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65" name="Grouper"/>
            <p:cNvGrpSpPr/>
            <p:nvPr/>
          </p:nvGrpSpPr>
          <p:grpSpPr>
            <a:xfrm>
              <a:off x="3882557" y="6539442"/>
              <a:ext cx="183399" cy="376680"/>
              <a:chOff x="0" y="0"/>
              <a:chExt cx="183398" cy="376678"/>
            </a:xfrm>
          </p:grpSpPr>
          <p:sp>
            <p:nvSpPr>
              <p:cNvPr id="88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72" name="Grouper"/>
            <p:cNvGrpSpPr/>
            <p:nvPr/>
          </p:nvGrpSpPr>
          <p:grpSpPr>
            <a:xfrm>
              <a:off x="4174657" y="6539442"/>
              <a:ext cx="183399" cy="376680"/>
              <a:chOff x="0" y="0"/>
              <a:chExt cx="183398" cy="376678"/>
            </a:xfrm>
          </p:grpSpPr>
          <p:sp>
            <p:nvSpPr>
              <p:cNvPr id="88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79" name="Grouper"/>
            <p:cNvGrpSpPr/>
            <p:nvPr/>
          </p:nvGrpSpPr>
          <p:grpSpPr>
            <a:xfrm>
              <a:off x="4466757" y="6539442"/>
              <a:ext cx="183399" cy="376680"/>
              <a:chOff x="0" y="0"/>
              <a:chExt cx="183398" cy="376678"/>
            </a:xfrm>
          </p:grpSpPr>
          <p:sp>
            <p:nvSpPr>
              <p:cNvPr id="88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86" name="Grouper"/>
            <p:cNvGrpSpPr/>
            <p:nvPr/>
          </p:nvGrpSpPr>
          <p:grpSpPr>
            <a:xfrm>
              <a:off x="4758857" y="6539442"/>
              <a:ext cx="183399" cy="376680"/>
              <a:chOff x="0" y="0"/>
              <a:chExt cx="183398" cy="376678"/>
            </a:xfrm>
          </p:grpSpPr>
          <p:sp>
            <p:nvSpPr>
              <p:cNvPr id="88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893" name="Grouper"/>
            <p:cNvGrpSpPr/>
            <p:nvPr/>
          </p:nvGrpSpPr>
          <p:grpSpPr>
            <a:xfrm>
              <a:off x="5050957" y="6539442"/>
              <a:ext cx="183399" cy="376680"/>
              <a:chOff x="0" y="0"/>
              <a:chExt cx="183398" cy="376678"/>
            </a:xfrm>
          </p:grpSpPr>
          <p:sp>
            <p:nvSpPr>
              <p:cNvPr id="88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00" name="Grouper"/>
            <p:cNvGrpSpPr/>
            <p:nvPr/>
          </p:nvGrpSpPr>
          <p:grpSpPr>
            <a:xfrm>
              <a:off x="5343057" y="6539442"/>
              <a:ext cx="183399" cy="376680"/>
              <a:chOff x="0" y="0"/>
              <a:chExt cx="183398" cy="376678"/>
            </a:xfrm>
          </p:grpSpPr>
          <p:sp>
            <p:nvSpPr>
              <p:cNvPr id="88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8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07" name="Grouper"/>
            <p:cNvGrpSpPr/>
            <p:nvPr/>
          </p:nvGrpSpPr>
          <p:grpSpPr>
            <a:xfrm>
              <a:off x="5635157" y="6539442"/>
              <a:ext cx="183399" cy="376680"/>
              <a:chOff x="0" y="0"/>
              <a:chExt cx="183398" cy="376678"/>
            </a:xfrm>
          </p:grpSpPr>
          <p:sp>
            <p:nvSpPr>
              <p:cNvPr id="89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14" name="Grouper"/>
            <p:cNvGrpSpPr/>
            <p:nvPr/>
          </p:nvGrpSpPr>
          <p:grpSpPr>
            <a:xfrm>
              <a:off x="5927257" y="6539442"/>
              <a:ext cx="183399" cy="376680"/>
              <a:chOff x="0" y="0"/>
              <a:chExt cx="183398" cy="376678"/>
            </a:xfrm>
          </p:grpSpPr>
          <p:sp>
            <p:nvSpPr>
              <p:cNvPr id="89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21" name="Grouper"/>
            <p:cNvGrpSpPr/>
            <p:nvPr/>
          </p:nvGrpSpPr>
          <p:grpSpPr>
            <a:xfrm>
              <a:off x="6219357" y="6539442"/>
              <a:ext cx="183399" cy="376680"/>
              <a:chOff x="0" y="0"/>
              <a:chExt cx="183398" cy="376678"/>
            </a:xfrm>
          </p:grpSpPr>
          <p:sp>
            <p:nvSpPr>
              <p:cNvPr id="89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28" name="Grouper"/>
            <p:cNvGrpSpPr/>
            <p:nvPr/>
          </p:nvGrpSpPr>
          <p:grpSpPr>
            <a:xfrm>
              <a:off x="6511456" y="6539442"/>
              <a:ext cx="183400" cy="376680"/>
              <a:chOff x="0" y="0"/>
              <a:chExt cx="183398" cy="376678"/>
            </a:xfrm>
          </p:grpSpPr>
          <p:sp>
            <p:nvSpPr>
              <p:cNvPr id="89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35" name="Grouper"/>
            <p:cNvGrpSpPr/>
            <p:nvPr/>
          </p:nvGrpSpPr>
          <p:grpSpPr>
            <a:xfrm>
              <a:off x="6803556" y="6539442"/>
              <a:ext cx="183400" cy="376680"/>
              <a:chOff x="0" y="0"/>
              <a:chExt cx="183398" cy="376678"/>
            </a:xfrm>
          </p:grpSpPr>
          <p:sp>
            <p:nvSpPr>
              <p:cNvPr id="89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42" name="Grouper"/>
            <p:cNvGrpSpPr/>
            <p:nvPr/>
          </p:nvGrpSpPr>
          <p:grpSpPr>
            <a:xfrm>
              <a:off x="7095656" y="6539442"/>
              <a:ext cx="183400" cy="376680"/>
              <a:chOff x="0" y="0"/>
              <a:chExt cx="183398" cy="376678"/>
            </a:xfrm>
          </p:grpSpPr>
          <p:sp>
            <p:nvSpPr>
              <p:cNvPr id="89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49" name="Grouper"/>
            <p:cNvGrpSpPr/>
            <p:nvPr/>
          </p:nvGrpSpPr>
          <p:grpSpPr>
            <a:xfrm>
              <a:off x="7387756" y="6539442"/>
              <a:ext cx="183400" cy="376680"/>
              <a:chOff x="0" y="0"/>
              <a:chExt cx="183398" cy="376678"/>
            </a:xfrm>
          </p:grpSpPr>
          <p:sp>
            <p:nvSpPr>
              <p:cNvPr id="89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56" name="Grouper"/>
            <p:cNvGrpSpPr/>
            <p:nvPr/>
          </p:nvGrpSpPr>
          <p:grpSpPr>
            <a:xfrm>
              <a:off x="7679856" y="6539442"/>
              <a:ext cx="183400" cy="376680"/>
              <a:chOff x="0" y="0"/>
              <a:chExt cx="183398" cy="376678"/>
            </a:xfrm>
          </p:grpSpPr>
          <p:sp>
            <p:nvSpPr>
              <p:cNvPr id="89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63" name="Grouper"/>
            <p:cNvGrpSpPr/>
            <p:nvPr/>
          </p:nvGrpSpPr>
          <p:grpSpPr>
            <a:xfrm>
              <a:off x="7971956" y="6539442"/>
              <a:ext cx="183400" cy="376680"/>
              <a:chOff x="0" y="0"/>
              <a:chExt cx="183398" cy="376678"/>
            </a:xfrm>
          </p:grpSpPr>
          <p:sp>
            <p:nvSpPr>
              <p:cNvPr id="89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70" name="Grouper"/>
            <p:cNvGrpSpPr/>
            <p:nvPr/>
          </p:nvGrpSpPr>
          <p:grpSpPr>
            <a:xfrm>
              <a:off x="8264056" y="6539442"/>
              <a:ext cx="183400" cy="376680"/>
              <a:chOff x="0" y="0"/>
              <a:chExt cx="183398" cy="376678"/>
            </a:xfrm>
          </p:grpSpPr>
          <p:sp>
            <p:nvSpPr>
              <p:cNvPr id="89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77" name="Grouper"/>
            <p:cNvGrpSpPr/>
            <p:nvPr/>
          </p:nvGrpSpPr>
          <p:grpSpPr>
            <a:xfrm>
              <a:off x="8556156" y="6539442"/>
              <a:ext cx="183400" cy="376680"/>
              <a:chOff x="0" y="0"/>
              <a:chExt cx="183398" cy="376678"/>
            </a:xfrm>
          </p:grpSpPr>
          <p:sp>
            <p:nvSpPr>
              <p:cNvPr id="89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84" name="Grouper"/>
            <p:cNvGrpSpPr/>
            <p:nvPr/>
          </p:nvGrpSpPr>
          <p:grpSpPr>
            <a:xfrm>
              <a:off x="8848256" y="6539442"/>
              <a:ext cx="183400" cy="376680"/>
              <a:chOff x="0" y="0"/>
              <a:chExt cx="183398" cy="376678"/>
            </a:xfrm>
          </p:grpSpPr>
          <p:sp>
            <p:nvSpPr>
              <p:cNvPr id="89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91" name="Grouper"/>
            <p:cNvGrpSpPr/>
            <p:nvPr/>
          </p:nvGrpSpPr>
          <p:grpSpPr>
            <a:xfrm>
              <a:off x="9140356" y="6539442"/>
              <a:ext cx="183400" cy="376680"/>
              <a:chOff x="0" y="0"/>
              <a:chExt cx="183398" cy="376678"/>
            </a:xfrm>
          </p:grpSpPr>
          <p:sp>
            <p:nvSpPr>
              <p:cNvPr id="89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8998" name="Grouper"/>
            <p:cNvGrpSpPr/>
            <p:nvPr/>
          </p:nvGrpSpPr>
          <p:grpSpPr>
            <a:xfrm>
              <a:off x="9432456" y="6539442"/>
              <a:ext cx="183400" cy="376680"/>
              <a:chOff x="0" y="0"/>
              <a:chExt cx="183398" cy="376678"/>
            </a:xfrm>
          </p:grpSpPr>
          <p:sp>
            <p:nvSpPr>
              <p:cNvPr id="89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9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05" name="Grouper"/>
            <p:cNvGrpSpPr/>
            <p:nvPr/>
          </p:nvGrpSpPr>
          <p:grpSpPr>
            <a:xfrm>
              <a:off x="9724556" y="6539442"/>
              <a:ext cx="183400" cy="376680"/>
              <a:chOff x="0" y="0"/>
              <a:chExt cx="183398" cy="376678"/>
            </a:xfrm>
          </p:grpSpPr>
          <p:sp>
            <p:nvSpPr>
              <p:cNvPr id="89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12" name="Grouper"/>
            <p:cNvGrpSpPr/>
            <p:nvPr/>
          </p:nvGrpSpPr>
          <p:grpSpPr>
            <a:xfrm>
              <a:off x="10016656" y="6539442"/>
              <a:ext cx="183400" cy="376680"/>
              <a:chOff x="0" y="0"/>
              <a:chExt cx="183398" cy="376678"/>
            </a:xfrm>
          </p:grpSpPr>
          <p:sp>
            <p:nvSpPr>
              <p:cNvPr id="90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19" name="Grouper"/>
            <p:cNvGrpSpPr/>
            <p:nvPr/>
          </p:nvGrpSpPr>
          <p:grpSpPr>
            <a:xfrm>
              <a:off x="10308756" y="6539442"/>
              <a:ext cx="183400" cy="376680"/>
              <a:chOff x="0" y="0"/>
              <a:chExt cx="183398" cy="376678"/>
            </a:xfrm>
          </p:grpSpPr>
          <p:sp>
            <p:nvSpPr>
              <p:cNvPr id="90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26" name="Grouper"/>
            <p:cNvGrpSpPr/>
            <p:nvPr/>
          </p:nvGrpSpPr>
          <p:grpSpPr>
            <a:xfrm>
              <a:off x="10600856" y="6539442"/>
              <a:ext cx="183400" cy="376680"/>
              <a:chOff x="0" y="0"/>
              <a:chExt cx="183398" cy="376678"/>
            </a:xfrm>
          </p:grpSpPr>
          <p:sp>
            <p:nvSpPr>
              <p:cNvPr id="90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33" name="Grouper"/>
            <p:cNvGrpSpPr/>
            <p:nvPr/>
          </p:nvGrpSpPr>
          <p:grpSpPr>
            <a:xfrm>
              <a:off x="10892956" y="6539442"/>
              <a:ext cx="183400" cy="376680"/>
              <a:chOff x="0" y="0"/>
              <a:chExt cx="183398" cy="376678"/>
            </a:xfrm>
          </p:grpSpPr>
          <p:sp>
            <p:nvSpPr>
              <p:cNvPr id="90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40" name="Grouper"/>
            <p:cNvGrpSpPr/>
            <p:nvPr/>
          </p:nvGrpSpPr>
          <p:grpSpPr>
            <a:xfrm>
              <a:off x="11185056" y="6539442"/>
              <a:ext cx="183400" cy="376680"/>
              <a:chOff x="0" y="0"/>
              <a:chExt cx="183398" cy="376678"/>
            </a:xfrm>
          </p:grpSpPr>
          <p:sp>
            <p:nvSpPr>
              <p:cNvPr id="90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47" name="Grouper"/>
            <p:cNvGrpSpPr/>
            <p:nvPr/>
          </p:nvGrpSpPr>
          <p:grpSpPr>
            <a:xfrm>
              <a:off x="11477156" y="6539442"/>
              <a:ext cx="183400" cy="376680"/>
              <a:chOff x="0" y="0"/>
              <a:chExt cx="183398" cy="376678"/>
            </a:xfrm>
          </p:grpSpPr>
          <p:sp>
            <p:nvSpPr>
              <p:cNvPr id="90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54" name="Grouper"/>
            <p:cNvGrpSpPr/>
            <p:nvPr/>
          </p:nvGrpSpPr>
          <p:grpSpPr>
            <a:xfrm>
              <a:off x="11769256" y="6539442"/>
              <a:ext cx="183400" cy="376680"/>
              <a:chOff x="0" y="0"/>
              <a:chExt cx="183398" cy="376678"/>
            </a:xfrm>
          </p:grpSpPr>
          <p:sp>
            <p:nvSpPr>
              <p:cNvPr id="90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61" name="Grouper"/>
            <p:cNvGrpSpPr/>
            <p:nvPr/>
          </p:nvGrpSpPr>
          <p:grpSpPr>
            <a:xfrm>
              <a:off x="12061356" y="6539442"/>
              <a:ext cx="183400" cy="376680"/>
              <a:chOff x="0" y="0"/>
              <a:chExt cx="183398" cy="376678"/>
            </a:xfrm>
          </p:grpSpPr>
          <p:sp>
            <p:nvSpPr>
              <p:cNvPr id="90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68" name="Grouper"/>
            <p:cNvGrpSpPr/>
            <p:nvPr/>
          </p:nvGrpSpPr>
          <p:grpSpPr>
            <a:xfrm>
              <a:off x="12353456" y="6539442"/>
              <a:ext cx="183400" cy="376680"/>
              <a:chOff x="0" y="0"/>
              <a:chExt cx="183398" cy="376678"/>
            </a:xfrm>
          </p:grpSpPr>
          <p:sp>
            <p:nvSpPr>
              <p:cNvPr id="90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75" name="Grouper"/>
            <p:cNvGrpSpPr/>
            <p:nvPr/>
          </p:nvGrpSpPr>
          <p:grpSpPr>
            <a:xfrm>
              <a:off x="12645556" y="6539442"/>
              <a:ext cx="183400" cy="376680"/>
              <a:chOff x="0" y="0"/>
              <a:chExt cx="183398" cy="376678"/>
            </a:xfrm>
          </p:grpSpPr>
          <p:sp>
            <p:nvSpPr>
              <p:cNvPr id="90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82" name="Grouper"/>
            <p:cNvGrpSpPr/>
            <p:nvPr/>
          </p:nvGrpSpPr>
          <p:grpSpPr>
            <a:xfrm>
              <a:off x="100711" y="7084396"/>
              <a:ext cx="183399" cy="376679"/>
              <a:chOff x="0" y="0"/>
              <a:chExt cx="183398" cy="376678"/>
            </a:xfrm>
          </p:grpSpPr>
          <p:sp>
            <p:nvSpPr>
              <p:cNvPr id="90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89" name="Grouper"/>
            <p:cNvGrpSpPr/>
            <p:nvPr/>
          </p:nvGrpSpPr>
          <p:grpSpPr>
            <a:xfrm>
              <a:off x="392811" y="7084396"/>
              <a:ext cx="183399" cy="376679"/>
              <a:chOff x="0" y="0"/>
              <a:chExt cx="183398" cy="376678"/>
            </a:xfrm>
          </p:grpSpPr>
          <p:sp>
            <p:nvSpPr>
              <p:cNvPr id="90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096" name="Grouper"/>
            <p:cNvGrpSpPr/>
            <p:nvPr/>
          </p:nvGrpSpPr>
          <p:grpSpPr>
            <a:xfrm>
              <a:off x="684911" y="7084396"/>
              <a:ext cx="183399" cy="376679"/>
              <a:chOff x="0" y="0"/>
              <a:chExt cx="183398" cy="376678"/>
            </a:xfrm>
          </p:grpSpPr>
          <p:sp>
            <p:nvSpPr>
              <p:cNvPr id="90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03" name="Grouper"/>
            <p:cNvGrpSpPr/>
            <p:nvPr/>
          </p:nvGrpSpPr>
          <p:grpSpPr>
            <a:xfrm>
              <a:off x="977011" y="7084396"/>
              <a:ext cx="183399" cy="376679"/>
              <a:chOff x="0" y="0"/>
              <a:chExt cx="183398" cy="376678"/>
            </a:xfrm>
          </p:grpSpPr>
          <p:sp>
            <p:nvSpPr>
              <p:cNvPr id="90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10" name="Grouper"/>
            <p:cNvGrpSpPr/>
            <p:nvPr/>
          </p:nvGrpSpPr>
          <p:grpSpPr>
            <a:xfrm>
              <a:off x="1269111" y="7084396"/>
              <a:ext cx="183399" cy="376679"/>
              <a:chOff x="0" y="0"/>
              <a:chExt cx="183398" cy="376678"/>
            </a:xfrm>
          </p:grpSpPr>
          <p:sp>
            <p:nvSpPr>
              <p:cNvPr id="91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17" name="Grouper"/>
            <p:cNvGrpSpPr/>
            <p:nvPr/>
          </p:nvGrpSpPr>
          <p:grpSpPr>
            <a:xfrm>
              <a:off x="1561211" y="7084396"/>
              <a:ext cx="183399" cy="376679"/>
              <a:chOff x="0" y="0"/>
              <a:chExt cx="183398" cy="376678"/>
            </a:xfrm>
          </p:grpSpPr>
          <p:sp>
            <p:nvSpPr>
              <p:cNvPr id="91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24" name="Grouper"/>
            <p:cNvGrpSpPr/>
            <p:nvPr/>
          </p:nvGrpSpPr>
          <p:grpSpPr>
            <a:xfrm>
              <a:off x="1853311" y="7084396"/>
              <a:ext cx="183399" cy="376679"/>
              <a:chOff x="0" y="0"/>
              <a:chExt cx="183398" cy="376678"/>
            </a:xfrm>
          </p:grpSpPr>
          <p:sp>
            <p:nvSpPr>
              <p:cNvPr id="91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31" name="Grouper"/>
            <p:cNvGrpSpPr/>
            <p:nvPr/>
          </p:nvGrpSpPr>
          <p:grpSpPr>
            <a:xfrm>
              <a:off x="2145411" y="7084396"/>
              <a:ext cx="183399" cy="376679"/>
              <a:chOff x="0" y="0"/>
              <a:chExt cx="183398" cy="376678"/>
            </a:xfrm>
          </p:grpSpPr>
          <p:sp>
            <p:nvSpPr>
              <p:cNvPr id="91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38" name="Grouper"/>
            <p:cNvGrpSpPr/>
            <p:nvPr/>
          </p:nvGrpSpPr>
          <p:grpSpPr>
            <a:xfrm>
              <a:off x="2437511" y="7084396"/>
              <a:ext cx="183399" cy="376679"/>
              <a:chOff x="0" y="0"/>
              <a:chExt cx="183398" cy="376678"/>
            </a:xfrm>
          </p:grpSpPr>
          <p:sp>
            <p:nvSpPr>
              <p:cNvPr id="91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45" name="Grouper"/>
            <p:cNvGrpSpPr/>
            <p:nvPr/>
          </p:nvGrpSpPr>
          <p:grpSpPr>
            <a:xfrm>
              <a:off x="2729611" y="7084396"/>
              <a:ext cx="183399" cy="376679"/>
              <a:chOff x="0" y="0"/>
              <a:chExt cx="183398" cy="376678"/>
            </a:xfrm>
          </p:grpSpPr>
          <p:sp>
            <p:nvSpPr>
              <p:cNvPr id="91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52" name="Grouper"/>
            <p:cNvGrpSpPr/>
            <p:nvPr/>
          </p:nvGrpSpPr>
          <p:grpSpPr>
            <a:xfrm>
              <a:off x="3021711" y="7084396"/>
              <a:ext cx="183399" cy="376679"/>
              <a:chOff x="0" y="0"/>
              <a:chExt cx="183398" cy="376678"/>
            </a:xfrm>
          </p:grpSpPr>
          <p:sp>
            <p:nvSpPr>
              <p:cNvPr id="91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59" name="Grouper"/>
            <p:cNvGrpSpPr/>
            <p:nvPr/>
          </p:nvGrpSpPr>
          <p:grpSpPr>
            <a:xfrm>
              <a:off x="3313811" y="7084396"/>
              <a:ext cx="183399" cy="376679"/>
              <a:chOff x="0" y="0"/>
              <a:chExt cx="183398" cy="376678"/>
            </a:xfrm>
          </p:grpSpPr>
          <p:sp>
            <p:nvSpPr>
              <p:cNvPr id="91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66" name="Grouper"/>
            <p:cNvGrpSpPr/>
            <p:nvPr/>
          </p:nvGrpSpPr>
          <p:grpSpPr>
            <a:xfrm>
              <a:off x="3605911" y="7084396"/>
              <a:ext cx="183399" cy="376679"/>
              <a:chOff x="0" y="0"/>
              <a:chExt cx="183398" cy="376678"/>
            </a:xfrm>
          </p:grpSpPr>
          <p:sp>
            <p:nvSpPr>
              <p:cNvPr id="91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73" name="Grouper"/>
            <p:cNvGrpSpPr/>
            <p:nvPr/>
          </p:nvGrpSpPr>
          <p:grpSpPr>
            <a:xfrm>
              <a:off x="3898011" y="7084396"/>
              <a:ext cx="183399" cy="376679"/>
              <a:chOff x="0" y="0"/>
              <a:chExt cx="183398" cy="376678"/>
            </a:xfrm>
          </p:grpSpPr>
          <p:sp>
            <p:nvSpPr>
              <p:cNvPr id="91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80" name="Grouper"/>
            <p:cNvGrpSpPr/>
            <p:nvPr/>
          </p:nvGrpSpPr>
          <p:grpSpPr>
            <a:xfrm>
              <a:off x="4190111" y="7084396"/>
              <a:ext cx="183399" cy="376679"/>
              <a:chOff x="0" y="0"/>
              <a:chExt cx="183398" cy="376678"/>
            </a:xfrm>
          </p:grpSpPr>
          <p:sp>
            <p:nvSpPr>
              <p:cNvPr id="91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87" name="Grouper"/>
            <p:cNvGrpSpPr/>
            <p:nvPr/>
          </p:nvGrpSpPr>
          <p:grpSpPr>
            <a:xfrm>
              <a:off x="4482211" y="7084396"/>
              <a:ext cx="183399" cy="376679"/>
              <a:chOff x="0" y="0"/>
              <a:chExt cx="183398" cy="376678"/>
            </a:xfrm>
          </p:grpSpPr>
          <p:sp>
            <p:nvSpPr>
              <p:cNvPr id="91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194" name="Grouper"/>
            <p:cNvGrpSpPr/>
            <p:nvPr/>
          </p:nvGrpSpPr>
          <p:grpSpPr>
            <a:xfrm>
              <a:off x="4774311" y="7084396"/>
              <a:ext cx="183399" cy="376679"/>
              <a:chOff x="0" y="0"/>
              <a:chExt cx="183398" cy="376678"/>
            </a:xfrm>
          </p:grpSpPr>
          <p:sp>
            <p:nvSpPr>
              <p:cNvPr id="91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01" name="Grouper"/>
            <p:cNvGrpSpPr/>
            <p:nvPr/>
          </p:nvGrpSpPr>
          <p:grpSpPr>
            <a:xfrm>
              <a:off x="5066411" y="7084396"/>
              <a:ext cx="183399" cy="376679"/>
              <a:chOff x="0" y="0"/>
              <a:chExt cx="183398" cy="376678"/>
            </a:xfrm>
          </p:grpSpPr>
          <p:sp>
            <p:nvSpPr>
              <p:cNvPr id="91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1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08" name="Grouper"/>
            <p:cNvGrpSpPr/>
            <p:nvPr/>
          </p:nvGrpSpPr>
          <p:grpSpPr>
            <a:xfrm>
              <a:off x="5358511" y="7084396"/>
              <a:ext cx="183399" cy="376679"/>
              <a:chOff x="0" y="0"/>
              <a:chExt cx="183398" cy="376678"/>
            </a:xfrm>
          </p:grpSpPr>
          <p:sp>
            <p:nvSpPr>
              <p:cNvPr id="92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15" name="Grouper"/>
            <p:cNvGrpSpPr/>
            <p:nvPr/>
          </p:nvGrpSpPr>
          <p:grpSpPr>
            <a:xfrm>
              <a:off x="5650611" y="7084396"/>
              <a:ext cx="183399" cy="376679"/>
              <a:chOff x="0" y="0"/>
              <a:chExt cx="183398" cy="376678"/>
            </a:xfrm>
          </p:grpSpPr>
          <p:sp>
            <p:nvSpPr>
              <p:cNvPr id="92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22" name="Grouper"/>
            <p:cNvGrpSpPr/>
            <p:nvPr/>
          </p:nvGrpSpPr>
          <p:grpSpPr>
            <a:xfrm>
              <a:off x="5942711" y="7084396"/>
              <a:ext cx="183399" cy="376679"/>
              <a:chOff x="0" y="0"/>
              <a:chExt cx="183398" cy="376678"/>
            </a:xfrm>
          </p:grpSpPr>
          <p:sp>
            <p:nvSpPr>
              <p:cNvPr id="92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29" name="Grouper"/>
            <p:cNvGrpSpPr/>
            <p:nvPr/>
          </p:nvGrpSpPr>
          <p:grpSpPr>
            <a:xfrm>
              <a:off x="6234811" y="7084396"/>
              <a:ext cx="183399" cy="376679"/>
              <a:chOff x="0" y="0"/>
              <a:chExt cx="183398" cy="376678"/>
            </a:xfrm>
          </p:grpSpPr>
          <p:sp>
            <p:nvSpPr>
              <p:cNvPr id="92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36" name="Grouper"/>
            <p:cNvGrpSpPr/>
            <p:nvPr/>
          </p:nvGrpSpPr>
          <p:grpSpPr>
            <a:xfrm>
              <a:off x="6526910" y="7084396"/>
              <a:ext cx="183399" cy="376679"/>
              <a:chOff x="0" y="0"/>
              <a:chExt cx="183398" cy="376678"/>
            </a:xfrm>
          </p:grpSpPr>
          <p:sp>
            <p:nvSpPr>
              <p:cNvPr id="92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43" name="Grouper"/>
            <p:cNvGrpSpPr/>
            <p:nvPr/>
          </p:nvGrpSpPr>
          <p:grpSpPr>
            <a:xfrm>
              <a:off x="6819010" y="7084396"/>
              <a:ext cx="183399" cy="376679"/>
              <a:chOff x="0" y="0"/>
              <a:chExt cx="183398" cy="376678"/>
            </a:xfrm>
          </p:grpSpPr>
          <p:sp>
            <p:nvSpPr>
              <p:cNvPr id="92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50" name="Grouper"/>
            <p:cNvGrpSpPr/>
            <p:nvPr/>
          </p:nvGrpSpPr>
          <p:grpSpPr>
            <a:xfrm>
              <a:off x="7111110" y="7084396"/>
              <a:ext cx="183399" cy="376679"/>
              <a:chOff x="0" y="0"/>
              <a:chExt cx="183398" cy="376678"/>
            </a:xfrm>
          </p:grpSpPr>
          <p:sp>
            <p:nvSpPr>
              <p:cNvPr id="92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57" name="Grouper"/>
            <p:cNvGrpSpPr/>
            <p:nvPr/>
          </p:nvGrpSpPr>
          <p:grpSpPr>
            <a:xfrm>
              <a:off x="7403210" y="7084396"/>
              <a:ext cx="183399" cy="376679"/>
              <a:chOff x="0" y="0"/>
              <a:chExt cx="183398" cy="376678"/>
            </a:xfrm>
          </p:grpSpPr>
          <p:sp>
            <p:nvSpPr>
              <p:cNvPr id="92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64" name="Grouper"/>
            <p:cNvGrpSpPr/>
            <p:nvPr/>
          </p:nvGrpSpPr>
          <p:grpSpPr>
            <a:xfrm>
              <a:off x="7695310" y="7084396"/>
              <a:ext cx="183399" cy="376679"/>
              <a:chOff x="0" y="0"/>
              <a:chExt cx="183398" cy="376678"/>
            </a:xfrm>
          </p:grpSpPr>
          <p:sp>
            <p:nvSpPr>
              <p:cNvPr id="92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71" name="Grouper"/>
            <p:cNvGrpSpPr/>
            <p:nvPr/>
          </p:nvGrpSpPr>
          <p:grpSpPr>
            <a:xfrm>
              <a:off x="7987410" y="7084396"/>
              <a:ext cx="183399" cy="376679"/>
              <a:chOff x="0" y="0"/>
              <a:chExt cx="183398" cy="376678"/>
            </a:xfrm>
          </p:grpSpPr>
          <p:sp>
            <p:nvSpPr>
              <p:cNvPr id="92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78" name="Grouper"/>
            <p:cNvGrpSpPr/>
            <p:nvPr/>
          </p:nvGrpSpPr>
          <p:grpSpPr>
            <a:xfrm>
              <a:off x="8279510" y="7084396"/>
              <a:ext cx="183399" cy="376679"/>
              <a:chOff x="0" y="0"/>
              <a:chExt cx="183398" cy="376678"/>
            </a:xfrm>
          </p:grpSpPr>
          <p:sp>
            <p:nvSpPr>
              <p:cNvPr id="92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85" name="Grouper"/>
            <p:cNvGrpSpPr/>
            <p:nvPr/>
          </p:nvGrpSpPr>
          <p:grpSpPr>
            <a:xfrm>
              <a:off x="8571610" y="7084396"/>
              <a:ext cx="183399" cy="376679"/>
              <a:chOff x="0" y="0"/>
              <a:chExt cx="183398" cy="376678"/>
            </a:xfrm>
          </p:grpSpPr>
          <p:sp>
            <p:nvSpPr>
              <p:cNvPr id="92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92" name="Grouper"/>
            <p:cNvGrpSpPr/>
            <p:nvPr/>
          </p:nvGrpSpPr>
          <p:grpSpPr>
            <a:xfrm>
              <a:off x="8863710" y="7084396"/>
              <a:ext cx="183399" cy="376679"/>
              <a:chOff x="0" y="0"/>
              <a:chExt cx="183398" cy="376678"/>
            </a:xfrm>
          </p:grpSpPr>
          <p:sp>
            <p:nvSpPr>
              <p:cNvPr id="92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99" name="Grouper"/>
            <p:cNvGrpSpPr/>
            <p:nvPr/>
          </p:nvGrpSpPr>
          <p:grpSpPr>
            <a:xfrm>
              <a:off x="9155810" y="7084396"/>
              <a:ext cx="183399" cy="376679"/>
              <a:chOff x="0" y="0"/>
              <a:chExt cx="183398" cy="376678"/>
            </a:xfrm>
          </p:grpSpPr>
          <p:sp>
            <p:nvSpPr>
              <p:cNvPr id="92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2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06" name="Grouper"/>
            <p:cNvGrpSpPr/>
            <p:nvPr/>
          </p:nvGrpSpPr>
          <p:grpSpPr>
            <a:xfrm>
              <a:off x="9447910" y="7084396"/>
              <a:ext cx="183399" cy="376679"/>
              <a:chOff x="0" y="0"/>
              <a:chExt cx="183398" cy="376678"/>
            </a:xfrm>
          </p:grpSpPr>
          <p:sp>
            <p:nvSpPr>
              <p:cNvPr id="930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13" name="Grouper"/>
            <p:cNvGrpSpPr/>
            <p:nvPr/>
          </p:nvGrpSpPr>
          <p:grpSpPr>
            <a:xfrm>
              <a:off x="9740010" y="7084396"/>
              <a:ext cx="183399" cy="376679"/>
              <a:chOff x="0" y="0"/>
              <a:chExt cx="183398" cy="376678"/>
            </a:xfrm>
          </p:grpSpPr>
          <p:sp>
            <p:nvSpPr>
              <p:cNvPr id="930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0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20" name="Grouper"/>
            <p:cNvGrpSpPr/>
            <p:nvPr/>
          </p:nvGrpSpPr>
          <p:grpSpPr>
            <a:xfrm>
              <a:off x="10032110" y="7084396"/>
              <a:ext cx="183399" cy="376679"/>
              <a:chOff x="0" y="0"/>
              <a:chExt cx="183398" cy="376678"/>
            </a:xfrm>
          </p:grpSpPr>
          <p:sp>
            <p:nvSpPr>
              <p:cNvPr id="931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1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27" name="Grouper"/>
            <p:cNvGrpSpPr/>
            <p:nvPr/>
          </p:nvGrpSpPr>
          <p:grpSpPr>
            <a:xfrm>
              <a:off x="10324210" y="7084396"/>
              <a:ext cx="183399" cy="376679"/>
              <a:chOff x="0" y="0"/>
              <a:chExt cx="183398" cy="376678"/>
            </a:xfrm>
          </p:grpSpPr>
          <p:sp>
            <p:nvSpPr>
              <p:cNvPr id="932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34" name="Grouper"/>
            <p:cNvGrpSpPr/>
            <p:nvPr/>
          </p:nvGrpSpPr>
          <p:grpSpPr>
            <a:xfrm>
              <a:off x="10616310" y="7084396"/>
              <a:ext cx="183399" cy="376679"/>
              <a:chOff x="0" y="0"/>
              <a:chExt cx="183398" cy="376678"/>
            </a:xfrm>
          </p:grpSpPr>
          <p:sp>
            <p:nvSpPr>
              <p:cNvPr id="932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2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41" name="Grouper"/>
            <p:cNvGrpSpPr/>
            <p:nvPr/>
          </p:nvGrpSpPr>
          <p:grpSpPr>
            <a:xfrm>
              <a:off x="10908410" y="7084396"/>
              <a:ext cx="183399" cy="376679"/>
              <a:chOff x="0" y="0"/>
              <a:chExt cx="183398" cy="376678"/>
            </a:xfrm>
          </p:grpSpPr>
          <p:sp>
            <p:nvSpPr>
              <p:cNvPr id="933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3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48" name="Grouper"/>
            <p:cNvGrpSpPr/>
            <p:nvPr/>
          </p:nvGrpSpPr>
          <p:grpSpPr>
            <a:xfrm>
              <a:off x="11200510" y="7084396"/>
              <a:ext cx="183399" cy="376679"/>
              <a:chOff x="0" y="0"/>
              <a:chExt cx="183398" cy="376678"/>
            </a:xfrm>
          </p:grpSpPr>
          <p:sp>
            <p:nvSpPr>
              <p:cNvPr id="934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4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55" name="Grouper"/>
            <p:cNvGrpSpPr/>
            <p:nvPr/>
          </p:nvGrpSpPr>
          <p:grpSpPr>
            <a:xfrm>
              <a:off x="11492610" y="7084396"/>
              <a:ext cx="183399" cy="376679"/>
              <a:chOff x="0" y="0"/>
              <a:chExt cx="183398" cy="376678"/>
            </a:xfrm>
          </p:grpSpPr>
          <p:sp>
            <p:nvSpPr>
              <p:cNvPr id="934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62" name="Grouper"/>
            <p:cNvGrpSpPr/>
            <p:nvPr/>
          </p:nvGrpSpPr>
          <p:grpSpPr>
            <a:xfrm>
              <a:off x="11784710" y="7084396"/>
              <a:ext cx="183399" cy="376679"/>
              <a:chOff x="0" y="0"/>
              <a:chExt cx="183398" cy="376678"/>
            </a:xfrm>
          </p:grpSpPr>
          <p:sp>
            <p:nvSpPr>
              <p:cNvPr id="935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5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69" name="Grouper"/>
            <p:cNvGrpSpPr/>
            <p:nvPr/>
          </p:nvGrpSpPr>
          <p:grpSpPr>
            <a:xfrm>
              <a:off x="12076810" y="7084396"/>
              <a:ext cx="183399" cy="376679"/>
              <a:chOff x="0" y="0"/>
              <a:chExt cx="183398" cy="376678"/>
            </a:xfrm>
          </p:grpSpPr>
          <p:sp>
            <p:nvSpPr>
              <p:cNvPr id="936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6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76" name="Grouper"/>
            <p:cNvGrpSpPr/>
            <p:nvPr/>
          </p:nvGrpSpPr>
          <p:grpSpPr>
            <a:xfrm>
              <a:off x="12368910" y="7084396"/>
              <a:ext cx="183399" cy="376679"/>
              <a:chOff x="0" y="0"/>
              <a:chExt cx="183398" cy="376678"/>
            </a:xfrm>
          </p:grpSpPr>
          <p:sp>
            <p:nvSpPr>
              <p:cNvPr id="937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83" name="Grouper"/>
            <p:cNvGrpSpPr/>
            <p:nvPr/>
          </p:nvGrpSpPr>
          <p:grpSpPr>
            <a:xfrm>
              <a:off x="12661010" y="7084396"/>
              <a:ext cx="183399" cy="376679"/>
              <a:chOff x="0" y="0"/>
              <a:chExt cx="183398" cy="376678"/>
            </a:xfrm>
          </p:grpSpPr>
          <p:sp>
            <p:nvSpPr>
              <p:cNvPr id="937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7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90" name="Grouper"/>
            <p:cNvGrpSpPr/>
            <p:nvPr/>
          </p:nvGrpSpPr>
          <p:grpSpPr>
            <a:xfrm>
              <a:off x="100711" y="7629349"/>
              <a:ext cx="183399" cy="376680"/>
              <a:chOff x="0" y="0"/>
              <a:chExt cx="183398" cy="376678"/>
            </a:xfrm>
          </p:grpSpPr>
          <p:sp>
            <p:nvSpPr>
              <p:cNvPr id="938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8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397" name="Grouper"/>
            <p:cNvGrpSpPr/>
            <p:nvPr/>
          </p:nvGrpSpPr>
          <p:grpSpPr>
            <a:xfrm>
              <a:off x="392811" y="7629349"/>
              <a:ext cx="183399" cy="376680"/>
              <a:chOff x="0" y="0"/>
              <a:chExt cx="183398" cy="376678"/>
            </a:xfrm>
          </p:grpSpPr>
          <p:sp>
            <p:nvSpPr>
              <p:cNvPr id="939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04" name="Grouper"/>
            <p:cNvGrpSpPr/>
            <p:nvPr/>
          </p:nvGrpSpPr>
          <p:grpSpPr>
            <a:xfrm>
              <a:off x="684911" y="7629349"/>
              <a:ext cx="183399" cy="376680"/>
              <a:chOff x="0" y="0"/>
              <a:chExt cx="183398" cy="376678"/>
            </a:xfrm>
          </p:grpSpPr>
          <p:sp>
            <p:nvSpPr>
              <p:cNvPr id="939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39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11" name="Grouper"/>
            <p:cNvGrpSpPr/>
            <p:nvPr/>
          </p:nvGrpSpPr>
          <p:grpSpPr>
            <a:xfrm>
              <a:off x="977011" y="7629349"/>
              <a:ext cx="183399" cy="376680"/>
              <a:chOff x="0" y="0"/>
              <a:chExt cx="183398" cy="376678"/>
            </a:xfrm>
          </p:grpSpPr>
          <p:sp>
            <p:nvSpPr>
              <p:cNvPr id="940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0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18" name="Grouper"/>
            <p:cNvGrpSpPr/>
            <p:nvPr/>
          </p:nvGrpSpPr>
          <p:grpSpPr>
            <a:xfrm>
              <a:off x="1269111" y="7629349"/>
              <a:ext cx="183399" cy="376680"/>
              <a:chOff x="0" y="0"/>
              <a:chExt cx="183398" cy="376678"/>
            </a:xfrm>
          </p:grpSpPr>
          <p:sp>
            <p:nvSpPr>
              <p:cNvPr id="941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1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25" name="Grouper"/>
            <p:cNvGrpSpPr/>
            <p:nvPr/>
          </p:nvGrpSpPr>
          <p:grpSpPr>
            <a:xfrm>
              <a:off x="1561211" y="7629349"/>
              <a:ext cx="183399" cy="376680"/>
              <a:chOff x="0" y="0"/>
              <a:chExt cx="183398" cy="376678"/>
            </a:xfrm>
          </p:grpSpPr>
          <p:sp>
            <p:nvSpPr>
              <p:cNvPr id="941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32" name="Grouper"/>
            <p:cNvGrpSpPr/>
            <p:nvPr/>
          </p:nvGrpSpPr>
          <p:grpSpPr>
            <a:xfrm>
              <a:off x="1853311" y="7629349"/>
              <a:ext cx="183399" cy="376680"/>
              <a:chOff x="0" y="0"/>
              <a:chExt cx="183398" cy="376678"/>
            </a:xfrm>
          </p:grpSpPr>
          <p:sp>
            <p:nvSpPr>
              <p:cNvPr id="942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2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39" name="Grouper"/>
            <p:cNvGrpSpPr/>
            <p:nvPr/>
          </p:nvGrpSpPr>
          <p:grpSpPr>
            <a:xfrm>
              <a:off x="2145411" y="7629349"/>
              <a:ext cx="183399" cy="376680"/>
              <a:chOff x="0" y="0"/>
              <a:chExt cx="183398" cy="376678"/>
            </a:xfrm>
          </p:grpSpPr>
          <p:sp>
            <p:nvSpPr>
              <p:cNvPr id="943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3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46" name="Grouper"/>
            <p:cNvGrpSpPr/>
            <p:nvPr/>
          </p:nvGrpSpPr>
          <p:grpSpPr>
            <a:xfrm>
              <a:off x="2437511" y="7629349"/>
              <a:ext cx="183399" cy="376680"/>
              <a:chOff x="0" y="0"/>
              <a:chExt cx="183398" cy="376678"/>
            </a:xfrm>
          </p:grpSpPr>
          <p:sp>
            <p:nvSpPr>
              <p:cNvPr id="944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53" name="Grouper"/>
            <p:cNvGrpSpPr/>
            <p:nvPr/>
          </p:nvGrpSpPr>
          <p:grpSpPr>
            <a:xfrm>
              <a:off x="2729611" y="7629349"/>
              <a:ext cx="183399" cy="376680"/>
              <a:chOff x="0" y="0"/>
              <a:chExt cx="183398" cy="376678"/>
            </a:xfrm>
          </p:grpSpPr>
          <p:sp>
            <p:nvSpPr>
              <p:cNvPr id="944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4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60" name="Grouper"/>
            <p:cNvGrpSpPr/>
            <p:nvPr/>
          </p:nvGrpSpPr>
          <p:grpSpPr>
            <a:xfrm>
              <a:off x="3021711" y="7629349"/>
              <a:ext cx="183399" cy="376680"/>
              <a:chOff x="0" y="0"/>
              <a:chExt cx="183398" cy="376678"/>
            </a:xfrm>
          </p:grpSpPr>
          <p:sp>
            <p:nvSpPr>
              <p:cNvPr id="945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5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67" name="Grouper"/>
            <p:cNvGrpSpPr/>
            <p:nvPr/>
          </p:nvGrpSpPr>
          <p:grpSpPr>
            <a:xfrm>
              <a:off x="3313811" y="7629349"/>
              <a:ext cx="183399" cy="376680"/>
              <a:chOff x="0" y="0"/>
              <a:chExt cx="183398" cy="376678"/>
            </a:xfrm>
          </p:grpSpPr>
          <p:sp>
            <p:nvSpPr>
              <p:cNvPr id="946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74" name="Grouper"/>
            <p:cNvGrpSpPr/>
            <p:nvPr/>
          </p:nvGrpSpPr>
          <p:grpSpPr>
            <a:xfrm>
              <a:off x="3605911" y="7629349"/>
              <a:ext cx="183399" cy="376680"/>
              <a:chOff x="0" y="0"/>
              <a:chExt cx="183398" cy="376678"/>
            </a:xfrm>
          </p:grpSpPr>
          <p:sp>
            <p:nvSpPr>
              <p:cNvPr id="946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6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81" name="Grouper"/>
            <p:cNvGrpSpPr/>
            <p:nvPr/>
          </p:nvGrpSpPr>
          <p:grpSpPr>
            <a:xfrm>
              <a:off x="3898011" y="7629349"/>
              <a:ext cx="183399" cy="376680"/>
              <a:chOff x="0" y="0"/>
              <a:chExt cx="183398" cy="376678"/>
            </a:xfrm>
          </p:grpSpPr>
          <p:sp>
            <p:nvSpPr>
              <p:cNvPr id="947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7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88" name="Grouper"/>
            <p:cNvGrpSpPr/>
            <p:nvPr/>
          </p:nvGrpSpPr>
          <p:grpSpPr>
            <a:xfrm>
              <a:off x="4190111" y="7629349"/>
              <a:ext cx="183399" cy="376680"/>
              <a:chOff x="0" y="0"/>
              <a:chExt cx="183398" cy="376678"/>
            </a:xfrm>
          </p:grpSpPr>
          <p:sp>
            <p:nvSpPr>
              <p:cNvPr id="948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8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495" name="Grouper"/>
            <p:cNvGrpSpPr/>
            <p:nvPr/>
          </p:nvGrpSpPr>
          <p:grpSpPr>
            <a:xfrm>
              <a:off x="4482211" y="7629349"/>
              <a:ext cx="183399" cy="376680"/>
              <a:chOff x="0" y="0"/>
              <a:chExt cx="183398" cy="376678"/>
            </a:xfrm>
          </p:grpSpPr>
          <p:sp>
            <p:nvSpPr>
              <p:cNvPr id="948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02" name="Grouper"/>
            <p:cNvGrpSpPr/>
            <p:nvPr/>
          </p:nvGrpSpPr>
          <p:grpSpPr>
            <a:xfrm>
              <a:off x="4774311" y="7629349"/>
              <a:ext cx="183399" cy="376680"/>
              <a:chOff x="0" y="0"/>
              <a:chExt cx="183398" cy="376678"/>
            </a:xfrm>
          </p:grpSpPr>
          <p:sp>
            <p:nvSpPr>
              <p:cNvPr id="949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49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09" name="Grouper"/>
            <p:cNvGrpSpPr/>
            <p:nvPr/>
          </p:nvGrpSpPr>
          <p:grpSpPr>
            <a:xfrm>
              <a:off x="5066411" y="7629349"/>
              <a:ext cx="183399" cy="376680"/>
              <a:chOff x="0" y="0"/>
              <a:chExt cx="183398" cy="376678"/>
            </a:xfrm>
          </p:grpSpPr>
          <p:sp>
            <p:nvSpPr>
              <p:cNvPr id="950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0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16" name="Grouper"/>
            <p:cNvGrpSpPr/>
            <p:nvPr/>
          </p:nvGrpSpPr>
          <p:grpSpPr>
            <a:xfrm>
              <a:off x="5358511" y="7629349"/>
              <a:ext cx="183399" cy="376680"/>
              <a:chOff x="0" y="0"/>
              <a:chExt cx="183398" cy="376678"/>
            </a:xfrm>
          </p:grpSpPr>
          <p:sp>
            <p:nvSpPr>
              <p:cNvPr id="951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23" name="Grouper"/>
            <p:cNvGrpSpPr/>
            <p:nvPr/>
          </p:nvGrpSpPr>
          <p:grpSpPr>
            <a:xfrm>
              <a:off x="5650611" y="7629349"/>
              <a:ext cx="183399" cy="376680"/>
              <a:chOff x="0" y="0"/>
              <a:chExt cx="183398" cy="376678"/>
            </a:xfrm>
          </p:grpSpPr>
          <p:sp>
            <p:nvSpPr>
              <p:cNvPr id="951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1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30" name="Grouper"/>
            <p:cNvGrpSpPr/>
            <p:nvPr/>
          </p:nvGrpSpPr>
          <p:grpSpPr>
            <a:xfrm>
              <a:off x="5942711" y="7629349"/>
              <a:ext cx="183399" cy="376680"/>
              <a:chOff x="0" y="0"/>
              <a:chExt cx="183398" cy="376678"/>
            </a:xfrm>
          </p:grpSpPr>
          <p:sp>
            <p:nvSpPr>
              <p:cNvPr id="952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2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37" name="Grouper"/>
            <p:cNvGrpSpPr/>
            <p:nvPr/>
          </p:nvGrpSpPr>
          <p:grpSpPr>
            <a:xfrm>
              <a:off x="6234811" y="7629349"/>
              <a:ext cx="183399" cy="376680"/>
              <a:chOff x="0" y="0"/>
              <a:chExt cx="183398" cy="376678"/>
            </a:xfrm>
          </p:grpSpPr>
          <p:sp>
            <p:nvSpPr>
              <p:cNvPr id="953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44" name="Grouper"/>
            <p:cNvGrpSpPr/>
            <p:nvPr/>
          </p:nvGrpSpPr>
          <p:grpSpPr>
            <a:xfrm>
              <a:off x="6526910" y="7629349"/>
              <a:ext cx="183399" cy="376680"/>
              <a:chOff x="0" y="0"/>
              <a:chExt cx="183398" cy="376678"/>
            </a:xfrm>
          </p:grpSpPr>
          <p:sp>
            <p:nvSpPr>
              <p:cNvPr id="953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3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51" name="Grouper"/>
            <p:cNvGrpSpPr/>
            <p:nvPr/>
          </p:nvGrpSpPr>
          <p:grpSpPr>
            <a:xfrm>
              <a:off x="6819010" y="7629349"/>
              <a:ext cx="183399" cy="376680"/>
              <a:chOff x="0" y="0"/>
              <a:chExt cx="183398" cy="376678"/>
            </a:xfrm>
          </p:grpSpPr>
          <p:sp>
            <p:nvSpPr>
              <p:cNvPr id="954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4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58" name="Grouper"/>
            <p:cNvGrpSpPr/>
            <p:nvPr/>
          </p:nvGrpSpPr>
          <p:grpSpPr>
            <a:xfrm>
              <a:off x="7111110" y="7629349"/>
              <a:ext cx="183399" cy="376680"/>
              <a:chOff x="0" y="0"/>
              <a:chExt cx="183398" cy="376678"/>
            </a:xfrm>
          </p:grpSpPr>
          <p:sp>
            <p:nvSpPr>
              <p:cNvPr id="955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5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65" name="Grouper"/>
            <p:cNvGrpSpPr/>
            <p:nvPr/>
          </p:nvGrpSpPr>
          <p:grpSpPr>
            <a:xfrm>
              <a:off x="7403210" y="7629349"/>
              <a:ext cx="183399" cy="376680"/>
              <a:chOff x="0" y="0"/>
              <a:chExt cx="183398" cy="376678"/>
            </a:xfrm>
          </p:grpSpPr>
          <p:sp>
            <p:nvSpPr>
              <p:cNvPr id="955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72" name="Grouper"/>
            <p:cNvGrpSpPr/>
            <p:nvPr/>
          </p:nvGrpSpPr>
          <p:grpSpPr>
            <a:xfrm>
              <a:off x="7695310" y="7629349"/>
              <a:ext cx="183399" cy="376680"/>
              <a:chOff x="0" y="0"/>
              <a:chExt cx="183398" cy="376678"/>
            </a:xfrm>
          </p:grpSpPr>
          <p:sp>
            <p:nvSpPr>
              <p:cNvPr id="956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6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79" name="Grouper"/>
            <p:cNvGrpSpPr/>
            <p:nvPr/>
          </p:nvGrpSpPr>
          <p:grpSpPr>
            <a:xfrm>
              <a:off x="7987410" y="7629349"/>
              <a:ext cx="183399" cy="376680"/>
              <a:chOff x="0" y="0"/>
              <a:chExt cx="183398" cy="376678"/>
            </a:xfrm>
          </p:grpSpPr>
          <p:sp>
            <p:nvSpPr>
              <p:cNvPr id="957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7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86" name="Grouper"/>
            <p:cNvGrpSpPr/>
            <p:nvPr/>
          </p:nvGrpSpPr>
          <p:grpSpPr>
            <a:xfrm>
              <a:off x="8279510" y="7629349"/>
              <a:ext cx="183399" cy="376680"/>
              <a:chOff x="0" y="0"/>
              <a:chExt cx="183398" cy="376678"/>
            </a:xfrm>
          </p:grpSpPr>
          <p:sp>
            <p:nvSpPr>
              <p:cNvPr id="958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593" name="Grouper"/>
            <p:cNvGrpSpPr/>
            <p:nvPr/>
          </p:nvGrpSpPr>
          <p:grpSpPr>
            <a:xfrm>
              <a:off x="8571610" y="7629349"/>
              <a:ext cx="183399" cy="376680"/>
              <a:chOff x="0" y="0"/>
              <a:chExt cx="183398" cy="376678"/>
            </a:xfrm>
          </p:grpSpPr>
          <p:sp>
            <p:nvSpPr>
              <p:cNvPr id="958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8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00" name="Grouper"/>
            <p:cNvGrpSpPr/>
            <p:nvPr/>
          </p:nvGrpSpPr>
          <p:grpSpPr>
            <a:xfrm>
              <a:off x="8863710" y="7629349"/>
              <a:ext cx="183399" cy="376680"/>
              <a:chOff x="0" y="0"/>
              <a:chExt cx="183398" cy="376678"/>
            </a:xfrm>
          </p:grpSpPr>
          <p:sp>
            <p:nvSpPr>
              <p:cNvPr id="959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59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07" name="Grouper"/>
            <p:cNvGrpSpPr/>
            <p:nvPr/>
          </p:nvGrpSpPr>
          <p:grpSpPr>
            <a:xfrm>
              <a:off x="9155810" y="7629349"/>
              <a:ext cx="183399" cy="376680"/>
              <a:chOff x="0" y="0"/>
              <a:chExt cx="183398" cy="376678"/>
            </a:xfrm>
          </p:grpSpPr>
          <p:sp>
            <p:nvSpPr>
              <p:cNvPr id="960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14" name="Grouper"/>
            <p:cNvGrpSpPr/>
            <p:nvPr/>
          </p:nvGrpSpPr>
          <p:grpSpPr>
            <a:xfrm>
              <a:off x="9447910" y="7629349"/>
              <a:ext cx="183399" cy="376680"/>
              <a:chOff x="0" y="0"/>
              <a:chExt cx="183398" cy="376678"/>
            </a:xfrm>
          </p:grpSpPr>
          <p:sp>
            <p:nvSpPr>
              <p:cNvPr id="960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0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21" name="Grouper"/>
            <p:cNvGrpSpPr/>
            <p:nvPr/>
          </p:nvGrpSpPr>
          <p:grpSpPr>
            <a:xfrm>
              <a:off x="9740010" y="7629349"/>
              <a:ext cx="183399" cy="376680"/>
              <a:chOff x="0" y="0"/>
              <a:chExt cx="183398" cy="376678"/>
            </a:xfrm>
          </p:grpSpPr>
          <p:sp>
            <p:nvSpPr>
              <p:cNvPr id="961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1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28" name="Grouper"/>
            <p:cNvGrpSpPr/>
            <p:nvPr/>
          </p:nvGrpSpPr>
          <p:grpSpPr>
            <a:xfrm>
              <a:off x="10032110" y="7629349"/>
              <a:ext cx="183399" cy="376680"/>
              <a:chOff x="0" y="0"/>
              <a:chExt cx="183398" cy="376678"/>
            </a:xfrm>
          </p:grpSpPr>
          <p:sp>
            <p:nvSpPr>
              <p:cNvPr id="962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2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35" name="Grouper"/>
            <p:cNvGrpSpPr/>
            <p:nvPr/>
          </p:nvGrpSpPr>
          <p:grpSpPr>
            <a:xfrm>
              <a:off x="10324210" y="7629349"/>
              <a:ext cx="183399" cy="376680"/>
              <a:chOff x="0" y="0"/>
              <a:chExt cx="183398" cy="376678"/>
            </a:xfrm>
          </p:grpSpPr>
          <p:sp>
            <p:nvSpPr>
              <p:cNvPr id="962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42" name="Grouper"/>
            <p:cNvGrpSpPr/>
            <p:nvPr/>
          </p:nvGrpSpPr>
          <p:grpSpPr>
            <a:xfrm>
              <a:off x="10616310" y="7629349"/>
              <a:ext cx="183399" cy="376680"/>
              <a:chOff x="0" y="0"/>
              <a:chExt cx="183398" cy="376678"/>
            </a:xfrm>
          </p:grpSpPr>
          <p:sp>
            <p:nvSpPr>
              <p:cNvPr id="963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3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49" name="Grouper"/>
            <p:cNvGrpSpPr/>
            <p:nvPr/>
          </p:nvGrpSpPr>
          <p:grpSpPr>
            <a:xfrm>
              <a:off x="10908410" y="7629349"/>
              <a:ext cx="183399" cy="376680"/>
              <a:chOff x="0" y="0"/>
              <a:chExt cx="183398" cy="376678"/>
            </a:xfrm>
          </p:grpSpPr>
          <p:sp>
            <p:nvSpPr>
              <p:cNvPr id="964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4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56" name="Grouper"/>
            <p:cNvGrpSpPr/>
            <p:nvPr/>
          </p:nvGrpSpPr>
          <p:grpSpPr>
            <a:xfrm>
              <a:off x="11200510" y="7629349"/>
              <a:ext cx="183399" cy="376680"/>
              <a:chOff x="0" y="0"/>
              <a:chExt cx="183398" cy="376678"/>
            </a:xfrm>
          </p:grpSpPr>
          <p:sp>
            <p:nvSpPr>
              <p:cNvPr id="965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63" name="Grouper"/>
            <p:cNvGrpSpPr/>
            <p:nvPr/>
          </p:nvGrpSpPr>
          <p:grpSpPr>
            <a:xfrm>
              <a:off x="11492610" y="7629349"/>
              <a:ext cx="183399" cy="376680"/>
              <a:chOff x="0" y="0"/>
              <a:chExt cx="183398" cy="376678"/>
            </a:xfrm>
          </p:grpSpPr>
          <p:sp>
            <p:nvSpPr>
              <p:cNvPr id="965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5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70" name="Grouper"/>
            <p:cNvGrpSpPr/>
            <p:nvPr/>
          </p:nvGrpSpPr>
          <p:grpSpPr>
            <a:xfrm>
              <a:off x="11784710" y="7629349"/>
              <a:ext cx="183399" cy="376680"/>
              <a:chOff x="0" y="0"/>
              <a:chExt cx="183398" cy="376678"/>
            </a:xfrm>
          </p:grpSpPr>
          <p:sp>
            <p:nvSpPr>
              <p:cNvPr id="966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6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77" name="Grouper"/>
            <p:cNvGrpSpPr/>
            <p:nvPr/>
          </p:nvGrpSpPr>
          <p:grpSpPr>
            <a:xfrm>
              <a:off x="12076810" y="7629349"/>
              <a:ext cx="183399" cy="376680"/>
              <a:chOff x="0" y="0"/>
              <a:chExt cx="183398" cy="376678"/>
            </a:xfrm>
          </p:grpSpPr>
          <p:sp>
            <p:nvSpPr>
              <p:cNvPr id="967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84" name="Grouper"/>
            <p:cNvGrpSpPr/>
            <p:nvPr/>
          </p:nvGrpSpPr>
          <p:grpSpPr>
            <a:xfrm>
              <a:off x="12368910" y="7629349"/>
              <a:ext cx="183399" cy="376680"/>
              <a:chOff x="0" y="0"/>
              <a:chExt cx="183398" cy="376678"/>
            </a:xfrm>
          </p:grpSpPr>
          <p:sp>
            <p:nvSpPr>
              <p:cNvPr id="967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7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91" name="Grouper"/>
            <p:cNvGrpSpPr/>
            <p:nvPr/>
          </p:nvGrpSpPr>
          <p:grpSpPr>
            <a:xfrm>
              <a:off x="12661010" y="7629349"/>
              <a:ext cx="183399" cy="376680"/>
              <a:chOff x="0" y="0"/>
              <a:chExt cx="183398" cy="376678"/>
            </a:xfrm>
          </p:grpSpPr>
          <p:sp>
            <p:nvSpPr>
              <p:cNvPr id="968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8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698" name="Grouper"/>
            <p:cNvGrpSpPr/>
            <p:nvPr/>
          </p:nvGrpSpPr>
          <p:grpSpPr>
            <a:xfrm>
              <a:off x="116165" y="8174303"/>
              <a:ext cx="183399" cy="376679"/>
              <a:chOff x="0" y="0"/>
              <a:chExt cx="183398" cy="376678"/>
            </a:xfrm>
          </p:grpSpPr>
          <p:sp>
            <p:nvSpPr>
              <p:cNvPr id="969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69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05" name="Grouper"/>
            <p:cNvGrpSpPr/>
            <p:nvPr/>
          </p:nvGrpSpPr>
          <p:grpSpPr>
            <a:xfrm>
              <a:off x="408265" y="8174303"/>
              <a:ext cx="183399" cy="376679"/>
              <a:chOff x="0" y="0"/>
              <a:chExt cx="183398" cy="376678"/>
            </a:xfrm>
          </p:grpSpPr>
          <p:sp>
            <p:nvSpPr>
              <p:cNvPr id="969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12" name="Grouper"/>
            <p:cNvGrpSpPr/>
            <p:nvPr/>
          </p:nvGrpSpPr>
          <p:grpSpPr>
            <a:xfrm>
              <a:off x="700364" y="8174303"/>
              <a:ext cx="183400" cy="376679"/>
              <a:chOff x="0" y="0"/>
              <a:chExt cx="183398" cy="376678"/>
            </a:xfrm>
          </p:grpSpPr>
          <p:sp>
            <p:nvSpPr>
              <p:cNvPr id="970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0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19" name="Grouper"/>
            <p:cNvGrpSpPr/>
            <p:nvPr/>
          </p:nvGrpSpPr>
          <p:grpSpPr>
            <a:xfrm>
              <a:off x="992465" y="8174303"/>
              <a:ext cx="183399" cy="376679"/>
              <a:chOff x="0" y="0"/>
              <a:chExt cx="183398" cy="376678"/>
            </a:xfrm>
          </p:grpSpPr>
          <p:sp>
            <p:nvSpPr>
              <p:cNvPr id="971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1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26" name="Grouper"/>
            <p:cNvGrpSpPr/>
            <p:nvPr/>
          </p:nvGrpSpPr>
          <p:grpSpPr>
            <a:xfrm>
              <a:off x="1284565" y="8174303"/>
              <a:ext cx="183399" cy="376679"/>
              <a:chOff x="0" y="0"/>
              <a:chExt cx="183398" cy="376678"/>
            </a:xfrm>
          </p:grpSpPr>
          <p:sp>
            <p:nvSpPr>
              <p:cNvPr id="972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33" name="Grouper"/>
            <p:cNvGrpSpPr/>
            <p:nvPr/>
          </p:nvGrpSpPr>
          <p:grpSpPr>
            <a:xfrm>
              <a:off x="1576664" y="8174303"/>
              <a:ext cx="183400" cy="376679"/>
              <a:chOff x="0" y="0"/>
              <a:chExt cx="183398" cy="376678"/>
            </a:xfrm>
          </p:grpSpPr>
          <p:sp>
            <p:nvSpPr>
              <p:cNvPr id="972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2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40" name="Grouper"/>
            <p:cNvGrpSpPr/>
            <p:nvPr/>
          </p:nvGrpSpPr>
          <p:grpSpPr>
            <a:xfrm>
              <a:off x="1868765" y="8174303"/>
              <a:ext cx="183399" cy="376679"/>
              <a:chOff x="0" y="0"/>
              <a:chExt cx="183398" cy="376678"/>
            </a:xfrm>
          </p:grpSpPr>
          <p:sp>
            <p:nvSpPr>
              <p:cNvPr id="973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3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47" name="Grouper"/>
            <p:cNvGrpSpPr/>
            <p:nvPr/>
          </p:nvGrpSpPr>
          <p:grpSpPr>
            <a:xfrm>
              <a:off x="2160865" y="8174303"/>
              <a:ext cx="183399" cy="376679"/>
              <a:chOff x="0" y="0"/>
              <a:chExt cx="183398" cy="376678"/>
            </a:xfrm>
          </p:grpSpPr>
          <p:sp>
            <p:nvSpPr>
              <p:cNvPr id="974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54" name="Grouper"/>
            <p:cNvGrpSpPr/>
            <p:nvPr/>
          </p:nvGrpSpPr>
          <p:grpSpPr>
            <a:xfrm>
              <a:off x="2452965" y="8174303"/>
              <a:ext cx="183399" cy="376679"/>
              <a:chOff x="0" y="0"/>
              <a:chExt cx="183398" cy="376678"/>
            </a:xfrm>
          </p:grpSpPr>
          <p:sp>
            <p:nvSpPr>
              <p:cNvPr id="974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4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61" name="Grouper"/>
            <p:cNvGrpSpPr/>
            <p:nvPr/>
          </p:nvGrpSpPr>
          <p:grpSpPr>
            <a:xfrm>
              <a:off x="2745065" y="8174303"/>
              <a:ext cx="183399" cy="376679"/>
              <a:chOff x="0" y="0"/>
              <a:chExt cx="183398" cy="376678"/>
            </a:xfrm>
          </p:grpSpPr>
          <p:sp>
            <p:nvSpPr>
              <p:cNvPr id="975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5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68" name="Grouper"/>
            <p:cNvGrpSpPr/>
            <p:nvPr/>
          </p:nvGrpSpPr>
          <p:grpSpPr>
            <a:xfrm>
              <a:off x="3037165" y="8174303"/>
              <a:ext cx="183399" cy="376679"/>
              <a:chOff x="0" y="0"/>
              <a:chExt cx="183398" cy="376678"/>
            </a:xfrm>
          </p:grpSpPr>
          <p:sp>
            <p:nvSpPr>
              <p:cNvPr id="976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6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75" name="Grouper"/>
            <p:cNvGrpSpPr/>
            <p:nvPr/>
          </p:nvGrpSpPr>
          <p:grpSpPr>
            <a:xfrm>
              <a:off x="3329265" y="8174303"/>
              <a:ext cx="183399" cy="376679"/>
              <a:chOff x="0" y="0"/>
              <a:chExt cx="183398" cy="376678"/>
            </a:xfrm>
          </p:grpSpPr>
          <p:sp>
            <p:nvSpPr>
              <p:cNvPr id="976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82" name="Grouper"/>
            <p:cNvGrpSpPr/>
            <p:nvPr/>
          </p:nvGrpSpPr>
          <p:grpSpPr>
            <a:xfrm>
              <a:off x="3621365" y="8174303"/>
              <a:ext cx="183399" cy="376679"/>
              <a:chOff x="0" y="0"/>
              <a:chExt cx="183398" cy="376678"/>
            </a:xfrm>
          </p:grpSpPr>
          <p:sp>
            <p:nvSpPr>
              <p:cNvPr id="977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7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89" name="Grouper"/>
            <p:cNvGrpSpPr/>
            <p:nvPr/>
          </p:nvGrpSpPr>
          <p:grpSpPr>
            <a:xfrm>
              <a:off x="3913465" y="8174303"/>
              <a:ext cx="183399" cy="376679"/>
              <a:chOff x="0" y="0"/>
              <a:chExt cx="183398" cy="376678"/>
            </a:xfrm>
          </p:grpSpPr>
          <p:sp>
            <p:nvSpPr>
              <p:cNvPr id="978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8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796" name="Grouper"/>
            <p:cNvGrpSpPr/>
            <p:nvPr/>
          </p:nvGrpSpPr>
          <p:grpSpPr>
            <a:xfrm>
              <a:off x="4205565" y="8174303"/>
              <a:ext cx="183399" cy="376679"/>
              <a:chOff x="0" y="0"/>
              <a:chExt cx="183398" cy="376678"/>
            </a:xfrm>
          </p:grpSpPr>
          <p:sp>
            <p:nvSpPr>
              <p:cNvPr id="979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03" name="Grouper"/>
            <p:cNvGrpSpPr/>
            <p:nvPr/>
          </p:nvGrpSpPr>
          <p:grpSpPr>
            <a:xfrm>
              <a:off x="4497665" y="8174303"/>
              <a:ext cx="183399" cy="376679"/>
              <a:chOff x="0" y="0"/>
              <a:chExt cx="183398" cy="376678"/>
            </a:xfrm>
          </p:grpSpPr>
          <p:sp>
            <p:nvSpPr>
              <p:cNvPr id="979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79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10" name="Grouper"/>
            <p:cNvGrpSpPr/>
            <p:nvPr/>
          </p:nvGrpSpPr>
          <p:grpSpPr>
            <a:xfrm>
              <a:off x="4789765" y="8174303"/>
              <a:ext cx="183399" cy="376679"/>
              <a:chOff x="0" y="0"/>
              <a:chExt cx="183398" cy="376678"/>
            </a:xfrm>
          </p:grpSpPr>
          <p:sp>
            <p:nvSpPr>
              <p:cNvPr id="980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0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17" name="Grouper"/>
            <p:cNvGrpSpPr/>
            <p:nvPr/>
          </p:nvGrpSpPr>
          <p:grpSpPr>
            <a:xfrm>
              <a:off x="5081865" y="8174303"/>
              <a:ext cx="183399" cy="376679"/>
              <a:chOff x="0" y="0"/>
              <a:chExt cx="183398" cy="376678"/>
            </a:xfrm>
          </p:grpSpPr>
          <p:sp>
            <p:nvSpPr>
              <p:cNvPr id="981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24" name="Grouper"/>
            <p:cNvGrpSpPr/>
            <p:nvPr/>
          </p:nvGrpSpPr>
          <p:grpSpPr>
            <a:xfrm>
              <a:off x="5373965" y="8174303"/>
              <a:ext cx="183399" cy="376679"/>
              <a:chOff x="0" y="0"/>
              <a:chExt cx="183398" cy="376678"/>
            </a:xfrm>
          </p:grpSpPr>
          <p:sp>
            <p:nvSpPr>
              <p:cNvPr id="981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1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31" name="Grouper"/>
            <p:cNvGrpSpPr/>
            <p:nvPr/>
          </p:nvGrpSpPr>
          <p:grpSpPr>
            <a:xfrm>
              <a:off x="5666065" y="8174303"/>
              <a:ext cx="183399" cy="376679"/>
              <a:chOff x="0" y="0"/>
              <a:chExt cx="183398" cy="376678"/>
            </a:xfrm>
          </p:grpSpPr>
          <p:sp>
            <p:nvSpPr>
              <p:cNvPr id="982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2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38" name="Grouper"/>
            <p:cNvGrpSpPr/>
            <p:nvPr/>
          </p:nvGrpSpPr>
          <p:grpSpPr>
            <a:xfrm>
              <a:off x="5958165" y="8174303"/>
              <a:ext cx="183399" cy="376679"/>
              <a:chOff x="0" y="0"/>
              <a:chExt cx="183398" cy="376678"/>
            </a:xfrm>
          </p:grpSpPr>
          <p:sp>
            <p:nvSpPr>
              <p:cNvPr id="983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3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45" name="Grouper"/>
            <p:cNvGrpSpPr/>
            <p:nvPr/>
          </p:nvGrpSpPr>
          <p:grpSpPr>
            <a:xfrm>
              <a:off x="6250265" y="8174303"/>
              <a:ext cx="183399" cy="376679"/>
              <a:chOff x="0" y="0"/>
              <a:chExt cx="183398" cy="376678"/>
            </a:xfrm>
          </p:grpSpPr>
          <p:sp>
            <p:nvSpPr>
              <p:cNvPr id="983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52" name="Grouper"/>
            <p:cNvGrpSpPr/>
            <p:nvPr/>
          </p:nvGrpSpPr>
          <p:grpSpPr>
            <a:xfrm>
              <a:off x="6542363" y="8174303"/>
              <a:ext cx="183399" cy="376679"/>
              <a:chOff x="0" y="0"/>
              <a:chExt cx="183398" cy="376678"/>
            </a:xfrm>
          </p:grpSpPr>
          <p:sp>
            <p:nvSpPr>
              <p:cNvPr id="984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4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59" name="Grouper"/>
            <p:cNvGrpSpPr/>
            <p:nvPr/>
          </p:nvGrpSpPr>
          <p:grpSpPr>
            <a:xfrm>
              <a:off x="6834463" y="8174303"/>
              <a:ext cx="183399" cy="376679"/>
              <a:chOff x="0" y="0"/>
              <a:chExt cx="183398" cy="376678"/>
            </a:xfrm>
          </p:grpSpPr>
          <p:sp>
            <p:nvSpPr>
              <p:cNvPr id="985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5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66" name="Grouper"/>
            <p:cNvGrpSpPr/>
            <p:nvPr/>
          </p:nvGrpSpPr>
          <p:grpSpPr>
            <a:xfrm>
              <a:off x="7126563" y="8174303"/>
              <a:ext cx="183399" cy="376679"/>
              <a:chOff x="0" y="0"/>
              <a:chExt cx="183398" cy="376678"/>
            </a:xfrm>
          </p:grpSpPr>
          <p:sp>
            <p:nvSpPr>
              <p:cNvPr id="986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73" name="Grouper"/>
            <p:cNvGrpSpPr/>
            <p:nvPr/>
          </p:nvGrpSpPr>
          <p:grpSpPr>
            <a:xfrm>
              <a:off x="7418663" y="8174303"/>
              <a:ext cx="183399" cy="376679"/>
              <a:chOff x="0" y="0"/>
              <a:chExt cx="183398" cy="376678"/>
            </a:xfrm>
          </p:grpSpPr>
          <p:sp>
            <p:nvSpPr>
              <p:cNvPr id="986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6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80" name="Grouper"/>
            <p:cNvGrpSpPr/>
            <p:nvPr/>
          </p:nvGrpSpPr>
          <p:grpSpPr>
            <a:xfrm>
              <a:off x="7710763" y="8174303"/>
              <a:ext cx="183399" cy="376679"/>
              <a:chOff x="0" y="0"/>
              <a:chExt cx="183398" cy="376678"/>
            </a:xfrm>
          </p:grpSpPr>
          <p:sp>
            <p:nvSpPr>
              <p:cNvPr id="987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7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87" name="Grouper"/>
            <p:cNvGrpSpPr/>
            <p:nvPr/>
          </p:nvGrpSpPr>
          <p:grpSpPr>
            <a:xfrm>
              <a:off x="8002863" y="8174303"/>
              <a:ext cx="183399" cy="376679"/>
              <a:chOff x="0" y="0"/>
              <a:chExt cx="183398" cy="376678"/>
            </a:xfrm>
          </p:grpSpPr>
          <p:sp>
            <p:nvSpPr>
              <p:cNvPr id="988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894" name="Grouper"/>
            <p:cNvGrpSpPr/>
            <p:nvPr/>
          </p:nvGrpSpPr>
          <p:grpSpPr>
            <a:xfrm>
              <a:off x="8294963" y="8174303"/>
              <a:ext cx="183399" cy="376679"/>
              <a:chOff x="0" y="0"/>
              <a:chExt cx="183398" cy="376678"/>
            </a:xfrm>
          </p:grpSpPr>
          <p:sp>
            <p:nvSpPr>
              <p:cNvPr id="988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8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01" name="Grouper"/>
            <p:cNvGrpSpPr/>
            <p:nvPr/>
          </p:nvGrpSpPr>
          <p:grpSpPr>
            <a:xfrm>
              <a:off x="8587063" y="8174303"/>
              <a:ext cx="183399" cy="376679"/>
              <a:chOff x="0" y="0"/>
              <a:chExt cx="183398" cy="376678"/>
            </a:xfrm>
          </p:grpSpPr>
          <p:sp>
            <p:nvSpPr>
              <p:cNvPr id="989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89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08" name="Grouper"/>
            <p:cNvGrpSpPr/>
            <p:nvPr/>
          </p:nvGrpSpPr>
          <p:grpSpPr>
            <a:xfrm>
              <a:off x="8879163" y="8174303"/>
              <a:ext cx="183399" cy="376679"/>
              <a:chOff x="0" y="0"/>
              <a:chExt cx="183398" cy="376678"/>
            </a:xfrm>
          </p:grpSpPr>
          <p:sp>
            <p:nvSpPr>
              <p:cNvPr id="990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0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15" name="Grouper"/>
            <p:cNvGrpSpPr/>
            <p:nvPr/>
          </p:nvGrpSpPr>
          <p:grpSpPr>
            <a:xfrm>
              <a:off x="9171263" y="8174303"/>
              <a:ext cx="183399" cy="376679"/>
              <a:chOff x="0" y="0"/>
              <a:chExt cx="183398" cy="376678"/>
            </a:xfrm>
          </p:grpSpPr>
          <p:sp>
            <p:nvSpPr>
              <p:cNvPr id="990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22" name="Grouper"/>
            <p:cNvGrpSpPr/>
            <p:nvPr/>
          </p:nvGrpSpPr>
          <p:grpSpPr>
            <a:xfrm>
              <a:off x="9463363" y="8174303"/>
              <a:ext cx="183399" cy="376679"/>
              <a:chOff x="0" y="0"/>
              <a:chExt cx="183398" cy="376678"/>
            </a:xfrm>
          </p:grpSpPr>
          <p:sp>
            <p:nvSpPr>
              <p:cNvPr id="991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1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29" name="Grouper"/>
            <p:cNvGrpSpPr/>
            <p:nvPr/>
          </p:nvGrpSpPr>
          <p:grpSpPr>
            <a:xfrm>
              <a:off x="9755463" y="8174303"/>
              <a:ext cx="183399" cy="376679"/>
              <a:chOff x="0" y="0"/>
              <a:chExt cx="183398" cy="376678"/>
            </a:xfrm>
          </p:grpSpPr>
          <p:sp>
            <p:nvSpPr>
              <p:cNvPr id="992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2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36" name="Grouper"/>
            <p:cNvGrpSpPr/>
            <p:nvPr/>
          </p:nvGrpSpPr>
          <p:grpSpPr>
            <a:xfrm>
              <a:off x="10047563" y="8174303"/>
              <a:ext cx="183399" cy="376679"/>
              <a:chOff x="0" y="0"/>
              <a:chExt cx="183398" cy="376678"/>
            </a:xfrm>
          </p:grpSpPr>
          <p:sp>
            <p:nvSpPr>
              <p:cNvPr id="9930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1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2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3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4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5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43" name="Grouper"/>
            <p:cNvGrpSpPr/>
            <p:nvPr/>
          </p:nvGrpSpPr>
          <p:grpSpPr>
            <a:xfrm>
              <a:off x="10339663" y="8174303"/>
              <a:ext cx="183399" cy="376679"/>
              <a:chOff x="0" y="0"/>
              <a:chExt cx="183398" cy="376678"/>
            </a:xfrm>
          </p:grpSpPr>
          <p:sp>
            <p:nvSpPr>
              <p:cNvPr id="9937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8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39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0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1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2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50" name="Grouper"/>
            <p:cNvGrpSpPr/>
            <p:nvPr/>
          </p:nvGrpSpPr>
          <p:grpSpPr>
            <a:xfrm>
              <a:off x="10631763" y="8174303"/>
              <a:ext cx="183399" cy="376679"/>
              <a:chOff x="0" y="0"/>
              <a:chExt cx="183398" cy="376678"/>
            </a:xfrm>
          </p:grpSpPr>
          <p:sp>
            <p:nvSpPr>
              <p:cNvPr id="9944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5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6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7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8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49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57" name="Grouper"/>
            <p:cNvGrpSpPr/>
            <p:nvPr/>
          </p:nvGrpSpPr>
          <p:grpSpPr>
            <a:xfrm>
              <a:off x="10923863" y="8174303"/>
              <a:ext cx="183399" cy="376679"/>
              <a:chOff x="0" y="0"/>
              <a:chExt cx="183398" cy="376678"/>
            </a:xfrm>
          </p:grpSpPr>
          <p:sp>
            <p:nvSpPr>
              <p:cNvPr id="9951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2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3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4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5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6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64" name="Grouper"/>
            <p:cNvGrpSpPr/>
            <p:nvPr/>
          </p:nvGrpSpPr>
          <p:grpSpPr>
            <a:xfrm>
              <a:off x="11215963" y="8174303"/>
              <a:ext cx="183399" cy="376679"/>
              <a:chOff x="0" y="0"/>
              <a:chExt cx="183398" cy="376678"/>
            </a:xfrm>
          </p:grpSpPr>
          <p:sp>
            <p:nvSpPr>
              <p:cNvPr id="9958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59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0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1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2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3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71" name="Grouper"/>
            <p:cNvGrpSpPr/>
            <p:nvPr/>
          </p:nvGrpSpPr>
          <p:grpSpPr>
            <a:xfrm>
              <a:off x="11508063" y="8174303"/>
              <a:ext cx="183399" cy="376679"/>
              <a:chOff x="0" y="0"/>
              <a:chExt cx="183398" cy="376678"/>
            </a:xfrm>
          </p:grpSpPr>
          <p:sp>
            <p:nvSpPr>
              <p:cNvPr id="9965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6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7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8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69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0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78" name="Grouper"/>
            <p:cNvGrpSpPr/>
            <p:nvPr/>
          </p:nvGrpSpPr>
          <p:grpSpPr>
            <a:xfrm>
              <a:off x="11800163" y="8174303"/>
              <a:ext cx="183399" cy="376679"/>
              <a:chOff x="0" y="0"/>
              <a:chExt cx="183398" cy="376678"/>
            </a:xfrm>
          </p:grpSpPr>
          <p:sp>
            <p:nvSpPr>
              <p:cNvPr id="9972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3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4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5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6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77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85" name="Grouper"/>
            <p:cNvGrpSpPr/>
            <p:nvPr/>
          </p:nvGrpSpPr>
          <p:grpSpPr>
            <a:xfrm>
              <a:off x="12092263" y="8174303"/>
              <a:ext cx="183399" cy="376679"/>
              <a:chOff x="0" y="0"/>
              <a:chExt cx="183398" cy="376678"/>
            </a:xfrm>
          </p:grpSpPr>
          <p:sp>
            <p:nvSpPr>
              <p:cNvPr id="9979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0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1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2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3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4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92" name="Grouper"/>
            <p:cNvGrpSpPr/>
            <p:nvPr/>
          </p:nvGrpSpPr>
          <p:grpSpPr>
            <a:xfrm>
              <a:off x="12384363" y="8174303"/>
              <a:ext cx="183399" cy="376679"/>
              <a:chOff x="0" y="0"/>
              <a:chExt cx="183398" cy="376678"/>
            </a:xfrm>
          </p:grpSpPr>
          <p:sp>
            <p:nvSpPr>
              <p:cNvPr id="9986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7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8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89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0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1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999" name="Grouper"/>
            <p:cNvGrpSpPr/>
            <p:nvPr/>
          </p:nvGrpSpPr>
          <p:grpSpPr>
            <a:xfrm>
              <a:off x="12676463" y="8174303"/>
              <a:ext cx="183399" cy="376679"/>
              <a:chOff x="0" y="0"/>
              <a:chExt cx="183398" cy="376678"/>
            </a:xfrm>
          </p:grpSpPr>
          <p:sp>
            <p:nvSpPr>
              <p:cNvPr id="9993" name="Cercle"/>
              <p:cNvSpPr/>
              <p:nvPr/>
            </p:nvSpPr>
            <p:spPr>
              <a:xfrm>
                <a:off x="26461" y="0"/>
                <a:ext cx="124019" cy="125962"/>
              </a:xfrm>
              <a:prstGeom prst="ellipse">
                <a:avLst/>
              </a:prstGeom>
              <a:solidFill>
                <a:srgbClr val="285CEA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4" name="Ligne"/>
              <p:cNvSpPr/>
              <p:nvPr/>
            </p:nvSpPr>
            <p:spPr>
              <a:xfrm flipV="1">
                <a:off x="90723" y="125961"/>
                <a:ext cx="1" cy="16224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5" name="Ligne"/>
              <p:cNvSpPr/>
              <p:nvPr/>
            </p:nvSpPr>
            <p:spPr>
              <a:xfrm flipH="1" flipV="1">
                <a:off x="90063" y="280791"/>
                <a:ext cx="86879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6" name="Ligne"/>
              <p:cNvSpPr/>
              <p:nvPr/>
            </p:nvSpPr>
            <p:spPr>
              <a:xfrm flipH="1" flipV="1">
                <a:off x="-1" y="127554"/>
                <a:ext cx="86880" cy="86879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7" name="Ligne"/>
              <p:cNvSpPr/>
              <p:nvPr/>
            </p:nvSpPr>
            <p:spPr>
              <a:xfrm flipH="1">
                <a:off x="90092" y="124340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998" name="Ligne"/>
              <p:cNvSpPr/>
              <p:nvPr/>
            </p:nvSpPr>
            <p:spPr>
              <a:xfrm flipH="1">
                <a:off x="0" y="283372"/>
                <a:ext cx="93307" cy="93307"/>
              </a:xfrm>
              <a:prstGeom prst="line">
                <a:avLst/>
              </a:prstGeom>
              <a:noFill/>
              <a:ln w="6350" cap="flat">
                <a:solidFill>
                  <a:srgbClr val="285CE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sp>
        <p:nvSpPr>
          <p:cNvPr id="10001" name="Population"/>
          <p:cNvSpPr txBox="1"/>
          <p:nvPr/>
        </p:nvSpPr>
        <p:spPr>
          <a:xfrm>
            <a:off x="3613150" y="222249"/>
            <a:ext cx="20940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285CEA"/>
                </a:solidFill>
              </a:defRPr>
            </a:lvl1pPr>
          </a:lstStyle>
          <a:p>
            <a:pPr/>
            <a:r>
              <a:t>Population</a:t>
            </a:r>
          </a:p>
        </p:txBody>
      </p:sp>
      <p:sp>
        <p:nvSpPr>
          <p:cNvPr id="10002" name="Échantillon"/>
          <p:cNvSpPr txBox="1"/>
          <p:nvPr/>
        </p:nvSpPr>
        <p:spPr>
          <a:xfrm>
            <a:off x="7115286" y="222249"/>
            <a:ext cx="22286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Échantillon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" name="Pour comprendre les probabilités, on doit commencer par introduire le concept d’expérience aléatoire."/>
          <p:cNvSpPr txBox="1"/>
          <p:nvPr/>
        </p:nvSpPr>
        <p:spPr>
          <a:xfrm>
            <a:off x="126156" y="444500"/>
            <a:ext cx="1275248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comprendre les probabilités, on doit commencer par introduire le concept d’expérience aléatoire. </a:t>
            </a:r>
          </a:p>
        </p:txBody>
      </p:sp>
      <p:sp>
        <p:nvSpPr>
          <p:cNvPr id="10005" name="Une expérience aléatoire est une expérience qui peut théoriquement être répétés autant qu’on veut, dont on connait l’ensemble des résultats possible, mais dont le résultat est incertain."/>
          <p:cNvSpPr txBox="1"/>
          <p:nvPr/>
        </p:nvSpPr>
        <p:spPr>
          <a:xfrm>
            <a:off x="138658" y="2863850"/>
            <a:ext cx="12727484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expérience aléatoire est une expérience qui peut théoriquement être répétés autant qu’on veut, dont on connait l’ensemble des résultats possible, mais dont le résultat est incertain.</a:t>
            </a:r>
          </a:p>
        </p:txBody>
      </p:sp>
      <p:sp>
        <p:nvSpPr>
          <p:cNvPr id="10006" name="Mathématiquement, une expérience aléatoire est…"/>
          <p:cNvSpPr txBox="1"/>
          <p:nvPr/>
        </p:nvSpPr>
        <p:spPr>
          <a:xfrm>
            <a:off x="1573882" y="5803900"/>
            <a:ext cx="985703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Mathématiquement, une expérience aléatoire est </a:t>
            </a:r>
          </a:p>
          <a:p>
            <a:pPr/>
            <a:r>
              <a:t>une notion primitive qui n’est pas plus définie que ça.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06" grpId="2"/>
      <p:bldP build="whole" bldLvl="1" animBg="1" rev="0" advAuto="0" spid="1000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8" name="Définition:"/>
          <p:cNvSpPr/>
          <p:nvPr>
            <p:ph type="body" idx="21"/>
          </p:nvPr>
        </p:nvSpPr>
        <p:spPr>
          <a:xfrm>
            <a:off x="139700" y="1460500"/>
            <a:ext cx="26670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0009" name="On associe à une expérience aléatoire son espace échantillonnal."/>
          <p:cNvSpPr txBox="1"/>
          <p:nvPr/>
        </p:nvSpPr>
        <p:spPr>
          <a:xfrm>
            <a:off x="562818" y="234949"/>
            <a:ext cx="118791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associe à une expérience aléatoire son espace échantillonnal.</a:t>
            </a:r>
          </a:p>
        </p:txBody>
      </p:sp>
      <p:sp>
        <p:nvSpPr>
          <p:cNvPr id="10010" name="L’espace échantillonnal d’une expérience…"/>
          <p:cNvSpPr txBox="1"/>
          <p:nvPr/>
        </p:nvSpPr>
        <p:spPr>
          <a:xfrm>
            <a:off x="3070361" y="1651000"/>
            <a:ext cx="96326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L’espace échantillonnal d’une expérience </a:t>
            </a:r>
          </a:p>
          <a:p>
            <a:pPr algn="l"/>
            <a:r>
              <a:t>aléatoire est l’ensemble de tous les résultats possibles</a:t>
            </a:r>
          </a:p>
        </p:txBody>
      </p:sp>
      <p:grpSp>
        <p:nvGrpSpPr>
          <p:cNvPr id="10013" name="Grouper"/>
          <p:cNvGrpSpPr/>
          <p:nvPr/>
        </p:nvGrpSpPr>
        <p:grpSpPr>
          <a:xfrm>
            <a:off x="3070361" y="3219449"/>
            <a:ext cx="8872762" cy="1241030"/>
            <a:chOff x="0" y="0"/>
            <a:chExt cx="8872760" cy="1241028"/>
          </a:xfrm>
        </p:grpSpPr>
        <p:sp>
          <p:nvSpPr>
            <p:cNvPr id="10011" name="On note habituellement l’espace échantillonnal"/>
            <p:cNvSpPr txBox="1"/>
            <p:nvPr/>
          </p:nvSpPr>
          <p:spPr>
            <a:xfrm>
              <a:off x="-1" y="-1"/>
              <a:ext cx="88727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note habituellement l’espace échantillonnal </a:t>
              </a:r>
            </a:p>
          </p:txBody>
        </p:sp>
        <p:pic>
          <p:nvPicPr>
            <p:cNvPr id="10012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135747" y="885428"/>
              <a:ext cx="292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014" name="Définition:"/>
          <p:cNvSpPr/>
          <p:nvPr/>
        </p:nvSpPr>
        <p:spPr>
          <a:xfrm>
            <a:off x="139700" y="47244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sp>
        <p:nvSpPr>
          <p:cNvPr id="10015" name="Un événement est un sous-ensemble…"/>
          <p:cNvSpPr txBox="1"/>
          <p:nvPr/>
        </p:nvSpPr>
        <p:spPr>
          <a:xfrm>
            <a:off x="3013347" y="4876800"/>
            <a:ext cx="686380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Un événement est un sous-ensemble </a:t>
            </a:r>
          </a:p>
          <a:p>
            <a:pPr algn="l"/>
            <a:r>
              <a:t>de l’espace échantillonnal.</a:t>
            </a:r>
          </a:p>
        </p:txBody>
      </p:sp>
      <p:pic>
        <p:nvPicPr>
          <p:cNvPr id="1001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11664" y="6718796"/>
            <a:ext cx="1244601" cy="368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08" grpId="1"/>
      <p:bldP build="whole" bldLvl="1" animBg="1" rev="0" advAuto="0" spid="10015" grpId="5"/>
      <p:bldP build="whole" bldLvl="1" animBg="1" rev="0" advAuto="0" spid="10010" grpId="2"/>
      <p:bldP build="whole" bldLvl="1" animBg="1" rev="0" advAuto="0" spid="10014" grpId="4"/>
      <p:bldP build="whole" bldLvl="1" animBg="1" rev="0" advAuto="0" spid="10016" grpId="6"/>
      <p:bldP build="whole" bldLvl="1" animBg="1" rev="0" advAuto="0" spid="10013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20" name="Grouper"/>
          <p:cNvGrpSpPr/>
          <p:nvPr/>
        </p:nvGrpSpPr>
        <p:grpSpPr>
          <a:xfrm>
            <a:off x="5669731" y="2226220"/>
            <a:ext cx="6650324" cy="6220935"/>
            <a:chOff x="0" y="0"/>
            <a:chExt cx="6650322" cy="6220933"/>
          </a:xfrm>
        </p:grpSpPr>
        <p:sp>
          <p:nvSpPr>
            <p:cNvPr id="10018" name="Rectangle aux angles arrondis"/>
            <p:cNvSpPr/>
            <p:nvPr/>
          </p:nvSpPr>
          <p:spPr>
            <a:xfrm>
              <a:off x="0" y="0"/>
              <a:ext cx="1144042" cy="4339084"/>
            </a:xfrm>
            <a:prstGeom prst="roundRect">
              <a:avLst>
                <a:gd name="adj" fmla="val 1665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019" name="Rectangle aux angles arrondis"/>
            <p:cNvSpPr/>
            <p:nvPr/>
          </p:nvSpPr>
          <p:spPr>
            <a:xfrm>
              <a:off x="3796803" y="5629936"/>
              <a:ext cx="2853520" cy="590998"/>
            </a:xfrm>
            <a:prstGeom prst="roundRect">
              <a:avLst>
                <a:gd name="adj" fmla="val 3223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0023" name="Grouper"/>
          <p:cNvGrpSpPr/>
          <p:nvPr/>
        </p:nvGrpSpPr>
        <p:grpSpPr>
          <a:xfrm>
            <a:off x="3093814" y="3663950"/>
            <a:ext cx="7676804" cy="4783205"/>
            <a:chOff x="0" y="0"/>
            <a:chExt cx="7676802" cy="4783204"/>
          </a:xfrm>
        </p:grpSpPr>
        <p:sp>
          <p:nvSpPr>
            <p:cNvPr id="10021" name="Rectangle aux angles arrondis"/>
            <p:cNvSpPr/>
            <p:nvPr/>
          </p:nvSpPr>
          <p:spPr>
            <a:xfrm>
              <a:off x="89445" y="0"/>
              <a:ext cx="7587358" cy="2812455"/>
            </a:xfrm>
            <a:prstGeom prst="roundRect">
              <a:avLst>
                <a:gd name="adj" fmla="val 6773"/>
              </a:avLst>
            </a:prstGeom>
            <a:solidFill>
              <a:srgbClr val="0DFCFF">
                <a:alpha val="48423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0022" name="Rectangle aux angles arrondis"/>
            <p:cNvSpPr/>
            <p:nvPr/>
          </p:nvSpPr>
          <p:spPr>
            <a:xfrm>
              <a:off x="0" y="4192207"/>
              <a:ext cx="5912148" cy="590998"/>
            </a:xfrm>
            <a:prstGeom prst="roundRect">
              <a:avLst>
                <a:gd name="adj" fmla="val 22051"/>
              </a:avLst>
            </a:prstGeom>
            <a:solidFill>
              <a:srgbClr val="0DFCFF">
                <a:alpha val="48423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0024" name="Exemple:"/>
          <p:cNvSpPr/>
          <p:nvPr>
            <p:ph type="body" idx="21"/>
          </p:nvPr>
        </p:nvSpPr>
        <p:spPr>
          <a:xfrm>
            <a:off x="294890" y="228600"/>
            <a:ext cx="2387601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0025" name="Considérons l’expérience aléatoire de…"/>
          <p:cNvSpPr txBox="1"/>
          <p:nvPr/>
        </p:nvSpPr>
        <p:spPr>
          <a:xfrm>
            <a:off x="2969815" y="228599"/>
            <a:ext cx="706517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l’expérience aléatoire de </a:t>
            </a:r>
          </a:p>
          <a:p>
            <a:pPr/>
            <a:r>
              <a:t>lancer un dé rouge et un dé bleu.</a:t>
            </a:r>
          </a:p>
        </p:txBody>
      </p:sp>
      <p:pic>
        <p:nvPicPr>
          <p:cNvPr id="100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19994" y="2355850"/>
            <a:ext cx="8318501" cy="3886200"/>
          </a:xfrm>
          <a:prstGeom prst="rect">
            <a:avLst/>
          </a:prstGeom>
          <a:ln w="12700">
            <a:miter lim="400000"/>
          </a:ln>
        </p:spPr>
      </p:pic>
      <p:sp>
        <p:nvSpPr>
          <p:cNvPr id="10027" name="L’espace échantillonnal est"/>
          <p:cNvSpPr txBox="1"/>
          <p:nvPr/>
        </p:nvSpPr>
        <p:spPr>
          <a:xfrm>
            <a:off x="294890" y="1371599"/>
            <a:ext cx="49892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L’espace échantillonnal est</a:t>
            </a:r>
          </a:p>
        </p:txBody>
      </p:sp>
      <p:sp>
        <p:nvSpPr>
          <p:cNvPr id="10028" name="L’événement; le dé rouge est plus grand que 2 et le dé bleu est 3"/>
          <p:cNvSpPr txBox="1"/>
          <p:nvPr/>
        </p:nvSpPr>
        <p:spPr>
          <a:xfrm>
            <a:off x="438435" y="7800925"/>
            <a:ext cx="118816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L’événement; le dé rouge est plus grand que 2 et le dé bleu est 3 </a:t>
            </a:r>
          </a:p>
        </p:txBody>
      </p:sp>
      <p:pic>
        <p:nvPicPr>
          <p:cNvPr id="1002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36044" y="8753839"/>
            <a:ext cx="60198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28" grpId="3"/>
      <p:bldP build="whole" bldLvl="1" animBg="1" rev="0" advAuto="0" spid="10023" grpId="5"/>
      <p:bldP build="whole" bldLvl="1" animBg="1" rev="0" advAuto="0" spid="10026" grpId="2"/>
      <p:bldP build="whole" bldLvl="1" animBg="1" rev="0" advAuto="0" spid="10029" grpId="4"/>
      <p:bldP build="whole" bldLvl="1" animBg="1" rev="0" advAuto="0" spid="10027" grpId="1"/>
      <p:bldP build="whole" bldLvl="1" animBg="1" rev="0" advAuto="0" spid="10020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1" name="Définition:"/>
          <p:cNvSpPr/>
          <p:nvPr>
            <p:ph type="body" idx="21"/>
          </p:nvPr>
        </p:nvSpPr>
        <p:spPr>
          <a:xfrm>
            <a:off x="265947" y="2377946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0032" name="Avant de commencer à étudier les probabilités, on va commencer par fixer certaines idées de la théorie des ensembles."/>
          <p:cNvSpPr txBox="1"/>
          <p:nvPr/>
        </p:nvSpPr>
        <p:spPr>
          <a:xfrm>
            <a:off x="33846" y="328990"/>
            <a:ext cx="1293710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Avant de commencer à étudier les probabilités, on va commencer par fixer certaines idées de la théorie des ensembles.</a:t>
            </a:r>
          </a:p>
        </p:txBody>
      </p:sp>
      <p:sp>
        <p:nvSpPr>
          <p:cNvPr id="10033" name="Un ensemble est une collection d’objets…"/>
          <p:cNvSpPr txBox="1"/>
          <p:nvPr/>
        </p:nvSpPr>
        <p:spPr>
          <a:xfrm>
            <a:off x="3334823" y="2447320"/>
            <a:ext cx="744490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Un ensemble est une collection d’objets </a:t>
            </a:r>
          </a:p>
          <a:p>
            <a:pPr algn="l"/>
            <a:r>
              <a:t>qu’on nomme ses éléments.</a:t>
            </a:r>
          </a:p>
        </p:txBody>
      </p:sp>
      <p:grpSp>
        <p:nvGrpSpPr>
          <p:cNvPr id="10036" name="Grouper"/>
          <p:cNvGrpSpPr/>
          <p:nvPr/>
        </p:nvGrpSpPr>
        <p:grpSpPr>
          <a:xfrm>
            <a:off x="513928" y="4565649"/>
            <a:ext cx="11976944" cy="1387817"/>
            <a:chOff x="0" y="0"/>
            <a:chExt cx="11976943" cy="1387815"/>
          </a:xfrm>
        </p:grpSpPr>
        <p:sp>
          <p:nvSpPr>
            <p:cNvPr id="10034" name="On note habituellement les ensembles avec des lettres majuscules"/>
            <p:cNvSpPr txBox="1"/>
            <p:nvPr/>
          </p:nvSpPr>
          <p:spPr>
            <a:xfrm>
              <a:off x="0" y="-1"/>
              <a:ext cx="119769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note habituellement les ensembles avec des lettres majuscules</a:t>
              </a:r>
            </a:p>
          </p:txBody>
        </p:sp>
        <p:pic>
          <p:nvPicPr>
            <p:cNvPr id="10035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324389" y="956015"/>
              <a:ext cx="21336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039" name="Grouper"/>
          <p:cNvGrpSpPr/>
          <p:nvPr/>
        </p:nvGrpSpPr>
        <p:grpSpPr>
          <a:xfrm>
            <a:off x="2733823" y="6242476"/>
            <a:ext cx="7791154" cy="1413325"/>
            <a:chOff x="0" y="0"/>
            <a:chExt cx="7791152" cy="1413323"/>
          </a:xfrm>
        </p:grpSpPr>
        <p:sp>
          <p:nvSpPr>
            <p:cNvPr id="10037" name="et les éléments avec des lettres minuscules."/>
            <p:cNvSpPr txBox="1"/>
            <p:nvPr/>
          </p:nvSpPr>
          <p:spPr>
            <a:xfrm>
              <a:off x="0" y="-1"/>
              <a:ext cx="779115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les éléments avec des lettres minuscules.</a:t>
              </a:r>
            </a:p>
          </p:txBody>
        </p:sp>
        <p:pic>
          <p:nvPicPr>
            <p:cNvPr id="10038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29405" y="994223"/>
              <a:ext cx="17272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33" grpId="1"/>
      <p:bldP build="whole" bldLvl="1" animBg="1" rev="0" advAuto="0" spid="10036" grpId="2"/>
      <p:bldP build="whole" bldLvl="1" animBg="1" rev="0" advAuto="0" spid="10039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