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7" name="Shape 12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Shape 12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Shape 8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Shape 95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Shape 9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Shape 104"/>
          <p:cNvSpPr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Shape 10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Shape 1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 cop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Shape 21"/>
          <p:cNvSpPr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Shape 30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Shape 3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Shape 4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Shape 55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Shape 5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Shape 7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Shape 7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5.png"/><Relationship Id="rId3" Type="http://schemas.openxmlformats.org/officeDocument/2006/relationships/image" Target="../media/image46.png"/><Relationship Id="rId4" Type="http://schemas.openxmlformats.org/officeDocument/2006/relationships/image" Target="../media/image47.png"/><Relationship Id="rId5" Type="http://schemas.openxmlformats.org/officeDocument/2006/relationships/image" Target="../media/image48.png"/><Relationship Id="rId6" Type="http://schemas.openxmlformats.org/officeDocument/2006/relationships/image" Target="../media/image49.png"/><Relationship Id="rId7" Type="http://schemas.openxmlformats.org/officeDocument/2006/relationships/image" Target="../media/image50.png"/><Relationship Id="rId8" Type="http://schemas.openxmlformats.org/officeDocument/2006/relationships/image" Target="../media/image51.png"/><Relationship Id="rId9" Type="http://schemas.openxmlformats.org/officeDocument/2006/relationships/image" Target="../media/image52.png"/><Relationship Id="rId10" Type="http://schemas.openxmlformats.org/officeDocument/2006/relationships/image" Target="../media/image53.png"/><Relationship Id="rId11" Type="http://schemas.openxmlformats.org/officeDocument/2006/relationships/image" Target="../media/image54.png"/><Relationship Id="rId12" Type="http://schemas.openxmlformats.org/officeDocument/2006/relationships/image" Target="../media/image55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6.png"/><Relationship Id="rId3" Type="http://schemas.openxmlformats.org/officeDocument/2006/relationships/image" Target="../media/image57.png"/><Relationship Id="rId4" Type="http://schemas.openxmlformats.org/officeDocument/2006/relationships/image" Target="../media/image58.png"/><Relationship Id="rId5" Type="http://schemas.openxmlformats.org/officeDocument/2006/relationships/image" Target="../media/image59.png"/><Relationship Id="rId6" Type="http://schemas.openxmlformats.org/officeDocument/2006/relationships/image" Target="../media/image60.png"/><Relationship Id="rId7" Type="http://schemas.openxmlformats.org/officeDocument/2006/relationships/image" Target="../media/image61.png"/><Relationship Id="rId8" Type="http://schemas.openxmlformats.org/officeDocument/2006/relationships/image" Target="../media/image62.png"/><Relationship Id="rId9" Type="http://schemas.openxmlformats.org/officeDocument/2006/relationships/image" Target="../media/image63.png"/><Relationship Id="rId10" Type="http://schemas.openxmlformats.org/officeDocument/2006/relationships/image" Target="../media/image64.png"/><Relationship Id="rId11" Type="http://schemas.openxmlformats.org/officeDocument/2006/relationships/image" Target="../media/image65.png"/><Relationship Id="rId12" Type="http://schemas.openxmlformats.org/officeDocument/2006/relationships/image" Target="../media/image66.png"/><Relationship Id="rId13" Type="http://schemas.openxmlformats.org/officeDocument/2006/relationships/image" Target="../media/image67.png"/><Relationship Id="rId14" Type="http://schemas.openxmlformats.org/officeDocument/2006/relationships/image" Target="../media/image68.png"/><Relationship Id="rId15" Type="http://schemas.openxmlformats.org/officeDocument/2006/relationships/image" Target="../media/image69.png"/><Relationship Id="rId16" Type="http://schemas.openxmlformats.org/officeDocument/2006/relationships/image" Target="../media/image70.png"/><Relationship Id="rId17" Type="http://schemas.openxmlformats.org/officeDocument/2006/relationships/image" Target="../media/image71.png"/><Relationship Id="rId18" Type="http://schemas.openxmlformats.org/officeDocument/2006/relationships/image" Target="../media/image72.png"/><Relationship Id="rId19" Type="http://schemas.openxmlformats.org/officeDocument/2006/relationships/image" Target="../media/image73.png"/><Relationship Id="rId20" Type="http://schemas.openxmlformats.org/officeDocument/2006/relationships/image" Target="../media/image74.png"/><Relationship Id="rId21" Type="http://schemas.openxmlformats.org/officeDocument/2006/relationships/image" Target="../media/image75.png"/><Relationship Id="rId22" Type="http://schemas.openxmlformats.org/officeDocument/2006/relationships/image" Target="../media/image76.png"/><Relationship Id="rId23" Type="http://schemas.openxmlformats.org/officeDocument/2006/relationships/image" Target="../media/image54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7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7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8.png"/><Relationship Id="rId3" Type="http://schemas.openxmlformats.org/officeDocument/2006/relationships/image" Target="../media/image79.png"/><Relationship Id="rId4" Type="http://schemas.openxmlformats.org/officeDocument/2006/relationships/image" Target="../media/image80.png"/><Relationship Id="rId5" Type="http://schemas.openxmlformats.org/officeDocument/2006/relationships/image" Target="../media/image81.png"/><Relationship Id="rId6" Type="http://schemas.openxmlformats.org/officeDocument/2006/relationships/image" Target="../media/image82.png"/><Relationship Id="rId7" Type="http://schemas.openxmlformats.org/officeDocument/2006/relationships/image" Target="../media/image83.png"/><Relationship Id="rId8" Type="http://schemas.openxmlformats.org/officeDocument/2006/relationships/image" Target="../media/image84.png"/><Relationship Id="rId9" Type="http://schemas.openxmlformats.org/officeDocument/2006/relationships/image" Target="../media/image85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7.png"/><Relationship Id="rId3" Type="http://schemas.openxmlformats.org/officeDocument/2006/relationships/image" Target="../media/image86.png"/><Relationship Id="rId4" Type="http://schemas.openxmlformats.org/officeDocument/2006/relationships/image" Target="../media/image87.png"/><Relationship Id="rId5" Type="http://schemas.openxmlformats.org/officeDocument/2006/relationships/image" Target="../media/image88.png"/><Relationship Id="rId6" Type="http://schemas.openxmlformats.org/officeDocument/2006/relationships/image" Target="../media/image89.png"/><Relationship Id="rId7" Type="http://schemas.openxmlformats.org/officeDocument/2006/relationships/image" Target="../media/image90.png"/><Relationship Id="rId8" Type="http://schemas.openxmlformats.org/officeDocument/2006/relationships/image" Target="../media/image91.png"/><Relationship Id="rId9" Type="http://schemas.openxmlformats.org/officeDocument/2006/relationships/image" Target="../media/image92.png"/><Relationship Id="rId10" Type="http://schemas.openxmlformats.org/officeDocument/2006/relationships/image" Target="../media/image93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7.png"/><Relationship Id="rId3" Type="http://schemas.openxmlformats.org/officeDocument/2006/relationships/image" Target="../media/image94.png"/><Relationship Id="rId4" Type="http://schemas.openxmlformats.org/officeDocument/2006/relationships/image" Target="../media/image95.png"/><Relationship Id="rId5" Type="http://schemas.openxmlformats.org/officeDocument/2006/relationships/image" Target="../media/image96.png"/><Relationship Id="rId6" Type="http://schemas.openxmlformats.org/officeDocument/2006/relationships/image" Target="../media/image97.png"/><Relationship Id="rId7" Type="http://schemas.openxmlformats.org/officeDocument/2006/relationships/image" Target="../media/image98.png"/><Relationship Id="rId8" Type="http://schemas.openxmlformats.org/officeDocument/2006/relationships/image" Target="../media/image99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7.png"/><Relationship Id="rId3" Type="http://schemas.openxmlformats.org/officeDocument/2006/relationships/image" Target="../media/image94.png"/><Relationship Id="rId4" Type="http://schemas.openxmlformats.org/officeDocument/2006/relationships/image" Target="../media/image95.png"/><Relationship Id="rId5" Type="http://schemas.openxmlformats.org/officeDocument/2006/relationships/image" Target="../media/image99.png"/><Relationship Id="rId6" Type="http://schemas.openxmlformats.org/officeDocument/2006/relationships/image" Target="../media/image100.png"/><Relationship Id="rId7" Type="http://schemas.openxmlformats.org/officeDocument/2006/relationships/image" Target="../media/image101.png"/><Relationship Id="rId8" Type="http://schemas.openxmlformats.org/officeDocument/2006/relationships/image" Target="../media/image102.png"/><Relationship Id="rId9" Type="http://schemas.openxmlformats.org/officeDocument/2006/relationships/image" Target="../media/image103.png"/><Relationship Id="rId10" Type="http://schemas.openxmlformats.org/officeDocument/2006/relationships/image" Target="../media/image104.png"/><Relationship Id="rId11" Type="http://schemas.openxmlformats.org/officeDocument/2006/relationships/image" Target="../media/image105.png"/><Relationship Id="rId12" Type="http://schemas.openxmlformats.org/officeDocument/2006/relationships/image" Target="../media/image106.png"/><Relationship Id="rId13" Type="http://schemas.openxmlformats.org/officeDocument/2006/relationships/image" Target="../media/image107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7.png"/><Relationship Id="rId3" Type="http://schemas.openxmlformats.org/officeDocument/2006/relationships/image" Target="../media/image94.png"/><Relationship Id="rId4" Type="http://schemas.openxmlformats.org/officeDocument/2006/relationships/image" Target="../media/image95.png"/><Relationship Id="rId5" Type="http://schemas.openxmlformats.org/officeDocument/2006/relationships/image" Target="../media/image103.png"/><Relationship Id="rId6" Type="http://schemas.openxmlformats.org/officeDocument/2006/relationships/image" Target="../media/image108.png"/><Relationship Id="rId7" Type="http://schemas.openxmlformats.org/officeDocument/2006/relationships/image" Target="../media/image109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7.png"/><Relationship Id="rId3" Type="http://schemas.openxmlformats.org/officeDocument/2006/relationships/image" Target="../media/image94.png"/><Relationship Id="rId4" Type="http://schemas.openxmlformats.org/officeDocument/2006/relationships/image" Target="../media/image95.png"/><Relationship Id="rId5" Type="http://schemas.openxmlformats.org/officeDocument/2006/relationships/image" Target="../media/image109.png"/><Relationship Id="rId6" Type="http://schemas.openxmlformats.org/officeDocument/2006/relationships/image" Target="../media/image110.png"/><Relationship Id="rId7" Type="http://schemas.openxmlformats.org/officeDocument/2006/relationships/image" Target="../media/image111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7.png"/><Relationship Id="rId3" Type="http://schemas.openxmlformats.org/officeDocument/2006/relationships/image" Target="../media/image94.png"/><Relationship Id="rId4" Type="http://schemas.openxmlformats.org/officeDocument/2006/relationships/image" Target="../media/image95.png"/><Relationship Id="rId5" Type="http://schemas.openxmlformats.org/officeDocument/2006/relationships/image" Target="../media/image111.png"/><Relationship Id="rId6" Type="http://schemas.openxmlformats.org/officeDocument/2006/relationships/image" Target="../media/image112.png"/><Relationship Id="rId7" Type="http://schemas.openxmlformats.org/officeDocument/2006/relationships/image" Target="../media/image113.pn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4.png"/><Relationship Id="rId3" Type="http://schemas.openxmlformats.org/officeDocument/2006/relationships/image" Target="../media/image115.png"/><Relationship Id="rId4" Type="http://schemas.openxmlformats.org/officeDocument/2006/relationships/image" Target="../media/image116.png"/><Relationship Id="rId5" Type="http://schemas.openxmlformats.org/officeDocument/2006/relationships/image" Target="../media/image117.png"/><Relationship Id="rId6" Type="http://schemas.openxmlformats.org/officeDocument/2006/relationships/image" Target="../media/image118.png"/><Relationship Id="rId7" Type="http://schemas.openxmlformats.org/officeDocument/2006/relationships/image" Target="../media/image119.png"/><Relationship Id="rId8" Type="http://schemas.openxmlformats.org/officeDocument/2006/relationships/image" Target="../media/image120.png"/><Relationship Id="rId9" Type="http://schemas.openxmlformats.org/officeDocument/2006/relationships/image" Target="../media/image121.png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2.png"/><Relationship Id="rId3" Type="http://schemas.openxmlformats.org/officeDocument/2006/relationships/image" Target="../media/image123.png"/><Relationship Id="rId4" Type="http://schemas.openxmlformats.org/officeDocument/2006/relationships/image" Target="../media/image124.png"/><Relationship Id="rId5" Type="http://schemas.openxmlformats.org/officeDocument/2006/relationships/image" Target="../media/image125.png"/><Relationship Id="rId6" Type="http://schemas.openxmlformats.org/officeDocument/2006/relationships/image" Target="../media/image126.pn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9.png"/><Relationship Id="rId10" Type="http://schemas.openxmlformats.org/officeDocument/2006/relationships/image" Target="../media/image13.png"/><Relationship Id="rId11" Type="http://schemas.openxmlformats.org/officeDocument/2006/relationships/image" Target="../media/image16.png"/><Relationship Id="rId12" Type="http://schemas.openxmlformats.org/officeDocument/2006/relationships/image" Target="../media/image17.png"/><Relationship Id="rId13" Type="http://schemas.openxmlformats.org/officeDocument/2006/relationships/image" Target="../media/image18.png"/><Relationship Id="rId14" Type="http://schemas.openxmlformats.org/officeDocument/2006/relationships/image" Target="../media/image19.png"/><Relationship Id="rId15" Type="http://schemas.openxmlformats.org/officeDocument/2006/relationships/image" Target="../media/image20.png"/><Relationship Id="rId16" Type="http://schemas.openxmlformats.org/officeDocument/2006/relationships/image" Target="../media/image21.png"/><Relationship Id="rId17" Type="http://schemas.openxmlformats.org/officeDocument/2006/relationships/image" Target="../media/image22.png"/><Relationship Id="rId18" Type="http://schemas.openxmlformats.org/officeDocument/2006/relationships/image" Target="../media/image23.png"/><Relationship Id="rId19" Type="http://schemas.openxmlformats.org/officeDocument/2006/relationships/image" Target="../media/image24.png"/><Relationship Id="rId20" Type="http://schemas.openxmlformats.org/officeDocument/2006/relationships/image" Target="../media/image1.jpeg"/><Relationship Id="rId21" Type="http://schemas.openxmlformats.org/officeDocument/2006/relationships/image" Target="../media/image1.gif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9.png"/><Relationship Id="rId10" Type="http://schemas.openxmlformats.org/officeDocument/2006/relationships/image" Target="../media/image13.png"/><Relationship Id="rId11" Type="http://schemas.openxmlformats.org/officeDocument/2006/relationships/image" Target="../media/image16.png"/><Relationship Id="rId12" Type="http://schemas.openxmlformats.org/officeDocument/2006/relationships/image" Target="../media/image17.png"/><Relationship Id="rId13" Type="http://schemas.openxmlformats.org/officeDocument/2006/relationships/image" Target="../media/image18.png"/><Relationship Id="rId14" Type="http://schemas.openxmlformats.org/officeDocument/2006/relationships/image" Target="../media/image19.png"/><Relationship Id="rId15" Type="http://schemas.openxmlformats.org/officeDocument/2006/relationships/image" Target="../media/image20.png"/><Relationship Id="rId16" Type="http://schemas.openxmlformats.org/officeDocument/2006/relationships/image" Target="../media/image21.png"/><Relationship Id="rId17" Type="http://schemas.openxmlformats.org/officeDocument/2006/relationships/image" Target="../media/image22.png"/><Relationship Id="rId18" Type="http://schemas.openxmlformats.org/officeDocument/2006/relationships/image" Target="../media/image23.png"/><Relationship Id="rId19" Type="http://schemas.openxmlformats.org/officeDocument/2006/relationships/image" Target="../media/image24.png"/><Relationship Id="rId20" Type="http://schemas.openxmlformats.org/officeDocument/2006/relationships/image" Target="../media/image25.png"/><Relationship Id="rId21" Type="http://schemas.openxmlformats.org/officeDocument/2006/relationships/image" Target="../media/image26.png"/><Relationship Id="rId22" Type="http://schemas.openxmlformats.org/officeDocument/2006/relationships/image" Target="../media/image27.png"/><Relationship Id="rId23" Type="http://schemas.openxmlformats.org/officeDocument/2006/relationships/image" Target="../media/image28.png"/><Relationship Id="rId24" Type="http://schemas.openxmlformats.org/officeDocument/2006/relationships/image" Target="../media/image29.png"/><Relationship Id="rId25" Type="http://schemas.openxmlformats.org/officeDocument/2006/relationships/image" Target="../media/image30.png"/><Relationship Id="rId26" Type="http://schemas.openxmlformats.org/officeDocument/2006/relationships/image" Target="../media/image31.png"/><Relationship Id="rId27" Type="http://schemas.openxmlformats.org/officeDocument/2006/relationships/image" Target="../media/image32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3.png"/><Relationship Id="rId3" Type="http://schemas.openxmlformats.org/officeDocument/2006/relationships/image" Target="../media/image34.png"/><Relationship Id="rId4" Type="http://schemas.openxmlformats.org/officeDocument/2006/relationships/image" Target="../media/image35.png"/><Relationship Id="rId5" Type="http://schemas.openxmlformats.org/officeDocument/2006/relationships/image" Target="../media/image36.png"/><Relationship Id="rId6" Type="http://schemas.openxmlformats.org/officeDocument/2006/relationships/image" Target="../media/image37.png"/><Relationship Id="rId7" Type="http://schemas.openxmlformats.org/officeDocument/2006/relationships/image" Target="../media/image38.png"/><Relationship Id="rId8" Type="http://schemas.openxmlformats.org/officeDocument/2006/relationships/image" Target="../media/image39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3.png"/><Relationship Id="rId3" Type="http://schemas.openxmlformats.org/officeDocument/2006/relationships/image" Target="../media/image37.png"/><Relationship Id="rId4" Type="http://schemas.openxmlformats.org/officeDocument/2006/relationships/image" Target="../media/image40.png"/><Relationship Id="rId5" Type="http://schemas.openxmlformats.org/officeDocument/2006/relationships/image" Target="../media/image41.png"/><Relationship Id="rId6" Type="http://schemas.openxmlformats.org/officeDocument/2006/relationships/image" Target="../media/image42.png"/><Relationship Id="rId7" Type="http://schemas.openxmlformats.org/officeDocument/2006/relationships/image" Target="../media/image43.png"/><Relationship Id="rId8" Type="http://schemas.openxmlformats.org/officeDocument/2006/relationships/image" Target="../media/image38.png"/><Relationship Id="rId9" Type="http://schemas.openxmlformats.org/officeDocument/2006/relationships/image" Target="../media/image44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body" idx="13"/>
          </p:nvPr>
        </p:nvSpPr>
        <p:spPr>
          <a:xfrm>
            <a:off x="4889500" y="6819900"/>
            <a:ext cx="3225800" cy="1270000"/>
          </a:xfrm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4</a:t>
            </a:r>
          </a:p>
        </p:txBody>
      </p:sp>
      <p:sp>
        <p:nvSpPr>
          <p:cNvPr id="130" name="Shape 130"/>
          <p:cNvSpPr/>
          <p:nvPr>
            <p:ph type="body" idx="14"/>
          </p:nvPr>
        </p:nvSpPr>
        <p:spPr>
          <a:xfrm>
            <a:off x="424308" y="1181100"/>
            <a:ext cx="12156184" cy="3908177"/>
          </a:xfrm>
          <a:prstGeom prst="roundRect">
            <a:avLst>
              <a:gd name="adj" fmla="val 26863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1.4 Binôme de Newton et triangle de pascal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45380" y="4324350"/>
            <a:ext cx="3683001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0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73527" y="4324350"/>
            <a:ext cx="1612901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1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969978" y="4324350"/>
            <a:ext cx="1612901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2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161885" y="2922280"/>
            <a:ext cx="16129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3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112504" y="1522531"/>
            <a:ext cx="16129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4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36626" y="6230640"/>
            <a:ext cx="16129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5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679977" y="6230640"/>
            <a:ext cx="36830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6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093428" y="6230640"/>
            <a:ext cx="36830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7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1303000" y="6230640"/>
            <a:ext cx="1612900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8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36626" y="260840"/>
            <a:ext cx="53594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9" name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7927779" y="2912674"/>
            <a:ext cx="1612901" cy="1104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04" grpId="5"/>
      <p:bldP build="whole" bldLvl="1" animBg="1" rev="0" advAuto="0" spid="399" grpId="8"/>
      <p:bldP build="whole" bldLvl="1" animBg="1" rev="0" advAuto="0" spid="402" grpId="2"/>
      <p:bldP build="whole" bldLvl="1" animBg="1" rev="0" advAuto="0" spid="407" grpId="7"/>
      <p:bldP build="whole" bldLvl="1" animBg="1" rev="0" advAuto="0" spid="401" grpId="6"/>
      <p:bldP build="whole" bldLvl="1" animBg="1" rev="0" advAuto="0" spid="406" grpId="10"/>
      <p:bldP build="whole" bldLvl="1" animBg="1" rev="0" advAuto="0" spid="405" grpId="9"/>
      <p:bldP build="whole" bldLvl="1" animBg="1" rev="0" advAuto="0" spid="400" grpId="4"/>
      <p:bldP build="whole" bldLvl="1" animBg="1" rev="0" advAuto="0" spid="409" grpId="3"/>
      <p:bldP build="whole" bldLvl="1" animBg="1" rev="0" advAuto="0" spid="40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35773" y="1033113"/>
            <a:ext cx="711201" cy="1104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14" name="Group 414"/>
          <p:cNvGrpSpPr/>
          <p:nvPr/>
        </p:nvGrpSpPr>
        <p:grpSpPr>
          <a:xfrm>
            <a:off x="5760878" y="2477706"/>
            <a:ext cx="2317416" cy="1117868"/>
            <a:chOff x="0" y="0"/>
            <a:chExt cx="2317415" cy="1117866"/>
          </a:xfrm>
        </p:grpSpPr>
        <p:pic>
          <p:nvPicPr>
            <p:cNvPr id="412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606215" y="12966"/>
              <a:ext cx="711201" cy="1104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13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711200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18" name="Group 418"/>
          <p:cNvGrpSpPr/>
          <p:nvPr/>
        </p:nvGrpSpPr>
        <p:grpSpPr>
          <a:xfrm>
            <a:off x="4956761" y="3895790"/>
            <a:ext cx="3833825" cy="1104901"/>
            <a:chOff x="0" y="0"/>
            <a:chExt cx="3833823" cy="1104900"/>
          </a:xfrm>
        </p:grpSpPr>
        <p:pic>
          <p:nvPicPr>
            <p:cNvPr id="415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607224" y="0"/>
              <a:ext cx="711201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16" name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122623" y="0"/>
              <a:ext cx="711201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17" name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0"/>
              <a:ext cx="711200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23" name="Group 423"/>
          <p:cNvGrpSpPr/>
          <p:nvPr/>
        </p:nvGrpSpPr>
        <p:grpSpPr>
          <a:xfrm>
            <a:off x="4089227" y="5134447"/>
            <a:ext cx="5768159" cy="1104901"/>
            <a:chOff x="0" y="0"/>
            <a:chExt cx="5768157" cy="1104900"/>
          </a:xfrm>
        </p:grpSpPr>
        <p:pic>
          <p:nvPicPr>
            <p:cNvPr id="419" name="pasted-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614017" y="0"/>
              <a:ext cx="711201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20" name="pasted-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3313907" y="0"/>
              <a:ext cx="711201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21" name="pasted-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5056957" y="0"/>
              <a:ext cx="711201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22" name="pasted-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0" y="0"/>
              <a:ext cx="711200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29" name="Group 429"/>
          <p:cNvGrpSpPr/>
          <p:nvPr/>
        </p:nvGrpSpPr>
        <p:grpSpPr>
          <a:xfrm>
            <a:off x="3143020" y="6426383"/>
            <a:ext cx="7520915" cy="1107360"/>
            <a:chOff x="0" y="0"/>
            <a:chExt cx="7520914" cy="1107358"/>
          </a:xfrm>
        </p:grpSpPr>
        <p:pic>
          <p:nvPicPr>
            <p:cNvPr id="424" name="pasted-image.pdf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1813741" y="0"/>
              <a:ext cx="711201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25" name="pasted-image.pdf"/>
            <p:cNvPicPr>
              <a:picLocks noChangeAspect="1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3548914" y="0"/>
              <a:ext cx="711201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26" name="pasted-image.pdf"/>
            <p:cNvPicPr>
              <a:picLocks noChangeAspect="1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5291964" y="0"/>
              <a:ext cx="711201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27" name="pasted-image.pdf"/>
            <p:cNvPicPr>
              <a:picLocks noChangeAspect="1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6809714" y="0"/>
              <a:ext cx="711201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28" name="pasted-image.pdf"/>
            <p:cNvPicPr>
              <a:picLocks noChangeAspect="1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0" y="2458"/>
              <a:ext cx="711200" cy="1104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36" name="Group 436"/>
          <p:cNvGrpSpPr/>
          <p:nvPr/>
        </p:nvGrpSpPr>
        <p:grpSpPr>
          <a:xfrm>
            <a:off x="2203319" y="7844793"/>
            <a:ext cx="9360870" cy="1104901"/>
            <a:chOff x="0" y="0"/>
            <a:chExt cx="9360868" cy="1104900"/>
          </a:xfrm>
        </p:grpSpPr>
        <p:pic>
          <p:nvPicPr>
            <p:cNvPr id="430" name="pasted-image.pdf"/>
            <p:cNvPicPr>
              <a:picLocks noChangeAspect="1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1749962" y="0"/>
              <a:ext cx="711201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31" name="pasted-image.pdf"/>
            <p:cNvPicPr>
              <a:picLocks noChangeAspect="1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3499925" y="0"/>
              <a:ext cx="711201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32" name="pasted-image.pdf"/>
            <p:cNvPicPr>
              <a:picLocks noChangeAspect="1"/>
            </p:cNvPicPr>
            <p:nvPr/>
          </p:nvPicPr>
          <p:blipFill>
            <a:blip r:embed="rId19">
              <a:extLst/>
            </a:blip>
            <a:stretch>
              <a:fillRect/>
            </a:stretch>
          </p:blipFill>
          <p:spPr>
            <a:xfrm>
              <a:off x="5199815" y="0"/>
              <a:ext cx="711201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33" name="pasted-image.pdf"/>
            <p:cNvPicPr>
              <a:picLocks noChangeAspect="1"/>
            </p:cNvPicPr>
            <p:nvPr/>
          </p:nvPicPr>
          <p:blipFill>
            <a:blip r:embed="rId20">
              <a:extLst/>
            </a:blip>
            <a:stretch>
              <a:fillRect/>
            </a:stretch>
          </p:blipFill>
          <p:spPr>
            <a:xfrm>
              <a:off x="6942865" y="0"/>
              <a:ext cx="711201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34" name="pasted-image.pdf"/>
            <p:cNvPicPr>
              <a:picLocks noChangeAspect="1"/>
            </p:cNvPicPr>
            <p:nvPr/>
          </p:nvPicPr>
          <p:blipFill>
            <a:blip r:embed="rId21">
              <a:extLst/>
            </a:blip>
            <a:stretch>
              <a:fillRect/>
            </a:stretch>
          </p:blipFill>
          <p:spPr>
            <a:xfrm>
              <a:off x="8649668" y="0"/>
              <a:ext cx="711201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35" name="pasted-image.pdf"/>
            <p:cNvPicPr>
              <a:picLocks noChangeAspect="1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0" y="0"/>
              <a:ext cx="711200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37" name="pasted-image.pdf"/>
          <p:cNvPicPr>
            <a:picLocks noChangeAspect="1"/>
          </p:cNvPicPr>
          <p:nvPr/>
        </p:nvPicPr>
        <p:blipFill>
          <a:blip r:embed="rId23">
            <a:extLst/>
          </a:blip>
          <a:stretch>
            <a:fillRect/>
          </a:stretch>
        </p:blipFill>
        <p:spPr>
          <a:xfrm>
            <a:off x="336626" y="260840"/>
            <a:ext cx="5359401" cy="1104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1" grpId="1"/>
      <p:bldP build="whole" bldLvl="1" animBg="1" rev="0" advAuto="0" spid="423" grpId="4"/>
      <p:bldP build="whole" bldLvl="1" animBg="1" rev="0" advAuto="0" spid="429" grpId="5"/>
      <p:bldP build="whole" bldLvl="1" animBg="1" rev="0" advAuto="0" spid="436" grpId="6"/>
      <p:bldP build="whole" bldLvl="1" animBg="1" rev="0" advAuto="0" spid="414" grpId="2"/>
      <p:bldP build="whole" bldLvl="1" animBg="1" rev="0" advAuto="0" spid="418" grpId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Shape 439"/>
          <p:cNvSpPr/>
          <p:nvPr/>
        </p:nvSpPr>
        <p:spPr>
          <a:xfrm>
            <a:off x="465708" y="646836"/>
            <a:ext cx="1207338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Il semble y avoir un lien entre les binômes et le triangle de Pascal.</a:t>
            </a:r>
          </a:p>
        </p:txBody>
      </p:sp>
      <p:sp>
        <p:nvSpPr>
          <p:cNvPr id="440" name="Shape 440"/>
          <p:cNvSpPr/>
          <p:nvPr/>
        </p:nvSpPr>
        <p:spPr>
          <a:xfrm>
            <a:off x="1460251" y="1984968"/>
            <a:ext cx="1008429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triangle de Pascal donne les coefficients binomiaux.</a:t>
            </a:r>
          </a:p>
        </p:txBody>
      </p:sp>
      <p:sp>
        <p:nvSpPr>
          <p:cNvPr id="441" name="Shape 441"/>
          <p:cNvSpPr/>
          <p:nvPr/>
        </p:nvSpPr>
        <p:spPr>
          <a:xfrm>
            <a:off x="2905745" y="3323099"/>
            <a:ext cx="719331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théorème suivant explicite ces liens.</a:t>
            </a:r>
          </a:p>
        </p:txBody>
      </p:sp>
      <p:sp>
        <p:nvSpPr>
          <p:cNvPr id="442" name="Shape 442"/>
          <p:cNvSpPr/>
          <p:nvPr/>
        </p:nvSpPr>
        <p:spPr>
          <a:xfrm>
            <a:off x="1614375" y="4661230"/>
            <a:ext cx="2743201" cy="762001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Théorème:</a:t>
            </a:r>
          </a:p>
        </p:txBody>
      </p:sp>
      <p:pic>
        <p:nvPicPr>
          <p:cNvPr id="443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95191" y="4524686"/>
            <a:ext cx="5334001" cy="127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0" grpId="1"/>
      <p:bldP build="whole" bldLvl="1" animBg="1" rev="0" advAuto="0" spid="441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Shape 445"/>
          <p:cNvSpPr/>
          <p:nvPr>
            <p:ph type="body" idx="13"/>
          </p:nvPr>
        </p:nvSpPr>
        <p:spPr>
          <a:xfrm>
            <a:off x="3962400" y="4279900"/>
            <a:ext cx="5080000" cy="800100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Induction</a:t>
            </a:r>
          </a:p>
        </p:txBody>
      </p:sp>
      <p:sp>
        <p:nvSpPr>
          <p:cNvPr id="446" name="Shape 446"/>
          <p:cNvSpPr/>
          <p:nvPr/>
        </p:nvSpPr>
        <p:spPr>
          <a:xfrm>
            <a:off x="-112192" y="23431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Comment faire pour être certain que cette </a:t>
            </a:r>
          </a:p>
          <a:p>
            <a:pPr/>
            <a:r>
              <a:t>formule fonctionne toujours?</a:t>
            </a:r>
          </a:p>
        </p:txBody>
      </p:sp>
      <p:sp>
        <p:nvSpPr>
          <p:cNvPr id="447" name="Shape 447"/>
          <p:cNvSpPr/>
          <p:nvPr/>
        </p:nvSpPr>
        <p:spPr>
          <a:xfrm>
            <a:off x="2108" y="64071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L’induction est une méthode de preuve qui permet de vérifier si une proposition est vrai pour tout les entiers.</a:t>
            </a:r>
          </a:p>
        </p:txBody>
      </p:sp>
      <p:pic>
        <p:nvPicPr>
          <p:cNvPr id="44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35400" y="469329"/>
            <a:ext cx="5334000" cy="127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6" grpId="1"/>
      <p:bldP build="whole" bldLvl="1" animBg="1" rev="0" advAuto="0" spid="447" grpId="3"/>
      <p:bldP build="whole" bldLvl="1" animBg="1" rev="0" advAuto="0" spid="445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/>
          <p:nvPr/>
        </p:nvSpPr>
        <p:spPr>
          <a:xfrm>
            <a:off x="15494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51" name="Shape 451"/>
          <p:cNvSpPr/>
          <p:nvPr/>
        </p:nvSpPr>
        <p:spPr>
          <a:xfrm>
            <a:off x="27051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52" name="Shape 452"/>
          <p:cNvSpPr/>
          <p:nvPr/>
        </p:nvSpPr>
        <p:spPr>
          <a:xfrm>
            <a:off x="38608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53" name="Shape 453"/>
          <p:cNvSpPr/>
          <p:nvPr/>
        </p:nvSpPr>
        <p:spPr>
          <a:xfrm>
            <a:off x="50165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54" name="Shape 454"/>
          <p:cNvSpPr/>
          <p:nvPr/>
        </p:nvSpPr>
        <p:spPr>
          <a:xfrm>
            <a:off x="61722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55" name="Shape 455"/>
          <p:cNvSpPr/>
          <p:nvPr/>
        </p:nvSpPr>
        <p:spPr>
          <a:xfrm>
            <a:off x="73279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56" name="Shape 456"/>
          <p:cNvSpPr/>
          <p:nvPr/>
        </p:nvSpPr>
        <p:spPr>
          <a:xfrm>
            <a:off x="84836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57" name="Shape 457"/>
          <p:cNvSpPr/>
          <p:nvPr/>
        </p:nvSpPr>
        <p:spPr>
          <a:xfrm>
            <a:off x="96393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58" name="Shape 458"/>
          <p:cNvSpPr/>
          <p:nvPr/>
        </p:nvSpPr>
        <p:spPr>
          <a:xfrm>
            <a:off x="107950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59" name="Shape 459"/>
          <p:cNvSpPr/>
          <p:nvPr/>
        </p:nvSpPr>
        <p:spPr>
          <a:xfrm>
            <a:off x="119507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60" name="Shape 460"/>
          <p:cNvSpPr/>
          <p:nvPr/>
        </p:nvSpPr>
        <p:spPr>
          <a:xfrm>
            <a:off x="5600389" y="215900"/>
            <a:ext cx="179553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Dominos</a:t>
            </a:r>
          </a:p>
        </p:txBody>
      </p:sp>
      <p:sp>
        <p:nvSpPr>
          <p:cNvPr id="461" name="Shape 461"/>
          <p:cNvSpPr/>
          <p:nvPr/>
        </p:nvSpPr>
        <p:spPr>
          <a:xfrm>
            <a:off x="1309092" y="6197600"/>
            <a:ext cx="926053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1) On doit être capable de faire tomber le premier</a:t>
            </a:r>
          </a:p>
        </p:txBody>
      </p:sp>
      <p:sp>
        <p:nvSpPr>
          <p:cNvPr id="462" name="Shape 462"/>
          <p:cNvSpPr/>
          <p:nvPr/>
        </p:nvSpPr>
        <p:spPr>
          <a:xfrm>
            <a:off x="1635050" y="1066800"/>
            <a:ext cx="972621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Quelles sont les conditions pour qu’ils tombent tous?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61" grpId="2"/>
      <p:bldP build="whole" bldLvl="1" animBg="1" rev="0" advAuto="0" spid="46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/>
          <p:nvPr/>
        </p:nvSpPr>
        <p:spPr>
          <a:xfrm rot="662990">
            <a:off x="1993898" y="2463800"/>
            <a:ext cx="406401" cy="2590801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65" name="Shape 465"/>
          <p:cNvSpPr/>
          <p:nvPr/>
        </p:nvSpPr>
        <p:spPr>
          <a:xfrm>
            <a:off x="27051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66" name="Shape 466"/>
          <p:cNvSpPr/>
          <p:nvPr/>
        </p:nvSpPr>
        <p:spPr>
          <a:xfrm>
            <a:off x="38608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67" name="Shape 467"/>
          <p:cNvSpPr/>
          <p:nvPr/>
        </p:nvSpPr>
        <p:spPr>
          <a:xfrm>
            <a:off x="50165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68" name="Shape 468"/>
          <p:cNvSpPr/>
          <p:nvPr/>
        </p:nvSpPr>
        <p:spPr>
          <a:xfrm>
            <a:off x="61722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69" name="Shape 469"/>
          <p:cNvSpPr/>
          <p:nvPr/>
        </p:nvSpPr>
        <p:spPr>
          <a:xfrm>
            <a:off x="73279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70" name="Shape 470"/>
          <p:cNvSpPr/>
          <p:nvPr/>
        </p:nvSpPr>
        <p:spPr>
          <a:xfrm>
            <a:off x="84836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71" name="Shape 471"/>
          <p:cNvSpPr/>
          <p:nvPr/>
        </p:nvSpPr>
        <p:spPr>
          <a:xfrm>
            <a:off x="96393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72" name="Shape 472"/>
          <p:cNvSpPr/>
          <p:nvPr/>
        </p:nvSpPr>
        <p:spPr>
          <a:xfrm>
            <a:off x="107950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73" name="Shape 473"/>
          <p:cNvSpPr/>
          <p:nvPr/>
        </p:nvSpPr>
        <p:spPr>
          <a:xfrm>
            <a:off x="119507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74" name="Shape 474"/>
          <p:cNvSpPr/>
          <p:nvPr/>
        </p:nvSpPr>
        <p:spPr>
          <a:xfrm>
            <a:off x="5600389" y="215900"/>
            <a:ext cx="179553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Dominos</a:t>
            </a:r>
          </a:p>
        </p:txBody>
      </p:sp>
      <p:sp>
        <p:nvSpPr>
          <p:cNvPr id="475" name="Shape 475"/>
          <p:cNvSpPr/>
          <p:nvPr/>
        </p:nvSpPr>
        <p:spPr>
          <a:xfrm>
            <a:off x="1635050" y="1066800"/>
            <a:ext cx="972621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Quelles sont les conditions pour qu’ils tombent tous?</a:t>
            </a:r>
          </a:p>
        </p:txBody>
      </p:sp>
      <p:sp>
        <p:nvSpPr>
          <p:cNvPr id="476" name="Shape 476"/>
          <p:cNvSpPr/>
          <p:nvPr/>
        </p:nvSpPr>
        <p:spPr>
          <a:xfrm>
            <a:off x="1309092" y="6197600"/>
            <a:ext cx="926053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1) On doit être capable de faire tomber le premier</a:t>
            </a:r>
          </a:p>
        </p:txBody>
      </p:sp>
      <p:sp>
        <p:nvSpPr>
          <p:cNvPr id="477" name="Shape 477"/>
          <p:cNvSpPr/>
          <p:nvPr/>
        </p:nvSpPr>
        <p:spPr>
          <a:xfrm>
            <a:off x="1116" y="7105650"/>
            <a:ext cx="118745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2) Si n’importe quel dominos tombe, il doit faire tomber le suivant.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77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/>
          <p:nvPr/>
        </p:nvSpPr>
        <p:spPr>
          <a:xfrm rot="1622990">
            <a:off x="2362199" y="2463799"/>
            <a:ext cx="406401" cy="2590801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80" name="Shape 480"/>
          <p:cNvSpPr/>
          <p:nvPr/>
        </p:nvSpPr>
        <p:spPr>
          <a:xfrm rot="992351">
            <a:off x="3073399" y="2463800"/>
            <a:ext cx="406401" cy="2590801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81" name="Shape 481"/>
          <p:cNvSpPr/>
          <p:nvPr/>
        </p:nvSpPr>
        <p:spPr>
          <a:xfrm>
            <a:off x="38608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82" name="Shape 482"/>
          <p:cNvSpPr/>
          <p:nvPr/>
        </p:nvSpPr>
        <p:spPr>
          <a:xfrm>
            <a:off x="50165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83" name="Shape 483"/>
          <p:cNvSpPr/>
          <p:nvPr/>
        </p:nvSpPr>
        <p:spPr>
          <a:xfrm>
            <a:off x="61722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84" name="Shape 484"/>
          <p:cNvSpPr/>
          <p:nvPr/>
        </p:nvSpPr>
        <p:spPr>
          <a:xfrm>
            <a:off x="73279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85" name="Shape 485"/>
          <p:cNvSpPr/>
          <p:nvPr/>
        </p:nvSpPr>
        <p:spPr>
          <a:xfrm>
            <a:off x="84836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86" name="Shape 486"/>
          <p:cNvSpPr/>
          <p:nvPr/>
        </p:nvSpPr>
        <p:spPr>
          <a:xfrm>
            <a:off x="96393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87" name="Shape 487"/>
          <p:cNvSpPr/>
          <p:nvPr/>
        </p:nvSpPr>
        <p:spPr>
          <a:xfrm>
            <a:off x="107950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88" name="Shape 488"/>
          <p:cNvSpPr/>
          <p:nvPr/>
        </p:nvSpPr>
        <p:spPr>
          <a:xfrm>
            <a:off x="11950700" y="2463800"/>
            <a:ext cx="406400" cy="2590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89" name="Shape 489"/>
          <p:cNvSpPr/>
          <p:nvPr/>
        </p:nvSpPr>
        <p:spPr>
          <a:xfrm>
            <a:off x="5600389" y="215900"/>
            <a:ext cx="179553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Dominos</a:t>
            </a:r>
          </a:p>
        </p:txBody>
      </p:sp>
      <p:sp>
        <p:nvSpPr>
          <p:cNvPr id="490" name="Shape 490"/>
          <p:cNvSpPr/>
          <p:nvPr/>
        </p:nvSpPr>
        <p:spPr>
          <a:xfrm>
            <a:off x="1635050" y="1066800"/>
            <a:ext cx="972621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Quelles sont les conditions pour qu’ils tombent tous?</a:t>
            </a:r>
          </a:p>
        </p:txBody>
      </p:sp>
      <p:sp>
        <p:nvSpPr>
          <p:cNvPr id="491" name="Shape 491"/>
          <p:cNvSpPr/>
          <p:nvPr/>
        </p:nvSpPr>
        <p:spPr>
          <a:xfrm>
            <a:off x="1309092" y="6197600"/>
            <a:ext cx="926053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1) On doit être capable de faire tomber le premier</a:t>
            </a:r>
          </a:p>
        </p:txBody>
      </p:sp>
      <p:sp>
        <p:nvSpPr>
          <p:cNvPr id="492" name="Shape 492"/>
          <p:cNvSpPr/>
          <p:nvPr/>
        </p:nvSpPr>
        <p:spPr>
          <a:xfrm>
            <a:off x="1116" y="7105650"/>
            <a:ext cx="118745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2) Si n’importe quel dominos tombe, il doit faire tomber le suivant.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/>
          <p:nvPr/>
        </p:nvSpPr>
        <p:spPr>
          <a:xfrm>
            <a:off x="1481125" y="965200"/>
            <a:ext cx="1003406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En terme d’autre mots si on vérifie qu’une proposition</a:t>
            </a:r>
          </a:p>
        </p:txBody>
      </p:sp>
      <p:grpSp>
        <p:nvGrpSpPr>
          <p:cNvPr id="498" name="Group 498"/>
          <p:cNvGrpSpPr/>
          <p:nvPr/>
        </p:nvGrpSpPr>
        <p:grpSpPr>
          <a:xfrm>
            <a:off x="1657808" y="3898900"/>
            <a:ext cx="9632492" cy="622300"/>
            <a:chOff x="0" y="0"/>
            <a:chExt cx="9632491" cy="622300"/>
          </a:xfrm>
        </p:grpSpPr>
        <p:sp>
          <p:nvSpPr>
            <p:cNvPr id="495" name="Shape 495"/>
            <p:cNvSpPr/>
            <p:nvPr/>
          </p:nvSpPr>
          <p:spPr>
            <a:xfrm>
              <a:off x="0" y="0"/>
              <a:ext cx="8673629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2) si elle est vrai pour    alors elle est vrai pour  </a:t>
              </a:r>
            </a:p>
          </p:txBody>
        </p:sp>
        <p:pic>
          <p:nvPicPr>
            <p:cNvPr id="496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120691" y="266700"/>
              <a:ext cx="2540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97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8616491" y="139700"/>
              <a:ext cx="1016001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09" name="Group 509"/>
          <p:cNvGrpSpPr/>
          <p:nvPr/>
        </p:nvGrpSpPr>
        <p:grpSpPr>
          <a:xfrm>
            <a:off x="1612900" y="6502400"/>
            <a:ext cx="10807700" cy="2590800"/>
            <a:chOff x="0" y="0"/>
            <a:chExt cx="10807700" cy="2590800"/>
          </a:xfrm>
        </p:grpSpPr>
        <p:sp>
          <p:nvSpPr>
            <p:cNvPr id="499" name="Shape 499"/>
            <p:cNvSpPr/>
            <p:nvPr/>
          </p:nvSpPr>
          <p:spPr>
            <a:xfrm>
              <a:off x="0" y="0"/>
              <a:ext cx="406400" cy="259080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00" name="Shape 500"/>
            <p:cNvSpPr/>
            <p:nvPr/>
          </p:nvSpPr>
          <p:spPr>
            <a:xfrm>
              <a:off x="1155700" y="0"/>
              <a:ext cx="406400" cy="259080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01" name="Shape 501"/>
            <p:cNvSpPr/>
            <p:nvPr/>
          </p:nvSpPr>
          <p:spPr>
            <a:xfrm>
              <a:off x="2311400" y="0"/>
              <a:ext cx="406400" cy="259080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02" name="Shape 502"/>
            <p:cNvSpPr/>
            <p:nvPr/>
          </p:nvSpPr>
          <p:spPr>
            <a:xfrm>
              <a:off x="3467100" y="0"/>
              <a:ext cx="406400" cy="259080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03" name="Shape 503"/>
            <p:cNvSpPr/>
            <p:nvPr/>
          </p:nvSpPr>
          <p:spPr>
            <a:xfrm>
              <a:off x="4622800" y="0"/>
              <a:ext cx="406400" cy="259080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04" name="Shape 504"/>
            <p:cNvSpPr/>
            <p:nvPr/>
          </p:nvSpPr>
          <p:spPr>
            <a:xfrm>
              <a:off x="5778500" y="0"/>
              <a:ext cx="406400" cy="259080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05" name="Shape 505"/>
            <p:cNvSpPr/>
            <p:nvPr/>
          </p:nvSpPr>
          <p:spPr>
            <a:xfrm>
              <a:off x="6934200" y="0"/>
              <a:ext cx="406400" cy="259080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06" name="Shape 506"/>
            <p:cNvSpPr/>
            <p:nvPr/>
          </p:nvSpPr>
          <p:spPr>
            <a:xfrm>
              <a:off x="8089900" y="0"/>
              <a:ext cx="406400" cy="259080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07" name="Shape 507"/>
            <p:cNvSpPr/>
            <p:nvPr/>
          </p:nvSpPr>
          <p:spPr>
            <a:xfrm>
              <a:off x="9245600" y="0"/>
              <a:ext cx="406400" cy="259080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08" name="Shape 508"/>
            <p:cNvSpPr/>
            <p:nvPr/>
          </p:nvSpPr>
          <p:spPr>
            <a:xfrm>
              <a:off x="10401300" y="0"/>
              <a:ext cx="406400" cy="259080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12" name="Group 512"/>
          <p:cNvGrpSpPr/>
          <p:nvPr/>
        </p:nvGrpSpPr>
        <p:grpSpPr>
          <a:xfrm>
            <a:off x="4453235" y="2159000"/>
            <a:ext cx="4093865" cy="622300"/>
            <a:chOff x="0" y="0"/>
            <a:chExt cx="4093864" cy="622300"/>
          </a:xfrm>
        </p:grpSpPr>
        <p:sp>
          <p:nvSpPr>
            <p:cNvPr id="510" name="Shape 510"/>
            <p:cNvSpPr/>
            <p:nvPr/>
          </p:nvSpPr>
          <p:spPr>
            <a:xfrm>
              <a:off x="0" y="0"/>
              <a:ext cx="2972247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1) est vrai pour </a:t>
              </a:r>
            </a:p>
          </p:txBody>
        </p:sp>
        <p:pic>
          <p:nvPicPr>
            <p:cNvPr id="511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027064" y="152400"/>
              <a:ext cx="10668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513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752600" y="5956300"/>
            <a:ext cx="1524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4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019300" y="5930900"/>
            <a:ext cx="10541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5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200400" y="5905500"/>
            <a:ext cx="1066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6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406900" y="5905500"/>
            <a:ext cx="1066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7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664200" y="5994400"/>
            <a:ext cx="1346200" cy="266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5" grpId="6"/>
      <p:bldP build="whole" bldLvl="1" animBg="1" rev="0" advAuto="0" spid="514" grpId="5"/>
      <p:bldP build="whole" bldLvl="1" animBg="1" rev="0" advAuto="0" spid="498" grpId="2"/>
      <p:bldP build="whole" bldLvl="1" animBg="1" rev="0" advAuto="0" spid="513" grpId="4"/>
      <p:bldP build="whole" bldLvl="1" animBg="1" rev="0" advAuto="0" spid="509" grpId="3"/>
      <p:bldP build="whole" bldLvl="1" animBg="1" rev="0" advAuto="0" spid="512" grpId="1"/>
      <p:bldP build="whole" bldLvl="1" animBg="1" rev="0" advAuto="0" spid="516" grpId="7"/>
      <p:bldP build="whole" bldLvl="1" animBg="1" rev="0" advAuto="0" spid="517" grpId="8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520" name="Shape 520"/>
          <p:cNvSpPr/>
          <p:nvPr>
            <p:ph type="body" idx="14"/>
          </p:nvPr>
        </p:nvSpPr>
        <p:spPr>
          <a:xfrm>
            <a:off x="139700" y="1882680"/>
            <a:ext cx="2743200" cy="6985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Preuve:</a:t>
            </a:r>
          </a:p>
        </p:txBody>
      </p:sp>
      <p:pic>
        <p:nvPicPr>
          <p:cNvPr id="521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20516" y="469900"/>
            <a:ext cx="5334001" cy="1270000"/>
          </a:xfrm>
          <a:prstGeom prst="rect">
            <a:avLst/>
          </a:prstGeom>
          <a:ln w="12700">
            <a:miter lim="400000"/>
          </a:ln>
        </p:spPr>
      </p:pic>
      <p:sp>
        <p:nvSpPr>
          <p:cNvPr id="522" name="Shape 522"/>
          <p:cNvSpPr/>
          <p:nvPr/>
        </p:nvSpPr>
        <p:spPr>
          <a:xfrm>
            <a:off x="3057226" y="1920780"/>
            <a:ext cx="282133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(Par induction)</a:t>
            </a:r>
          </a:p>
        </p:txBody>
      </p:sp>
      <p:pic>
        <p:nvPicPr>
          <p:cNvPr id="523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93755" y="3104629"/>
            <a:ext cx="23876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4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248672" y="3872245"/>
            <a:ext cx="5499101" cy="1346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5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992313" y="4336832"/>
            <a:ext cx="660401" cy="317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28" name="Group 528"/>
          <p:cNvGrpSpPr/>
          <p:nvPr/>
        </p:nvGrpSpPr>
        <p:grpSpPr>
          <a:xfrm>
            <a:off x="525239" y="3104629"/>
            <a:ext cx="2187057" cy="622301"/>
            <a:chOff x="0" y="0"/>
            <a:chExt cx="2187056" cy="622300"/>
          </a:xfrm>
        </p:grpSpPr>
        <p:sp>
          <p:nvSpPr>
            <p:cNvPr id="526" name="Shape 526"/>
            <p:cNvSpPr/>
            <p:nvPr/>
          </p:nvSpPr>
          <p:spPr>
            <a:xfrm>
              <a:off x="0" y="-1"/>
              <a:ext cx="98606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pour</a:t>
              </a:r>
            </a:p>
          </p:txBody>
        </p:sp>
        <p:pic>
          <p:nvPicPr>
            <p:cNvPr id="527" name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094856" y="146050"/>
              <a:ext cx="10922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31" name="Group 531"/>
          <p:cNvGrpSpPr/>
          <p:nvPr/>
        </p:nvGrpSpPr>
        <p:grpSpPr>
          <a:xfrm>
            <a:off x="525239" y="6023318"/>
            <a:ext cx="2357661" cy="622301"/>
            <a:chOff x="0" y="0"/>
            <a:chExt cx="2357660" cy="622300"/>
          </a:xfrm>
        </p:grpSpPr>
        <p:pic>
          <p:nvPicPr>
            <p:cNvPr id="529" name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278160" y="146050"/>
              <a:ext cx="10795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30" name="Shape 530"/>
            <p:cNvSpPr/>
            <p:nvPr/>
          </p:nvSpPr>
          <p:spPr>
            <a:xfrm>
              <a:off x="0" y="-1"/>
              <a:ext cx="98606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pour</a:t>
              </a:r>
            </a:p>
          </p:txBody>
        </p:sp>
      </p:grpSp>
      <p:pic>
        <p:nvPicPr>
          <p:cNvPr id="532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974655" y="6074118"/>
            <a:ext cx="32258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33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656905" y="7020674"/>
            <a:ext cx="7861301" cy="1346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34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690393" y="7651502"/>
            <a:ext cx="1511301" cy="368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33" grpId="9"/>
      <p:bldP build="whole" bldLvl="1" animBg="1" rev="0" advAuto="0" spid="522" grpId="2"/>
      <p:bldP build="whole" bldLvl="1" animBg="1" rev="0" advAuto="0" spid="523" grpId="4"/>
      <p:bldP build="whole" bldLvl="1" animBg="1" rev="0" advAuto="0" spid="525" grpId="6"/>
      <p:bldP build="whole" bldLvl="1" animBg="1" rev="0" advAuto="0" spid="524" grpId="5"/>
      <p:bldP build="whole" bldLvl="1" animBg="1" rev="0" advAuto="0" spid="520" grpId="1"/>
      <p:bldP build="whole" bldLvl="1" animBg="1" rev="0" advAuto="0" spid="531" grpId="7"/>
      <p:bldP build="whole" bldLvl="1" animBg="1" rev="0" advAuto="0" spid="532" grpId="8"/>
      <p:bldP build="whole" bldLvl="1" animBg="1" rev="0" advAuto="0" spid="534" grpId="10"/>
      <p:bldP build="whole" bldLvl="1" animBg="1" rev="0" advAuto="0" spid="528" grpId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0" name="Group 540"/>
          <p:cNvGrpSpPr/>
          <p:nvPr/>
        </p:nvGrpSpPr>
        <p:grpSpPr>
          <a:xfrm>
            <a:off x="6907676" y="2367074"/>
            <a:ext cx="4849447" cy="882651"/>
            <a:chOff x="0" y="0"/>
            <a:chExt cx="4849446" cy="882650"/>
          </a:xfrm>
        </p:grpSpPr>
        <p:sp>
          <p:nvSpPr>
            <p:cNvPr id="536" name="Shape 536"/>
            <p:cNvSpPr/>
            <p:nvPr/>
          </p:nvSpPr>
          <p:spPr>
            <a:xfrm>
              <a:off x="0" y="400050"/>
              <a:ext cx="772747" cy="469900"/>
            </a:xfrm>
            <a:prstGeom prst="roundRect">
              <a:avLst>
                <a:gd name="adj" fmla="val 40541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37" name="Shape 537"/>
            <p:cNvSpPr/>
            <p:nvPr/>
          </p:nvSpPr>
          <p:spPr>
            <a:xfrm>
              <a:off x="1293013" y="0"/>
              <a:ext cx="772748" cy="469900"/>
            </a:xfrm>
            <a:prstGeom prst="roundRect">
              <a:avLst>
                <a:gd name="adj" fmla="val 40541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38" name="Shape 538"/>
            <p:cNvSpPr/>
            <p:nvPr/>
          </p:nvSpPr>
          <p:spPr>
            <a:xfrm>
              <a:off x="4076700" y="412750"/>
              <a:ext cx="772747" cy="469900"/>
            </a:xfrm>
            <a:prstGeom prst="roundRect">
              <a:avLst>
                <a:gd name="adj" fmla="val 40541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39" name="Shape 539"/>
            <p:cNvSpPr/>
            <p:nvPr/>
          </p:nvSpPr>
          <p:spPr>
            <a:xfrm>
              <a:off x="2366321" y="254000"/>
              <a:ext cx="1171766" cy="469900"/>
            </a:xfrm>
            <a:prstGeom prst="roundRect">
              <a:avLst>
                <a:gd name="adj" fmla="val 40541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45" name="Group 545"/>
          <p:cNvGrpSpPr/>
          <p:nvPr/>
        </p:nvGrpSpPr>
        <p:grpSpPr>
          <a:xfrm>
            <a:off x="4681984" y="241300"/>
            <a:ext cx="3143531" cy="863600"/>
            <a:chOff x="0" y="0"/>
            <a:chExt cx="3143530" cy="863600"/>
          </a:xfrm>
        </p:grpSpPr>
        <p:sp>
          <p:nvSpPr>
            <p:cNvPr id="541" name="Shape 541"/>
            <p:cNvSpPr/>
            <p:nvPr/>
          </p:nvSpPr>
          <p:spPr>
            <a:xfrm>
              <a:off x="0" y="381000"/>
              <a:ext cx="429847" cy="469900"/>
            </a:xfrm>
            <a:prstGeom prst="roundRect">
              <a:avLst>
                <a:gd name="adj" fmla="val 44318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42" name="Shape 542"/>
            <p:cNvSpPr/>
            <p:nvPr/>
          </p:nvSpPr>
          <p:spPr>
            <a:xfrm>
              <a:off x="1035854" y="0"/>
              <a:ext cx="454697" cy="469900"/>
            </a:xfrm>
            <a:prstGeom prst="roundRect">
              <a:avLst>
                <a:gd name="adj" fmla="val 41896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43" name="Shape 543"/>
            <p:cNvSpPr/>
            <p:nvPr/>
          </p:nvSpPr>
          <p:spPr>
            <a:xfrm>
              <a:off x="2853345" y="393700"/>
              <a:ext cx="290186" cy="469900"/>
            </a:xfrm>
            <a:prstGeom prst="roundRect">
              <a:avLst>
                <a:gd name="adj" fmla="val 50000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44" name="Shape 544"/>
            <p:cNvSpPr/>
            <p:nvPr/>
          </p:nvSpPr>
          <p:spPr>
            <a:xfrm>
              <a:off x="1892831" y="234950"/>
              <a:ext cx="454697" cy="469900"/>
            </a:xfrm>
            <a:prstGeom prst="roundRect">
              <a:avLst>
                <a:gd name="adj" fmla="val 41896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48" name="Group 548"/>
          <p:cNvGrpSpPr/>
          <p:nvPr/>
        </p:nvGrpSpPr>
        <p:grpSpPr>
          <a:xfrm>
            <a:off x="7580776" y="7213867"/>
            <a:ext cx="3901312" cy="1718857"/>
            <a:chOff x="0" y="0"/>
            <a:chExt cx="3901311" cy="1718855"/>
          </a:xfrm>
        </p:grpSpPr>
        <p:sp>
          <p:nvSpPr>
            <p:cNvPr id="546" name="Shape 546"/>
            <p:cNvSpPr/>
            <p:nvPr/>
          </p:nvSpPr>
          <p:spPr>
            <a:xfrm>
              <a:off x="0" y="0"/>
              <a:ext cx="512813" cy="520700"/>
            </a:xfrm>
            <a:prstGeom prst="roundRect">
              <a:avLst>
                <a:gd name="adj" fmla="val 37148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47" name="Shape 547"/>
            <p:cNvSpPr/>
            <p:nvPr/>
          </p:nvSpPr>
          <p:spPr>
            <a:xfrm>
              <a:off x="3388498" y="1198155"/>
              <a:ext cx="512814" cy="520701"/>
            </a:xfrm>
            <a:prstGeom prst="roundRect">
              <a:avLst>
                <a:gd name="adj" fmla="val 37148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51" name="Group 551"/>
          <p:cNvGrpSpPr/>
          <p:nvPr/>
        </p:nvGrpSpPr>
        <p:grpSpPr>
          <a:xfrm>
            <a:off x="3548617" y="7156664"/>
            <a:ext cx="2795306" cy="1746166"/>
            <a:chOff x="0" y="0"/>
            <a:chExt cx="2795305" cy="1746164"/>
          </a:xfrm>
        </p:grpSpPr>
        <p:sp>
          <p:nvSpPr>
            <p:cNvPr id="549" name="Shape 549"/>
            <p:cNvSpPr/>
            <p:nvPr/>
          </p:nvSpPr>
          <p:spPr>
            <a:xfrm>
              <a:off x="0" y="0"/>
              <a:ext cx="512813" cy="520700"/>
            </a:xfrm>
            <a:prstGeom prst="roundRect">
              <a:avLst>
                <a:gd name="adj" fmla="val 37148"/>
              </a:avLst>
            </a:prstGeom>
            <a:solidFill>
              <a:srgbClr val="FFD0F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50" name="Shape 550"/>
            <p:cNvSpPr/>
            <p:nvPr/>
          </p:nvSpPr>
          <p:spPr>
            <a:xfrm>
              <a:off x="2282492" y="1225464"/>
              <a:ext cx="512814" cy="520701"/>
            </a:xfrm>
            <a:prstGeom prst="roundRect">
              <a:avLst>
                <a:gd name="adj" fmla="val 37148"/>
              </a:avLst>
            </a:prstGeom>
            <a:solidFill>
              <a:srgbClr val="FFD0F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54" name="Group 554"/>
          <p:cNvGrpSpPr/>
          <p:nvPr/>
        </p:nvGrpSpPr>
        <p:grpSpPr>
          <a:xfrm>
            <a:off x="536417" y="3216180"/>
            <a:ext cx="7771661" cy="3528685"/>
            <a:chOff x="0" y="0"/>
            <a:chExt cx="7771659" cy="3528684"/>
          </a:xfrm>
        </p:grpSpPr>
        <p:sp>
          <p:nvSpPr>
            <p:cNvPr id="552" name="Shape 552"/>
            <p:cNvSpPr/>
            <p:nvPr/>
          </p:nvSpPr>
          <p:spPr>
            <a:xfrm>
              <a:off x="0" y="0"/>
              <a:ext cx="4148957" cy="497095"/>
            </a:xfrm>
            <a:prstGeom prst="roundRect">
              <a:avLst>
                <a:gd name="adj" fmla="val 38323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53" name="Shape 553"/>
            <p:cNvSpPr/>
            <p:nvPr/>
          </p:nvSpPr>
          <p:spPr>
            <a:xfrm>
              <a:off x="4549803" y="2136934"/>
              <a:ext cx="3221857" cy="1391751"/>
            </a:xfrm>
            <a:prstGeom prst="roundRect">
              <a:avLst>
                <a:gd name="adj" fmla="val 13688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555" name="Shape 55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556" name="Shape 556"/>
          <p:cNvSpPr/>
          <p:nvPr>
            <p:ph type="body" idx="14"/>
          </p:nvPr>
        </p:nvSpPr>
        <p:spPr>
          <a:xfrm>
            <a:off x="139700" y="1882680"/>
            <a:ext cx="2743200" cy="6985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Preuve:</a:t>
            </a:r>
          </a:p>
        </p:txBody>
      </p:sp>
      <p:pic>
        <p:nvPicPr>
          <p:cNvPr id="557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20516" y="469900"/>
            <a:ext cx="5334001" cy="1270000"/>
          </a:xfrm>
          <a:prstGeom prst="rect">
            <a:avLst/>
          </a:prstGeom>
          <a:ln w="12700">
            <a:miter lim="400000"/>
          </a:ln>
        </p:spPr>
      </p:pic>
      <p:sp>
        <p:nvSpPr>
          <p:cNvPr id="558" name="Shape 558"/>
          <p:cNvSpPr/>
          <p:nvPr/>
        </p:nvSpPr>
        <p:spPr>
          <a:xfrm>
            <a:off x="3057226" y="1920780"/>
            <a:ext cx="282133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(Par induction)</a:t>
            </a:r>
          </a:p>
        </p:txBody>
      </p:sp>
      <p:sp>
        <p:nvSpPr>
          <p:cNvPr id="559" name="Shape 559"/>
          <p:cNvSpPr/>
          <p:nvPr/>
        </p:nvSpPr>
        <p:spPr>
          <a:xfrm>
            <a:off x="536417" y="3090974"/>
            <a:ext cx="414895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supposons vrai pour n</a:t>
            </a:r>
          </a:p>
        </p:txBody>
      </p:sp>
      <p:sp>
        <p:nvSpPr>
          <p:cNvPr id="560" name="Shape 560"/>
          <p:cNvSpPr/>
          <p:nvPr/>
        </p:nvSpPr>
        <p:spPr>
          <a:xfrm>
            <a:off x="351495" y="3713274"/>
            <a:ext cx="582104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veut vérifier que ça entraine</a:t>
            </a:r>
          </a:p>
        </p:txBody>
      </p:sp>
      <p:pic>
        <p:nvPicPr>
          <p:cNvPr id="561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551141" y="2543080"/>
            <a:ext cx="7061201" cy="1346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62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53698" y="4579068"/>
            <a:ext cx="20320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63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204649" y="4614922"/>
            <a:ext cx="3492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64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196889" y="5367069"/>
            <a:ext cx="50419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65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204649" y="6816949"/>
            <a:ext cx="79121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66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204649" y="8267829"/>
            <a:ext cx="8178801" cy="12700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69" name="Group 569"/>
          <p:cNvGrpSpPr/>
          <p:nvPr/>
        </p:nvGrpSpPr>
        <p:grpSpPr>
          <a:xfrm>
            <a:off x="4061429" y="4959114"/>
            <a:ext cx="1982697" cy="771765"/>
            <a:chOff x="0" y="0"/>
            <a:chExt cx="1982696" cy="771764"/>
          </a:xfrm>
        </p:grpSpPr>
        <p:sp>
          <p:nvSpPr>
            <p:cNvPr id="570" name="Shape 570"/>
            <p:cNvSpPr/>
            <p:nvPr/>
          </p:nvSpPr>
          <p:spPr>
            <a:xfrm>
              <a:off x="0" y="-1"/>
              <a:ext cx="1982696" cy="771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710" fill="norm" stroke="1" extrusionOk="0">
                  <a:moveTo>
                    <a:pt x="0" y="16710"/>
                  </a:moveTo>
                  <a:cubicBezTo>
                    <a:pt x="5486" y="-1679"/>
                    <a:pt x="12686" y="-4890"/>
                    <a:pt x="21600" y="7076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  <p:sp>
          <p:nvSpPr>
            <p:cNvPr id="571" name="Shape 571"/>
            <p:cNvSpPr/>
            <p:nvPr/>
          </p:nvSpPr>
          <p:spPr>
            <a:xfrm>
              <a:off x="647891" y="216135"/>
              <a:ext cx="1334806" cy="516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770" fill="norm" stroke="1" extrusionOk="0">
                  <a:moveTo>
                    <a:pt x="0" y="16770"/>
                  </a:moveTo>
                  <a:cubicBezTo>
                    <a:pt x="6860" y="-1469"/>
                    <a:pt x="14060" y="-4830"/>
                    <a:pt x="21600" y="6686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66" grpId="11"/>
      <p:bldP build="whole" bldLvl="1" animBg="1" rev="0" advAuto="0" spid="545" grpId="3"/>
      <p:bldP build="whole" bldLvl="1" animBg="1" rev="0" advAuto="0" spid="548" grpId="13"/>
      <p:bldP build="whole" bldLvl="1" animBg="1" rev="0" advAuto="0" spid="551" grpId="12"/>
      <p:bldP build="whole" bldLvl="1" animBg="1" rev="0" advAuto="0" spid="563" grpId="6"/>
      <p:bldP build="whole" bldLvl="1" animBg="1" rev="0" advAuto="0" spid="540" grpId="4"/>
      <p:bldP build="whole" bldLvl="1" animBg="1" rev="0" advAuto="0" spid="560" grpId="1"/>
      <p:bldP build="whole" bldLvl="1" animBg="1" rev="0" advAuto="0" spid="561" grpId="2"/>
      <p:bldP build="whole" bldLvl="1" animBg="1" rev="0" advAuto="0" spid="564" grpId="7"/>
      <p:bldP build="whole" bldLvl="1" animBg="1" rev="0" advAuto="0" spid="565" grpId="9"/>
      <p:bldP build="whole" bldLvl="1" animBg="1" rev="0" advAuto="0" spid="569" grpId="10"/>
      <p:bldP build="whole" bldLvl="1" animBg="1" rev="0" advAuto="0" spid="562" grpId="5"/>
      <p:bldP build="whole" bldLvl="1" animBg="1" rev="0" advAuto="0" spid="554" grpId="8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 dernier cours, nous avons vu</a:t>
            </a:r>
          </a:p>
        </p:txBody>
      </p:sp>
      <p:sp>
        <p:nvSpPr>
          <p:cNvPr id="133" name="Shape 133"/>
          <p:cNvSpPr/>
          <p:nvPr/>
        </p:nvSpPr>
        <p:spPr>
          <a:xfrm>
            <a:off x="3174888" y="2423719"/>
            <a:ext cx="6655024" cy="3746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Permutations</a:t>
            </a:r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Arrangements</a:t>
            </a:r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Combinaisons</a:t>
            </a:r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Combinaisons avec répétitions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3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8" name="Group 578"/>
          <p:cNvGrpSpPr/>
          <p:nvPr/>
        </p:nvGrpSpPr>
        <p:grpSpPr>
          <a:xfrm>
            <a:off x="390717" y="4545124"/>
            <a:ext cx="11584990" cy="2597877"/>
            <a:chOff x="0" y="0"/>
            <a:chExt cx="11584989" cy="2597875"/>
          </a:xfrm>
        </p:grpSpPr>
        <p:sp>
          <p:nvSpPr>
            <p:cNvPr id="573" name="Shape 573"/>
            <p:cNvSpPr/>
            <p:nvPr/>
          </p:nvSpPr>
          <p:spPr>
            <a:xfrm>
              <a:off x="8472413" y="425450"/>
              <a:ext cx="437223" cy="520700"/>
            </a:xfrm>
            <a:prstGeom prst="roundRect">
              <a:avLst>
                <a:gd name="adj" fmla="val 43571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74" name="Shape 574"/>
            <p:cNvSpPr/>
            <p:nvPr/>
          </p:nvSpPr>
          <p:spPr>
            <a:xfrm>
              <a:off x="8572103" y="2077175"/>
              <a:ext cx="1120583" cy="520701"/>
            </a:xfrm>
            <a:prstGeom prst="roundRect">
              <a:avLst>
                <a:gd name="adj" fmla="val 3658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75" name="Shape 575"/>
            <p:cNvSpPr/>
            <p:nvPr/>
          </p:nvSpPr>
          <p:spPr>
            <a:xfrm>
              <a:off x="9857133" y="0"/>
              <a:ext cx="314493" cy="425450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76" name="Shape 576"/>
            <p:cNvSpPr/>
            <p:nvPr/>
          </p:nvSpPr>
          <p:spPr>
            <a:xfrm>
              <a:off x="10803526" y="1689825"/>
              <a:ext cx="781464" cy="374651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77" name="Shape 577"/>
            <p:cNvSpPr/>
            <p:nvPr/>
          </p:nvSpPr>
          <p:spPr>
            <a:xfrm>
              <a:off x="0" y="2077175"/>
              <a:ext cx="2056701" cy="520701"/>
            </a:xfrm>
            <a:prstGeom prst="roundRect">
              <a:avLst>
                <a:gd name="adj" fmla="val 3658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81" name="Group 581"/>
          <p:cNvGrpSpPr/>
          <p:nvPr/>
        </p:nvGrpSpPr>
        <p:grpSpPr>
          <a:xfrm>
            <a:off x="10861537" y="6228600"/>
            <a:ext cx="1114170" cy="444316"/>
            <a:chOff x="0" y="0"/>
            <a:chExt cx="1114169" cy="444314"/>
          </a:xfrm>
        </p:grpSpPr>
        <p:sp>
          <p:nvSpPr>
            <p:cNvPr id="579" name="Shape 579"/>
            <p:cNvSpPr/>
            <p:nvPr/>
          </p:nvSpPr>
          <p:spPr>
            <a:xfrm>
              <a:off x="0" y="0"/>
              <a:ext cx="319793" cy="444315"/>
            </a:xfrm>
            <a:prstGeom prst="roundRect">
              <a:avLst>
                <a:gd name="adj" fmla="val 5000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80" name="Shape 580"/>
            <p:cNvSpPr/>
            <p:nvPr/>
          </p:nvSpPr>
          <p:spPr>
            <a:xfrm>
              <a:off x="655752" y="0"/>
              <a:ext cx="458418" cy="444315"/>
            </a:xfrm>
            <a:prstGeom prst="roundRect">
              <a:avLst>
                <a:gd name="adj" fmla="val 42875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582" name="Shape 582"/>
          <p:cNvSpPr/>
          <p:nvPr/>
        </p:nvSpPr>
        <p:spPr>
          <a:xfrm>
            <a:off x="10861537" y="7974850"/>
            <a:ext cx="458417" cy="444316"/>
          </a:xfrm>
          <a:prstGeom prst="roundRect">
            <a:avLst>
              <a:gd name="adj" fmla="val 42875"/>
            </a:avLst>
          </a:prstGeom>
          <a:solidFill>
            <a:srgbClr val="FFB0B2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586" name="Group 586"/>
          <p:cNvGrpSpPr/>
          <p:nvPr/>
        </p:nvGrpSpPr>
        <p:grpSpPr>
          <a:xfrm>
            <a:off x="460567" y="4195874"/>
            <a:ext cx="8246320" cy="5254097"/>
            <a:chOff x="0" y="0"/>
            <a:chExt cx="8246319" cy="5254095"/>
          </a:xfrm>
        </p:grpSpPr>
        <p:sp>
          <p:nvSpPr>
            <p:cNvPr id="583" name="Shape 583"/>
            <p:cNvSpPr/>
            <p:nvPr/>
          </p:nvSpPr>
          <p:spPr>
            <a:xfrm>
              <a:off x="0" y="4255951"/>
              <a:ext cx="1955101" cy="998145"/>
            </a:xfrm>
            <a:prstGeom prst="roundRect">
              <a:avLst>
                <a:gd name="adj" fmla="val 19085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84" name="Shape 584"/>
            <p:cNvSpPr/>
            <p:nvPr/>
          </p:nvSpPr>
          <p:spPr>
            <a:xfrm>
              <a:off x="7501989" y="0"/>
              <a:ext cx="494900" cy="368300"/>
            </a:xfrm>
            <a:prstGeom prst="roundRect">
              <a:avLst>
                <a:gd name="adj" fmla="val 50000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85" name="Shape 585"/>
            <p:cNvSpPr/>
            <p:nvPr/>
          </p:nvSpPr>
          <p:spPr>
            <a:xfrm>
              <a:off x="7501989" y="1648187"/>
              <a:ext cx="744331" cy="368301"/>
            </a:xfrm>
            <a:prstGeom prst="roundRect">
              <a:avLst>
                <a:gd name="adj" fmla="val 50000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90" name="Group 590"/>
          <p:cNvGrpSpPr/>
          <p:nvPr/>
        </p:nvGrpSpPr>
        <p:grpSpPr>
          <a:xfrm>
            <a:off x="409767" y="5303668"/>
            <a:ext cx="8344750" cy="2997125"/>
            <a:chOff x="0" y="0"/>
            <a:chExt cx="8344749" cy="2997124"/>
          </a:xfrm>
        </p:grpSpPr>
        <p:sp>
          <p:nvSpPr>
            <p:cNvPr id="587" name="Shape 587"/>
            <p:cNvSpPr/>
            <p:nvPr/>
          </p:nvSpPr>
          <p:spPr>
            <a:xfrm>
              <a:off x="0" y="1998979"/>
              <a:ext cx="1218501" cy="998146"/>
            </a:xfrm>
            <a:prstGeom prst="roundRect">
              <a:avLst>
                <a:gd name="adj" fmla="val 19085"/>
              </a:avLst>
            </a:prstGeom>
            <a:solidFill>
              <a:srgbClr val="FFD0F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88" name="Shape 588"/>
            <p:cNvSpPr/>
            <p:nvPr/>
          </p:nvSpPr>
          <p:spPr>
            <a:xfrm>
              <a:off x="7428073" y="0"/>
              <a:ext cx="744331" cy="368300"/>
            </a:xfrm>
            <a:prstGeom prst="roundRect">
              <a:avLst>
                <a:gd name="adj" fmla="val 50000"/>
              </a:avLst>
            </a:prstGeom>
            <a:solidFill>
              <a:srgbClr val="FFD0F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89" name="Shape 589"/>
            <p:cNvSpPr/>
            <p:nvPr/>
          </p:nvSpPr>
          <p:spPr>
            <a:xfrm>
              <a:off x="7600419" y="1655181"/>
              <a:ext cx="744331" cy="368301"/>
            </a:xfrm>
            <a:prstGeom prst="roundRect">
              <a:avLst>
                <a:gd name="adj" fmla="val 50000"/>
              </a:avLst>
            </a:prstGeom>
            <a:solidFill>
              <a:srgbClr val="FFD0F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94" name="Group 594"/>
          <p:cNvGrpSpPr/>
          <p:nvPr/>
        </p:nvGrpSpPr>
        <p:grpSpPr>
          <a:xfrm>
            <a:off x="390717" y="4564174"/>
            <a:ext cx="12318316" cy="2007327"/>
            <a:chOff x="0" y="0"/>
            <a:chExt cx="12318315" cy="2007325"/>
          </a:xfrm>
        </p:grpSpPr>
        <p:sp>
          <p:nvSpPr>
            <p:cNvPr id="591" name="Shape 591"/>
            <p:cNvSpPr/>
            <p:nvPr/>
          </p:nvSpPr>
          <p:spPr>
            <a:xfrm>
              <a:off x="0" y="1279887"/>
              <a:ext cx="2056701" cy="520701"/>
            </a:xfrm>
            <a:prstGeom prst="roundRect">
              <a:avLst>
                <a:gd name="adj" fmla="val 36585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92" name="Shape 592"/>
            <p:cNvSpPr/>
            <p:nvPr/>
          </p:nvSpPr>
          <p:spPr>
            <a:xfrm>
              <a:off x="10381454" y="0"/>
              <a:ext cx="668644" cy="368300"/>
            </a:xfrm>
            <a:prstGeom prst="roundRect">
              <a:avLst>
                <a:gd name="adj" fmla="val 5000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93" name="Shape 593"/>
            <p:cNvSpPr/>
            <p:nvPr/>
          </p:nvSpPr>
          <p:spPr>
            <a:xfrm>
              <a:off x="11861902" y="1639025"/>
              <a:ext cx="456414" cy="368301"/>
            </a:xfrm>
            <a:prstGeom prst="roundRect">
              <a:avLst>
                <a:gd name="adj" fmla="val 5000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595" name="Shape 59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596" name="Shape 596"/>
          <p:cNvSpPr/>
          <p:nvPr>
            <p:ph type="body" idx="14"/>
          </p:nvPr>
        </p:nvSpPr>
        <p:spPr>
          <a:xfrm>
            <a:off x="139700" y="1882680"/>
            <a:ext cx="2743200" cy="6985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Preuve:</a:t>
            </a:r>
          </a:p>
        </p:txBody>
      </p:sp>
      <p:pic>
        <p:nvPicPr>
          <p:cNvPr id="597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20516" y="469900"/>
            <a:ext cx="5334001" cy="1270000"/>
          </a:xfrm>
          <a:prstGeom prst="rect">
            <a:avLst/>
          </a:prstGeom>
          <a:ln w="12700">
            <a:miter lim="400000"/>
          </a:ln>
        </p:spPr>
      </p:pic>
      <p:sp>
        <p:nvSpPr>
          <p:cNvPr id="598" name="Shape 598"/>
          <p:cNvSpPr/>
          <p:nvPr/>
        </p:nvSpPr>
        <p:spPr>
          <a:xfrm>
            <a:off x="3057226" y="1920780"/>
            <a:ext cx="282133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(Par induction)</a:t>
            </a:r>
          </a:p>
        </p:txBody>
      </p:sp>
      <p:sp>
        <p:nvSpPr>
          <p:cNvPr id="599" name="Shape 599"/>
          <p:cNvSpPr/>
          <p:nvPr/>
        </p:nvSpPr>
        <p:spPr>
          <a:xfrm>
            <a:off x="536417" y="3090974"/>
            <a:ext cx="414895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supposons vrai pour n</a:t>
            </a:r>
          </a:p>
        </p:txBody>
      </p:sp>
      <p:sp>
        <p:nvSpPr>
          <p:cNvPr id="600" name="Shape 600"/>
          <p:cNvSpPr/>
          <p:nvPr/>
        </p:nvSpPr>
        <p:spPr>
          <a:xfrm>
            <a:off x="351495" y="3713274"/>
            <a:ext cx="582104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veut vérifier que ça entraine</a:t>
            </a:r>
          </a:p>
        </p:txBody>
      </p:sp>
      <p:pic>
        <p:nvPicPr>
          <p:cNvPr id="601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551141" y="2543080"/>
            <a:ext cx="7061201" cy="1346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02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53698" y="4579068"/>
            <a:ext cx="20320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03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262015" y="4335574"/>
            <a:ext cx="81788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04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36417" y="5898400"/>
            <a:ext cx="1765301" cy="368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05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42767" y="6717550"/>
            <a:ext cx="17526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06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368536" y="5898400"/>
            <a:ext cx="9042401" cy="1346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07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368536" y="7685740"/>
            <a:ext cx="8763001" cy="1346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08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42767" y="8554494"/>
            <a:ext cx="11049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09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536417" y="7406432"/>
            <a:ext cx="10668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10" name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536417" y="7866808"/>
            <a:ext cx="9652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11" name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536417" y="9031940"/>
            <a:ext cx="1803401" cy="355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10" grpId="7"/>
      <p:bldP build="whole" bldLvl="1" animBg="1" rev="0" advAuto="0" spid="609" grpId="6"/>
      <p:bldP build="whole" bldLvl="1" animBg="1" rev="0" advAuto="0" spid="611" grpId="10"/>
      <p:bldP build="whole" bldLvl="1" animBg="1" rev="0" advAuto="0" spid="606" grpId="2"/>
      <p:bldP build="whole" bldLvl="1" animBg="1" rev="0" advAuto="0" spid="586" grpId="11"/>
      <p:bldP build="whole" bldLvl="1" animBg="1" rev="0" advAuto="0" spid="578" grpId="5"/>
      <p:bldP build="whole" bldLvl="1" animBg="1" rev="0" advAuto="0" spid="607" grpId="12"/>
      <p:bldP build="whole" bldLvl="1" animBg="1" rev="0" advAuto="0" spid="604" grpId="1"/>
      <p:bldP build="whole" bldLvl="1" animBg="1" rev="0" advAuto="0" spid="582" grpId="13"/>
      <p:bldP build="whole" bldLvl="1" animBg="1" rev="0" advAuto="0" spid="594" grpId="3"/>
      <p:bldP build="whole" bldLvl="1" animBg="1" rev="0" advAuto="0" spid="605" grpId="4"/>
      <p:bldP build="whole" bldLvl="1" animBg="1" rev="0" advAuto="0" spid="590" grpId="8"/>
      <p:bldP build="whole" bldLvl="1" animBg="1" rev="0" advAuto="0" spid="581" grpId="14"/>
      <p:bldP build="whole" bldLvl="1" animBg="1" rev="0" advAuto="0" spid="608" grpId="9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Group 615"/>
          <p:cNvGrpSpPr/>
          <p:nvPr/>
        </p:nvGrpSpPr>
        <p:grpSpPr>
          <a:xfrm>
            <a:off x="7884726" y="5993074"/>
            <a:ext cx="4765716" cy="2580513"/>
            <a:chOff x="0" y="0"/>
            <a:chExt cx="4765714" cy="2580512"/>
          </a:xfrm>
        </p:grpSpPr>
        <p:sp>
          <p:nvSpPr>
            <p:cNvPr id="613" name="Shape 613"/>
            <p:cNvSpPr/>
            <p:nvPr/>
          </p:nvSpPr>
          <p:spPr>
            <a:xfrm>
              <a:off x="0" y="0"/>
              <a:ext cx="655482" cy="317303"/>
            </a:xfrm>
            <a:prstGeom prst="roundRect">
              <a:avLst>
                <a:gd name="adj" fmla="val 50000"/>
              </a:avLst>
            </a:prstGeom>
            <a:solidFill>
              <a:srgbClr val="FFD0F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14" name="Shape 614"/>
            <p:cNvSpPr/>
            <p:nvPr/>
          </p:nvSpPr>
          <p:spPr>
            <a:xfrm>
              <a:off x="3647637" y="1958212"/>
              <a:ext cx="1118078" cy="622301"/>
            </a:xfrm>
            <a:prstGeom prst="roundRect">
              <a:avLst>
                <a:gd name="adj" fmla="val 30612"/>
              </a:avLst>
            </a:prstGeom>
            <a:solidFill>
              <a:srgbClr val="FFD0F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18" name="Group 618"/>
          <p:cNvGrpSpPr/>
          <p:nvPr/>
        </p:nvGrpSpPr>
        <p:grpSpPr>
          <a:xfrm>
            <a:off x="1016227" y="7061733"/>
            <a:ext cx="3451668" cy="1511854"/>
            <a:chOff x="0" y="0"/>
            <a:chExt cx="3451666" cy="1511853"/>
          </a:xfrm>
        </p:grpSpPr>
        <p:sp>
          <p:nvSpPr>
            <p:cNvPr id="616" name="Shape 616"/>
            <p:cNvSpPr/>
            <p:nvPr/>
          </p:nvSpPr>
          <p:spPr>
            <a:xfrm>
              <a:off x="2598196" y="0"/>
              <a:ext cx="853471" cy="405847"/>
            </a:xfrm>
            <a:prstGeom prst="roundRect">
              <a:avLst>
                <a:gd name="adj" fmla="val 46939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17" name="Shape 617"/>
            <p:cNvSpPr/>
            <p:nvPr/>
          </p:nvSpPr>
          <p:spPr>
            <a:xfrm>
              <a:off x="0" y="889553"/>
              <a:ext cx="1118078" cy="622301"/>
            </a:xfrm>
            <a:prstGeom prst="roundRect">
              <a:avLst>
                <a:gd name="adj" fmla="val 30612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27" name="Group 627"/>
          <p:cNvGrpSpPr/>
          <p:nvPr/>
        </p:nvGrpSpPr>
        <p:grpSpPr>
          <a:xfrm>
            <a:off x="7811741" y="4601622"/>
            <a:ext cx="4437802" cy="2865958"/>
            <a:chOff x="0" y="0"/>
            <a:chExt cx="4437800" cy="2865957"/>
          </a:xfrm>
        </p:grpSpPr>
        <p:sp>
          <p:nvSpPr>
            <p:cNvPr id="619" name="Shape 619"/>
            <p:cNvSpPr/>
            <p:nvPr/>
          </p:nvSpPr>
          <p:spPr>
            <a:xfrm>
              <a:off x="0" y="794552"/>
              <a:ext cx="271256" cy="407053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20" name="Shape 620"/>
            <p:cNvSpPr/>
            <p:nvPr/>
          </p:nvSpPr>
          <p:spPr>
            <a:xfrm>
              <a:off x="1134371" y="498145"/>
              <a:ext cx="271257" cy="407054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21" name="Shape 621"/>
            <p:cNvSpPr/>
            <p:nvPr/>
          </p:nvSpPr>
          <p:spPr>
            <a:xfrm>
              <a:off x="3608871" y="34269"/>
              <a:ext cx="271257" cy="407054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22" name="Shape 622"/>
            <p:cNvSpPr/>
            <p:nvPr/>
          </p:nvSpPr>
          <p:spPr>
            <a:xfrm>
              <a:off x="4077645" y="0"/>
              <a:ext cx="271256" cy="407053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23" name="Shape 623"/>
            <p:cNvSpPr/>
            <p:nvPr/>
          </p:nvSpPr>
          <p:spPr>
            <a:xfrm>
              <a:off x="0" y="2458904"/>
              <a:ext cx="271256" cy="407054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24" name="Shape 624"/>
            <p:cNvSpPr/>
            <p:nvPr/>
          </p:nvSpPr>
          <p:spPr>
            <a:xfrm>
              <a:off x="1134371" y="2162499"/>
              <a:ext cx="271257" cy="407053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25" name="Shape 625"/>
            <p:cNvSpPr/>
            <p:nvPr/>
          </p:nvSpPr>
          <p:spPr>
            <a:xfrm>
              <a:off x="3710471" y="1698622"/>
              <a:ext cx="271257" cy="407053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26" name="Shape 626"/>
            <p:cNvSpPr/>
            <p:nvPr/>
          </p:nvSpPr>
          <p:spPr>
            <a:xfrm>
              <a:off x="4166545" y="1664352"/>
              <a:ext cx="271256" cy="407054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628" name="Shape 62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629" name="Shape 629"/>
          <p:cNvSpPr/>
          <p:nvPr>
            <p:ph type="body" idx="14"/>
          </p:nvPr>
        </p:nvSpPr>
        <p:spPr>
          <a:xfrm>
            <a:off x="139700" y="1882680"/>
            <a:ext cx="2743200" cy="6985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Preuve:</a:t>
            </a:r>
          </a:p>
        </p:txBody>
      </p:sp>
      <p:pic>
        <p:nvPicPr>
          <p:cNvPr id="630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20516" y="469900"/>
            <a:ext cx="5334001" cy="1270000"/>
          </a:xfrm>
          <a:prstGeom prst="rect">
            <a:avLst/>
          </a:prstGeom>
          <a:ln w="12700">
            <a:miter lim="400000"/>
          </a:ln>
        </p:spPr>
      </p:pic>
      <p:sp>
        <p:nvSpPr>
          <p:cNvPr id="631" name="Shape 631"/>
          <p:cNvSpPr/>
          <p:nvPr/>
        </p:nvSpPr>
        <p:spPr>
          <a:xfrm>
            <a:off x="3057226" y="1920780"/>
            <a:ext cx="282133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(Par induction)</a:t>
            </a:r>
          </a:p>
        </p:txBody>
      </p:sp>
      <p:sp>
        <p:nvSpPr>
          <p:cNvPr id="632" name="Shape 632"/>
          <p:cNvSpPr/>
          <p:nvPr/>
        </p:nvSpPr>
        <p:spPr>
          <a:xfrm>
            <a:off x="536417" y="3090974"/>
            <a:ext cx="414895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supposons vrai pour n</a:t>
            </a:r>
          </a:p>
        </p:txBody>
      </p:sp>
      <p:sp>
        <p:nvSpPr>
          <p:cNvPr id="633" name="Shape 633"/>
          <p:cNvSpPr/>
          <p:nvPr/>
        </p:nvSpPr>
        <p:spPr>
          <a:xfrm>
            <a:off x="351495" y="3713274"/>
            <a:ext cx="582104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veut vérifier que ça entraine</a:t>
            </a:r>
          </a:p>
        </p:txBody>
      </p:sp>
      <p:pic>
        <p:nvPicPr>
          <p:cNvPr id="634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551141" y="2543080"/>
            <a:ext cx="7061201" cy="1346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35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53698" y="4579068"/>
            <a:ext cx="20320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36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262015" y="4335574"/>
            <a:ext cx="8763001" cy="1346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37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262015" y="5993074"/>
            <a:ext cx="8966201" cy="1346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38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12466" y="7722133"/>
            <a:ext cx="11976101" cy="127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38" grpId="3"/>
      <p:bldP build="whole" bldLvl="1" animBg="1" rev="0" advAuto="0" spid="618" grpId="4"/>
      <p:bldP build="whole" bldLvl="1" animBg="1" rev="0" advAuto="0" spid="627" grpId="2"/>
      <p:bldP build="whole" bldLvl="1" animBg="1" rev="0" advAuto="0" spid="637" grpId="1"/>
      <p:bldP build="whole" bldLvl="1" animBg="1" rev="0" advAuto="0" spid="615" grpId="5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4" name="Group 644"/>
          <p:cNvGrpSpPr/>
          <p:nvPr/>
        </p:nvGrpSpPr>
        <p:grpSpPr>
          <a:xfrm>
            <a:off x="3518842" y="5235544"/>
            <a:ext cx="5735688" cy="2875697"/>
            <a:chOff x="0" y="0"/>
            <a:chExt cx="5735686" cy="2875695"/>
          </a:xfrm>
        </p:grpSpPr>
        <p:sp>
          <p:nvSpPr>
            <p:cNvPr id="640" name="Shape 640"/>
            <p:cNvSpPr/>
            <p:nvPr/>
          </p:nvSpPr>
          <p:spPr>
            <a:xfrm>
              <a:off x="0" y="0"/>
              <a:ext cx="817112" cy="1270000"/>
            </a:xfrm>
            <a:prstGeom prst="roundRect">
              <a:avLst>
                <a:gd name="adj" fmla="val 23314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41" name="Shape 641"/>
            <p:cNvSpPr/>
            <p:nvPr/>
          </p:nvSpPr>
          <p:spPr>
            <a:xfrm>
              <a:off x="4196011" y="0"/>
              <a:ext cx="1539676" cy="1270000"/>
            </a:xfrm>
            <a:prstGeom prst="roundRect">
              <a:avLst>
                <a:gd name="adj" fmla="val 15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42" name="Shape 642"/>
            <p:cNvSpPr/>
            <p:nvPr/>
          </p:nvSpPr>
          <p:spPr>
            <a:xfrm>
              <a:off x="817111" y="1581405"/>
              <a:ext cx="955363" cy="1270001"/>
            </a:xfrm>
            <a:prstGeom prst="roundRect">
              <a:avLst>
                <a:gd name="adj" fmla="val 1994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43" name="Shape 643"/>
            <p:cNvSpPr/>
            <p:nvPr/>
          </p:nvSpPr>
          <p:spPr>
            <a:xfrm>
              <a:off x="2440603" y="1605695"/>
              <a:ext cx="1539676" cy="1270001"/>
            </a:xfrm>
            <a:prstGeom prst="roundRect">
              <a:avLst>
                <a:gd name="adj" fmla="val 15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47" name="Group 647"/>
          <p:cNvGrpSpPr/>
          <p:nvPr/>
        </p:nvGrpSpPr>
        <p:grpSpPr>
          <a:xfrm>
            <a:off x="4247973" y="6841240"/>
            <a:ext cx="3378806" cy="2875697"/>
            <a:chOff x="0" y="0"/>
            <a:chExt cx="3378805" cy="2875695"/>
          </a:xfrm>
        </p:grpSpPr>
        <p:sp>
          <p:nvSpPr>
            <p:cNvPr id="645" name="Shape 645"/>
            <p:cNvSpPr/>
            <p:nvPr/>
          </p:nvSpPr>
          <p:spPr>
            <a:xfrm>
              <a:off x="437400" y="1605695"/>
              <a:ext cx="1539675" cy="1270001"/>
            </a:xfrm>
            <a:prstGeom prst="roundRect">
              <a:avLst>
                <a:gd name="adj" fmla="val 15000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46" name="Shape 646"/>
            <p:cNvSpPr/>
            <p:nvPr/>
          </p:nvSpPr>
          <p:spPr>
            <a:xfrm>
              <a:off x="0" y="0"/>
              <a:ext cx="3378806" cy="1270000"/>
            </a:xfrm>
            <a:prstGeom prst="roundRect">
              <a:avLst>
                <a:gd name="adj" fmla="val 15000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648" name="Shape 64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649" name="Shape 649"/>
          <p:cNvSpPr/>
          <p:nvPr>
            <p:ph type="body" idx="14"/>
          </p:nvPr>
        </p:nvSpPr>
        <p:spPr>
          <a:xfrm>
            <a:off x="139700" y="1882680"/>
            <a:ext cx="2743200" cy="6985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Preuve:</a:t>
            </a:r>
          </a:p>
        </p:txBody>
      </p:sp>
      <p:pic>
        <p:nvPicPr>
          <p:cNvPr id="650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20516" y="469900"/>
            <a:ext cx="5334001" cy="1270000"/>
          </a:xfrm>
          <a:prstGeom prst="rect">
            <a:avLst/>
          </a:prstGeom>
          <a:ln w="12700">
            <a:miter lim="400000"/>
          </a:ln>
        </p:spPr>
      </p:pic>
      <p:sp>
        <p:nvSpPr>
          <p:cNvPr id="651" name="Shape 651"/>
          <p:cNvSpPr/>
          <p:nvPr/>
        </p:nvSpPr>
        <p:spPr>
          <a:xfrm>
            <a:off x="3057226" y="1920780"/>
            <a:ext cx="282133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(Par induction)</a:t>
            </a:r>
          </a:p>
        </p:txBody>
      </p:sp>
      <p:sp>
        <p:nvSpPr>
          <p:cNvPr id="652" name="Shape 652"/>
          <p:cNvSpPr/>
          <p:nvPr/>
        </p:nvSpPr>
        <p:spPr>
          <a:xfrm>
            <a:off x="536417" y="3090974"/>
            <a:ext cx="414895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supposons vrai pour n</a:t>
            </a:r>
          </a:p>
        </p:txBody>
      </p:sp>
      <p:sp>
        <p:nvSpPr>
          <p:cNvPr id="653" name="Shape 653"/>
          <p:cNvSpPr/>
          <p:nvPr/>
        </p:nvSpPr>
        <p:spPr>
          <a:xfrm>
            <a:off x="351495" y="3713274"/>
            <a:ext cx="582104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veut vérifier que ça entraine</a:t>
            </a:r>
          </a:p>
        </p:txBody>
      </p:sp>
      <p:pic>
        <p:nvPicPr>
          <p:cNvPr id="654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551141" y="2543080"/>
            <a:ext cx="7061201" cy="1346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55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53698" y="4579068"/>
            <a:ext cx="20320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56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41233" y="5235544"/>
            <a:ext cx="119761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57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387930" y="6929218"/>
            <a:ext cx="98679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58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869698" y="8446936"/>
            <a:ext cx="7835901" cy="127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44" grpId="2"/>
      <p:bldP build="whole" bldLvl="1" animBg="1" rev="0" advAuto="0" spid="658" grpId="3"/>
      <p:bldP build="whole" bldLvl="1" animBg="1" rev="0" advAuto="0" spid="647" grpId="4"/>
      <p:bldP build="whole" bldLvl="1" animBg="1" rev="0" advAuto="0" spid="657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2" name="Group 662"/>
          <p:cNvGrpSpPr/>
          <p:nvPr/>
        </p:nvGrpSpPr>
        <p:grpSpPr>
          <a:xfrm>
            <a:off x="747193" y="2811316"/>
            <a:ext cx="6974394" cy="2466253"/>
            <a:chOff x="0" y="0"/>
            <a:chExt cx="6974392" cy="2466251"/>
          </a:xfrm>
        </p:grpSpPr>
        <p:sp>
          <p:nvSpPr>
            <p:cNvPr id="660" name="Shape 660"/>
            <p:cNvSpPr/>
            <p:nvPr/>
          </p:nvSpPr>
          <p:spPr>
            <a:xfrm>
              <a:off x="4729383" y="0"/>
              <a:ext cx="2245010" cy="698500"/>
            </a:xfrm>
            <a:prstGeom prst="roundRect">
              <a:avLst>
                <a:gd name="adj" fmla="val 27273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61" name="Shape 661"/>
            <p:cNvSpPr/>
            <p:nvPr/>
          </p:nvSpPr>
          <p:spPr>
            <a:xfrm>
              <a:off x="0" y="1767751"/>
              <a:ext cx="2245010" cy="698501"/>
            </a:xfrm>
            <a:prstGeom prst="roundRect">
              <a:avLst>
                <a:gd name="adj" fmla="val 27273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663" name="Shape 663"/>
          <p:cNvSpPr/>
          <p:nvPr/>
        </p:nvSpPr>
        <p:spPr>
          <a:xfrm>
            <a:off x="3499527" y="7694555"/>
            <a:ext cx="717937" cy="419787"/>
          </a:xfrm>
          <a:prstGeom prst="roundRect">
            <a:avLst>
              <a:gd name="adj" fmla="val 45380"/>
            </a:avLst>
          </a:prstGeom>
          <a:solidFill>
            <a:srgbClr val="FFF5A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664" name="Shape 664"/>
          <p:cNvSpPr/>
          <p:nvPr/>
        </p:nvSpPr>
        <p:spPr>
          <a:xfrm>
            <a:off x="3921995" y="8789207"/>
            <a:ext cx="358969" cy="520701"/>
          </a:xfrm>
          <a:prstGeom prst="roundRect">
            <a:avLst>
              <a:gd name="adj" fmla="val 50000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667" name="Group 667"/>
          <p:cNvGrpSpPr/>
          <p:nvPr/>
        </p:nvGrpSpPr>
        <p:grpSpPr>
          <a:xfrm>
            <a:off x="3415374" y="2389454"/>
            <a:ext cx="9319966" cy="6920454"/>
            <a:chOff x="0" y="0"/>
            <a:chExt cx="9319965" cy="6920453"/>
          </a:xfrm>
        </p:grpSpPr>
        <p:sp>
          <p:nvSpPr>
            <p:cNvPr id="665" name="Shape 665"/>
            <p:cNvSpPr/>
            <p:nvPr/>
          </p:nvSpPr>
          <p:spPr>
            <a:xfrm>
              <a:off x="4728532" y="0"/>
              <a:ext cx="4591434" cy="1653452"/>
            </a:xfrm>
            <a:prstGeom prst="roundRect">
              <a:avLst>
                <a:gd name="adj" fmla="val 11521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66" name="Shape 666"/>
            <p:cNvSpPr/>
            <p:nvPr/>
          </p:nvSpPr>
          <p:spPr>
            <a:xfrm>
              <a:off x="0" y="5267001"/>
              <a:ext cx="4591433" cy="1653453"/>
            </a:xfrm>
            <a:prstGeom prst="roundRect">
              <a:avLst>
                <a:gd name="adj" fmla="val 11521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70" name="Group 670"/>
          <p:cNvGrpSpPr/>
          <p:nvPr/>
        </p:nvGrpSpPr>
        <p:grpSpPr>
          <a:xfrm>
            <a:off x="9578979" y="5889764"/>
            <a:ext cx="2152300" cy="1270001"/>
            <a:chOff x="0" y="0"/>
            <a:chExt cx="2152298" cy="1270000"/>
          </a:xfrm>
        </p:grpSpPr>
        <p:sp>
          <p:nvSpPr>
            <p:cNvPr id="668" name="Shape 668"/>
            <p:cNvSpPr/>
            <p:nvPr/>
          </p:nvSpPr>
          <p:spPr>
            <a:xfrm>
              <a:off x="1518935" y="254000"/>
              <a:ext cx="633364" cy="762000"/>
            </a:xfrm>
            <a:prstGeom prst="roundRect">
              <a:avLst>
                <a:gd name="adj" fmla="val 30078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69" name="Shape 669"/>
            <p:cNvSpPr/>
            <p:nvPr/>
          </p:nvSpPr>
          <p:spPr>
            <a:xfrm>
              <a:off x="0" y="0"/>
              <a:ext cx="1539675" cy="1270000"/>
            </a:xfrm>
            <a:prstGeom prst="roundRect">
              <a:avLst>
                <a:gd name="adj" fmla="val 15000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673" name="Group 673"/>
          <p:cNvGrpSpPr/>
          <p:nvPr/>
        </p:nvGrpSpPr>
        <p:grpSpPr>
          <a:xfrm>
            <a:off x="961936" y="5889764"/>
            <a:ext cx="3190271" cy="1270001"/>
            <a:chOff x="0" y="0"/>
            <a:chExt cx="3190270" cy="1270000"/>
          </a:xfrm>
        </p:grpSpPr>
        <p:sp>
          <p:nvSpPr>
            <p:cNvPr id="671" name="Shape 671"/>
            <p:cNvSpPr/>
            <p:nvPr/>
          </p:nvSpPr>
          <p:spPr>
            <a:xfrm>
              <a:off x="2556906" y="165185"/>
              <a:ext cx="633365" cy="762001"/>
            </a:xfrm>
            <a:prstGeom prst="roundRect">
              <a:avLst>
                <a:gd name="adj" fmla="val 30078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72" name="Shape 672"/>
            <p:cNvSpPr/>
            <p:nvPr/>
          </p:nvSpPr>
          <p:spPr>
            <a:xfrm>
              <a:off x="0" y="0"/>
              <a:ext cx="1539675" cy="1270000"/>
            </a:xfrm>
            <a:prstGeom prst="roundRect">
              <a:avLst>
                <a:gd name="adj" fmla="val 15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674" name="Shape 67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675" name="Shape 675"/>
          <p:cNvSpPr/>
          <p:nvPr>
            <p:ph type="body" idx="14"/>
          </p:nvPr>
        </p:nvSpPr>
        <p:spPr>
          <a:xfrm>
            <a:off x="139700" y="1882680"/>
            <a:ext cx="2743200" cy="6985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Preuve:</a:t>
            </a:r>
          </a:p>
        </p:txBody>
      </p:sp>
      <p:pic>
        <p:nvPicPr>
          <p:cNvPr id="676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20516" y="469900"/>
            <a:ext cx="5334001" cy="1270000"/>
          </a:xfrm>
          <a:prstGeom prst="rect">
            <a:avLst/>
          </a:prstGeom>
          <a:ln w="12700">
            <a:miter lim="400000"/>
          </a:ln>
        </p:spPr>
      </p:pic>
      <p:sp>
        <p:nvSpPr>
          <p:cNvPr id="677" name="Shape 677"/>
          <p:cNvSpPr/>
          <p:nvPr/>
        </p:nvSpPr>
        <p:spPr>
          <a:xfrm>
            <a:off x="3057226" y="1920780"/>
            <a:ext cx="282133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(Par induction)</a:t>
            </a:r>
          </a:p>
        </p:txBody>
      </p:sp>
      <p:sp>
        <p:nvSpPr>
          <p:cNvPr id="678" name="Shape 678"/>
          <p:cNvSpPr/>
          <p:nvPr/>
        </p:nvSpPr>
        <p:spPr>
          <a:xfrm>
            <a:off x="536417" y="3090974"/>
            <a:ext cx="414895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supposons vrai pour n</a:t>
            </a:r>
          </a:p>
        </p:txBody>
      </p:sp>
      <p:sp>
        <p:nvSpPr>
          <p:cNvPr id="679" name="Shape 679"/>
          <p:cNvSpPr/>
          <p:nvPr/>
        </p:nvSpPr>
        <p:spPr>
          <a:xfrm>
            <a:off x="351495" y="3713274"/>
            <a:ext cx="582104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veut vérifier que ça entraine</a:t>
            </a:r>
          </a:p>
        </p:txBody>
      </p:sp>
      <p:pic>
        <p:nvPicPr>
          <p:cNvPr id="680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551141" y="2543080"/>
            <a:ext cx="7061201" cy="1346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81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53698" y="4579068"/>
            <a:ext cx="20320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82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262015" y="4464768"/>
            <a:ext cx="78359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83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57226" y="7785907"/>
            <a:ext cx="4838701" cy="1346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84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33041" y="5927391"/>
            <a:ext cx="12204701" cy="127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70" grpId="3"/>
      <p:bldP build="whole" bldLvl="1" animBg="1" rev="0" advAuto="0" spid="664" grpId="5"/>
      <p:bldP build="whole" bldLvl="1" animBg="1" rev="0" advAuto="0" spid="663" grpId="6"/>
      <p:bldP build="whole" bldLvl="1" animBg="1" rev="0" advAuto="0" spid="673" grpId="2"/>
      <p:bldP build="whole" bldLvl="1" animBg="1" rev="0" advAuto="0" spid="684" grpId="1"/>
      <p:bldP build="whole" bldLvl="1" animBg="1" rev="0" advAuto="0" spid="683" grpId="4"/>
      <p:bldP build="whole" bldLvl="1" animBg="1" rev="0" advAuto="0" spid="667" grpId="7"/>
      <p:bldP build="whole" bldLvl="1" animBg="1" rev="0" advAuto="0" spid="662" grpId="8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Shape 686"/>
          <p:cNvSpPr/>
          <p:nvPr/>
        </p:nvSpPr>
        <p:spPr>
          <a:xfrm>
            <a:off x="3395953" y="2226522"/>
            <a:ext cx="395462" cy="469901"/>
          </a:xfrm>
          <a:prstGeom prst="roundRect">
            <a:avLst>
              <a:gd name="adj" fmla="val 24086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689" name="Group 689"/>
          <p:cNvGrpSpPr/>
          <p:nvPr/>
        </p:nvGrpSpPr>
        <p:grpSpPr>
          <a:xfrm>
            <a:off x="9188341" y="1704496"/>
            <a:ext cx="1665187" cy="991927"/>
            <a:chOff x="0" y="0"/>
            <a:chExt cx="1665186" cy="991925"/>
          </a:xfrm>
        </p:grpSpPr>
        <p:sp>
          <p:nvSpPr>
            <p:cNvPr id="687" name="Shape 687"/>
            <p:cNvSpPr/>
            <p:nvPr/>
          </p:nvSpPr>
          <p:spPr>
            <a:xfrm>
              <a:off x="1269724" y="522025"/>
              <a:ext cx="395463" cy="469901"/>
            </a:xfrm>
            <a:prstGeom prst="roundRect">
              <a:avLst>
                <a:gd name="adj" fmla="val 24086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26" name="Shape 726"/>
            <p:cNvSpPr/>
            <p:nvPr/>
          </p:nvSpPr>
          <p:spPr>
            <a:xfrm>
              <a:off x="0" y="0"/>
              <a:ext cx="1467456" cy="460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1" fill="norm" stroke="1" extrusionOk="0">
                  <a:moveTo>
                    <a:pt x="0" y="15836"/>
                  </a:moveTo>
                  <a:cubicBezTo>
                    <a:pt x="7811" y="-5399"/>
                    <a:pt x="15011" y="-5277"/>
                    <a:pt x="21600" y="16201"/>
                  </a:cubicBezTo>
                </a:path>
              </a:pathLst>
            </a:custGeom>
            <a:noFill/>
            <a:ln w="25400" cap="flat">
              <a:solidFill>
                <a:srgbClr val="0DFCF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</p:grpSp>
      <p:grpSp>
        <p:nvGrpSpPr>
          <p:cNvPr id="692" name="Group 692"/>
          <p:cNvGrpSpPr/>
          <p:nvPr/>
        </p:nvGrpSpPr>
        <p:grpSpPr>
          <a:xfrm>
            <a:off x="7162054" y="1701460"/>
            <a:ext cx="862958" cy="994963"/>
            <a:chOff x="0" y="0"/>
            <a:chExt cx="862956" cy="994962"/>
          </a:xfrm>
        </p:grpSpPr>
        <p:sp>
          <p:nvSpPr>
            <p:cNvPr id="690" name="Shape 690"/>
            <p:cNvSpPr/>
            <p:nvPr/>
          </p:nvSpPr>
          <p:spPr>
            <a:xfrm>
              <a:off x="467495" y="525062"/>
              <a:ext cx="395462" cy="469901"/>
            </a:xfrm>
            <a:prstGeom prst="roundRect">
              <a:avLst>
                <a:gd name="adj" fmla="val 24086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27" name="Shape 727"/>
            <p:cNvSpPr/>
            <p:nvPr/>
          </p:nvSpPr>
          <p:spPr>
            <a:xfrm>
              <a:off x="0" y="0"/>
              <a:ext cx="742599" cy="457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16041"/>
                  </a:moveTo>
                  <a:cubicBezTo>
                    <a:pt x="7855" y="-5400"/>
                    <a:pt x="15055" y="-5347"/>
                    <a:pt x="21600" y="16200"/>
                  </a:cubicBezTo>
                </a:path>
              </a:pathLst>
            </a:custGeom>
            <a:noFill/>
            <a:ln w="25400" cap="flat">
              <a:solidFill>
                <a:srgbClr val="0DFCF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</p:grpSp>
      <p:grpSp>
        <p:nvGrpSpPr>
          <p:cNvPr id="695" name="Group 695"/>
          <p:cNvGrpSpPr/>
          <p:nvPr/>
        </p:nvGrpSpPr>
        <p:grpSpPr>
          <a:xfrm>
            <a:off x="5034944" y="1704499"/>
            <a:ext cx="2351028" cy="991924"/>
            <a:chOff x="0" y="0"/>
            <a:chExt cx="2351026" cy="991923"/>
          </a:xfrm>
        </p:grpSpPr>
        <p:sp>
          <p:nvSpPr>
            <p:cNvPr id="693" name="Shape 693"/>
            <p:cNvSpPr/>
            <p:nvPr/>
          </p:nvSpPr>
          <p:spPr>
            <a:xfrm>
              <a:off x="1955565" y="522023"/>
              <a:ext cx="395462" cy="469901"/>
            </a:xfrm>
            <a:prstGeom prst="roundRect">
              <a:avLst>
                <a:gd name="adj" fmla="val 24086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28" name="Shape 728"/>
            <p:cNvSpPr/>
            <p:nvPr/>
          </p:nvSpPr>
          <p:spPr>
            <a:xfrm>
              <a:off x="0" y="-1"/>
              <a:ext cx="2087984" cy="457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16200"/>
                  </a:moveTo>
                  <a:cubicBezTo>
                    <a:pt x="7736" y="-5354"/>
                    <a:pt x="14936" y="-5400"/>
                    <a:pt x="21600" y="16063"/>
                  </a:cubicBezTo>
                </a:path>
              </a:pathLst>
            </a:custGeom>
            <a:noFill/>
            <a:ln w="25400" cap="flat">
              <a:solidFill>
                <a:srgbClr val="0DFCF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</p:grpSp>
      <p:grpSp>
        <p:nvGrpSpPr>
          <p:cNvPr id="698" name="Group 698"/>
          <p:cNvGrpSpPr/>
          <p:nvPr/>
        </p:nvGrpSpPr>
        <p:grpSpPr>
          <a:xfrm>
            <a:off x="3529883" y="1711888"/>
            <a:ext cx="1666612" cy="984535"/>
            <a:chOff x="0" y="0"/>
            <a:chExt cx="1666611" cy="984534"/>
          </a:xfrm>
        </p:grpSpPr>
        <p:sp>
          <p:nvSpPr>
            <p:cNvPr id="696" name="Shape 696"/>
            <p:cNvSpPr/>
            <p:nvPr/>
          </p:nvSpPr>
          <p:spPr>
            <a:xfrm>
              <a:off x="1271149" y="514634"/>
              <a:ext cx="395463" cy="469901"/>
            </a:xfrm>
            <a:prstGeom prst="roundRect">
              <a:avLst>
                <a:gd name="adj" fmla="val 24086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29" name="Shape 729"/>
            <p:cNvSpPr/>
            <p:nvPr/>
          </p:nvSpPr>
          <p:spPr>
            <a:xfrm>
              <a:off x="0" y="0"/>
              <a:ext cx="1467456" cy="460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1" fill="norm" stroke="1" extrusionOk="0">
                  <a:moveTo>
                    <a:pt x="0" y="15836"/>
                  </a:moveTo>
                  <a:cubicBezTo>
                    <a:pt x="7811" y="-5399"/>
                    <a:pt x="15011" y="-5277"/>
                    <a:pt x="21600" y="16201"/>
                  </a:cubicBezTo>
                </a:path>
              </a:pathLst>
            </a:custGeom>
            <a:noFill/>
            <a:ln w="25400" cap="flat">
              <a:solidFill>
                <a:srgbClr val="0DFCF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</p:grpSp>
      <p:sp>
        <p:nvSpPr>
          <p:cNvPr id="699" name="Shape 699"/>
          <p:cNvSpPr/>
          <p:nvPr/>
        </p:nvSpPr>
        <p:spPr>
          <a:xfrm>
            <a:off x="711175" y="372832"/>
            <a:ext cx="11008966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Une autre façon de démontrer ce théorème, est d’utiliser la combinatoire.</a:t>
            </a:r>
          </a:p>
        </p:txBody>
      </p:sp>
      <p:pic>
        <p:nvPicPr>
          <p:cNvPr id="700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0066" y="2226522"/>
            <a:ext cx="1587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01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836213" y="2226522"/>
            <a:ext cx="81534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702" name="Shape 702"/>
          <p:cNvSpPr/>
          <p:nvPr/>
        </p:nvSpPr>
        <p:spPr>
          <a:xfrm>
            <a:off x="168882" y="3146762"/>
            <a:ext cx="12649573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Au lieu de faire les multiplications successivement, on peut additionner toutes les multiplications ou l’on prend qu’un terme par parenthèse. </a:t>
            </a:r>
          </a:p>
        </p:txBody>
      </p:sp>
      <p:sp>
        <p:nvSpPr>
          <p:cNvPr id="730" name="Shape 730"/>
          <p:cNvSpPr/>
          <p:nvPr/>
        </p:nvSpPr>
        <p:spPr>
          <a:xfrm>
            <a:off x="7954126" y="1713479"/>
            <a:ext cx="1103535" cy="4686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4" fill="norm" stroke="1" extrusionOk="0">
                <a:moveTo>
                  <a:pt x="0" y="15250"/>
                </a:moveTo>
                <a:cubicBezTo>
                  <a:pt x="8045" y="-5396"/>
                  <a:pt x="15245" y="-5078"/>
                  <a:pt x="21600" y="16204"/>
                </a:cubicBezTo>
              </a:path>
            </a:pathLst>
          </a:custGeom>
          <a:ln w="25400">
            <a:solidFill>
              <a:srgbClr val="0DFCFF"/>
            </a:solidFill>
            <a:miter lim="400000"/>
            <a:tailEnd type="stealth"/>
          </a:ln>
        </p:spPr>
        <p:txBody>
          <a:bodyPr/>
          <a:lstStyle/>
          <a:p>
            <a:pPr/>
          </a:p>
        </p:txBody>
      </p:sp>
      <p:grpSp>
        <p:nvGrpSpPr>
          <p:cNvPr id="708" name="Group 708"/>
          <p:cNvGrpSpPr/>
          <p:nvPr/>
        </p:nvGrpSpPr>
        <p:grpSpPr>
          <a:xfrm>
            <a:off x="1940084" y="4729502"/>
            <a:ext cx="9309423" cy="622301"/>
            <a:chOff x="0" y="0"/>
            <a:chExt cx="9309422" cy="622300"/>
          </a:xfrm>
        </p:grpSpPr>
        <p:sp>
          <p:nvSpPr>
            <p:cNvPr id="704" name="Shape 704"/>
            <p:cNvSpPr/>
            <p:nvPr/>
          </p:nvSpPr>
          <p:spPr>
            <a:xfrm>
              <a:off x="-1" y="-1"/>
              <a:ext cx="930942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Donc chaque termes est un produit de         ou     .</a:t>
              </a:r>
            </a:p>
          </p:txBody>
        </p:sp>
        <p:pic>
          <p:nvPicPr>
            <p:cNvPr id="705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7235556" y="241300"/>
              <a:ext cx="2540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06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7725113" y="241300"/>
              <a:ext cx="2413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07" name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8799142" y="241300"/>
              <a:ext cx="228601" cy="304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11" name="Group 711"/>
          <p:cNvGrpSpPr/>
          <p:nvPr/>
        </p:nvGrpSpPr>
        <p:grpSpPr>
          <a:xfrm>
            <a:off x="1554528" y="5696293"/>
            <a:ext cx="9878282" cy="622301"/>
            <a:chOff x="0" y="0"/>
            <a:chExt cx="9878280" cy="622300"/>
          </a:xfrm>
        </p:grpSpPr>
        <p:sp>
          <p:nvSpPr>
            <p:cNvPr id="709" name="Shape 709"/>
            <p:cNvSpPr/>
            <p:nvPr/>
          </p:nvSpPr>
          <p:spPr>
            <a:xfrm>
              <a:off x="-1" y="-1"/>
              <a:ext cx="822714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C’est-à-dire, tous les termes sont de la forme</a:t>
              </a:r>
            </a:p>
          </p:txBody>
        </p:sp>
        <p:pic>
          <p:nvPicPr>
            <p:cNvPr id="710" name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8468580" y="63500"/>
              <a:ext cx="1409701" cy="520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15" name="Group 715"/>
          <p:cNvGrpSpPr/>
          <p:nvPr/>
        </p:nvGrpSpPr>
        <p:grpSpPr>
          <a:xfrm>
            <a:off x="4265934" y="6663083"/>
            <a:ext cx="4455469" cy="622301"/>
            <a:chOff x="0" y="0"/>
            <a:chExt cx="4455467" cy="622300"/>
          </a:xfrm>
        </p:grpSpPr>
        <p:sp>
          <p:nvSpPr>
            <p:cNvPr id="712" name="Shape 712"/>
            <p:cNvSpPr/>
            <p:nvPr/>
          </p:nvSpPr>
          <p:spPr>
            <a:xfrm>
              <a:off x="0" y="-1"/>
              <a:ext cx="445546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avec    variant de 0 à    .</a:t>
              </a:r>
            </a:p>
          </p:txBody>
        </p:sp>
        <p:pic>
          <p:nvPicPr>
            <p:cNvPr id="713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937473" y="241300"/>
              <a:ext cx="2540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14" name="pasted-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991951" y="152400"/>
              <a:ext cx="2159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20" name="Group 720"/>
          <p:cNvGrpSpPr/>
          <p:nvPr/>
        </p:nvGrpSpPr>
        <p:grpSpPr>
          <a:xfrm>
            <a:off x="1743816" y="7246719"/>
            <a:ext cx="7887454" cy="1104901"/>
            <a:chOff x="0" y="0"/>
            <a:chExt cx="7887453" cy="1104900"/>
          </a:xfrm>
        </p:grpSpPr>
        <p:sp>
          <p:nvSpPr>
            <p:cNvPr id="716" name="Shape 716"/>
            <p:cNvSpPr/>
            <p:nvPr/>
          </p:nvSpPr>
          <p:spPr>
            <a:xfrm>
              <a:off x="-1" y="218054"/>
              <a:ext cx="389379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Le nombre de terme</a:t>
              </a:r>
            </a:p>
          </p:txBody>
        </p:sp>
        <p:pic>
          <p:nvPicPr>
            <p:cNvPr id="717" name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4146129" y="268854"/>
              <a:ext cx="1409701" cy="520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18" name="Shape 718"/>
            <p:cNvSpPr/>
            <p:nvPr/>
          </p:nvSpPr>
          <p:spPr>
            <a:xfrm>
              <a:off x="5899811" y="268854"/>
              <a:ext cx="60007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est</a:t>
              </a:r>
            </a:p>
          </p:txBody>
        </p:sp>
        <p:pic>
          <p:nvPicPr>
            <p:cNvPr id="719" name="pasted-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7125453" y="0"/>
              <a:ext cx="762001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25" name="Group 725"/>
          <p:cNvGrpSpPr/>
          <p:nvPr/>
        </p:nvGrpSpPr>
        <p:grpSpPr>
          <a:xfrm>
            <a:off x="470407" y="8609365"/>
            <a:ext cx="11058302" cy="622301"/>
            <a:chOff x="0" y="0"/>
            <a:chExt cx="11058301" cy="622300"/>
          </a:xfrm>
        </p:grpSpPr>
        <p:sp>
          <p:nvSpPr>
            <p:cNvPr id="721" name="Shape 721"/>
            <p:cNvSpPr/>
            <p:nvPr/>
          </p:nvSpPr>
          <p:spPr>
            <a:xfrm>
              <a:off x="0" y="-1"/>
              <a:ext cx="1105830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le nombre de façon de choisir          parmi     parenthèses.    </a:t>
              </a:r>
            </a:p>
          </p:txBody>
        </p:sp>
        <p:pic>
          <p:nvPicPr>
            <p:cNvPr id="722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8136695" y="254000"/>
              <a:ext cx="2540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23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6345132" y="254000"/>
              <a:ext cx="2413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24" name="pasted-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5883088" y="146050"/>
              <a:ext cx="2159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98" grpId="5"/>
      <p:bldP build="whole" bldLvl="1" animBg="1" rev="0" advAuto="0" spid="711" grpId="11"/>
      <p:bldP build="whole" bldLvl="1" animBg="1" rev="0" advAuto="0" spid="701" grpId="2"/>
      <p:bldP build="whole" bldLvl="1" animBg="1" rev="0" advAuto="0" spid="695" grpId="6"/>
      <p:bldP build="whole" bldLvl="1" animBg="1" rev="0" advAuto="0" spid="700" grpId="1"/>
      <p:bldP build="whole" bldLvl="1" animBg="1" rev="0" advAuto="0" spid="689" grpId="9"/>
      <p:bldP build="whole" bldLvl="1" animBg="1" rev="0" advAuto="0" spid="715" grpId="12"/>
      <p:bldP build="whole" bldLvl="1" animBg="1" rev="0" advAuto="0" spid="725" grpId="14"/>
      <p:bldP build="whole" bldLvl="1" animBg="1" rev="0" advAuto="0" spid="692" grpId="7"/>
      <p:bldP build="whole" bldLvl="1" animBg="1" rev="0" advAuto="0" spid="720" grpId="13"/>
      <p:bldP build="whole" bldLvl="1" animBg="1" rev="0" advAuto="0" spid="730" grpId="8"/>
      <p:bldP build="whole" bldLvl="1" animBg="1" rev="0" advAuto="0" spid="686" grpId="4"/>
      <p:bldP build="whole" bldLvl="1" animBg="1" rev="0" advAuto="0" spid="702" grpId="3"/>
      <p:bldP build="whole" bldLvl="1" animBg="1" rev="0" advAuto="0" spid="708" grpId="1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Shape 732"/>
          <p:cNvSpPr/>
          <p:nvPr/>
        </p:nvSpPr>
        <p:spPr>
          <a:xfrm>
            <a:off x="9385300" y="3886200"/>
            <a:ext cx="431800" cy="482600"/>
          </a:xfrm>
          <a:prstGeom prst="roundRect">
            <a:avLst>
              <a:gd name="adj" fmla="val 44118"/>
            </a:avLst>
          </a:prstGeom>
          <a:solidFill>
            <a:srgbClr val="FF4013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33" name="Shape 733"/>
          <p:cNvSpPr/>
          <p:nvPr/>
        </p:nvSpPr>
        <p:spPr>
          <a:xfrm>
            <a:off x="7988300" y="3860800"/>
            <a:ext cx="431800" cy="482600"/>
          </a:xfrm>
          <a:prstGeom prst="roundRect">
            <a:avLst>
              <a:gd name="adj" fmla="val 44118"/>
            </a:avLst>
          </a:prstGeom>
          <a:solidFill>
            <a:srgbClr val="0061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34" name="Shape 734"/>
          <p:cNvSpPr/>
          <p:nvPr/>
        </p:nvSpPr>
        <p:spPr>
          <a:xfrm>
            <a:off x="6591300" y="3835400"/>
            <a:ext cx="431800" cy="482600"/>
          </a:xfrm>
          <a:prstGeom prst="roundRect">
            <a:avLst>
              <a:gd name="adj" fmla="val 44118"/>
            </a:avLst>
          </a:prstGeom>
          <a:solidFill>
            <a:srgbClr val="77BB41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35" name="Shape 735"/>
          <p:cNvSpPr/>
          <p:nvPr/>
        </p:nvSpPr>
        <p:spPr>
          <a:xfrm>
            <a:off x="5194300" y="3810000"/>
            <a:ext cx="431800" cy="482600"/>
          </a:xfrm>
          <a:prstGeom prst="roundRect">
            <a:avLst>
              <a:gd name="adj" fmla="val 44118"/>
            </a:avLst>
          </a:prstGeom>
          <a:solidFill>
            <a:srgbClr val="FFB43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36" name="Shape 736"/>
          <p:cNvSpPr/>
          <p:nvPr/>
        </p:nvSpPr>
        <p:spPr>
          <a:xfrm>
            <a:off x="3797300" y="3784600"/>
            <a:ext cx="431800" cy="482600"/>
          </a:xfrm>
          <a:prstGeom prst="roundRect">
            <a:avLst>
              <a:gd name="adj" fmla="val 44118"/>
            </a:avLst>
          </a:prstGeom>
          <a:solidFill>
            <a:srgbClr val="9929B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739" name="Group 739"/>
          <p:cNvGrpSpPr/>
          <p:nvPr/>
        </p:nvGrpSpPr>
        <p:grpSpPr>
          <a:xfrm>
            <a:off x="280044" y="876300"/>
            <a:ext cx="5739756" cy="622300"/>
            <a:chOff x="0" y="0"/>
            <a:chExt cx="5739755" cy="622300"/>
          </a:xfrm>
        </p:grpSpPr>
        <p:sp>
          <p:nvSpPr>
            <p:cNvPr id="737" name="Shape 737"/>
            <p:cNvSpPr/>
            <p:nvPr/>
          </p:nvSpPr>
          <p:spPr>
            <a:xfrm>
              <a:off x="0" y="0"/>
              <a:ext cx="4130427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Prenons l’exemple de </a:t>
              </a:r>
            </a:p>
          </p:txBody>
        </p:sp>
        <p:pic>
          <p:nvPicPr>
            <p:cNvPr id="738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203055" y="50800"/>
              <a:ext cx="1536701" cy="533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740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21000" y="3886200"/>
            <a:ext cx="69850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43" name="Group 743"/>
          <p:cNvGrpSpPr/>
          <p:nvPr/>
        </p:nvGrpSpPr>
        <p:grpSpPr>
          <a:xfrm>
            <a:off x="3273474" y="1854200"/>
            <a:ext cx="6808218" cy="622300"/>
            <a:chOff x="0" y="0"/>
            <a:chExt cx="6808216" cy="622300"/>
          </a:xfrm>
        </p:grpSpPr>
        <p:sp>
          <p:nvSpPr>
            <p:cNvPr id="741" name="Shape 741"/>
            <p:cNvSpPr/>
            <p:nvPr/>
          </p:nvSpPr>
          <p:spPr>
            <a:xfrm>
              <a:off x="0" y="0"/>
              <a:ext cx="6808217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Comment obtenir le terme en        ? </a:t>
              </a:r>
            </a:p>
          </p:txBody>
        </p:sp>
        <p:pic>
          <p:nvPicPr>
            <p:cNvPr id="742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680025" y="63500"/>
              <a:ext cx="660401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44" name="Shape 744"/>
          <p:cNvSpPr/>
          <p:nvPr/>
        </p:nvSpPr>
        <p:spPr>
          <a:xfrm>
            <a:off x="3217333" y="3467100"/>
            <a:ext cx="1337734" cy="4402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0" y="21600"/>
                  <a:pt x="7083" y="0"/>
                  <a:pt x="12851" y="0"/>
                </a:cubicBezTo>
                <a:cubicBezTo>
                  <a:pt x="16132" y="0"/>
                  <a:pt x="21600" y="20562"/>
                  <a:pt x="21600" y="20562"/>
                </a:cubicBezTo>
              </a:path>
            </a:pathLst>
          </a:custGeom>
          <a:ln w="25400">
            <a:solidFill>
              <a:srgbClr val="FF4013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745" name="Shape 745"/>
          <p:cNvSpPr/>
          <p:nvPr/>
        </p:nvSpPr>
        <p:spPr>
          <a:xfrm>
            <a:off x="4584700" y="3467100"/>
            <a:ext cx="1337734" cy="4402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0" y="21600"/>
                  <a:pt x="7083" y="0"/>
                  <a:pt x="12851" y="0"/>
                </a:cubicBezTo>
                <a:cubicBezTo>
                  <a:pt x="16132" y="0"/>
                  <a:pt x="21600" y="20562"/>
                  <a:pt x="21600" y="20562"/>
                </a:cubicBezTo>
              </a:path>
            </a:pathLst>
          </a:custGeom>
          <a:ln w="25400">
            <a:solidFill>
              <a:srgbClr val="FF4013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746" name="Shape 746"/>
          <p:cNvSpPr/>
          <p:nvPr/>
        </p:nvSpPr>
        <p:spPr>
          <a:xfrm>
            <a:off x="6057900" y="3467100"/>
            <a:ext cx="1337734" cy="4402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0" y="21600"/>
                  <a:pt x="7083" y="0"/>
                  <a:pt x="12851" y="0"/>
                </a:cubicBezTo>
                <a:cubicBezTo>
                  <a:pt x="16132" y="0"/>
                  <a:pt x="21600" y="20562"/>
                  <a:pt x="21600" y="20562"/>
                </a:cubicBezTo>
              </a:path>
            </a:pathLst>
          </a:custGeom>
          <a:ln w="25400">
            <a:solidFill>
              <a:srgbClr val="FF4013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747" name="Shape 747"/>
          <p:cNvSpPr/>
          <p:nvPr/>
        </p:nvSpPr>
        <p:spPr>
          <a:xfrm>
            <a:off x="7480300" y="3454400"/>
            <a:ext cx="2125134" cy="431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0" y="21600"/>
                  <a:pt x="8116" y="0"/>
                  <a:pt x="11747" y="0"/>
                </a:cubicBezTo>
                <a:cubicBezTo>
                  <a:pt x="13812" y="0"/>
                  <a:pt x="21600" y="21600"/>
                  <a:pt x="21600" y="21600"/>
                </a:cubicBezTo>
              </a:path>
            </a:pathLst>
          </a:custGeom>
          <a:ln w="25400">
            <a:solidFill>
              <a:srgbClr val="FF4013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748" name="Shape 748"/>
          <p:cNvSpPr/>
          <p:nvPr/>
        </p:nvSpPr>
        <p:spPr>
          <a:xfrm>
            <a:off x="3251200" y="4364566"/>
            <a:ext cx="1219200" cy="457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0" y="0"/>
                  <a:pt x="5400" y="21600"/>
                  <a:pt x="10200" y="21600"/>
                </a:cubicBezTo>
                <a:cubicBezTo>
                  <a:pt x="15600" y="21600"/>
                  <a:pt x="21600" y="800"/>
                  <a:pt x="21600" y="800"/>
                </a:cubicBezTo>
              </a:path>
            </a:pathLst>
          </a:custGeom>
          <a:ln w="25400">
            <a:solidFill>
              <a:srgbClr val="0061FF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749" name="Shape 749"/>
          <p:cNvSpPr/>
          <p:nvPr/>
        </p:nvSpPr>
        <p:spPr>
          <a:xfrm>
            <a:off x="4584700" y="4368800"/>
            <a:ext cx="1219200" cy="457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0" y="0"/>
                  <a:pt x="5400" y="21600"/>
                  <a:pt x="10200" y="21600"/>
                </a:cubicBezTo>
                <a:cubicBezTo>
                  <a:pt x="15600" y="21600"/>
                  <a:pt x="21600" y="800"/>
                  <a:pt x="21600" y="800"/>
                </a:cubicBezTo>
              </a:path>
            </a:pathLst>
          </a:custGeom>
          <a:ln w="25400">
            <a:solidFill>
              <a:srgbClr val="0061FF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750" name="Shape 750"/>
          <p:cNvSpPr/>
          <p:nvPr/>
        </p:nvSpPr>
        <p:spPr>
          <a:xfrm>
            <a:off x="5918200" y="4356100"/>
            <a:ext cx="2209800" cy="482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568"/>
                </a:moveTo>
                <a:cubicBezTo>
                  <a:pt x="0" y="568"/>
                  <a:pt x="7531" y="21600"/>
                  <a:pt x="10179" y="21600"/>
                </a:cubicBezTo>
                <a:cubicBezTo>
                  <a:pt x="13159" y="21600"/>
                  <a:pt x="21600" y="0"/>
                  <a:pt x="21600" y="0"/>
                </a:cubicBezTo>
              </a:path>
            </a:pathLst>
          </a:custGeom>
          <a:ln w="25400">
            <a:solidFill>
              <a:srgbClr val="0061FF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751" name="Shape 751"/>
          <p:cNvSpPr/>
          <p:nvPr/>
        </p:nvSpPr>
        <p:spPr>
          <a:xfrm>
            <a:off x="8153400" y="4381500"/>
            <a:ext cx="685876" cy="3386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10" h="21600" fill="norm" stroke="1" extrusionOk="0">
                <a:moveTo>
                  <a:pt x="0" y="0"/>
                </a:moveTo>
                <a:cubicBezTo>
                  <a:pt x="0" y="0"/>
                  <a:pt x="3796" y="21600"/>
                  <a:pt x="12175" y="21600"/>
                </a:cubicBezTo>
                <a:cubicBezTo>
                  <a:pt x="21600" y="21600"/>
                  <a:pt x="21207" y="0"/>
                  <a:pt x="21207" y="0"/>
                </a:cubicBezTo>
              </a:path>
            </a:pathLst>
          </a:custGeom>
          <a:ln w="25400">
            <a:solidFill>
              <a:srgbClr val="0061FF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752" name="Shape 752"/>
          <p:cNvSpPr/>
          <p:nvPr/>
        </p:nvSpPr>
        <p:spPr>
          <a:xfrm>
            <a:off x="3217333" y="3009860"/>
            <a:ext cx="1371601" cy="7959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30" fill="norm" stroke="1" extrusionOk="0">
                <a:moveTo>
                  <a:pt x="0" y="20518"/>
                </a:moveTo>
                <a:cubicBezTo>
                  <a:pt x="0" y="20518"/>
                  <a:pt x="9057" y="-170"/>
                  <a:pt x="11467" y="1"/>
                </a:cubicBezTo>
                <a:cubicBezTo>
                  <a:pt x="13806" y="166"/>
                  <a:pt x="21600" y="21430"/>
                  <a:pt x="21600" y="21430"/>
                </a:cubicBezTo>
              </a:path>
            </a:pathLst>
          </a:custGeom>
          <a:ln w="25400">
            <a:solidFill>
              <a:srgbClr val="77BB41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753" name="Shape 753"/>
          <p:cNvSpPr/>
          <p:nvPr/>
        </p:nvSpPr>
        <p:spPr>
          <a:xfrm>
            <a:off x="7493000" y="3086100"/>
            <a:ext cx="1371601" cy="7959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30" fill="norm" stroke="1" extrusionOk="0">
                <a:moveTo>
                  <a:pt x="0" y="20518"/>
                </a:moveTo>
                <a:cubicBezTo>
                  <a:pt x="0" y="20518"/>
                  <a:pt x="9057" y="-170"/>
                  <a:pt x="11467" y="1"/>
                </a:cubicBezTo>
                <a:cubicBezTo>
                  <a:pt x="13806" y="166"/>
                  <a:pt x="21600" y="21430"/>
                  <a:pt x="21600" y="21430"/>
                </a:cubicBezTo>
              </a:path>
            </a:pathLst>
          </a:custGeom>
          <a:ln w="25400">
            <a:solidFill>
              <a:srgbClr val="77BB41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754" name="Shape 754"/>
          <p:cNvSpPr/>
          <p:nvPr/>
        </p:nvSpPr>
        <p:spPr>
          <a:xfrm>
            <a:off x="4610100" y="2997163"/>
            <a:ext cx="2159000" cy="8890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48" fill="norm" stroke="1" extrusionOk="0">
                <a:moveTo>
                  <a:pt x="0" y="19611"/>
                </a:moveTo>
                <a:cubicBezTo>
                  <a:pt x="0" y="19611"/>
                  <a:pt x="10540" y="-152"/>
                  <a:pt x="12071" y="1"/>
                </a:cubicBezTo>
                <a:cubicBezTo>
                  <a:pt x="13557" y="149"/>
                  <a:pt x="21600" y="21448"/>
                  <a:pt x="21600" y="21448"/>
                </a:cubicBezTo>
              </a:path>
            </a:pathLst>
          </a:custGeom>
          <a:ln w="25400">
            <a:solidFill>
              <a:srgbClr val="77BB41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755" name="Shape 755"/>
          <p:cNvSpPr/>
          <p:nvPr/>
        </p:nvSpPr>
        <p:spPr>
          <a:xfrm>
            <a:off x="6794500" y="3073361"/>
            <a:ext cx="673100" cy="7747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26" fill="norm" stroke="1" extrusionOk="0">
                <a:moveTo>
                  <a:pt x="0" y="21426"/>
                </a:moveTo>
                <a:cubicBezTo>
                  <a:pt x="0" y="21426"/>
                  <a:pt x="6366" y="-174"/>
                  <a:pt x="11275" y="1"/>
                </a:cubicBezTo>
                <a:cubicBezTo>
                  <a:pt x="16043" y="171"/>
                  <a:pt x="21600" y="21425"/>
                  <a:pt x="21600" y="21425"/>
                </a:cubicBezTo>
              </a:path>
            </a:pathLst>
          </a:custGeom>
          <a:ln w="25400">
            <a:solidFill>
              <a:srgbClr val="77BB41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756" name="Shape 756"/>
          <p:cNvSpPr/>
          <p:nvPr/>
        </p:nvSpPr>
        <p:spPr>
          <a:xfrm>
            <a:off x="3200400" y="4364566"/>
            <a:ext cx="2201334" cy="8297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322"/>
                </a:moveTo>
                <a:cubicBezTo>
                  <a:pt x="0" y="1322"/>
                  <a:pt x="4483" y="21600"/>
                  <a:pt x="8972" y="21600"/>
                </a:cubicBezTo>
                <a:cubicBezTo>
                  <a:pt x="12794" y="21600"/>
                  <a:pt x="21600" y="0"/>
                  <a:pt x="21600" y="0"/>
                </a:cubicBezTo>
              </a:path>
            </a:pathLst>
          </a:custGeom>
          <a:ln w="25400">
            <a:solidFill>
              <a:srgbClr val="FFAA00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757" name="Shape 757"/>
          <p:cNvSpPr/>
          <p:nvPr/>
        </p:nvSpPr>
        <p:spPr>
          <a:xfrm>
            <a:off x="5383434" y="4343400"/>
            <a:ext cx="662510" cy="7493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896" h="21600" fill="norm" stroke="1" extrusionOk="0">
                <a:moveTo>
                  <a:pt x="1006" y="732"/>
                </a:moveTo>
                <a:cubicBezTo>
                  <a:pt x="1006" y="732"/>
                  <a:pt x="-3860" y="21600"/>
                  <a:pt x="7808" y="21600"/>
                </a:cubicBezTo>
                <a:cubicBezTo>
                  <a:pt x="17740" y="21600"/>
                  <a:pt x="16876" y="0"/>
                  <a:pt x="16876" y="0"/>
                </a:cubicBezTo>
              </a:path>
            </a:pathLst>
          </a:custGeom>
          <a:ln w="25400">
            <a:solidFill>
              <a:srgbClr val="FFAA00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758" name="Shape 758"/>
          <p:cNvSpPr/>
          <p:nvPr/>
        </p:nvSpPr>
        <p:spPr>
          <a:xfrm>
            <a:off x="6121400" y="4343400"/>
            <a:ext cx="1358900" cy="863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906"/>
                </a:moveTo>
                <a:cubicBezTo>
                  <a:pt x="0" y="1906"/>
                  <a:pt x="2417" y="21600"/>
                  <a:pt x="9690" y="21600"/>
                </a:cubicBezTo>
                <a:cubicBezTo>
                  <a:pt x="15880" y="21600"/>
                  <a:pt x="21600" y="0"/>
                  <a:pt x="21600" y="0"/>
                </a:cubicBezTo>
              </a:path>
            </a:pathLst>
          </a:custGeom>
          <a:ln w="25400">
            <a:solidFill>
              <a:srgbClr val="FFAA00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759" name="Shape 759"/>
          <p:cNvSpPr/>
          <p:nvPr/>
        </p:nvSpPr>
        <p:spPr>
          <a:xfrm>
            <a:off x="7518400" y="4305300"/>
            <a:ext cx="1358900" cy="863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906"/>
                </a:moveTo>
                <a:cubicBezTo>
                  <a:pt x="0" y="1906"/>
                  <a:pt x="2417" y="21600"/>
                  <a:pt x="9690" y="21600"/>
                </a:cubicBezTo>
                <a:cubicBezTo>
                  <a:pt x="15880" y="21600"/>
                  <a:pt x="21600" y="0"/>
                  <a:pt x="21600" y="0"/>
                </a:cubicBezTo>
              </a:path>
            </a:pathLst>
          </a:custGeom>
          <a:ln w="25400">
            <a:solidFill>
              <a:srgbClr val="FFAA00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760" name="Shape 760"/>
          <p:cNvSpPr/>
          <p:nvPr/>
        </p:nvSpPr>
        <p:spPr>
          <a:xfrm>
            <a:off x="4013200" y="4347633"/>
            <a:ext cx="613466" cy="12291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065" h="20767" fill="norm" stroke="1" extrusionOk="0">
                <a:moveTo>
                  <a:pt x="0" y="1144"/>
                </a:moveTo>
                <a:cubicBezTo>
                  <a:pt x="0" y="1144"/>
                  <a:pt x="1852" y="19657"/>
                  <a:pt x="12877" y="20742"/>
                </a:cubicBezTo>
                <a:cubicBezTo>
                  <a:pt x="21600" y="21600"/>
                  <a:pt x="19938" y="0"/>
                  <a:pt x="19938" y="0"/>
                </a:cubicBezTo>
              </a:path>
            </a:pathLst>
          </a:custGeom>
          <a:ln w="25400">
            <a:solidFill>
              <a:srgbClr val="BE38F3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761" name="Shape 761"/>
          <p:cNvSpPr/>
          <p:nvPr/>
        </p:nvSpPr>
        <p:spPr>
          <a:xfrm>
            <a:off x="4610100" y="4292600"/>
            <a:ext cx="1320800" cy="1295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612"/>
                </a:moveTo>
                <a:cubicBezTo>
                  <a:pt x="0" y="2612"/>
                  <a:pt x="6646" y="21600"/>
                  <a:pt x="12462" y="21600"/>
                </a:cubicBezTo>
                <a:cubicBezTo>
                  <a:pt x="16901" y="21600"/>
                  <a:pt x="21600" y="0"/>
                  <a:pt x="21600" y="0"/>
                </a:cubicBezTo>
              </a:path>
            </a:pathLst>
          </a:custGeom>
          <a:ln w="25400">
            <a:solidFill>
              <a:srgbClr val="BE38F3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762" name="Shape 762"/>
          <p:cNvSpPr/>
          <p:nvPr/>
        </p:nvSpPr>
        <p:spPr>
          <a:xfrm>
            <a:off x="6007100" y="4279900"/>
            <a:ext cx="1320800" cy="1295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612"/>
                </a:moveTo>
                <a:cubicBezTo>
                  <a:pt x="0" y="2612"/>
                  <a:pt x="6646" y="21600"/>
                  <a:pt x="12462" y="21600"/>
                </a:cubicBezTo>
                <a:cubicBezTo>
                  <a:pt x="16901" y="21600"/>
                  <a:pt x="21600" y="0"/>
                  <a:pt x="21600" y="0"/>
                </a:cubicBezTo>
              </a:path>
            </a:pathLst>
          </a:custGeom>
          <a:ln w="25400">
            <a:solidFill>
              <a:srgbClr val="BE38F3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763" name="Shape 763"/>
          <p:cNvSpPr/>
          <p:nvPr/>
        </p:nvSpPr>
        <p:spPr>
          <a:xfrm>
            <a:off x="7416800" y="4279900"/>
            <a:ext cx="1320800" cy="1295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612"/>
                </a:moveTo>
                <a:cubicBezTo>
                  <a:pt x="0" y="2612"/>
                  <a:pt x="6646" y="21600"/>
                  <a:pt x="12462" y="21600"/>
                </a:cubicBezTo>
                <a:cubicBezTo>
                  <a:pt x="16901" y="21600"/>
                  <a:pt x="21600" y="0"/>
                  <a:pt x="21600" y="0"/>
                </a:cubicBezTo>
              </a:path>
            </a:pathLst>
          </a:custGeom>
          <a:ln w="25400">
            <a:solidFill>
              <a:srgbClr val="BE38F3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764" name="Shape 764"/>
          <p:cNvSpPr/>
          <p:nvPr/>
        </p:nvSpPr>
        <p:spPr>
          <a:xfrm>
            <a:off x="1843608" y="6070600"/>
            <a:ext cx="87630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D’autant de façon que j’ai de choisir un </a:t>
            </a:r>
            <a:r>
              <a:rPr i="1"/>
              <a:t>a.</a:t>
            </a:r>
          </a:p>
        </p:txBody>
      </p:sp>
      <p:pic>
        <p:nvPicPr>
          <p:cNvPr id="765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394200" y="7086600"/>
            <a:ext cx="21971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66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899429" y="7459762"/>
            <a:ext cx="673101" cy="330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Class="entr" nodeType="click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8" fill="hold"/>
                                        <p:tgtEl>
                                          <p:spTgt spid="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nodeType="click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Class="entr" nodeType="click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Class="entr" nodeType="click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0" fill="hold"/>
                                        <p:tgtEl>
                                          <p:spTgt spid="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Class="entr" nodeType="click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4" fill="hold"/>
                                        <p:tgtEl>
                                          <p:spTgt spid="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Class="entr" nodeType="clickEffect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8" fill="hold"/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Class="entr" nodeType="clickEffect" presetSubtype="0" presetID="1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2" fill="hold"/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50" grpId="9"/>
      <p:bldP build="whole" bldLvl="1" animBg="1" rev="0" advAuto="0" spid="735" grpId="27"/>
      <p:bldP build="whole" bldLvl="1" animBg="1" rev="0" advAuto="0" spid="759" grpId="18"/>
      <p:bldP build="whole" bldLvl="1" animBg="1" rev="0" advAuto="0" spid="755" grpId="13"/>
      <p:bldP build="whole" bldLvl="1" animBg="1" rev="0" advAuto="0" spid="752" grpId="11"/>
      <p:bldP build="whole" bldLvl="1" animBg="1" rev="0" advAuto="0" spid="748" grpId="7"/>
      <p:bldP build="whole" bldLvl="1" animBg="1" rev="0" advAuto="0" spid="749" grpId="8"/>
      <p:bldP build="whole" bldLvl="1" animBg="1" rev="0" advAuto="0" spid="732" grpId="24"/>
      <p:bldP build="whole" bldLvl="1" animBg="1" rev="0" advAuto="0" spid="761" grpId="20"/>
      <p:bldP build="whole" bldLvl="1" animBg="1" rev="0" advAuto="0" spid="740" grpId="2"/>
      <p:bldP build="whole" bldLvl="1" animBg="1" rev="0" advAuto="0" spid="758" grpId="17"/>
      <p:bldP build="whole" bldLvl="1" animBg="1" rev="0" advAuto="0" spid="745" grpId="4"/>
      <p:bldP build="whole" bldLvl="1" animBg="1" rev="0" advAuto="0" spid="754" grpId="12"/>
      <p:bldP build="whole" bldLvl="1" animBg="1" rev="0" advAuto="0" spid="764" grpId="23"/>
      <p:bldP build="whole" bldLvl="1" animBg="1" rev="0" advAuto="0" spid="746" grpId="5"/>
      <p:bldP build="whole" bldLvl="1" animBg="1" rev="0" advAuto="0" spid="743" grpId="1"/>
      <p:bldP build="whole" bldLvl="1" animBg="1" rev="0" advAuto="0" spid="736" grpId="28"/>
      <p:bldP build="whole" bldLvl="1" animBg="1" rev="0" advAuto="0" spid="757" grpId="16"/>
      <p:bldP build="whole" bldLvl="1" animBg="1" rev="0" advAuto="0" spid="765" grpId="29"/>
      <p:bldP build="whole" bldLvl="1" animBg="1" rev="0" advAuto="0" spid="747" grpId="6"/>
      <p:bldP build="whole" bldLvl="1" animBg="1" rev="0" advAuto="0" spid="751" grpId="10"/>
      <p:bldP build="whole" bldLvl="1" animBg="1" rev="0" advAuto="0" spid="766" grpId="30"/>
      <p:bldP build="whole" bldLvl="1" animBg="1" rev="0" advAuto="0" spid="753" grpId="14"/>
      <p:bldP build="whole" bldLvl="1" animBg="1" rev="0" advAuto="0" spid="733" grpId="25"/>
      <p:bldP build="whole" bldLvl="1" animBg="1" rev="0" advAuto="0" spid="760" grpId="19"/>
      <p:bldP build="whole" bldLvl="1" animBg="1" rev="0" advAuto="0" spid="763" grpId="22"/>
      <p:bldP build="whole" bldLvl="1" animBg="1" rev="0" advAuto="0" spid="744" grpId="3"/>
      <p:bldP build="whole" bldLvl="1" animBg="1" rev="0" advAuto="0" spid="756" grpId="15"/>
      <p:bldP build="whole" bldLvl="1" animBg="1" rev="0" advAuto="0" spid="762" grpId="21"/>
      <p:bldP build="whole" bldLvl="1" animBg="1" rev="0" advAuto="0" spid="734" grpId="26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Shape 76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769" name="Shape 769"/>
          <p:cNvSpPr/>
          <p:nvPr/>
        </p:nvSpPr>
        <p:spPr>
          <a:xfrm>
            <a:off x="5214181" y="4565649"/>
            <a:ext cx="257643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1.52 à 1.58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Shape 771"/>
          <p:cNvSpPr/>
          <p:nvPr/>
        </p:nvSpPr>
        <p:spPr>
          <a:xfrm>
            <a:off x="4587651" y="432982"/>
            <a:ext cx="382949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Nombre de chemins</a:t>
            </a:r>
          </a:p>
        </p:txBody>
      </p:sp>
      <p:sp>
        <p:nvSpPr>
          <p:cNvPr id="772" name="Shape 772"/>
          <p:cNvSpPr/>
          <p:nvPr/>
        </p:nvSpPr>
        <p:spPr>
          <a:xfrm>
            <a:off x="6311900" y="2087176"/>
            <a:ext cx="381000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73" name="Shape 773"/>
          <p:cNvSpPr/>
          <p:nvPr/>
        </p:nvSpPr>
        <p:spPr>
          <a:xfrm>
            <a:off x="5767875" y="2904738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74" name="Shape 774"/>
          <p:cNvSpPr/>
          <p:nvPr/>
        </p:nvSpPr>
        <p:spPr>
          <a:xfrm>
            <a:off x="6855924" y="2904738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75" name="Shape 775"/>
          <p:cNvSpPr/>
          <p:nvPr/>
        </p:nvSpPr>
        <p:spPr>
          <a:xfrm>
            <a:off x="5223850" y="3722301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76" name="Shape 776"/>
          <p:cNvSpPr/>
          <p:nvPr/>
        </p:nvSpPr>
        <p:spPr>
          <a:xfrm>
            <a:off x="6311900" y="3722301"/>
            <a:ext cx="381000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77" name="Shape 777"/>
          <p:cNvSpPr/>
          <p:nvPr/>
        </p:nvSpPr>
        <p:spPr>
          <a:xfrm>
            <a:off x="7399949" y="3722301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78" name="Shape 778"/>
          <p:cNvSpPr/>
          <p:nvPr/>
        </p:nvSpPr>
        <p:spPr>
          <a:xfrm>
            <a:off x="4679826" y="4620826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79" name="Shape 779"/>
          <p:cNvSpPr/>
          <p:nvPr/>
        </p:nvSpPr>
        <p:spPr>
          <a:xfrm>
            <a:off x="5767875" y="4620826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80" name="Shape 780"/>
          <p:cNvSpPr/>
          <p:nvPr/>
        </p:nvSpPr>
        <p:spPr>
          <a:xfrm>
            <a:off x="6855924" y="4620826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81" name="Shape 781"/>
          <p:cNvSpPr/>
          <p:nvPr/>
        </p:nvSpPr>
        <p:spPr>
          <a:xfrm>
            <a:off x="7943973" y="4620826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82" name="Shape 782"/>
          <p:cNvSpPr/>
          <p:nvPr/>
        </p:nvSpPr>
        <p:spPr>
          <a:xfrm>
            <a:off x="4135802" y="5522526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83" name="Shape 783"/>
          <p:cNvSpPr/>
          <p:nvPr/>
        </p:nvSpPr>
        <p:spPr>
          <a:xfrm>
            <a:off x="5223850" y="5522526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84" name="Shape 784"/>
          <p:cNvSpPr/>
          <p:nvPr/>
        </p:nvSpPr>
        <p:spPr>
          <a:xfrm>
            <a:off x="6311900" y="5522526"/>
            <a:ext cx="381000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85" name="Shape 785"/>
          <p:cNvSpPr/>
          <p:nvPr/>
        </p:nvSpPr>
        <p:spPr>
          <a:xfrm>
            <a:off x="7399949" y="5522526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86" name="Shape 786"/>
          <p:cNvSpPr/>
          <p:nvPr/>
        </p:nvSpPr>
        <p:spPr>
          <a:xfrm>
            <a:off x="8487998" y="5522526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Shape 788"/>
          <p:cNvSpPr/>
          <p:nvPr/>
        </p:nvSpPr>
        <p:spPr>
          <a:xfrm>
            <a:off x="4587651" y="432982"/>
            <a:ext cx="382949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Nombre de chemins</a:t>
            </a:r>
          </a:p>
        </p:txBody>
      </p:sp>
      <p:sp>
        <p:nvSpPr>
          <p:cNvPr id="789" name="Shape 789"/>
          <p:cNvSpPr/>
          <p:nvPr/>
        </p:nvSpPr>
        <p:spPr>
          <a:xfrm>
            <a:off x="6311900" y="2087176"/>
            <a:ext cx="381000" cy="381001"/>
          </a:xfrm>
          <a:prstGeom prst="ellipse">
            <a:avLst/>
          </a:prstGeom>
          <a:solidFill>
            <a:srgbClr val="FF26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90" name="Shape 790"/>
          <p:cNvSpPr/>
          <p:nvPr/>
        </p:nvSpPr>
        <p:spPr>
          <a:xfrm>
            <a:off x="5767875" y="2904738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91" name="Shape 791"/>
          <p:cNvSpPr/>
          <p:nvPr/>
        </p:nvSpPr>
        <p:spPr>
          <a:xfrm>
            <a:off x="6855924" y="2904738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92" name="Shape 792"/>
          <p:cNvSpPr/>
          <p:nvPr/>
        </p:nvSpPr>
        <p:spPr>
          <a:xfrm>
            <a:off x="5223850" y="3722301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93" name="Shape 793"/>
          <p:cNvSpPr/>
          <p:nvPr/>
        </p:nvSpPr>
        <p:spPr>
          <a:xfrm>
            <a:off x="6311900" y="3722301"/>
            <a:ext cx="381000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94" name="Shape 794"/>
          <p:cNvSpPr/>
          <p:nvPr/>
        </p:nvSpPr>
        <p:spPr>
          <a:xfrm>
            <a:off x="7399949" y="3722301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95" name="Shape 795"/>
          <p:cNvSpPr/>
          <p:nvPr/>
        </p:nvSpPr>
        <p:spPr>
          <a:xfrm>
            <a:off x="4679826" y="4620826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96" name="Shape 796"/>
          <p:cNvSpPr/>
          <p:nvPr/>
        </p:nvSpPr>
        <p:spPr>
          <a:xfrm>
            <a:off x="5767875" y="4620826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97" name="Shape 797"/>
          <p:cNvSpPr/>
          <p:nvPr/>
        </p:nvSpPr>
        <p:spPr>
          <a:xfrm>
            <a:off x="6855924" y="4620826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98" name="Shape 798"/>
          <p:cNvSpPr/>
          <p:nvPr/>
        </p:nvSpPr>
        <p:spPr>
          <a:xfrm>
            <a:off x="7943973" y="4620826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799" name="Shape 799"/>
          <p:cNvSpPr/>
          <p:nvPr/>
        </p:nvSpPr>
        <p:spPr>
          <a:xfrm>
            <a:off x="4135802" y="5522526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800" name="Shape 800"/>
          <p:cNvSpPr/>
          <p:nvPr/>
        </p:nvSpPr>
        <p:spPr>
          <a:xfrm>
            <a:off x="5223850" y="5522526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801" name="Shape 801"/>
          <p:cNvSpPr/>
          <p:nvPr/>
        </p:nvSpPr>
        <p:spPr>
          <a:xfrm>
            <a:off x="6311900" y="5522526"/>
            <a:ext cx="381000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802" name="Shape 802"/>
          <p:cNvSpPr/>
          <p:nvPr/>
        </p:nvSpPr>
        <p:spPr>
          <a:xfrm>
            <a:off x="7399949" y="5522526"/>
            <a:ext cx="381001" cy="381001"/>
          </a:xfrm>
          <a:prstGeom prst="ellipse">
            <a:avLst/>
          </a:prstGeom>
          <a:solidFill>
            <a:srgbClr val="FF26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803" name="Shape 803"/>
          <p:cNvSpPr/>
          <p:nvPr/>
        </p:nvSpPr>
        <p:spPr>
          <a:xfrm>
            <a:off x="8487998" y="5522526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808" name="Group 808"/>
          <p:cNvGrpSpPr/>
          <p:nvPr/>
        </p:nvGrpSpPr>
        <p:grpSpPr>
          <a:xfrm>
            <a:off x="6678129" y="2487826"/>
            <a:ext cx="1358855" cy="2964828"/>
            <a:chOff x="0" y="0"/>
            <a:chExt cx="1358853" cy="2964827"/>
          </a:xfrm>
        </p:grpSpPr>
        <p:sp>
          <p:nvSpPr>
            <p:cNvPr id="804" name="Shape 804"/>
            <p:cNvSpPr/>
            <p:nvPr/>
          </p:nvSpPr>
          <p:spPr>
            <a:xfrm>
              <a:off x="-1" y="0"/>
              <a:ext cx="245406" cy="375351"/>
            </a:xfrm>
            <a:prstGeom prst="line">
              <a:avLst/>
            </a:prstGeom>
            <a:noFill/>
            <a:ln w="25400" cap="flat">
              <a:solidFill>
                <a:srgbClr val="285CEA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05" name="Shape 805"/>
            <p:cNvSpPr/>
            <p:nvPr/>
          </p:nvSpPr>
          <p:spPr>
            <a:xfrm>
              <a:off x="538897" y="804862"/>
              <a:ext cx="245406" cy="375352"/>
            </a:xfrm>
            <a:prstGeom prst="line">
              <a:avLst/>
            </a:prstGeom>
            <a:noFill/>
            <a:ln w="25400" cap="flat">
              <a:solidFill>
                <a:srgbClr val="285CEA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06" name="Shape 806"/>
            <p:cNvSpPr/>
            <p:nvPr/>
          </p:nvSpPr>
          <p:spPr>
            <a:xfrm>
              <a:off x="1113449" y="1684026"/>
              <a:ext cx="245405" cy="375352"/>
            </a:xfrm>
            <a:prstGeom prst="line">
              <a:avLst/>
            </a:prstGeom>
            <a:noFill/>
            <a:ln w="25400" cap="flat">
              <a:solidFill>
                <a:srgbClr val="285CEA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07" name="Shape 807"/>
            <p:cNvSpPr/>
            <p:nvPr/>
          </p:nvSpPr>
          <p:spPr>
            <a:xfrm flipH="1">
              <a:off x="1102819" y="2594798"/>
              <a:ext cx="253359" cy="370030"/>
            </a:xfrm>
            <a:prstGeom prst="line">
              <a:avLst/>
            </a:prstGeom>
            <a:noFill/>
            <a:ln w="25400" cap="flat">
              <a:solidFill>
                <a:srgbClr val="285CEA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813" name="Group 813"/>
          <p:cNvGrpSpPr/>
          <p:nvPr/>
        </p:nvGrpSpPr>
        <p:grpSpPr>
          <a:xfrm>
            <a:off x="6672288" y="2475126"/>
            <a:ext cx="784303" cy="2982361"/>
            <a:chOff x="0" y="0"/>
            <a:chExt cx="784302" cy="2982360"/>
          </a:xfrm>
        </p:grpSpPr>
        <p:sp>
          <p:nvSpPr>
            <p:cNvPr id="809" name="Shape 809"/>
            <p:cNvSpPr/>
            <p:nvPr/>
          </p:nvSpPr>
          <p:spPr>
            <a:xfrm>
              <a:off x="-1" y="0"/>
              <a:ext cx="245406" cy="375351"/>
            </a:xfrm>
            <a:prstGeom prst="line">
              <a:avLst/>
            </a:prstGeom>
            <a:noFill/>
            <a:ln w="25400" cap="flat">
              <a:solidFill>
                <a:srgbClr val="86FA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10" name="Shape 810"/>
            <p:cNvSpPr/>
            <p:nvPr/>
          </p:nvSpPr>
          <p:spPr>
            <a:xfrm>
              <a:off x="538897" y="804862"/>
              <a:ext cx="245406" cy="375352"/>
            </a:xfrm>
            <a:prstGeom prst="line">
              <a:avLst/>
            </a:prstGeom>
            <a:noFill/>
            <a:ln w="25400" cap="flat">
              <a:solidFill>
                <a:srgbClr val="86FA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11" name="Shape 811"/>
            <p:cNvSpPr/>
            <p:nvPr/>
          </p:nvSpPr>
          <p:spPr>
            <a:xfrm>
              <a:off x="538897" y="2607009"/>
              <a:ext cx="245406" cy="375352"/>
            </a:xfrm>
            <a:prstGeom prst="line">
              <a:avLst/>
            </a:prstGeom>
            <a:noFill/>
            <a:ln w="25400" cap="flat">
              <a:solidFill>
                <a:srgbClr val="86FA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12" name="Shape 812"/>
            <p:cNvSpPr/>
            <p:nvPr/>
          </p:nvSpPr>
          <p:spPr>
            <a:xfrm flipH="1">
              <a:off x="463823" y="1702312"/>
              <a:ext cx="253359" cy="370030"/>
            </a:xfrm>
            <a:prstGeom prst="line">
              <a:avLst/>
            </a:prstGeom>
            <a:noFill/>
            <a:ln w="25400" cap="flat">
              <a:solidFill>
                <a:srgbClr val="86FA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818" name="Group 818"/>
          <p:cNvGrpSpPr/>
          <p:nvPr/>
        </p:nvGrpSpPr>
        <p:grpSpPr>
          <a:xfrm>
            <a:off x="6592088" y="2494776"/>
            <a:ext cx="864504" cy="2962711"/>
            <a:chOff x="0" y="0"/>
            <a:chExt cx="864502" cy="2962710"/>
          </a:xfrm>
        </p:grpSpPr>
        <p:sp>
          <p:nvSpPr>
            <p:cNvPr id="814" name="Shape 814"/>
            <p:cNvSpPr/>
            <p:nvPr/>
          </p:nvSpPr>
          <p:spPr>
            <a:xfrm>
              <a:off x="90830" y="0"/>
              <a:ext cx="245406" cy="375351"/>
            </a:xfrm>
            <a:prstGeom prst="line">
              <a:avLst/>
            </a:prstGeom>
            <a:noFill/>
            <a:ln w="25400" cap="flat">
              <a:solidFill>
                <a:srgbClr val="FFA23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15" name="Shape 815"/>
            <p:cNvSpPr/>
            <p:nvPr/>
          </p:nvSpPr>
          <p:spPr>
            <a:xfrm>
              <a:off x="90830" y="1708500"/>
              <a:ext cx="245406" cy="375352"/>
            </a:xfrm>
            <a:prstGeom prst="line">
              <a:avLst/>
            </a:prstGeom>
            <a:noFill/>
            <a:ln w="25400" cap="flat">
              <a:solidFill>
                <a:srgbClr val="FFA23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16" name="Shape 816"/>
            <p:cNvSpPr/>
            <p:nvPr/>
          </p:nvSpPr>
          <p:spPr>
            <a:xfrm>
              <a:off x="619098" y="2587359"/>
              <a:ext cx="245405" cy="375352"/>
            </a:xfrm>
            <a:prstGeom prst="line">
              <a:avLst/>
            </a:prstGeom>
            <a:noFill/>
            <a:ln w="25400" cap="flat">
              <a:solidFill>
                <a:srgbClr val="FFA23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17" name="Shape 817"/>
            <p:cNvSpPr/>
            <p:nvPr/>
          </p:nvSpPr>
          <p:spPr>
            <a:xfrm flipH="1">
              <a:off x="-1" y="857496"/>
              <a:ext cx="253359" cy="370030"/>
            </a:xfrm>
            <a:prstGeom prst="line">
              <a:avLst/>
            </a:prstGeom>
            <a:noFill/>
            <a:ln w="25400" cap="flat">
              <a:solidFill>
                <a:srgbClr val="FFA23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823" name="Group 823"/>
          <p:cNvGrpSpPr/>
          <p:nvPr/>
        </p:nvGrpSpPr>
        <p:grpSpPr>
          <a:xfrm>
            <a:off x="6048062" y="2495001"/>
            <a:ext cx="1408529" cy="2962486"/>
            <a:chOff x="0" y="0"/>
            <a:chExt cx="1408527" cy="2962485"/>
          </a:xfrm>
        </p:grpSpPr>
        <p:sp>
          <p:nvSpPr>
            <p:cNvPr id="819" name="Shape 819"/>
            <p:cNvSpPr/>
            <p:nvPr/>
          </p:nvSpPr>
          <p:spPr>
            <a:xfrm>
              <a:off x="31132" y="824696"/>
              <a:ext cx="245405" cy="375351"/>
            </a:xfrm>
            <a:prstGeom prst="line">
              <a:avLst/>
            </a:prstGeom>
            <a:noFill/>
            <a:ln w="25400" cap="flat">
              <a:solidFill>
                <a:srgbClr val="A85B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20" name="Shape 820"/>
            <p:cNvSpPr/>
            <p:nvPr/>
          </p:nvSpPr>
          <p:spPr>
            <a:xfrm>
              <a:off x="647555" y="1737774"/>
              <a:ext cx="245406" cy="375352"/>
            </a:xfrm>
            <a:prstGeom prst="line">
              <a:avLst/>
            </a:prstGeom>
            <a:noFill/>
            <a:ln w="25400" cap="flat">
              <a:solidFill>
                <a:srgbClr val="A85B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21" name="Shape 821"/>
            <p:cNvSpPr/>
            <p:nvPr/>
          </p:nvSpPr>
          <p:spPr>
            <a:xfrm>
              <a:off x="1163123" y="2587134"/>
              <a:ext cx="245405" cy="375352"/>
            </a:xfrm>
            <a:prstGeom prst="line">
              <a:avLst/>
            </a:prstGeom>
            <a:noFill/>
            <a:ln w="25400" cap="flat">
              <a:solidFill>
                <a:srgbClr val="A85B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822" name="Shape 822"/>
            <p:cNvSpPr/>
            <p:nvPr/>
          </p:nvSpPr>
          <p:spPr>
            <a:xfrm flipH="1">
              <a:off x="-1" y="0"/>
              <a:ext cx="253359" cy="370029"/>
            </a:xfrm>
            <a:prstGeom prst="line">
              <a:avLst/>
            </a:prstGeom>
            <a:noFill/>
            <a:ln w="25400" cap="flat">
              <a:solidFill>
                <a:srgbClr val="A85B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18" grpId="4"/>
      <p:bldP build="whole" bldLvl="1" animBg="1" rev="0" advAuto="0" spid="813" grpId="5"/>
      <p:bldP build="whole" bldLvl="1" animBg="1" rev="0" advAuto="0" spid="813" grpId="6"/>
      <p:bldP build="whole" bldLvl="1" animBg="1" rev="0" advAuto="0" spid="808" grpId="7"/>
      <p:bldP build="whole" bldLvl="1" animBg="1" rev="0" advAuto="0" spid="823" grpId="1"/>
      <p:bldP build="whole" bldLvl="1" animBg="1" rev="0" advAuto="0" spid="823" grpId="2"/>
      <p:bldP build="whole" bldLvl="1" animBg="1" rev="0" advAuto="0" spid="818" grpId="3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5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85214" y="2118926"/>
            <a:ext cx="1524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26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242314" y="2777738"/>
            <a:ext cx="8382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27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899414" y="3754051"/>
            <a:ext cx="15240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28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556514" y="4481126"/>
            <a:ext cx="22098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29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213614" y="5547926"/>
            <a:ext cx="28956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830" name="Shape 830"/>
          <p:cNvSpPr/>
          <p:nvPr/>
        </p:nvSpPr>
        <p:spPr>
          <a:xfrm>
            <a:off x="3791076" y="501254"/>
            <a:ext cx="382949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Nombre de chemins</a:t>
            </a:r>
          </a:p>
        </p:txBody>
      </p:sp>
      <p:sp>
        <p:nvSpPr>
          <p:cNvPr id="831" name="Shape 831"/>
          <p:cNvSpPr/>
          <p:nvPr/>
        </p:nvSpPr>
        <p:spPr>
          <a:xfrm>
            <a:off x="3095556" y="2087176"/>
            <a:ext cx="381001" cy="381001"/>
          </a:xfrm>
          <a:prstGeom prst="ellipse">
            <a:avLst/>
          </a:prstGeom>
          <a:solidFill>
            <a:srgbClr val="FF26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832" name="Shape 832"/>
          <p:cNvSpPr/>
          <p:nvPr/>
        </p:nvSpPr>
        <p:spPr>
          <a:xfrm>
            <a:off x="2551532" y="2904738"/>
            <a:ext cx="381000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833" name="Shape 833"/>
          <p:cNvSpPr/>
          <p:nvPr/>
        </p:nvSpPr>
        <p:spPr>
          <a:xfrm>
            <a:off x="3639581" y="2904738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834" name="Shape 834"/>
          <p:cNvSpPr/>
          <p:nvPr/>
        </p:nvSpPr>
        <p:spPr>
          <a:xfrm>
            <a:off x="2007507" y="3722301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835" name="Shape 835"/>
          <p:cNvSpPr/>
          <p:nvPr/>
        </p:nvSpPr>
        <p:spPr>
          <a:xfrm>
            <a:off x="3095556" y="3722301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836" name="Shape 836"/>
          <p:cNvSpPr/>
          <p:nvPr/>
        </p:nvSpPr>
        <p:spPr>
          <a:xfrm>
            <a:off x="4183605" y="3722301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837" name="Shape 837"/>
          <p:cNvSpPr/>
          <p:nvPr/>
        </p:nvSpPr>
        <p:spPr>
          <a:xfrm>
            <a:off x="1463483" y="4620826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838" name="Shape 838"/>
          <p:cNvSpPr/>
          <p:nvPr/>
        </p:nvSpPr>
        <p:spPr>
          <a:xfrm>
            <a:off x="2551532" y="4620826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839" name="Shape 839"/>
          <p:cNvSpPr/>
          <p:nvPr/>
        </p:nvSpPr>
        <p:spPr>
          <a:xfrm>
            <a:off x="3639581" y="4620826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840" name="Shape 840"/>
          <p:cNvSpPr/>
          <p:nvPr/>
        </p:nvSpPr>
        <p:spPr>
          <a:xfrm>
            <a:off x="4727630" y="4620826"/>
            <a:ext cx="381000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841" name="Shape 841"/>
          <p:cNvSpPr/>
          <p:nvPr/>
        </p:nvSpPr>
        <p:spPr>
          <a:xfrm>
            <a:off x="919458" y="5522526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842" name="Shape 842"/>
          <p:cNvSpPr/>
          <p:nvPr/>
        </p:nvSpPr>
        <p:spPr>
          <a:xfrm>
            <a:off x="2007507" y="5522526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843" name="Shape 843"/>
          <p:cNvSpPr/>
          <p:nvPr/>
        </p:nvSpPr>
        <p:spPr>
          <a:xfrm>
            <a:off x="3095556" y="5522526"/>
            <a:ext cx="381001" cy="381001"/>
          </a:xfrm>
          <a:prstGeom prst="ellipse">
            <a:avLst/>
          </a:prstGeom>
          <a:solidFill>
            <a:srgbClr val="FF26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844" name="Shape 844"/>
          <p:cNvSpPr/>
          <p:nvPr/>
        </p:nvSpPr>
        <p:spPr>
          <a:xfrm>
            <a:off x="4183605" y="5522526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845" name="Shape 845"/>
          <p:cNvSpPr/>
          <p:nvPr/>
        </p:nvSpPr>
        <p:spPr>
          <a:xfrm>
            <a:off x="5271654" y="5522526"/>
            <a:ext cx="381001" cy="381001"/>
          </a:xfrm>
          <a:prstGeom prst="ellipse">
            <a:avLst/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848" name="Group 848"/>
          <p:cNvGrpSpPr/>
          <p:nvPr/>
        </p:nvGrpSpPr>
        <p:grpSpPr>
          <a:xfrm>
            <a:off x="1109958" y="4493826"/>
            <a:ext cx="9354742" cy="3287373"/>
            <a:chOff x="0" y="0"/>
            <a:chExt cx="9354740" cy="3287371"/>
          </a:xfrm>
        </p:grpSpPr>
        <p:sp>
          <p:nvSpPr>
            <p:cNvPr id="846" name="Shape 846"/>
            <p:cNvSpPr/>
            <p:nvPr/>
          </p:nvSpPr>
          <p:spPr>
            <a:xfrm>
              <a:off x="-1" y="2665071"/>
              <a:ext cx="935474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Les chemins sont tous les chemins qui vont jusqu’à</a:t>
              </a:r>
            </a:p>
          </p:txBody>
        </p:sp>
        <p:sp>
          <p:nvSpPr>
            <p:cNvPr id="847" name="Shape 847"/>
            <p:cNvSpPr/>
            <p:nvPr/>
          </p:nvSpPr>
          <p:spPr>
            <a:xfrm>
              <a:off x="1312445" y="0"/>
              <a:ext cx="639257" cy="631865"/>
            </a:xfrm>
            <a:prstGeom prst="ellipse">
              <a:avLst/>
            </a:prstGeom>
            <a:noFill/>
            <a:ln w="25400" cap="flat">
              <a:solidFill>
                <a:srgbClr val="A85B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851" name="Group 851"/>
          <p:cNvGrpSpPr/>
          <p:nvPr/>
        </p:nvGrpSpPr>
        <p:grpSpPr>
          <a:xfrm>
            <a:off x="985434" y="4493826"/>
            <a:ext cx="5735762" cy="4339849"/>
            <a:chOff x="0" y="0"/>
            <a:chExt cx="5735761" cy="4339847"/>
          </a:xfrm>
        </p:grpSpPr>
        <p:sp>
          <p:nvSpPr>
            <p:cNvPr id="849" name="Shape 849"/>
            <p:cNvSpPr/>
            <p:nvPr/>
          </p:nvSpPr>
          <p:spPr>
            <a:xfrm>
              <a:off x="0" y="3717547"/>
              <a:ext cx="573576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plus tous ceux qui vont jusqu’à</a:t>
              </a:r>
            </a:p>
          </p:txBody>
        </p:sp>
        <p:sp>
          <p:nvSpPr>
            <p:cNvPr id="850" name="Shape 850"/>
            <p:cNvSpPr/>
            <p:nvPr/>
          </p:nvSpPr>
          <p:spPr>
            <a:xfrm>
              <a:off x="2529222" y="0"/>
              <a:ext cx="639256" cy="631865"/>
            </a:xfrm>
            <a:prstGeom prst="ellipse">
              <a:avLst/>
            </a:prstGeom>
            <a:noFill/>
            <a:ln w="25400" cap="flat">
              <a:solidFill>
                <a:srgbClr val="86FA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48" grpId="1"/>
      <p:bldP build="whole" bldLvl="1" animBg="1" rev="0" advAuto="0" spid="851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/>
        </p:nvSpPr>
        <p:spPr>
          <a:xfrm>
            <a:off x="4338953" y="2796687"/>
            <a:ext cx="4326894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Binôme de Newton</a:t>
            </a:r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Triangle de Pascal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5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3" name="Shape 85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Aujourd’hui, nous avons vu</a:t>
            </a:r>
          </a:p>
        </p:txBody>
      </p:sp>
      <p:sp>
        <p:nvSpPr>
          <p:cNvPr id="854" name="Shape 854"/>
          <p:cNvSpPr/>
          <p:nvPr/>
        </p:nvSpPr>
        <p:spPr>
          <a:xfrm>
            <a:off x="4338953" y="2796687"/>
            <a:ext cx="4326894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Binôme de Newton</a:t>
            </a:r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Triangle de Pascal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854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Shape 856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857" name="Shape 857"/>
          <p:cNvSpPr/>
          <p:nvPr/>
        </p:nvSpPr>
        <p:spPr>
          <a:xfrm>
            <a:off x="6877608" y="4254500"/>
            <a:ext cx="2162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1.3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Group 139"/>
          <p:cNvGrpSpPr/>
          <p:nvPr/>
        </p:nvGrpSpPr>
        <p:grpSpPr>
          <a:xfrm>
            <a:off x="6388100" y="6769100"/>
            <a:ext cx="6286500" cy="1333500"/>
            <a:chOff x="0" y="0"/>
            <a:chExt cx="6286500" cy="1333500"/>
          </a:xfrm>
        </p:grpSpPr>
        <p:sp>
          <p:nvSpPr>
            <p:cNvPr id="137" name="Shape 137"/>
            <p:cNvSpPr/>
            <p:nvPr/>
          </p:nvSpPr>
          <p:spPr>
            <a:xfrm>
              <a:off x="0" y="0"/>
              <a:ext cx="584200" cy="635000"/>
            </a:xfrm>
            <a:prstGeom prst="roundRect">
              <a:avLst>
                <a:gd name="adj" fmla="val 32609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38" name="Shape 138"/>
            <p:cNvSpPr/>
            <p:nvPr/>
          </p:nvSpPr>
          <p:spPr>
            <a:xfrm>
              <a:off x="4292600" y="698500"/>
              <a:ext cx="1993900" cy="635000"/>
            </a:xfrm>
            <a:prstGeom prst="roundRect">
              <a:avLst>
                <a:gd name="adj" fmla="val 30000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42" name="Group 142"/>
          <p:cNvGrpSpPr/>
          <p:nvPr/>
        </p:nvGrpSpPr>
        <p:grpSpPr>
          <a:xfrm>
            <a:off x="4991100" y="6743700"/>
            <a:ext cx="5410200" cy="1358900"/>
            <a:chOff x="0" y="0"/>
            <a:chExt cx="5410200" cy="1358900"/>
          </a:xfrm>
        </p:grpSpPr>
        <p:sp>
          <p:nvSpPr>
            <p:cNvPr id="140" name="Shape 140"/>
            <p:cNvSpPr/>
            <p:nvPr/>
          </p:nvSpPr>
          <p:spPr>
            <a:xfrm>
              <a:off x="0" y="0"/>
              <a:ext cx="990600" cy="635000"/>
            </a:xfrm>
            <a:prstGeom prst="roundRect">
              <a:avLst>
                <a:gd name="adj" fmla="val 30000"/>
              </a:avLst>
            </a:prstGeom>
            <a:solidFill>
              <a:srgbClr val="FFD9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41" name="Shape 141"/>
            <p:cNvSpPr/>
            <p:nvPr/>
          </p:nvSpPr>
          <p:spPr>
            <a:xfrm>
              <a:off x="2806700" y="723900"/>
              <a:ext cx="2603500" cy="635000"/>
            </a:xfrm>
            <a:prstGeom prst="roundRect">
              <a:avLst>
                <a:gd name="adj" fmla="val 30000"/>
              </a:avLst>
            </a:prstGeom>
            <a:solidFill>
              <a:srgbClr val="FFD9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45" name="Group 145"/>
          <p:cNvGrpSpPr/>
          <p:nvPr/>
        </p:nvGrpSpPr>
        <p:grpSpPr>
          <a:xfrm>
            <a:off x="3505200" y="6743700"/>
            <a:ext cx="3810000" cy="1384300"/>
            <a:chOff x="0" y="0"/>
            <a:chExt cx="3810000" cy="1384300"/>
          </a:xfrm>
        </p:grpSpPr>
        <p:sp>
          <p:nvSpPr>
            <p:cNvPr id="143" name="Shape 143"/>
            <p:cNvSpPr/>
            <p:nvPr/>
          </p:nvSpPr>
          <p:spPr>
            <a:xfrm>
              <a:off x="0" y="0"/>
              <a:ext cx="990600" cy="635000"/>
            </a:xfrm>
            <a:prstGeom prst="roundRect">
              <a:avLst>
                <a:gd name="adj" fmla="val 30000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44" name="Shape 144"/>
            <p:cNvSpPr/>
            <p:nvPr/>
          </p:nvSpPr>
          <p:spPr>
            <a:xfrm>
              <a:off x="1130300" y="749300"/>
              <a:ext cx="2679700" cy="635000"/>
            </a:xfrm>
            <a:prstGeom prst="roundRect">
              <a:avLst>
                <a:gd name="adj" fmla="val 30000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48" name="Group 148"/>
          <p:cNvGrpSpPr/>
          <p:nvPr/>
        </p:nvGrpSpPr>
        <p:grpSpPr>
          <a:xfrm>
            <a:off x="2324100" y="6769100"/>
            <a:ext cx="1752600" cy="1358900"/>
            <a:chOff x="0" y="0"/>
            <a:chExt cx="1752600" cy="1358900"/>
          </a:xfrm>
        </p:grpSpPr>
        <p:sp>
          <p:nvSpPr>
            <p:cNvPr id="146" name="Shape 146"/>
            <p:cNvSpPr/>
            <p:nvPr/>
          </p:nvSpPr>
          <p:spPr>
            <a:xfrm>
              <a:off x="101600" y="0"/>
              <a:ext cx="622300" cy="635000"/>
            </a:xfrm>
            <a:prstGeom prst="roundRect">
              <a:avLst>
                <a:gd name="adj" fmla="val 30612"/>
              </a:avLst>
            </a:prstGeom>
            <a:solidFill>
              <a:srgbClr val="FFF99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47" name="Shape 147"/>
            <p:cNvSpPr/>
            <p:nvPr/>
          </p:nvSpPr>
          <p:spPr>
            <a:xfrm>
              <a:off x="0" y="723900"/>
              <a:ext cx="1752600" cy="635000"/>
            </a:xfrm>
            <a:prstGeom prst="roundRect">
              <a:avLst>
                <a:gd name="adj" fmla="val 30000"/>
              </a:avLst>
            </a:prstGeom>
            <a:solidFill>
              <a:srgbClr val="FFF99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51" name="Group 151"/>
          <p:cNvGrpSpPr/>
          <p:nvPr/>
        </p:nvGrpSpPr>
        <p:grpSpPr>
          <a:xfrm>
            <a:off x="7518400" y="4292600"/>
            <a:ext cx="1765300" cy="1498600"/>
            <a:chOff x="0" y="0"/>
            <a:chExt cx="1765300" cy="1498600"/>
          </a:xfrm>
        </p:grpSpPr>
        <p:sp>
          <p:nvSpPr>
            <p:cNvPr id="149" name="Shape 149"/>
            <p:cNvSpPr/>
            <p:nvPr/>
          </p:nvSpPr>
          <p:spPr>
            <a:xfrm>
              <a:off x="762000" y="0"/>
              <a:ext cx="584200" cy="635000"/>
            </a:xfrm>
            <a:prstGeom prst="roundRect">
              <a:avLst>
                <a:gd name="adj" fmla="val 32609"/>
              </a:avLst>
            </a:prstGeom>
            <a:solidFill>
              <a:srgbClr val="FFD9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50" name="Shape 150"/>
            <p:cNvSpPr/>
            <p:nvPr/>
          </p:nvSpPr>
          <p:spPr>
            <a:xfrm>
              <a:off x="0" y="863600"/>
              <a:ext cx="1765300" cy="635000"/>
            </a:xfrm>
            <a:prstGeom prst="roundRect">
              <a:avLst>
                <a:gd name="adj" fmla="val 30000"/>
              </a:avLst>
            </a:prstGeom>
            <a:solidFill>
              <a:srgbClr val="FFD9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54" name="Group 154"/>
          <p:cNvGrpSpPr/>
          <p:nvPr/>
        </p:nvGrpSpPr>
        <p:grpSpPr>
          <a:xfrm>
            <a:off x="4495800" y="4292600"/>
            <a:ext cx="3302000" cy="1498600"/>
            <a:chOff x="0" y="0"/>
            <a:chExt cx="3302000" cy="1498600"/>
          </a:xfrm>
        </p:grpSpPr>
        <p:sp>
          <p:nvSpPr>
            <p:cNvPr id="152" name="Shape 152"/>
            <p:cNvSpPr/>
            <p:nvPr/>
          </p:nvSpPr>
          <p:spPr>
            <a:xfrm>
              <a:off x="2489200" y="0"/>
              <a:ext cx="812800" cy="635000"/>
            </a:xfrm>
            <a:prstGeom prst="roundRect">
              <a:avLst>
                <a:gd name="adj" fmla="val 30000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53" name="Shape 153"/>
            <p:cNvSpPr/>
            <p:nvPr/>
          </p:nvSpPr>
          <p:spPr>
            <a:xfrm>
              <a:off x="0" y="863600"/>
              <a:ext cx="2679700" cy="635000"/>
            </a:xfrm>
            <a:prstGeom prst="roundRect">
              <a:avLst>
                <a:gd name="adj" fmla="val 30000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57" name="Group 157"/>
          <p:cNvGrpSpPr/>
          <p:nvPr/>
        </p:nvGrpSpPr>
        <p:grpSpPr>
          <a:xfrm>
            <a:off x="2324100" y="4292600"/>
            <a:ext cx="4330700" cy="1498600"/>
            <a:chOff x="0" y="0"/>
            <a:chExt cx="4330700" cy="1498600"/>
          </a:xfrm>
        </p:grpSpPr>
        <p:sp>
          <p:nvSpPr>
            <p:cNvPr id="155" name="Shape 155"/>
            <p:cNvSpPr/>
            <p:nvPr/>
          </p:nvSpPr>
          <p:spPr>
            <a:xfrm>
              <a:off x="3708400" y="0"/>
              <a:ext cx="622300" cy="635000"/>
            </a:xfrm>
            <a:prstGeom prst="roundRect">
              <a:avLst>
                <a:gd name="adj" fmla="val 30612"/>
              </a:avLst>
            </a:prstGeom>
            <a:solidFill>
              <a:srgbClr val="FFF99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56" name="Shape 156"/>
            <p:cNvSpPr/>
            <p:nvPr/>
          </p:nvSpPr>
          <p:spPr>
            <a:xfrm>
              <a:off x="0" y="863600"/>
              <a:ext cx="1752600" cy="635000"/>
            </a:xfrm>
            <a:prstGeom prst="roundRect">
              <a:avLst>
                <a:gd name="adj" fmla="val 30000"/>
              </a:avLst>
            </a:prstGeom>
            <a:solidFill>
              <a:srgbClr val="FFF99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60" name="Group 160"/>
          <p:cNvGrpSpPr/>
          <p:nvPr/>
        </p:nvGrpSpPr>
        <p:grpSpPr>
          <a:xfrm>
            <a:off x="2324100" y="5969000"/>
            <a:ext cx="4648200" cy="1409700"/>
            <a:chOff x="0" y="0"/>
            <a:chExt cx="4648200" cy="1409700"/>
          </a:xfrm>
        </p:grpSpPr>
        <p:sp>
          <p:nvSpPr>
            <p:cNvPr id="158" name="Shape 158"/>
            <p:cNvSpPr/>
            <p:nvPr/>
          </p:nvSpPr>
          <p:spPr>
            <a:xfrm>
              <a:off x="0" y="0"/>
              <a:ext cx="4559300" cy="596900"/>
            </a:xfrm>
            <a:prstGeom prst="roundRect">
              <a:avLst>
                <a:gd name="adj" fmla="val 31915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59" name="Shape 159"/>
            <p:cNvSpPr/>
            <p:nvPr/>
          </p:nvSpPr>
          <p:spPr>
            <a:xfrm>
              <a:off x="88900" y="812800"/>
              <a:ext cx="4559300" cy="596900"/>
            </a:xfrm>
            <a:prstGeom prst="roundRect">
              <a:avLst>
                <a:gd name="adj" fmla="val 31915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63" name="Group 163"/>
          <p:cNvGrpSpPr/>
          <p:nvPr/>
        </p:nvGrpSpPr>
        <p:grpSpPr>
          <a:xfrm>
            <a:off x="5727700" y="3340100"/>
            <a:ext cx="3136900" cy="1562100"/>
            <a:chOff x="0" y="0"/>
            <a:chExt cx="3136900" cy="1562100"/>
          </a:xfrm>
        </p:grpSpPr>
        <p:sp>
          <p:nvSpPr>
            <p:cNvPr id="161" name="Shape 161"/>
            <p:cNvSpPr/>
            <p:nvPr/>
          </p:nvSpPr>
          <p:spPr>
            <a:xfrm>
              <a:off x="0" y="0"/>
              <a:ext cx="2794000" cy="596900"/>
            </a:xfrm>
            <a:prstGeom prst="roundRect">
              <a:avLst>
                <a:gd name="adj" fmla="val 31915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62" name="Shape 162"/>
            <p:cNvSpPr/>
            <p:nvPr/>
          </p:nvSpPr>
          <p:spPr>
            <a:xfrm>
              <a:off x="342900" y="965200"/>
              <a:ext cx="2794000" cy="596900"/>
            </a:xfrm>
            <a:prstGeom prst="roundRect">
              <a:avLst>
                <a:gd name="adj" fmla="val 31915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164" name="Shape 164"/>
          <p:cNvSpPr/>
          <p:nvPr/>
        </p:nvSpPr>
        <p:spPr>
          <a:xfrm>
            <a:off x="5724177" y="101600"/>
            <a:ext cx="154796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Binôme</a:t>
            </a:r>
          </a:p>
        </p:txBody>
      </p:sp>
      <p:sp>
        <p:nvSpPr>
          <p:cNvPr id="165" name="Shape 165"/>
          <p:cNvSpPr/>
          <p:nvPr/>
        </p:nvSpPr>
        <p:spPr>
          <a:xfrm>
            <a:off x="1878272" y="723900"/>
            <a:ext cx="923977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Regardons les différentes puissances d’un binôme.</a:t>
            </a:r>
          </a:p>
        </p:txBody>
      </p:sp>
      <p:pic>
        <p:nvPicPr>
          <p:cNvPr id="166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5900" y="1600200"/>
            <a:ext cx="15494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7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5900" y="2451100"/>
            <a:ext cx="15240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8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15900" y="3403600"/>
            <a:ext cx="15367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15900" y="4343400"/>
            <a:ext cx="15494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0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15900" y="6819900"/>
            <a:ext cx="15494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879600" y="1701800"/>
            <a:ext cx="6604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879600" y="2603500"/>
            <a:ext cx="15113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905000" y="3467100"/>
            <a:ext cx="32512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283200" y="3403600"/>
            <a:ext cx="31877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5461000" y="4343400"/>
            <a:ext cx="49403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6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879600" y="4343400"/>
            <a:ext cx="34544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7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879600" y="5245100"/>
            <a:ext cx="74041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8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879600" y="5969000"/>
            <a:ext cx="48768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1879600" y="6819900"/>
            <a:ext cx="66421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1879600" y="7569200"/>
            <a:ext cx="107950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dropped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1879600" y="8445500"/>
            <a:ext cx="6578600" cy="444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84" name="Group 184"/>
          <p:cNvGrpSpPr/>
          <p:nvPr/>
        </p:nvGrpSpPr>
        <p:grpSpPr>
          <a:xfrm>
            <a:off x="3505200" y="5569927"/>
            <a:ext cx="1138767" cy="449874"/>
            <a:chOff x="0" y="0"/>
            <a:chExt cx="1138766" cy="449873"/>
          </a:xfrm>
        </p:grpSpPr>
        <p:sp>
          <p:nvSpPr>
            <p:cNvPr id="182" name="Shape 182"/>
            <p:cNvSpPr/>
            <p:nvPr/>
          </p:nvSpPr>
          <p:spPr>
            <a:xfrm flipV="1">
              <a:off x="228600" y="0"/>
              <a:ext cx="910167" cy="449247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Shape 183"/>
            <p:cNvSpPr/>
            <p:nvPr/>
          </p:nvSpPr>
          <p:spPr>
            <a:xfrm flipV="1">
              <a:off x="0" y="56172"/>
              <a:ext cx="211667" cy="393702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87" name="Group 187"/>
          <p:cNvGrpSpPr/>
          <p:nvPr/>
        </p:nvGrpSpPr>
        <p:grpSpPr>
          <a:xfrm>
            <a:off x="4991100" y="5625986"/>
            <a:ext cx="2525606" cy="423598"/>
            <a:chOff x="0" y="0"/>
            <a:chExt cx="2525605" cy="423596"/>
          </a:xfrm>
        </p:grpSpPr>
        <p:sp>
          <p:nvSpPr>
            <p:cNvPr id="185" name="Shape 185"/>
            <p:cNvSpPr/>
            <p:nvPr/>
          </p:nvSpPr>
          <p:spPr>
            <a:xfrm flipV="1">
              <a:off x="292099" y="0"/>
              <a:ext cx="2233507" cy="406501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Shape 186"/>
            <p:cNvSpPr/>
            <p:nvPr/>
          </p:nvSpPr>
          <p:spPr>
            <a:xfrm flipV="1">
              <a:off x="0" y="56286"/>
              <a:ext cx="1151467" cy="367311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90" name="Group 190"/>
          <p:cNvGrpSpPr/>
          <p:nvPr/>
        </p:nvGrpSpPr>
        <p:grpSpPr>
          <a:xfrm>
            <a:off x="3505200" y="8026400"/>
            <a:ext cx="1138767" cy="449874"/>
            <a:chOff x="0" y="0"/>
            <a:chExt cx="1138766" cy="449873"/>
          </a:xfrm>
        </p:grpSpPr>
        <p:sp>
          <p:nvSpPr>
            <p:cNvPr id="188" name="Shape 188"/>
            <p:cNvSpPr/>
            <p:nvPr/>
          </p:nvSpPr>
          <p:spPr>
            <a:xfrm flipV="1">
              <a:off x="228600" y="0"/>
              <a:ext cx="910167" cy="449247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Shape 189"/>
            <p:cNvSpPr/>
            <p:nvPr/>
          </p:nvSpPr>
          <p:spPr>
            <a:xfrm flipV="1">
              <a:off x="0" y="56172"/>
              <a:ext cx="211667" cy="393702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93" name="Group 193"/>
          <p:cNvGrpSpPr/>
          <p:nvPr/>
        </p:nvGrpSpPr>
        <p:grpSpPr>
          <a:xfrm>
            <a:off x="5118100" y="8026400"/>
            <a:ext cx="2525606" cy="423597"/>
            <a:chOff x="0" y="0"/>
            <a:chExt cx="2525605" cy="423596"/>
          </a:xfrm>
        </p:grpSpPr>
        <p:sp>
          <p:nvSpPr>
            <p:cNvPr id="191" name="Shape 191"/>
            <p:cNvSpPr/>
            <p:nvPr/>
          </p:nvSpPr>
          <p:spPr>
            <a:xfrm flipV="1">
              <a:off x="292099" y="0"/>
              <a:ext cx="2233507" cy="406501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Shape 192"/>
            <p:cNvSpPr/>
            <p:nvPr/>
          </p:nvSpPr>
          <p:spPr>
            <a:xfrm flipV="1">
              <a:off x="0" y="56286"/>
              <a:ext cx="1151467" cy="367311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96" name="Group 196"/>
          <p:cNvGrpSpPr/>
          <p:nvPr/>
        </p:nvGrpSpPr>
        <p:grpSpPr>
          <a:xfrm>
            <a:off x="7010400" y="7924800"/>
            <a:ext cx="3744806" cy="525197"/>
            <a:chOff x="0" y="0"/>
            <a:chExt cx="3744805" cy="525196"/>
          </a:xfrm>
        </p:grpSpPr>
        <p:sp>
          <p:nvSpPr>
            <p:cNvPr id="194" name="Shape 194"/>
            <p:cNvSpPr/>
            <p:nvPr/>
          </p:nvSpPr>
          <p:spPr>
            <a:xfrm flipV="1">
              <a:off x="304800" y="101602"/>
              <a:ext cx="3440006" cy="397953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Shape 195"/>
            <p:cNvSpPr/>
            <p:nvPr/>
          </p:nvSpPr>
          <p:spPr>
            <a:xfrm flipV="1">
              <a:off x="0" y="0"/>
              <a:ext cx="2387600" cy="525197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Class="entr" nodeType="click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8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xit" nodeType="click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Class="entr" nodeType="click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Class="entr" nodeType="click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Class="entr" nodeType="click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4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Class="entr" nodeType="clickEffect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8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Class="entr" nodeType="clickEffect" presetSubtype="0" presetID="1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2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Class="entr" nodeType="clickEffect" presetSubtype="0" presetID="1" grpId="3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6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Class="entr" nodeType="clickEffect" presetSubtype="0" presetID="1" grpId="3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Class="entr" nodeType="clickEffect" presetSubtype="0" presetID="1" grpId="3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4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4" grpId="19"/>
      <p:bldP build="whole" bldLvl="1" animBg="1" rev="0" advAuto="0" spid="171" grpId="3"/>
      <p:bldP build="whole" bldLvl="1" animBg="1" rev="0" advAuto="0" spid="177" grpId="13"/>
      <p:bldP build="whole" bldLvl="1" animBg="1" rev="0" advAuto="0" spid="169" grpId="9"/>
      <p:bldP build="whole" bldLvl="1" animBg="1" rev="0" advAuto="0" spid="170" grpId="21"/>
      <p:bldP build="whole" bldLvl="1" animBg="1" rev="0" advAuto="0" spid="167" grpId="4"/>
      <p:bldP build="whole" bldLvl="1" animBg="1" rev="0" advAuto="0" spid="157" grpId="15"/>
      <p:bldP build="whole" bldLvl="1" animBg="1" rev="0" advAuto="0" spid="179" grpId="22"/>
      <p:bldP build="whole" bldLvl="1" animBg="1" rev="0" advAuto="0" spid="139" grpId="29"/>
      <p:bldP build="whole" bldLvl="1" animBg="1" rev="0" advAuto="0" spid="178" grpId="18"/>
      <p:bldP build="whole" bldLvl="1" animBg="1" rev="0" advAuto="0" spid="190" grpId="31"/>
      <p:bldP build="whole" bldLvl="1" animBg="1" rev="0" advAuto="0" spid="142" grpId="28"/>
      <p:bldP build="whole" bldLvl="1" animBg="1" rev="0" advAuto="0" spid="174" grpId="8"/>
      <p:bldP build="whole" bldLvl="1" animBg="1" rev="0" advAuto="0" spid="165" grpId="1"/>
      <p:bldP build="whole" bldLvl="1" animBg="1" rev="0" advAuto="0" spid="160" grpId="23"/>
      <p:bldP build="whole" bldLvl="1" animBg="1" rev="0" advAuto="0" spid="160" grpId="25"/>
      <p:bldP build="whole" bldLvl="1" animBg="1" rev="0" advAuto="0" spid="148" grpId="26"/>
      <p:bldP build="whole" bldLvl="1" animBg="1" rev="0" advAuto="0" spid="196" grpId="33"/>
      <p:bldP build="whole" bldLvl="1" animBg="1" rev="0" advAuto="0" spid="166" grpId="2"/>
      <p:bldP build="whole" bldLvl="1" animBg="1" rev="0" advAuto="0" spid="145" grpId="27"/>
      <p:bldP build="whole" bldLvl="1" animBg="1" rev="0" advAuto="0" spid="180" grpId="24"/>
      <p:bldP build="whole" bldLvl="1" animBg="1" rev="0" advAuto="0" spid="168" grpId="6"/>
      <p:bldP build="whole" bldLvl="1" animBg="1" rev="0" advAuto="0" spid="163" grpId="12"/>
      <p:bldP build="whole" bldLvl="1" animBg="1" rev="0" advAuto="0" spid="172" grpId="5"/>
      <p:bldP build="whole" bldLvl="1" animBg="1" rev="0" advAuto="0" spid="163" grpId="14"/>
      <p:bldP build="whole" bldLvl="1" animBg="1" rev="0" advAuto="0" spid="176" grpId="10"/>
      <p:bldP build="whole" bldLvl="1" animBg="1" rev="0" advAuto="0" spid="154" grpId="16"/>
      <p:bldP build="whole" bldLvl="1" animBg="1" rev="0" advAuto="0" spid="151" grpId="17"/>
      <p:bldP build="whole" bldLvl="1" animBg="1" rev="0" advAuto="0" spid="193" grpId="32"/>
      <p:bldP build="whole" bldLvl="1" animBg="1" rev="0" advAuto="0" spid="175" grpId="11"/>
      <p:bldP build="whole" bldLvl="1" animBg="1" rev="0" advAuto="0" spid="181" grpId="30"/>
      <p:bldP build="whole" bldLvl="1" animBg="1" rev="0" advAuto="0" spid="187" grpId="20"/>
      <p:bldP build="whole" bldLvl="1" animBg="1" rev="0" advAuto="0" spid="173" grpId="7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7500" y="5080000"/>
            <a:ext cx="15494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7500" y="5930900"/>
            <a:ext cx="15240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0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17500" y="6883400"/>
            <a:ext cx="15367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17500" y="7823200"/>
            <a:ext cx="15494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2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17500" y="8763000"/>
            <a:ext cx="15494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3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981200" y="5181600"/>
            <a:ext cx="6604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4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981200" y="6083300"/>
            <a:ext cx="15113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5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981200" y="6883400"/>
            <a:ext cx="31877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981200" y="7823200"/>
            <a:ext cx="48768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7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981200" y="8763000"/>
            <a:ext cx="65786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8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5816600" y="330200"/>
            <a:ext cx="1524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9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5473700" y="914400"/>
            <a:ext cx="8382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0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5130800" y="1422400"/>
            <a:ext cx="15240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1" name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4787900" y="2019300"/>
            <a:ext cx="2209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2" name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4445000" y="2590800"/>
            <a:ext cx="28956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3" name="dropped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3873500" y="3175000"/>
            <a:ext cx="40259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4" name="droppedImage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3416300" y="3759200"/>
            <a:ext cx="49403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5" name="droppedImage.pdf"/>
          <p:cNvPicPr>
            <a:picLocks noChangeAspect="1"/>
          </p:cNvPicPr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2959100" y="4406900"/>
            <a:ext cx="5854700" cy="330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9" name="Group 219"/>
          <p:cNvGrpSpPr/>
          <p:nvPr/>
        </p:nvGrpSpPr>
        <p:grpSpPr>
          <a:xfrm>
            <a:off x="321468" y="177800"/>
            <a:ext cx="3463381" cy="4222750"/>
            <a:chOff x="0" y="0"/>
            <a:chExt cx="3463379" cy="4222750"/>
          </a:xfrm>
        </p:grpSpPr>
        <p:sp>
          <p:nvSpPr>
            <p:cNvPr id="216" name="Shape 216"/>
            <p:cNvSpPr/>
            <p:nvPr/>
          </p:nvSpPr>
          <p:spPr>
            <a:xfrm>
              <a:off x="0" y="0"/>
              <a:ext cx="346338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Triangle de Pascal</a:t>
              </a:r>
            </a:p>
          </p:txBody>
        </p:sp>
        <p:pic>
          <p:nvPicPr>
            <p:cNvPr id="217" name="220px-Blaise_Pascal_Versailles.jpg"/>
            <p:cNvPicPr>
              <a:picLocks noChangeAspect="1"/>
            </p:cNvPicPr>
            <p:nvPr/>
          </p:nvPicPr>
          <p:blipFill>
            <a:blip r:embed="rId20">
              <a:extLst/>
            </a:blip>
            <a:stretch>
              <a:fillRect/>
            </a:stretch>
          </p:blipFill>
          <p:spPr>
            <a:xfrm>
              <a:off x="402431" y="673100"/>
              <a:ext cx="2222501" cy="26467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8" name="Shape 218"/>
            <p:cNvSpPr/>
            <p:nvPr/>
          </p:nvSpPr>
          <p:spPr>
            <a:xfrm>
              <a:off x="581669" y="3409950"/>
              <a:ext cx="1868241" cy="812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2400"/>
              </a:pPr>
              <a:r>
                <a:t>Blaise Pascale</a:t>
              </a:r>
            </a:p>
            <a:p>
              <a:pPr>
                <a:defRPr sz="2400"/>
              </a:pPr>
              <a:r>
                <a:t>(1623-1662)</a:t>
              </a:r>
            </a:p>
          </p:txBody>
        </p:sp>
      </p:grpSp>
      <p:pic>
        <p:nvPicPr>
          <p:cNvPr id="220" name="220px-Yanghui_triangle.gif"/>
          <p:cNvPicPr>
            <a:picLocks noChangeAspect="1"/>
          </p:cNvPicPr>
          <p:nvPr/>
        </p:nvPicPr>
        <p:blipFill>
          <a:blip r:embed="rId21">
            <a:extLst/>
          </a:blip>
          <a:stretch>
            <a:fillRect/>
          </a:stretch>
        </p:blipFill>
        <p:spPr>
          <a:xfrm>
            <a:off x="9766300" y="228600"/>
            <a:ext cx="2794000" cy="4343400"/>
          </a:xfrm>
          <a:prstGeom prst="rect">
            <a:avLst/>
          </a:prstGeom>
          <a:ln w="12700">
            <a:miter lim="400000"/>
          </a:ln>
        </p:spPr>
      </p:pic>
      <p:sp>
        <p:nvSpPr>
          <p:cNvPr id="221" name="Shape 221"/>
          <p:cNvSpPr/>
          <p:nvPr/>
        </p:nvSpPr>
        <p:spPr>
          <a:xfrm>
            <a:off x="9730010" y="4851400"/>
            <a:ext cx="2829819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/>
            <a:r>
              <a:t>Yang Hui (1238-1298)</a:t>
            </a:r>
          </a:p>
        </p:txBody>
      </p:sp>
      <p:grpSp>
        <p:nvGrpSpPr>
          <p:cNvPr id="224" name="Group 224"/>
          <p:cNvGrpSpPr/>
          <p:nvPr/>
        </p:nvGrpSpPr>
        <p:grpSpPr>
          <a:xfrm>
            <a:off x="5524500" y="579001"/>
            <a:ext cx="698500" cy="276212"/>
            <a:chOff x="0" y="0"/>
            <a:chExt cx="698499" cy="276211"/>
          </a:xfrm>
        </p:grpSpPr>
        <p:sp>
          <p:nvSpPr>
            <p:cNvPr id="222" name="Shape 222"/>
            <p:cNvSpPr/>
            <p:nvPr/>
          </p:nvSpPr>
          <p:spPr>
            <a:xfrm flipV="1">
              <a:off x="0" y="1660"/>
              <a:ext cx="283305" cy="270239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Shape 223"/>
            <p:cNvSpPr/>
            <p:nvPr/>
          </p:nvSpPr>
          <p:spPr>
            <a:xfrm flipH="1" flipV="1">
              <a:off x="492848" y="0"/>
              <a:ext cx="205652" cy="276212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29" name="Group 229"/>
          <p:cNvGrpSpPr/>
          <p:nvPr/>
        </p:nvGrpSpPr>
        <p:grpSpPr>
          <a:xfrm>
            <a:off x="5194300" y="1143000"/>
            <a:ext cx="1374052" cy="276212"/>
            <a:chOff x="0" y="0"/>
            <a:chExt cx="1374051" cy="276211"/>
          </a:xfrm>
        </p:grpSpPr>
        <p:sp>
          <p:nvSpPr>
            <p:cNvPr id="225" name="Shape 225"/>
            <p:cNvSpPr/>
            <p:nvPr/>
          </p:nvSpPr>
          <p:spPr>
            <a:xfrm flipV="1">
              <a:off x="0" y="0"/>
              <a:ext cx="283305" cy="270239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Shape 226"/>
            <p:cNvSpPr/>
            <p:nvPr/>
          </p:nvSpPr>
          <p:spPr>
            <a:xfrm flipH="1" flipV="1">
              <a:off x="495300" y="0"/>
              <a:ext cx="205652" cy="276212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Shape 227"/>
            <p:cNvSpPr/>
            <p:nvPr/>
          </p:nvSpPr>
          <p:spPr>
            <a:xfrm flipV="1">
              <a:off x="673100" y="0"/>
              <a:ext cx="283305" cy="270239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Shape 228"/>
            <p:cNvSpPr/>
            <p:nvPr/>
          </p:nvSpPr>
          <p:spPr>
            <a:xfrm flipH="1" flipV="1">
              <a:off x="1168400" y="0"/>
              <a:ext cx="205652" cy="276212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36" name="Group 236"/>
          <p:cNvGrpSpPr/>
          <p:nvPr/>
        </p:nvGrpSpPr>
        <p:grpSpPr>
          <a:xfrm>
            <a:off x="4826000" y="1727200"/>
            <a:ext cx="2085252" cy="288912"/>
            <a:chOff x="0" y="0"/>
            <a:chExt cx="2085251" cy="288911"/>
          </a:xfrm>
        </p:grpSpPr>
        <p:sp>
          <p:nvSpPr>
            <p:cNvPr id="230" name="Shape 230"/>
            <p:cNvSpPr/>
            <p:nvPr/>
          </p:nvSpPr>
          <p:spPr>
            <a:xfrm flipV="1">
              <a:off x="0" y="12700"/>
              <a:ext cx="283305" cy="270239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Shape 231"/>
            <p:cNvSpPr/>
            <p:nvPr/>
          </p:nvSpPr>
          <p:spPr>
            <a:xfrm flipH="1" flipV="1">
              <a:off x="495300" y="12700"/>
              <a:ext cx="205652" cy="276212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Shape 232"/>
            <p:cNvSpPr/>
            <p:nvPr/>
          </p:nvSpPr>
          <p:spPr>
            <a:xfrm flipV="1">
              <a:off x="711200" y="12700"/>
              <a:ext cx="283305" cy="270239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Shape 233"/>
            <p:cNvSpPr/>
            <p:nvPr/>
          </p:nvSpPr>
          <p:spPr>
            <a:xfrm flipH="1" flipV="1">
              <a:off x="1206500" y="12700"/>
              <a:ext cx="205652" cy="276212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Shape 234"/>
            <p:cNvSpPr/>
            <p:nvPr/>
          </p:nvSpPr>
          <p:spPr>
            <a:xfrm flipV="1">
              <a:off x="1384300" y="0"/>
              <a:ext cx="283305" cy="270239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Shape 235"/>
            <p:cNvSpPr/>
            <p:nvPr/>
          </p:nvSpPr>
          <p:spPr>
            <a:xfrm flipH="1" flipV="1">
              <a:off x="1879600" y="0"/>
              <a:ext cx="205652" cy="276212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45" name="Group 245"/>
          <p:cNvGrpSpPr/>
          <p:nvPr/>
        </p:nvGrpSpPr>
        <p:grpSpPr>
          <a:xfrm>
            <a:off x="4483100" y="2362200"/>
            <a:ext cx="2783752" cy="288912"/>
            <a:chOff x="0" y="0"/>
            <a:chExt cx="2783751" cy="288911"/>
          </a:xfrm>
        </p:grpSpPr>
        <p:sp>
          <p:nvSpPr>
            <p:cNvPr id="237" name="Shape 237"/>
            <p:cNvSpPr/>
            <p:nvPr/>
          </p:nvSpPr>
          <p:spPr>
            <a:xfrm flipV="1">
              <a:off x="0" y="12700"/>
              <a:ext cx="283305" cy="270239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Shape 238"/>
            <p:cNvSpPr/>
            <p:nvPr/>
          </p:nvSpPr>
          <p:spPr>
            <a:xfrm flipH="1" flipV="1">
              <a:off x="495300" y="12700"/>
              <a:ext cx="205652" cy="276212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Shape 239"/>
            <p:cNvSpPr/>
            <p:nvPr/>
          </p:nvSpPr>
          <p:spPr>
            <a:xfrm flipV="1">
              <a:off x="711200" y="12700"/>
              <a:ext cx="283305" cy="270239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Shape 240"/>
            <p:cNvSpPr/>
            <p:nvPr/>
          </p:nvSpPr>
          <p:spPr>
            <a:xfrm flipH="1" flipV="1">
              <a:off x="1206500" y="12700"/>
              <a:ext cx="205652" cy="276212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Shape 241"/>
            <p:cNvSpPr/>
            <p:nvPr/>
          </p:nvSpPr>
          <p:spPr>
            <a:xfrm flipV="1">
              <a:off x="1384300" y="0"/>
              <a:ext cx="283305" cy="270239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Shape 242"/>
            <p:cNvSpPr/>
            <p:nvPr/>
          </p:nvSpPr>
          <p:spPr>
            <a:xfrm flipH="1" flipV="1">
              <a:off x="1879600" y="0"/>
              <a:ext cx="205652" cy="276212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Shape 243"/>
            <p:cNvSpPr/>
            <p:nvPr/>
          </p:nvSpPr>
          <p:spPr>
            <a:xfrm flipV="1">
              <a:off x="2082800" y="12700"/>
              <a:ext cx="283305" cy="270239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Shape 244"/>
            <p:cNvSpPr/>
            <p:nvPr/>
          </p:nvSpPr>
          <p:spPr>
            <a:xfrm flipH="1" flipV="1">
              <a:off x="2578100" y="12700"/>
              <a:ext cx="205652" cy="276212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56" name="Group 256"/>
          <p:cNvGrpSpPr/>
          <p:nvPr/>
        </p:nvGrpSpPr>
        <p:grpSpPr>
          <a:xfrm>
            <a:off x="4064000" y="2933700"/>
            <a:ext cx="3558452" cy="276212"/>
            <a:chOff x="0" y="0"/>
            <a:chExt cx="3558451" cy="276211"/>
          </a:xfrm>
        </p:grpSpPr>
        <p:sp>
          <p:nvSpPr>
            <p:cNvPr id="246" name="Shape 246"/>
            <p:cNvSpPr/>
            <p:nvPr/>
          </p:nvSpPr>
          <p:spPr>
            <a:xfrm flipV="1">
              <a:off x="0" y="0"/>
              <a:ext cx="283305" cy="270239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Shape 247"/>
            <p:cNvSpPr/>
            <p:nvPr/>
          </p:nvSpPr>
          <p:spPr>
            <a:xfrm flipH="1" flipV="1">
              <a:off x="495300" y="0"/>
              <a:ext cx="205652" cy="276212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Shape 248"/>
            <p:cNvSpPr/>
            <p:nvPr/>
          </p:nvSpPr>
          <p:spPr>
            <a:xfrm flipV="1">
              <a:off x="698500" y="0"/>
              <a:ext cx="283305" cy="270239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Shape 249"/>
            <p:cNvSpPr/>
            <p:nvPr/>
          </p:nvSpPr>
          <p:spPr>
            <a:xfrm flipH="1" flipV="1">
              <a:off x="1193800" y="0"/>
              <a:ext cx="205652" cy="276212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Shape 250"/>
            <p:cNvSpPr/>
            <p:nvPr/>
          </p:nvSpPr>
          <p:spPr>
            <a:xfrm flipV="1">
              <a:off x="1447800" y="0"/>
              <a:ext cx="283305" cy="270239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Shape 251"/>
            <p:cNvSpPr/>
            <p:nvPr/>
          </p:nvSpPr>
          <p:spPr>
            <a:xfrm flipH="1" flipV="1">
              <a:off x="1943100" y="0"/>
              <a:ext cx="205652" cy="276212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Shape 252"/>
            <p:cNvSpPr/>
            <p:nvPr/>
          </p:nvSpPr>
          <p:spPr>
            <a:xfrm flipV="1">
              <a:off x="2159000" y="0"/>
              <a:ext cx="283305" cy="270239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Shape 253"/>
            <p:cNvSpPr/>
            <p:nvPr/>
          </p:nvSpPr>
          <p:spPr>
            <a:xfrm flipH="1" flipV="1">
              <a:off x="2654300" y="0"/>
              <a:ext cx="205652" cy="276212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Shape 254"/>
            <p:cNvSpPr/>
            <p:nvPr/>
          </p:nvSpPr>
          <p:spPr>
            <a:xfrm flipV="1">
              <a:off x="2857500" y="0"/>
              <a:ext cx="283305" cy="270239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Shape 255"/>
            <p:cNvSpPr/>
            <p:nvPr/>
          </p:nvSpPr>
          <p:spPr>
            <a:xfrm flipH="1" flipV="1">
              <a:off x="3352800" y="0"/>
              <a:ext cx="205652" cy="276212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70" name="Group 270"/>
          <p:cNvGrpSpPr/>
          <p:nvPr/>
        </p:nvGrpSpPr>
        <p:grpSpPr>
          <a:xfrm>
            <a:off x="3581399" y="3517900"/>
            <a:ext cx="4561753" cy="276212"/>
            <a:chOff x="0" y="0"/>
            <a:chExt cx="4561751" cy="276211"/>
          </a:xfrm>
        </p:grpSpPr>
        <p:sp>
          <p:nvSpPr>
            <p:cNvPr id="257" name="Shape 257"/>
            <p:cNvSpPr/>
            <p:nvPr/>
          </p:nvSpPr>
          <p:spPr>
            <a:xfrm flipV="1">
              <a:off x="3860800" y="0"/>
              <a:ext cx="283305" cy="270239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Shape 258"/>
            <p:cNvSpPr/>
            <p:nvPr/>
          </p:nvSpPr>
          <p:spPr>
            <a:xfrm flipH="1" flipV="1">
              <a:off x="4356100" y="0"/>
              <a:ext cx="205652" cy="276212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grpSp>
          <p:nvGrpSpPr>
            <p:cNvPr id="269" name="Group 269"/>
            <p:cNvGrpSpPr/>
            <p:nvPr/>
          </p:nvGrpSpPr>
          <p:grpSpPr>
            <a:xfrm>
              <a:off x="0" y="0"/>
              <a:ext cx="3901352" cy="276212"/>
              <a:chOff x="0" y="0"/>
              <a:chExt cx="3901351" cy="276211"/>
            </a:xfrm>
          </p:grpSpPr>
          <p:sp>
            <p:nvSpPr>
              <p:cNvPr id="259" name="Shape 259"/>
              <p:cNvSpPr/>
              <p:nvPr/>
            </p:nvSpPr>
            <p:spPr>
              <a:xfrm flipV="1">
                <a:off x="0" y="0"/>
                <a:ext cx="283305" cy="270239"/>
              </a:xfrm>
              <a:prstGeom prst="line">
                <a:avLst/>
              </a:prstGeom>
              <a:noFill/>
              <a:ln w="254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60" name="Shape 260"/>
              <p:cNvSpPr/>
              <p:nvPr/>
            </p:nvSpPr>
            <p:spPr>
              <a:xfrm flipH="1" flipV="1">
                <a:off x="495300" y="0"/>
                <a:ext cx="205652" cy="276212"/>
              </a:xfrm>
              <a:prstGeom prst="line">
                <a:avLst/>
              </a:prstGeom>
              <a:noFill/>
              <a:ln w="254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61" name="Shape 261"/>
              <p:cNvSpPr/>
              <p:nvPr/>
            </p:nvSpPr>
            <p:spPr>
              <a:xfrm flipV="1">
                <a:off x="698500" y="0"/>
                <a:ext cx="283305" cy="270239"/>
              </a:xfrm>
              <a:prstGeom prst="line">
                <a:avLst/>
              </a:prstGeom>
              <a:noFill/>
              <a:ln w="254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62" name="Shape 262"/>
              <p:cNvSpPr/>
              <p:nvPr/>
            </p:nvSpPr>
            <p:spPr>
              <a:xfrm flipH="1" flipV="1">
                <a:off x="1193800" y="0"/>
                <a:ext cx="205652" cy="276212"/>
              </a:xfrm>
              <a:prstGeom prst="line">
                <a:avLst/>
              </a:prstGeom>
              <a:noFill/>
              <a:ln w="254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63" name="Shape 263"/>
              <p:cNvSpPr/>
              <p:nvPr/>
            </p:nvSpPr>
            <p:spPr>
              <a:xfrm flipV="1">
                <a:off x="1447800" y="0"/>
                <a:ext cx="283305" cy="270239"/>
              </a:xfrm>
              <a:prstGeom prst="line">
                <a:avLst/>
              </a:prstGeom>
              <a:noFill/>
              <a:ln w="254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64" name="Shape 264"/>
              <p:cNvSpPr/>
              <p:nvPr/>
            </p:nvSpPr>
            <p:spPr>
              <a:xfrm flipH="1" flipV="1">
                <a:off x="1943100" y="0"/>
                <a:ext cx="205652" cy="276212"/>
              </a:xfrm>
              <a:prstGeom prst="line">
                <a:avLst/>
              </a:prstGeom>
              <a:noFill/>
              <a:ln w="254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65" name="Shape 265"/>
              <p:cNvSpPr/>
              <p:nvPr/>
            </p:nvSpPr>
            <p:spPr>
              <a:xfrm flipV="1">
                <a:off x="2374900" y="0"/>
                <a:ext cx="283305" cy="270239"/>
              </a:xfrm>
              <a:prstGeom prst="line">
                <a:avLst/>
              </a:prstGeom>
              <a:noFill/>
              <a:ln w="254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66" name="Shape 266"/>
              <p:cNvSpPr/>
              <p:nvPr/>
            </p:nvSpPr>
            <p:spPr>
              <a:xfrm flipH="1" flipV="1">
                <a:off x="2870200" y="0"/>
                <a:ext cx="205652" cy="276212"/>
              </a:xfrm>
              <a:prstGeom prst="line">
                <a:avLst/>
              </a:prstGeom>
              <a:noFill/>
              <a:ln w="254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67" name="Shape 267"/>
              <p:cNvSpPr/>
              <p:nvPr/>
            </p:nvSpPr>
            <p:spPr>
              <a:xfrm flipV="1">
                <a:off x="3200400" y="0"/>
                <a:ext cx="283305" cy="270239"/>
              </a:xfrm>
              <a:prstGeom prst="line">
                <a:avLst/>
              </a:prstGeom>
              <a:noFill/>
              <a:ln w="254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68" name="Shape 268"/>
              <p:cNvSpPr/>
              <p:nvPr/>
            </p:nvSpPr>
            <p:spPr>
              <a:xfrm flipH="1" flipV="1">
                <a:off x="3695700" y="0"/>
                <a:ext cx="205652" cy="276212"/>
              </a:xfrm>
              <a:prstGeom prst="line">
                <a:avLst/>
              </a:prstGeom>
              <a:noFill/>
              <a:ln w="254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</p:grpSp>
      <p:grpSp>
        <p:nvGrpSpPr>
          <p:cNvPr id="286" name="Group 286"/>
          <p:cNvGrpSpPr/>
          <p:nvPr/>
        </p:nvGrpSpPr>
        <p:grpSpPr>
          <a:xfrm>
            <a:off x="3174999" y="4102100"/>
            <a:ext cx="5526953" cy="301612"/>
            <a:chOff x="0" y="0"/>
            <a:chExt cx="5526951" cy="301611"/>
          </a:xfrm>
        </p:grpSpPr>
        <p:sp>
          <p:nvSpPr>
            <p:cNvPr id="271" name="Shape 271"/>
            <p:cNvSpPr/>
            <p:nvPr/>
          </p:nvSpPr>
          <p:spPr>
            <a:xfrm flipV="1">
              <a:off x="4826000" y="0"/>
              <a:ext cx="283305" cy="270239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Shape 272"/>
            <p:cNvSpPr/>
            <p:nvPr/>
          </p:nvSpPr>
          <p:spPr>
            <a:xfrm flipH="1" flipV="1">
              <a:off x="5321300" y="0"/>
              <a:ext cx="205652" cy="276212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grpSp>
          <p:nvGrpSpPr>
            <p:cNvPr id="283" name="Group 283"/>
            <p:cNvGrpSpPr/>
            <p:nvPr/>
          </p:nvGrpSpPr>
          <p:grpSpPr>
            <a:xfrm>
              <a:off x="0" y="25400"/>
              <a:ext cx="3901352" cy="276212"/>
              <a:chOff x="0" y="0"/>
              <a:chExt cx="3901351" cy="276211"/>
            </a:xfrm>
          </p:grpSpPr>
          <p:sp>
            <p:nvSpPr>
              <p:cNvPr id="273" name="Shape 273"/>
              <p:cNvSpPr/>
              <p:nvPr/>
            </p:nvSpPr>
            <p:spPr>
              <a:xfrm flipV="1">
                <a:off x="0" y="0"/>
                <a:ext cx="283305" cy="270239"/>
              </a:xfrm>
              <a:prstGeom prst="line">
                <a:avLst/>
              </a:prstGeom>
              <a:noFill/>
              <a:ln w="254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74" name="Shape 274"/>
              <p:cNvSpPr/>
              <p:nvPr/>
            </p:nvSpPr>
            <p:spPr>
              <a:xfrm flipH="1" flipV="1">
                <a:off x="495300" y="0"/>
                <a:ext cx="205652" cy="276212"/>
              </a:xfrm>
              <a:prstGeom prst="line">
                <a:avLst/>
              </a:prstGeom>
              <a:noFill/>
              <a:ln w="254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75" name="Shape 275"/>
              <p:cNvSpPr/>
              <p:nvPr/>
            </p:nvSpPr>
            <p:spPr>
              <a:xfrm flipV="1">
                <a:off x="698500" y="0"/>
                <a:ext cx="283305" cy="270239"/>
              </a:xfrm>
              <a:prstGeom prst="line">
                <a:avLst/>
              </a:prstGeom>
              <a:noFill/>
              <a:ln w="254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76" name="Shape 276"/>
              <p:cNvSpPr/>
              <p:nvPr/>
            </p:nvSpPr>
            <p:spPr>
              <a:xfrm flipH="1" flipV="1">
                <a:off x="1193800" y="0"/>
                <a:ext cx="205652" cy="276212"/>
              </a:xfrm>
              <a:prstGeom prst="line">
                <a:avLst/>
              </a:prstGeom>
              <a:noFill/>
              <a:ln w="254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77" name="Shape 277"/>
              <p:cNvSpPr/>
              <p:nvPr/>
            </p:nvSpPr>
            <p:spPr>
              <a:xfrm flipV="1">
                <a:off x="1447800" y="0"/>
                <a:ext cx="283305" cy="270239"/>
              </a:xfrm>
              <a:prstGeom prst="line">
                <a:avLst/>
              </a:prstGeom>
              <a:noFill/>
              <a:ln w="254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78" name="Shape 278"/>
              <p:cNvSpPr/>
              <p:nvPr/>
            </p:nvSpPr>
            <p:spPr>
              <a:xfrm flipH="1" flipV="1">
                <a:off x="1943100" y="0"/>
                <a:ext cx="205652" cy="276212"/>
              </a:xfrm>
              <a:prstGeom prst="line">
                <a:avLst/>
              </a:prstGeom>
              <a:noFill/>
              <a:ln w="254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79" name="Shape 279"/>
              <p:cNvSpPr/>
              <p:nvPr/>
            </p:nvSpPr>
            <p:spPr>
              <a:xfrm flipV="1">
                <a:off x="2374900" y="0"/>
                <a:ext cx="283305" cy="270239"/>
              </a:xfrm>
              <a:prstGeom prst="line">
                <a:avLst/>
              </a:prstGeom>
              <a:noFill/>
              <a:ln w="254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80" name="Shape 280"/>
              <p:cNvSpPr/>
              <p:nvPr/>
            </p:nvSpPr>
            <p:spPr>
              <a:xfrm flipH="1" flipV="1">
                <a:off x="2870200" y="0"/>
                <a:ext cx="205652" cy="276212"/>
              </a:xfrm>
              <a:prstGeom prst="line">
                <a:avLst/>
              </a:prstGeom>
              <a:noFill/>
              <a:ln w="254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81" name="Shape 281"/>
              <p:cNvSpPr/>
              <p:nvPr/>
            </p:nvSpPr>
            <p:spPr>
              <a:xfrm flipV="1">
                <a:off x="3200400" y="0"/>
                <a:ext cx="283305" cy="270239"/>
              </a:xfrm>
              <a:prstGeom prst="line">
                <a:avLst/>
              </a:prstGeom>
              <a:noFill/>
              <a:ln w="254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82" name="Shape 282"/>
              <p:cNvSpPr/>
              <p:nvPr/>
            </p:nvSpPr>
            <p:spPr>
              <a:xfrm flipH="1" flipV="1">
                <a:off x="3695700" y="0"/>
                <a:ext cx="205652" cy="276212"/>
              </a:xfrm>
              <a:prstGeom prst="line">
                <a:avLst/>
              </a:prstGeom>
              <a:noFill/>
              <a:ln w="25400" cap="flat">
                <a:solidFill>
                  <a:srgbClr val="FF401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sp>
          <p:nvSpPr>
            <p:cNvPr id="284" name="Shape 284"/>
            <p:cNvSpPr/>
            <p:nvPr/>
          </p:nvSpPr>
          <p:spPr>
            <a:xfrm flipV="1">
              <a:off x="4064000" y="25400"/>
              <a:ext cx="283305" cy="270239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Shape 285"/>
            <p:cNvSpPr/>
            <p:nvPr/>
          </p:nvSpPr>
          <p:spPr>
            <a:xfrm flipH="1" flipV="1">
              <a:off x="4559300" y="25400"/>
              <a:ext cx="205652" cy="276212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xit" nodeType="after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Class="exit" nodeType="after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Class="exit" nodeType="after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xit" nodeType="after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Class="exit" nodeType="after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Class="exit" nodeType="after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Class="exit" nodeType="after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9" grpId="1"/>
      <p:bldP build="whole" bldLvl="1" animBg="1" rev="0" advAuto="0" spid="224" grpId="19"/>
      <p:bldP build="whole" bldLvl="1" animBg="1" rev="0" advAuto="0" spid="220" grpId="17"/>
      <p:bldP build="whole" bldLvl="1" animBg="1" rev="0" advAuto="0" spid="214" grpId="14"/>
      <p:bldP build="whole" bldLvl="1" animBg="1" rev="0" advAuto="0" spid="236" grpId="7"/>
      <p:bldP build="whole" bldLvl="1" animBg="1" rev="0" advAuto="0" spid="221" grpId="18"/>
      <p:bldP build="whole" bldLvl="1" animBg="1" rev="0" advAuto="0" spid="286" grpId="15"/>
      <p:bldP build="whole" bldLvl="1" animBg="1" rev="0" advAuto="0" spid="212" grpId="10"/>
      <p:bldP build="whole" bldLvl="1" animBg="1" rev="0" advAuto="0" spid="209" grpId="4"/>
      <p:bldP build="whole" bldLvl="1" animBg="1" rev="0" advAuto="0" spid="213" grpId="12"/>
      <p:bldP build="whole" bldLvl="1" animBg="1" rev="0" advAuto="0" spid="256" grpId="11"/>
      <p:bldP build="whole" bldLvl="1" animBg="1" rev="0" advAuto="0" spid="236" grpId="21"/>
      <p:bldP build="whole" bldLvl="1" animBg="1" rev="0" advAuto="0" spid="245" grpId="9"/>
      <p:bldP build="whole" bldLvl="1" animBg="1" rev="0" advAuto="0" spid="229" grpId="5"/>
      <p:bldP build="whole" bldLvl="1" animBg="1" rev="0" advAuto="0" spid="286" grpId="25"/>
      <p:bldP build="whole" bldLvl="1" animBg="1" rev="0" advAuto="0" spid="208" grpId="2"/>
      <p:bldP build="whole" bldLvl="1" animBg="1" rev="0" advAuto="0" spid="224" grpId="3"/>
      <p:bldP build="whole" bldLvl="1" animBg="1" rev="0" advAuto="0" spid="210" grpId="6"/>
      <p:bldP build="whole" bldLvl="1" animBg="1" rev="0" advAuto="0" spid="270" grpId="13"/>
      <p:bldP build="whole" bldLvl="1" animBg="1" rev="0" advAuto="0" spid="256" grpId="23"/>
      <p:bldP build="whole" bldLvl="1" animBg="1" rev="0" advAuto="0" spid="245" grpId="22"/>
      <p:bldP build="whole" bldLvl="1" animBg="1" rev="0" advAuto="0" spid="215" grpId="16"/>
      <p:bldP build="whole" bldLvl="1" animBg="1" rev="0" advAuto="0" spid="229" grpId="20"/>
      <p:bldP build="whole" bldLvl="1" animBg="1" rev="0" advAuto="0" spid="270" grpId="24"/>
      <p:bldP build="whole" bldLvl="1" animBg="1" rev="0" advAuto="0" spid="211" grpId="8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8" name="Group 298"/>
          <p:cNvGrpSpPr/>
          <p:nvPr/>
        </p:nvGrpSpPr>
        <p:grpSpPr>
          <a:xfrm>
            <a:off x="2311400" y="2590800"/>
            <a:ext cx="5842000" cy="6654800"/>
            <a:chOff x="0" y="0"/>
            <a:chExt cx="5842000" cy="6654800"/>
          </a:xfrm>
        </p:grpSpPr>
        <p:sp>
          <p:nvSpPr>
            <p:cNvPr id="288" name="Shape 288"/>
            <p:cNvSpPr/>
            <p:nvPr/>
          </p:nvSpPr>
          <p:spPr>
            <a:xfrm>
              <a:off x="2667000" y="0"/>
              <a:ext cx="469900" cy="431800"/>
            </a:xfrm>
            <a:prstGeom prst="roundRect">
              <a:avLst>
                <a:gd name="adj" fmla="val 44118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9" name="Shape 289"/>
            <p:cNvSpPr/>
            <p:nvPr/>
          </p:nvSpPr>
          <p:spPr>
            <a:xfrm>
              <a:off x="3403600" y="0"/>
              <a:ext cx="469900" cy="431800"/>
            </a:xfrm>
            <a:prstGeom prst="roundRect">
              <a:avLst>
                <a:gd name="adj" fmla="val 44118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0" name="Shape 290"/>
            <p:cNvSpPr/>
            <p:nvPr/>
          </p:nvSpPr>
          <p:spPr>
            <a:xfrm>
              <a:off x="0" y="6184900"/>
              <a:ext cx="254000" cy="431800"/>
            </a:xfrm>
            <a:prstGeom prst="roundRect">
              <a:avLst>
                <a:gd name="adj" fmla="val 50000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1" name="Shape 291"/>
            <p:cNvSpPr/>
            <p:nvPr/>
          </p:nvSpPr>
          <p:spPr>
            <a:xfrm>
              <a:off x="2641600" y="6184900"/>
              <a:ext cx="241300" cy="431800"/>
            </a:xfrm>
            <a:prstGeom prst="roundRect">
              <a:avLst>
                <a:gd name="adj" fmla="val 50000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2" name="Shape 292"/>
            <p:cNvSpPr/>
            <p:nvPr/>
          </p:nvSpPr>
          <p:spPr>
            <a:xfrm>
              <a:off x="2019300" y="0"/>
              <a:ext cx="469900" cy="431800"/>
            </a:xfrm>
            <a:prstGeom prst="roundRect">
              <a:avLst>
                <a:gd name="adj" fmla="val 44118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3" name="Shape 293"/>
            <p:cNvSpPr/>
            <p:nvPr/>
          </p:nvSpPr>
          <p:spPr>
            <a:xfrm>
              <a:off x="1181100" y="6223000"/>
              <a:ext cx="241300" cy="431800"/>
            </a:xfrm>
            <a:prstGeom prst="roundRect">
              <a:avLst>
                <a:gd name="adj" fmla="val 50000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4" name="Shape 294"/>
            <p:cNvSpPr/>
            <p:nvPr/>
          </p:nvSpPr>
          <p:spPr>
            <a:xfrm>
              <a:off x="4356100" y="6223000"/>
              <a:ext cx="241300" cy="431800"/>
            </a:xfrm>
            <a:prstGeom prst="roundRect">
              <a:avLst>
                <a:gd name="adj" fmla="val 50000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5" name="Shape 295"/>
            <p:cNvSpPr/>
            <p:nvPr/>
          </p:nvSpPr>
          <p:spPr>
            <a:xfrm>
              <a:off x="4013200" y="0"/>
              <a:ext cx="469900" cy="431800"/>
            </a:xfrm>
            <a:prstGeom prst="roundRect">
              <a:avLst>
                <a:gd name="adj" fmla="val 44118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6" name="Shape 296"/>
            <p:cNvSpPr/>
            <p:nvPr/>
          </p:nvSpPr>
          <p:spPr>
            <a:xfrm>
              <a:off x="5588000" y="6223000"/>
              <a:ext cx="254000" cy="431800"/>
            </a:xfrm>
            <a:prstGeom prst="roundRect">
              <a:avLst>
                <a:gd name="adj" fmla="val 50000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7" name="Shape 297"/>
            <p:cNvSpPr/>
            <p:nvPr/>
          </p:nvSpPr>
          <p:spPr>
            <a:xfrm>
              <a:off x="4686300" y="0"/>
              <a:ext cx="469900" cy="431800"/>
            </a:xfrm>
            <a:prstGeom prst="roundRect">
              <a:avLst>
                <a:gd name="adj" fmla="val 44118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07" name="Group 307"/>
          <p:cNvGrpSpPr/>
          <p:nvPr/>
        </p:nvGrpSpPr>
        <p:grpSpPr>
          <a:xfrm>
            <a:off x="2235200" y="2019300"/>
            <a:ext cx="4902200" cy="6286500"/>
            <a:chOff x="0" y="0"/>
            <a:chExt cx="4902200" cy="6286500"/>
          </a:xfrm>
        </p:grpSpPr>
        <p:sp>
          <p:nvSpPr>
            <p:cNvPr id="299" name="Shape 299"/>
            <p:cNvSpPr/>
            <p:nvPr/>
          </p:nvSpPr>
          <p:spPr>
            <a:xfrm>
              <a:off x="3086100" y="0"/>
              <a:ext cx="469900" cy="431800"/>
            </a:xfrm>
            <a:prstGeom prst="roundRect">
              <a:avLst>
                <a:gd name="adj" fmla="val 44118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0" name="Shape 300"/>
            <p:cNvSpPr/>
            <p:nvPr/>
          </p:nvSpPr>
          <p:spPr>
            <a:xfrm>
              <a:off x="3822700" y="0"/>
              <a:ext cx="469900" cy="431800"/>
            </a:xfrm>
            <a:prstGeom prst="roundRect">
              <a:avLst>
                <a:gd name="adj" fmla="val 44118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1" name="Shape 301"/>
            <p:cNvSpPr/>
            <p:nvPr/>
          </p:nvSpPr>
          <p:spPr>
            <a:xfrm>
              <a:off x="0" y="5854700"/>
              <a:ext cx="254000" cy="431800"/>
            </a:xfrm>
            <a:prstGeom prst="roundRect">
              <a:avLst>
                <a:gd name="adj" fmla="val 50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2" name="Shape 302"/>
            <p:cNvSpPr/>
            <p:nvPr/>
          </p:nvSpPr>
          <p:spPr>
            <a:xfrm>
              <a:off x="2717800" y="5854700"/>
              <a:ext cx="241300" cy="431800"/>
            </a:xfrm>
            <a:prstGeom prst="roundRect">
              <a:avLst>
                <a:gd name="adj" fmla="val 50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3" name="Shape 303"/>
            <p:cNvSpPr/>
            <p:nvPr/>
          </p:nvSpPr>
          <p:spPr>
            <a:xfrm>
              <a:off x="2438400" y="0"/>
              <a:ext cx="469900" cy="431800"/>
            </a:xfrm>
            <a:prstGeom prst="roundRect">
              <a:avLst>
                <a:gd name="adj" fmla="val 44118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4" name="Shape 304"/>
            <p:cNvSpPr/>
            <p:nvPr/>
          </p:nvSpPr>
          <p:spPr>
            <a:xfrm>
              <a:off x="1219200" y="5854700"/>
              <a:ext cx="241300" cy="431800"/>
            </a:xfrm>
            <a:prstGeom prst="roundRect">
              <a:avLst>
                <a:gd name="adj" fmla="val 50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5" name="Shape 305"/>
            <p:cNvSpPr/>
            <p:nvPr/>
          </p:nvSpPr>
          <p:spPr>
            <a:xfrm>
              <a:off x="3987800" y="5854700"/>
              <a:ext cx="241300" cy="431800"/>
            </a:xfrm>
            <a:prstGeom prst="roundRect">
              <a:avLst>
                <a:gd name="adj" fmla="val 50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6" name="Shape 306"/>
            <p:cNvSpPr/>
            <p:nvPr/>
          </p:nvSpPr>
          <p:spPr>
            <a:xfrm>
              <a:off x="4432300" y="0"/>
              <a:ext cx="469900" cy="431800"/>
            </a:xfrm>
            <a:prstGeom prst="roundRect">
              <a:avLst>
                <a:gd name="adj" fmla="val 44118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14" name="Group 314"/>
          <p:cNvGrpSpPr/>
          <p:nvPr/>
        </p:nvGrpSpPr>
        <p:grpSpPr>
          <a:xfrm>
            <a:off x="2235200" y="1371600"/>
            <a:ext cx="4622800" cy="5994400"/>
            <a:chOff x="0" y="0"/>
            <a:chExt cx="4622800" cy="5994400"/>
          </a:xfrm>
        </p:grpSpPr>
        <p:sp>
          <p:nvSpPr>
            <p:cNvPr id="308" name="Shape 308"/>
            <p:cNvSpPr/>
            <p:nvPr/>
          </p:nvSpPr>
          <p:spPr>
            <a:xfrm>
              <a:off x="3416300" y="0"/>
              <a:ext cx="469900" cy="431800"/>
            </a:xfrm>
            <a:prstGeom prst="roundRect">
              <a:avLst>
                <a:gd name="adj" fmla="val 44118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9" name="Shape 309"/>
            <p:cNvSpPr/>
            <p:nvPr/>
          </p:nvSpPr>
          <p:spPr>
            <a:xfrm>
              <a:off x="4152900" y="0"/>
              <a:ext cx="469900" cy="431800"/>
            </a:xfrm>
            <a:prstGeom prst="roundRect">
              <a:avLst>
                <a:gd name="adj" fmla="val 44118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0" name="Shape 310"/>
            <p:cNvSpPr/>
            <p:nvPr/>
          </p:nvSpPr>
          <p:spPr>
            <a:xfrm>
              <a:off x="0" y="5562600"/>
              <a:ext cx="254000" cy="431800"/>
            </a:xfrm>
            <a:prstGeom prst="roundRect">
              <a:avLst>
                <a:gd name="adj" fmla="val 50000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1" name="Shape 311"/>
            <p:cNvSpPr/>
            <p:nvPr/>
          </p:nvSpPr>
          <p:spPr>
            <a:xfrm>
              <a:off x="2311400" y="5562600"/>
              <a:ext cx="241300" cy="431800"/>
            </a:xfrm>
            <a:prstGeom prst="roundRect">
              <a:avLst>
                <a:gd name="adj" fmla="val 50000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2" name="Shape 312"/>
            <p:cNvSpPr/>
            <p:nvPr/>
          </p:nvSpPr>
          <p:spPr>
            <a:xfrm>
              <a:off x="2768600" y="0"/>
              <a:ext cx="469900" cy="431800"/>
            </a:xfrm>
            <a:prstGeom prst="roundRect">
              <a:avLst>
                <a:gd name="adj" fmla="val 44118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3" name="Shape 313"/>
            <p:cNvSpPr/>
            <p:nvPr/>
          </p:nvSpPr>
          <p:spPr>
            <a:xfrm>
              <a:off x="1219200" y="5562600"/>
              <a:ext cx="241300" cy="431800"/>
            </a:xfrm>
            <a:prstGeom prst="roundRect">
              <a:avLst>
                <a:gd name="adj" fmla="val 50000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19" name="Group 319"/>
          <p:cNvGrpSpPr/>
          <p:nvPr/>
        </p:nvGrpSpPr>
        <p:grpSpPr>
          <a:xfrm>
            <a:off x="2235200" y="850900"/>
            <a:ext cx="4216400" cy="5613400"/>
            <a:chOff x="0" y="0"/>
            <a:chExt cx="4216400" cy="5613400"/>
          </a:xfrm>
        </p:grpSpPr>
        <p:sp>
          <p:nvSpPr>
            <p:cNvPr id="315" name="Shape 315"/>
            <p:cNvSpPr/>
            <p:nvPr/>
          </p:nvSpPr>
          <p:spPr>
            <a:xfrm>
              <a:off x="3048000" y="0"/>
              <a:ext cx="469900" cy="431800"/>
            </a:xfrm>
            <a:prstGeom prst="roundRect">
              <a:avLst>
                <a:gd name="adj" fmla="val 44118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6" name="Shape 316"/>
            <p:cNvSpPr/>
            <p:nvPr/>
          </p:nvSpPr>
          <p:spPr>
            <a:xfrm>
              <a:off x="3746500" y="0"/>
              <a:ext cx="469900" cy="431800"/>
            </a:xfrm>
            <a:prstGeom prst="roundRect">
              <a:avLst>
                <a:gd name="adj" fmla="val 44118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7" name="Shape 317"/>
            <p:cNvSpPr/>
            <p:nvPr/>
          </p:nvSpPr>
          <p:spPr>
            <a:xfrm>
              <a:off x="0" y="5181600"/>
              <a:ext cx="254000" cy="431800"/>
            </a:xfrm>
            <a:prstGeom prst="roundRect">
              <a:avLst>
                <a:gd name="adj" fmla="val 5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8" name="Shape 318"/>
            <p:cNvSpPr/>
            <p:nvPr/>
          </p:nvSpPr>
          <p:spPr>
            <a:xfrm>
              <a:off x="825500" y="5181600"/>
              <a:ext cx="241300" cy="431800"/>
            </a:xfrm>
            <a:prstGeom prst="roundRect">
              <a:avLst>
                <a:gd name="adj" fmla="val 5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22" name="Group 322"/>
          <p:cNvGrpSpPr/>
          <p:nvPr/>
        </p:nvGrpSpPr>
        <p:grpSpPr>
          <a:xfrm>
            <a:off x="2311400" y="228600"/>
            <a:ext cx="3810000" cy="5334000"/>
            <a:chOff x="0" y="0"/>
            <a:chExt cx="3810000" cy="5334000"/>
          </a:xfrm>
        </p:grpSpPr>
        <p:sp>
          <p:nvSpPr>
            <p:cNvPr id="320" name="Shape 320"/>
            <p:cNvSpPr/>
            <p:nvPr/>
          </p:nvSpPr>
          <p:spPr>
            <a:xfrm>
              <a:off x="3340100" y="0"/>
              <a:ext cx="469900" cy="431800"/>
            </a:xfrm>
            <a:prstGeom prst="roundRect">
              <a:avLst>
                <a:gd name="adj" fmla="val 44118"/>
              </a:avLst>
            </a:prstGeom>
            <a:solidFill>
              <a:srgbClr val="FFFC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1" name="Shape 321"/>
            <p:cNvSpPr/>
            <p:nvPr/>
          </p:nvSpPr>
          <p:spPr>
            <a:xfrm>
              <a:off x="0" y="4902200"/>
              <a:ext cx="469900" cy="431800"/>
            </a:xfrm>
            <a:prstGeom prst="roundRect">
              <a:avLst>
                <a:gd name="adj" fmla="val 44118"/>
              </a:avLst>
            </a:prstGeom>
            <a:solidFill>
              <a:srgbClr val="FFFC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323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7500" y="5080000"/>
            <a:ext cx="15494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24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7500" y="5930900"/>
            <a:ext cx="15240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25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17500" y="6883400"/>
            <a:ext cx="15367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26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17500" y="7823200"/>
            <a:ext cx="15494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27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17500" y="8763000"/>
            <a:ext cx="15494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28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981200" y="5181600"/>
            <a:ext cx="6604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29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981200" y="6083300"/>
            <a:ext cx="15113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0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981200" y="6883400"/>
            <a:ext cx="31877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1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981200" y="7823200"/>
            <a:ext cx="48768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2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981200" y="8763000"/>
            <a:ext cx="65786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3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5816600" y="330200"/>
            <a:ext cx="1524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4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5473700" y="914400"/>
            <a:ext cx="8382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5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5130800" y="1422400"/>
            <a:ext cx="15240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6" name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4787900" y="2019300"/>
            <a:ext cx="2209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7" name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4445000" y="2590800"/>
            <a:ext cx="28956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8" name="dropped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3873500" y="3175000"/>
            <a:ext cx="40259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9" name="droppedImage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3416300" y="3759200"/>
            <a:ext cx="49403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0" name="droppedImage.pdf"/>
          <p:cNvPicPr>
            <a:picLocks noChangeAspect="1"/>
          </p:cNvPicPr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2959100" y="4406900"/>
            <a:ext cx="58547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1" name="droppedImage.pdf"/>
          <p:cNvPicPr>
            <a:picLocks noChangeAspect="1"/>
          </p:cNvPicPr>
          <p:nvPr/>
        </p:nvPicPr>
        <p:blipFill>
          <a:blip r:embed="rId20">
            <a:extLst/>
          </a:blip>
          <a:stretch>
            <a:fillRect/>
          </a:stretch>
        </p:blipFill>
        <p:spPr>
          <a:xfrm>
            <a:off x="1282700" y="228600"/>
            <a:ext cx="10922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2" name="droppedImage.pdf"/>
          <p:cNvPicPr>
            <a:picLocks noChangeAspect="1"/>
          </p:cNvPicPr>
          <p:nvPr/>
        </p:nvPicPr>
        <p:blipFill>
          <a:blip r:embed="rId21">
            <a:extLst/>
          </a:blip>
          <a:stretch>
            <a:fillRect/>
          </a:stretch>
        </p:blipFill>
        <p:spPr>
          <a:xfrm>
            <a:off x="1282700" y="749300"/>
            <a:ext cx="1066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3" name="droppedImage.pdf"/>
          <p:cNvPicPr>
            <a:picLocks noChangeAspect="1"/>
          </p:cNvPicPr>
          <p:nvPr/>
        </p:nvPicPr>
        <p:blipFill>
          <a:blip r:embed="rId22">
            <a:extLst/>
          </a:blip>
          <a:stretch>
            <a:fillRect/>
          </a:stretch>
        </p:blipFill>
        <p:spPr>
          <a:xfrm>
            <a:off x="1295400" y="1371600"/>
            <a:ext cx="10795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4" name="droppedImage.pdf"/>
          <p:cNvPicPr>
            <a:picLocks noChangeAspect="1"/>
          </p:cNvPicPr>
          <p:nvPr/>
        </p:nvPicPr>
        <p:blipFill>
          <a:blip r:embed="rId23">
            <a:extLst/>
          </a:blip>
          <a:stretch>
            <a:fillRect/>
          </a:stretch>
        </p:blipFill>
        <p:spPr>
          <a:xfrm>
            <a:off x="1282700" y="2019300"/>
            <a:ext cx="10922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5" name="droppedImage.pdf"/>
          <p:cNvPicPr>
            <a:picLocks noChangeAspect="1"/>
          </p:cNvPicPr>
          <p:nvPr/>
        </p:nvPicPr>
        <p:blipFill>
          <a:blip r:embed="rId24">
            <a:extLst/>
          </a:blip>
          <a:stretch>
            <a:fillRect/>
          </a:stretch>
        </p:blipFill>
        <p:spPr>
          <a:xfrm>
            <a:off x="1282700" y="2590800"/>
            <a:ext cx="10922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6" name="droppedImage.pdf"/>
          <p:cNvPicPr>
            <a:picLocks noChangeAspect="1"/>
          </p:cNvPicPr>
          <p:nvPr/>
        </p:nvPicPr>
        <p:blipFill>
          <a:blip r:embed="rId25">
            <a:extLst/>
          </a:blip>
          <a:stretch>
            <a:fillRect/>
          </a:stretch>
        </p:blipFill>
        <p:spPr>
          <a:xfrm>
            <a:off x="1282700" y="3175000"/>
            <a:ext cx="10795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7" name="droppedImage.pdf"/>
          <p:cNvPicPr>
            <a:picLocks noChangeAspect="1"/>
          </p:cNvPicPr>
          <p:nvPr/>
        </p:nvPicPr>
        <p:blipFill>
          <a:blip r:embed="rId26">
            <a:extLst/>
          </a:blip>
          <a:stretch>
            <a:fillRect/>
          </a:stretch>
        </p:blipFill>
        <p:spPr>
          <a:xfrm>
            <a:off x="1295400" y="3759200"/>
            <a:ext cx="10922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8" name="droppedImage.pdf"/>
          <p:cNvPicPr>
            <a:picLocks noChangeAspect="1"/>
          </p:cNvPicPr>
          <p:nvPr/>
        </p:nvPicPr>
        <p:blipFill>
          <a:blip r:embed="rId27">
            <a:extLst/>
          </a:blip>
          <a:stretch>
            <a:fillRect/>
          </a:stretch>
        </p:blipFill>
        <p:spPr>
          <a:xfrm>
            <a:off x="1295400" y="4406900"/>
            <a:ext cx="1104900" cy="330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4" grpId="6"/>
      <p:bldP build="whole" bldLvl="1" animBg="1" rev="0" advAuto="0" spid="341" grpId="1"/>
      <p:bldP build="whole" bldLvl="1" animBg="1" rev="0" advAuto="0" spid="344" grpId="7"/>
      <p:bldP build="whole" bldLvl="1" animBg="1" rev="0" advAuto="0" spid="298" grpId="10"/>
      <p:bldP build="whole" bldLvl="1" animBg="1" rev="0" advAuto="0" spid="343" grpId="5"/>
      <p:bldP build="whole" bldLvl="1" animBg="1" rev="0" advAuto="0" spid="342" grpId="3"/>
      <p:bldP build="whole" bldLvl="1" animBg="1" rev="0" advAuto="0" spid="307" grpId="8"/>
      <p:bldP build="whole" bldLvl="1" animBg="1" rev="0" advAuto="0" spid="345" grpId="9"/>
      <p:bldP build="whole" bldLvl="1" animBg="1" rev="0" advAuto="0" spid="322" grpId="2"/>
      <p:bldP build="whole" bldLvl="1" animBg="1" rev="0" advAuto="0" spid="346" grpId="11"/>
      <p:bldP build="whole" bldLvl="1" animBg="1" rev="0" advAuto="0" spid="319" grpId="4"/>
      <p:bldP build="whole" bldLvl="1" animBg="1" rev="0" advAuto="0" spid="348" grpId="13"/>
      <p:bldP build="whole" bldLvl="1" animBg="1" rev="0" advAuto="0" spid="347" grpId="1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2" name="Group 352"/>
          <p:cNvGrpSpPr/>
          <p:nvPr/>
        </p:nvGrpSpPr>
        <p:grpSpPr>
          <a:xfrm>
            <a:off x="5039776" y="8396365"/>
            <a:ext cx="2005754" cy="1143001"/>
            <a:chOff x="0" y="0"/>
            <a:chExt cx="2005753" cy="1143000"/>
          </a:xfrm>
        </p:grpSpPr>
        <p:sp>
          <p:nvSpPr>
            <p:cNvPr id="350" name="Shape 350"/>
            <p:cNvSpPr/>
            <p:nvPr/>
          </p:nvSpPr>
          <p:spPr>
            <a:xfrm>
              <a:off x="114300" y="0"/>
              <a:ext cx="1891454" cy="533400"/>
            </a:xfrm>
            <a:prstGeom prst="roundRect">
              <a:avLst>
                <a:gd name="adj" fmla="val 35714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51" name="Shape 351"/>
            <p:cNvSpPr/>
            <p:nvPr/>
          </p:nvSpPr>
          <p:spPr>
            <a:xfrm>
              <a:off x="0" y="609600"/>
              <a:ext cx="1891454" cy="533400"/>
            </a:xfrm>
            <a:prstGeom prst="roundRect">
              <a:avLst>
                <a:gd name="adj" fmla="val 35714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55" name="Group 355"/>
          <p:cNvGrpSpPr/>
          <p:nvPr/>
        </p:nvGrpSpPr>
        <p:grpSpPr>
          <a:xfrm>
            <a:off x="7045529" y="5509810"/>
            <a:ext cx="2546351" cy="1199874"/>
            <a:chOff x="0" y="0"/>
            <a:chExt cx="2546350" cy="1199873"/>
          </a:xfrm>
        </p:grpSpPr>
        <p:sp>
          <p:nvSpPr>
            <p:cNvPr id="353" name="Shape 353"/>
            <p:cNvSpPr/>
            <p:nvPr/>
          </p:nvSpPr>
          <p:spPr>
            <a:xfrm>
              <a:off x="0" y="666473"/>
              <a:ext cx="355600" cy="533401"/>
            </a:xfrm>
            <a:prstGeom prst="roundRect">
              <a:avLst>
                <a:gd name="adj" fmla="val 50000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54" name="Shape 354"/>
            <p:cNvSpPr/>
            <p:nvPr/>
          </p:nvSpPr>
          <p:spPr>
            <a:xfrm>
              <a:off x="2190750" y="0"/>
              <a:ext cx="355600" cy="533400"/>
            </a:xfrm>
            <a:prstGeom prst="roundRect">
              <a:avLst>
                <a:gd name="adj" fmla="val 50000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58" name="Group 358"/>
          <p:cNvGrpSpPr/>
          <p:nvPr/>
        </p:nvGrpSpPr>
        <p:grpSpPr>
          <a:xfrm>
            <a:off x="7045529" y="6176283"/>
            <a:ext cx="1891454" cy="1838046"/>
            <a:chOff x="0" y="0"/>
            <a:chExt cx="1891453" cy="1838044"/>
          </a:xfrm>
        </p:grpSpPr>
        <p:sp>
          <p:nvSpPr>
            <p:cNvPr id="356" name="Shape 356"/>
            <p:cNvSpPr/>
            <p:nvPr/>
          </p:nvSpPr>
          <p:spPr>
            <a:xfrm>
              <a:off x="0" y="0"/>
              <a:ext cx="1891454" cy="533400"/>
            </a:xfrm>
            <a:prstGeom prst="roundRect">
              <a:avLst>
                <a:gd name="adj" fmla="val 35714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57" name="Shape 357"/>
            <p:cNvSpPr/>
            <p:nvPr/>
          </p:nvSpPr>
          <p:spPr>
            <a:xfrm>
              <a:off x="0" y="1304644"/>
              <a:ext cx="457200" cy="533401"/>
            </a:xfrm>
            <a:prstGeom prst="roundRect">
              <a:avLst>
                <a:gd name="adj" fmla="val 41667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62" name="Group 362"/>
          <p:cNvGrpSpPr/>
          <p:nvPr/>
        </p:nvGrpSpPr>
        <p:grpSpPr>
          <a:xfrm>
            <a:off x="9198179" y="3411777"/>
            <a:ext cx="1701801" cy="1825840"/>
            <a:chOff x="0" y="0"/>
            <a:chExt cx="1701800" cy="1825839"/>
          </a:xfrm>
        </p:grpSpPr>
        <p:sp>
          <p:nvSpPr>
            <p:cNvPr id="359" name="Shape 359"/>
            <p:cNvSpPr/>
            <p:nvPr/>
          </p:nvSpPr>
          <p:spPr>
            <a:xfrm>
              <a:off x="825500" y="1292439"/>
              <a:ext cx="660400" cy="533401"/>
            </a:xfrm>
            <a:prstGeom prst="roundRect">
              <a:avLst>
                <a:gd name="adj" fmla="val 35714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60" name="Shape 360"/>
            <p:cNvSpPr/>
            <p:nvPr/>
          </p:nvSpPr>
          <p:spPr>
            <a:xfrm>
              <a:off x="0" y="97354"/>
              <a:ext cx="439850" cy="389492"/>
            </a:xfrm>
            <a:prstGeom prst="roundRect">
              <a:avLst>
                <a:gd name="adj" fmla="val 4891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61" name="Shape 361"/>
            <p:cNvSpPr/>
            <p:nvPr/>
          </p:nvSpPr>
          <p:spPr>
            <a:xfrm>
              <a:off x="1041400" y="0"/>
              <a:ext cx="660400" cy="533400"/>
            </a:xfrm>
            <a:prstGeom prst="roundRect">
              <a:avLst>
                <a:gd name="adj" fmla="val 35714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63" name="Shape 36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364" name="Shape 364"/>
          <p:cNvSpPr/>
          <p:nvPr>
            <p:ph type="body" idx="14"/>
          </p:nvPr>
        </p:nvSpPr>
        <p:spPr>
          <a:xfrm>
            <a:off x="139700" y="1909988"/>
            <a:ext cx="2743200" cy="6985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Preuve:</a:t>
            </a:r>
          </a:p>
        </p:txBody>
      </p:sp>
      <p:pic>
        <p:nvPicPr>
          <p:cNvPr id="365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75487" y="594796"/>
            <a:ext cx="53594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6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03879" y="4170816"/>
            <a:ext cx="6997701" cy="1066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7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003879" y="5630183"/>
            <a:ext cx="7251701" cy="1066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8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003879" y="6947528"/>
            <a:ext cx="5854701" cy="1066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9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003879" y="8421765"/>
            <a:ext cx="6642101" cy="1092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0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78825" y="2956681"/>
            <a:ext cx="30226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1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003879" y="2831823"/>
            <a:ext cx="7353301" cy="1066801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hape 372"/>
          <p:cNvSpPr/>
          <p:nvPr/>
        </p:nvSpPr>
        <p:spPr>
          <a:xfrm>
            <a:off x="3096356" y="477962"/>
            <a:ext cx="319258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(Règle de Pascal)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1" grpId="3"/>
      <p:bldP build="whole" bldLvl="1" animBg="1" rev="0" advAuto="0" spid="355" grpId="7"/>
      <p:bldP build="whole" bldLvl="1" animBg="1" rev="0" advAuto="0" spid="358" grpId="9"/>
      <p:bldP build="whole" bldLvl="1" animBg="1" rev="0" advAuto="0" spid="364" grpId="1"/>
      <p:bldP build="whole" bldLvl="1" animBg="1" rev="0" advAuto="0" spid="366" grpId="4"/>
      <p:bldP build="whole" bldLvl="1" animBg="1" rev="0" advAuto="0" spid="362" grpId="5"/>
      <p:bldP build="whole" bldLvl="1" animBg="1" rev="0" advAuto="0" spid="368" grpId="8"/>
      <p:bldP build="whole" bldLvl="1" animBg="1" rev="0" advAuto="0" spid="369" grpId="10"/>
      <p:bldP build="whole" bldLvl="1" animBg="1" rev="0" advAuto="0" spid="352" grpId="11"/>
      <p:bldP build="whole" bldLvl="1" animBg="1" rev="0" advAuto="0" spid="370" grpId="2"/>
      <p:bldP build="whole" bldLvl="1" animBg="1" rev="0" advAuto="0" spid="367" grpId="6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7" name="Group 377"/>
          <p:cNvGrpSpPr/>
          <p:nvPr/>
        </p:nvGrpSpPr>
        <p:grpSpPr>
          <a:xfrm>
            <a:off x="4169048" y="4559300"/>
            <a:ext cx="3609900" cy="2155005"/>
            <a:chOff x="0" y="0"/>
            <a:chExt cx="3609899" cy="2155004"/>
          </a:xfrm>
        </p:grpSpPr>
        <p:sp>
          <p:nvSpPr>
            <p:cNvPr id="374" name="Shape 374"/>
            <p:cNvSpPr/>
            <p:nvPr/>
          </p:nvSpPr>
          <p:spPr>
            <a:xfrm>
              <a:off x="0" y="25400"/>
              <a:ext cx="462409" cy="558800"/>
            </a:xfrm>
            <a:prstGeom prst="roundRect">
              <a:avLst>
                <a:gd name="adj" fmla="val 41197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75" name="Shape 375"/>
            <p:cNvSpPr/>
            <p:nvPr/>
          </p:nvSpPr>
          <p:spPr>
            <a:xfrm>
              <a:off x="3147490" y="0"/>
              <a:ext cx="462410" cy="558800"/>
            </a:xfrm>
            <a:prstGeom prst="roundRect">
              <a:avLst>
                <a:gd name="adj" fmla="val 41197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76" name="Shape 376"/>
            <p:cNvSpPr/>
            <p:nvPr/>
          </p:nvSpPr>
          <p:spPr>
            <a:xfrm>
              <a:off x="57150" y="1596204"/>
              <a:ext cx="462409" cy="558801"/>
            </a:xfrm>
            <a:prstGeom prst="roundRect">
              <a:avLst>
                <a:gd name="adj" fmla="val 41197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81" name="Group 381"/>
          <p:cNvGrpSpPr/>
          <p:nvPr/>
        </p:nvGrpSpPr>
        <p:grpSpPr>
          <a:xfrm>
            <a:off x="4226198" y="3489127"/>
            <a:ext cx="6129883" cy="2240014"/>
            <a:chOff x="0" y="0"/>
            <a:chExt cx="6129881" cy="2240013"/>
          </a:xfrm>
        </p:grpSpPr>
        <p:sp>
          <p:nvSpPr>
            <p:cNvPr id="378" name="Shape 378"/>
            <p:cNvSpPr/>
            <p:nvPr/>
          </p:nvSpPr>
          <p:spPr>
            <a:xfrm>
              <a:off x="0" y="0"/>
              <a:ext cx="2808832" cy="558800"/>
            </a:xfrm>
            <a:prstGeom prst="roundRect">
              <a:avLst>
                <a:gd name="adj" fmla="val 34091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79" name="Shape 379"/>
            <p:cNvSpPr/>
            <p:nvPr/>
          </p:nvSpPr>
          <p:spPr>
            <a:xfrm>
              <a:off x="3321050" y="0"/>
              <a:ext cx="2808832" cy="558800"/>
            </a:xfrm>
            <a:prstGeom prst="roundRect">
              <a:avLst>
                <a:gd name="adj" fmla="val 34091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80" name="Shape 380"/>
            <p:cNvSpPr/>
            <p:nvPr/>
          </p:nvSpPr>
          <p:spPr>
            <a:xfrm>
              <a:off x="487037" y="1681213"/>
              <a:ext cx="2808832" cy="558801"/>
            </a:xfrm>
            <a:prstGeom prst="roundRect">
              <a:avLst>
                <a:gd name="adj" fmla="val 34091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82" name="Shape 38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383" name="Shape 383"/>
          <p:cNvSpPr/>
          <p:nvPr>
            <p:ph type="body" idx="14"/>
          </p:nvPr>
        </p:nvSpPr>
        <p:spPr>
          <a:xfrm>
            <a:off x="139700" y="1909988"/>
            <a:ext cx="2743200" cy="6985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Preuve:</a:t>
            </a:r>
          </a:p>
        </p:txBody>
      </p:sp>
      <p:pic>
        <p:nvPicPr>
          <p:cNvPr id="384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37951" y="469900"/>
            <a:ext cx="5359401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85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713980" y="2943027"/>
            <a:ext cx="6642101" cy="1092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6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713980" y="4624240"/>
            <a:ext cx="4343401" cy="1092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7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713980" y="6175274"/>
            <a:ext cx="3949701" cy="1092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8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713980" y="7726308"/>
            <a:ext cx="3238501" cy="1092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9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174056" y="7726308"/>
            <a:ext cx="3238501" cy="1092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0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46678" y="2943027"/>
            <a:ext cx="30226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1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0449921" y="7742225"/>
            <a:ext cx="2108201" cy="1104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94" name="Group 394"/>
          <p:cNvGrpSpPr/>
          <p:nvPr/>
        </p:nvGrpSpPr>
        <p:grpSpPr>
          <a:xfrm>
            <a:off x="5340364" y="6132044"/>
            <a:ext cx="2431117" cy="571754"/>
            <a:chOff x="0" y="0"/>
            <a:chExt cx="2431115" cy="571753"/>
          </a:xfrm>
        </p:grpSpPr>
        <p:sp>
          <p:nvSpPr>
            <p:cNvPr id="392" name="Shape 392"/>
            <p:cNvSpPr/>
            <p:nvPr/>
          </p:nvSpPr>
          <p:spPr>
            <a:xfrm flipV="1">
              <a:off x="-1" y="-1"/>
              <a:ext cx="786617" cy="571754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3" name="Shape 393"/>
            <p:cNvSpPr/>
            <p:nvPr/>
          </p:nvSpPr>
          <p:spPr>
            <a:xfrm flipV="1">
              <a:off x="1644500" y="-1"/>
              <a:ext cx="786616" cy="571754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1" grpId="8"/>
      <p:bldP build="whole" bldLvl="1" animBg="1" rev="0" advAuto="0" spid="381" grpId="2"/>
      <p:bldP build="whole" bldLvl="1" animBg="1" rev="0" advAuto="0" spid="386" grpId="1"/>
      <p:bldP build="whole" bldLvl="1" animBg="1" rev="0" advAuto="0" spid="389" grpId="7"/>
      <p:bldP build="whole" bldLvl="1" animBg="1" rev="0" advAuto="0" spid="387" grpId="3"/>
      <p:bldP build="whole" bldLvl="1" animBg="1" rev="0" advAuto="0" spid="394" grpId="6"/>
      <p:bldP build="whole" bldLvl="1" animBg="1" rev="0" advAuto="0" spid="377" grpId="4"/>
      <p:bldP build="whole" bldLvl="1" animBg="1" rev="0" advAuto="0" spid="388" grpId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397" name="Shape 397"/>
          <p:cNvSpPr/>
          <p:nvPr/>
        </p:nvSpPr>
        <p:spPr>
          <a:xfrm>
            <a:off x="5154686" y="4565649"/>
            <a:ext cx="269542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1.48 et 1.49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