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1pPr>
    <a:lvl2pPr marL="0" marR="0" indent="3429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2pPr>
    <a:lvl3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3pPr>
    <a:lvl4pPr marL="0" marR="0" indent="10287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4pPr>
    <a:lvl5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5pPr>
    <a:lvl6pPr marL="0" marR="0" indent="17145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6pPr>
    <a:lvl7pPr marL="0" marR="0" indent="2057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7pPr>
    <a:lvl8pPr marL="0" marR="0" indent="24003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8pPr>
    <a:lvl9pPr marL="0" marR="0" indent="2743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Baskervill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8F44A2F1-9E1F-4B54-A3A2-5F16C0AD49E2}" styleName="">
    <a:tblBg/>
    <a:wholeTbl>
      <a:tcTxStyle b="off" i="off">
        <a:font>
          <a:latin typeface="Gill Sans Light"/>
          <a:ea typeface="Gill Sans Light"/>
          <a:cs typeface="Gill Sans Light"/>
        </a:font>
        <a:srgbClr val="5F7579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000000">
              <a:alpha val="5000"/>
            </a:srgbClr>
          </a:solidFill>
        </a:fill>
      </a:tcStyle>
    </a:band2H>
    <a:firstCol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AB1803"/>
          </a:solidFill>
        </a:fill>
      </a:tcStyle>
    </a:firstCol>
    <a:la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lastRow>
    <a:firstRow>
      <a:tcTxStyle b="off" i="off">
        <a:font>
          <a:latin typeface="Gill Sans Light"/>
          <a:ea typeface="Gill Sans Light"/>
          <a:cs typeface="Gill Sans Light"/>
        </a:font>
        <a:srgbClr val="FFFFFF"/>
      </a:tcTxStyle>
      <a:tcStyle>
        <a:tcBdr>
          <a:left>
            <a:ln w="12700" cap="flat">
              <a:solidFill>
                <a:srgbClr val="B4B4B4"/>
              </a:solidFill>
              <a:prstDash val="solid"/>
              <a:miter lim="400000"/>
            </a:ln>
          </a:left>
          <a:right>
            <a:ln w="12700" cap="flat">
              <a:solidFill>
                <a:srgbClr val="B4B4B4"/>
              </a:solidFill>
              <a:prstDash val="solid"/>
              <a:miter lim="400000"/>
            </a:ln>
          </a:right>
          <a:top>
            <a:ln w="12700" cap="flat">
              <a:solidFill>
                <a:srgbClr val="B4B4B4"/>
              </a:solidFill>
              <a:prstDash val="solid"/>
              <a:miter lim="400000"/>
            </a:ln>
          </a:top>
          <a:bottom>
            <a:ln w="12700" cap="flat">
              <a:solidFill>
                <a:srgbClr val="B4B4B4"/>
              </a:solidFill>
              <a:prstDash val="solid"/>
              <a:miter lim="400000"/>
            </a:ln>
          </a:bottom>
          <a:insideH>
            <a:ln w="12700" cap="flat">
              <a:solidFill>
                <a:srgbClr val="B4B4B4"/>
              </a:solidFill>
              <a:prstDash val="solid"/>
              <a:miter lim="400000"/>
            </a:ln>
          </a:insideH>
          <a:insideV>
            <a:ln w="12700" cap="flat">
              <a:solidFill>
                <a:srgbClr val="B4B4B4"/>
              </a:solidFill>
              <a:prstDash val="solid"/>
              <a:miter lim="400000"/>
            </a:ln>
          </a:insideV>
        </a:tcBdr>
        <a:fill>
          <a:solidFill>
            <a:srgbClr val="808785"/>
          </a:solidFill>
        </a:fill>
      </a:tcStyle>
    </a:firstRow>
  </a:tblStyle>
  <a:tblStyle styleId="{C7B018BB-80A7-4F77-B60F-C8B233D01FF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def" i="de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de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7" name="Shape 12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body" sz="quarter" idx="13"/>
          </p:nvPr>
        </p:nvSpPr>
        <p:spPr>
          <a:xfrm>
            <a:off x="5067300" y="6807200"/>
            <a:ext cx="3225800" cy="1270000"/>
          </a:xfrm>
          <a:prstGeom prst="roundRect">
            <a:avLst>
              <a:gd name="adj" fmla="val 41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2" name="Shape 12"/>
          <p:cNvSpPr/>
          <p:nvPr>
            <p:ph type="body" sz="half" idx="14"/>
          </p:nvPr>
        </p:nvSpPr>
        <p:spPr>
          <a:xfrm>
            <a:off x="1320800" y="1993900"/>
            <a:ext cx="10375900" cy="2908300"/>
          </a:xfrm>
          <a:prstGeom prst="roundRect">
            <a:avLst>
              <a:gd name="adj" fmla="val 36099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535353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13" name="Shape 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Remar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type="body" sz="quarter" idx="13"/>
          </p:nvPr>
        </p:nvSpPr>
        <p:spPr>
          <a:xfrm>
            <a:off x="139700" y="444500"/>
            <a:ext cx="2819400" cy="787400"/>
          </a:xfrm>
          <a:prstGeom prst="roundRect">
            <a:avLst>
              <a:gd name="adj" fmla="val 50000"/>
            </a:avLst>
          </a:prstGeom>
          <a:solidFill>
            <a:srgbClr val="A460D7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Remarque:</a:t>
            </a:r>
          </a:p>
        </p:txBody>
      </p:sp>
      <p:sp>
        <p:nvSpPr>
          <p:cNvPr id="87" name="Shape 8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jourd'hu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/>
          <p:nvPr>
            <p:ph type="body" sz="quarter" idx="13"/>
          </p:nvPr>
        </p:nvSpPr>
        <p:spPr>
          <a:xfrm>
            <a:off x="3124200" y="241300"/>
            <a:ext cx="6756400" cy="7239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Aujourd’hui, nous avons vu</a:t>
            </a:r>
          </a:p>
        </p:txBody>
      </p:sp>
      <p:sp>
        <p:nvSpPr>
          <p:cNvPr id="95" name="Shape 95"/>
          <p:cNvSpPr/>
          <p:nvPr>
            <p:ph type="body" sz="half" idx="14"/>
          </p:nvPr>
        </p:nvSpPr>
        <p:spPr>
          <a:xfrm>
            <a:off x="1308100" y="1460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96" name="Shape 9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type="body" sz="quarter" idx="13"/>
          </p:nvPr>
        </p:nvSpPr>
        <p:spPr>
          <a:xfrm>
            <a:off x="4000500" y="41021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D92A1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Devoir:</a:t>
            </a:r>
          </a:p>
        </p:txBody>
      </p:sp>
      <p:sp>
        <p:nvSpPr>
          <p:cNvPr id="104" name="Shape 104"/>
          <p:cNvSpPr/>
          <p:nvPr>
            <p:ph type="body" sz="quarter" idx="14"/>
          </p:nvPr>
        </p:nvSpPr>
        <p:spPr>
          <a:xfrm>
            <a:off x="6666979" y="4178300"/>
            <a:ext cx="1211759" cy="622300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p.  , #</a:t>
            </a:r>
          </a:p>
        </p:txBody>
      </p:sp>
      <p:sp>
        <p:nvSpPr>
          <p:cNvPr id="105" name="Shape 105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type="body" sz="quarter" idx="13"/>
          </p:nvPr>
        </p:nvSpPr>
        <p:spPr>
          <a:xfrm>
            <a:off x="53086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FFF76B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QUIZ</a:t>
            </a:r>
          </a:p>
        </p:txBody>
      </p:sp>
      <p:sp>
        <p:nvSpPr>
          <p:cNvPr id="113" name="Shape 11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 cop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rnier c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/>
          <p:nvPr>
            <p:ph type="body" sz="quarter" idx="13"/>
          </p:nvPr>
        </p:nvSpPr>
        <p:spPr>
          <a:xfrm>
            <a:off x="2755900" y="165100"/>
            <a:ext cx="78105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Au dernier cours, nous avons vu</a:t>
            </a:r>
          </a:p>
        </p:txBody>
      </p:sp>
      <p:sp>
        <p:nvSpPr>
          <p:cNvPr id="21" name="Shape 21"/>
          <p:cNvSpPr/>
          <p:nvPr>
            <p:ph type="body" sz="half" idx="14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22" name="Shape 2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o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2857500" y="203200"/>
            <a:ext cx="7607300" cy="7747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4000"/>
            </a:lvl1pPr>
          </a:lstStyle>
          <a:p>
            <a:pPr/>
            <a:r>
              <a:t>Aujourd’hui, nous allons voir</a:t>
            </a:r>
          </a:p>
        </p:txBody>
      </p:sp>
      <p:sp>
        <p:nvSpPr>
          <p:cNvPr id="30" name="Shape 30"/>
          <p:cNvSpPr/>
          <p:nvPr>
            <p:ph type="body" sz="half" idx="13"/>
          </p:nvPr>
        </p:nvSpPr>
        <p:spPr>
          <a:xfrm>
            <a:off x="1346200" y="1714500"/>
            <a:ext cx="9525000" cy="2705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item</a:t>
            </a:r>
          </a:p>
        </p:txBody>
      </p:sp>
      <p:sp>
        <p:nvSpPr>
          <p:cNvPr id="31" name="Shape 3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Au boul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>
            <p:ph type="body" sz="quarter" idx="13"/>
          </p:nvPr>
        </p:nvSpPr>
        <p:spPr>
          <a:xfrm>
            <a:off x="3251200" y="266700"/>
            <a:ext cx="6502400" cy="711200"/>
          </a:xfrm>
          <a:prstGeom prst="roundRect">
            <a:avLst>
              <a:gd name="adj" fmla="val 50000"/>
            </a:avLst>
          </a:prstGeom>
          <a:solidFill>
            <a:srgbClr val="EEF148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Faites les exercices suivants</a:t>
            </a:r>
          </a:p>
        </p:txBody>
      </p:sp>
      <p:sp>
        <p:nvSpPr>
          <p:cNvPr id="39" name="Shape 3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body" sz="quarter" idx="13"/>
          </p:nvPr>
        </p:nvSpPr>
        <p:spPr>
          <a:xfrm>
            <a:off x="3962400" y="165100"/>
            <a:ext cx="5080000" cy="800100"/>
          </a:xfrm>
          <a:prstGeom prst="roundRect">
            <a:avLst>
              <a:gd name="adj" fmla="val 50000"/>
            </a:avLst>
          </a:prstGeom>
          <a:solidFill>
            <a:srgbClr val="00D3C4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</a:p>
        </p:txBody>
      </p:sp>
      <p:sp>
        <p:nvSpPr>
          <p:cNvPr id="47" name="Shape 4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32323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héorè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type="body" sz="quarter" idx="13"/>
          </p:nvPr>
        </p:nvSpPr>
        <p:spPr>
          <a:xfrm>
            <a:off x="139700" y="469900"/>
            <a:ext cx="2743200" cy="762000"/>
          </a:xfrm>
          <a:prstGeom prst="roundRect">
            <a:avLst>
              <a:gd name="adj" fmla="val 50000"/>
            </a:avLst>
          </a:prstGeom>
          <a:solidFill>
            <a:srgbClr val="6FD355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Théorème:</a:t>
            </a:r>
          </a:p>
        </p:txBody>
      </p:sp>
      <p:sp>
        <p:nvSpPr>
          <p:cNvPr id="55" name="Shape 55"/>
          <p:cNvSpPr/>
          <p:nvPr>
            <p:ph type="body" sz="quarter" idx="14"/>
          </p:nvPr>
        </p:nvSpPr>
        <p:spPr>
          <a:xfrm>
            <a:off x="139700" y="2565400"/>
            <a:ext cx="2743200" cy="698500"/>
          </a:xfrm>
          <a:prstGeom prst="roundRect">
            <a:avLst>
              <a:gd name="adj" fmla="val 50000"/>
            </a:avLst>
          </a:prstGeom>
          <a:solidFill>
            <a:srgbClr val="84F866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Preuve:</a:t>
            </a:r>
          </a:p>
        </p:txBody>
      </p:sp>
      <p:sp>
        <p:nvSpPr>
          <p:cNvPr id="56" name="Shape 5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éfin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type="body" sz="quarter" idx="13"/>
          </p:nvPr>
        </p:nvSpPr>
        <p:spPr>
          <a:xfrm>
            <a:off x="139700" y="469900"/>
            <a:ext cx="2667000" cy="762000"/>
          </a:xfrm>
          <a:prstGeom prst="roundRect">
            <a:avLst>
              <a:gd name="adj" fmla="val 50000"/>
            </a:avLst>
          </a:prstGeom>
          <a:solidFill>
            <a:srgbClr val="EF983D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Définition:</a:t>
            </a:r>
          </a:p>
        </p:txBody>
      </p:sp>
      <p:sp>
        <p:nvSpPr>
          <p:cNvPr id="71" name="Shape 7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Exe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/>
          <p:nvPr>
            <p:ph type="body" sz="quarter" idx="13"/>
          </p:nvPr>
        </p:nvSpPr>
        <p:spPr>
          <a:xfrm>
            <a:off x="139700" y="444500"/>
            <a:ext cx="2387600" cy="787400"/>
          </a:xfrm>
          <a:prstGeom prst="roundRect">
            <a:avLst>
              <a:gd name="adj" fmla="val 50000"/>
            </a:avLst>
          </a:prstGeom>
          <a:solidFill>
            <a:srgbClr val="3A88FE"/>
          </a:solidFill>
          <a:ln w="25400"/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Exemple:</a:t>
            </a:r>
          </a:p>
        </p:txBody>
      </p:sp>
      <p:sp>
        <p:nvSpPr>
          <p:cNvPr id="79" name="Shape 7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355600" y="254000"/>
            <a:ext cx="122936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du titre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355600" y="254000"/>
            <a:ext cx="12293600" cy="92329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6324600" y="9271000"/>
            <a:ext cx="342900" cy="355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>
                <a:solidFill>
                  <a:srgbClr val="535353"/>
                </a:solidFill>
                <a:latin typeface="Gill Sans Light"/>
                <a:ea typeface="Gill Sans Light"/>
                <a:cs typeface="Gill Sans Light"/>
                <a:sym typeface="Gill Sans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xmlns:p14="http://schemas.microsoft.com/office/powerpoint/2010/main" spd="med" advClick="1"/>
  <p:txStyles>
    <p:title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0" strike="noStrike" sz="72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titleStyle>
    <p:bodyStyle>
      <a:lvl1pPr marL="304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1pPr>
      <a:lvl2pPr marL="685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2pPr>
      <a:lvl3pPr marL="1066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3pPr>
      <a:lvl4pPr marL="1447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4pPr>
      <a:lvl5pPr marL="1828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5pPr>
      <a:lvl6pPr marL="2209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6pPr>
      <a:lvl7pPr marL="2590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7pPr>
      <a:lvl8pPr marL="2971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8pPr>
      <a:lvl9pPr marL="3352800" marR="0" indent="-304800" algn="l" defTabSz="584200" latinLnBrk="0">
        <a:lnSpc>
          <a:spcPct val="120000"/>
        </a:lnSpc>
        <a:spcBef>
          <a:spcPts val="3800"/>
        </a:spcBef>
        <a:spcAft>
          <a:spcPts val="0"/>
        </a:spcAft>
        <a:buClr>
          <a:srgbClr val="535353"/>
        </a:buClr>
        <a:buSzPct val="82000"/>
        <a:buFontTx/>
        <a:buChar char="•"/>
        <a:tabLst/>
        <a:defRPr b="0" baseline="0" cap="none" i="0" spc="0" strike="noStrike" sz="4600" u="none">
          <a:ln>
            <a:noFill/>
          </a:ln>
          <a:solidFill>
            <a:srgbClr val="525252"/>
          </a:solidFill>
          <a:uFillTx/>
          <a:latin typeface="Gill Sans Light"/>
          <a:ea typeface="Gill Sans Light"/>
          <a:cs typeface="Gill Sans Light"/>
          <a:sym typeface="Gill Sans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Gill Sans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png"/><Relationship Id="rId3" Type="http://schemas.openxmlformats.org/officeDocument/2006/relationships/image" Target="../media/image33.png"/><Relationship Id="rId4" Type="http://schemas.openxmlformats.org/officeDocument/2006/relationships/image" Target="../media/image34.png"/><Relationship Id="rId5" Type="http://schemas.openxmlformats.org/officeDocument/2006/relationships/image" Target="../media/image39.png"/><Relationship Id="rId6" Type="http://schemas.openxmlformats.org/officeDocument/2006/relationships/image" Target="../media/image40.png"/><Relationship Id="rId7" Type="http://schemas.openxmlformats.org/officeDocument/2006/relationships/image" Target="../media/image45.png"/><Relationship Id="rId8" Type="http://schemas.openxmlformats.org/officeDocument/2006/relationships/image" Target="../media/image46.png"/><Relationship Id="rId9" Type="http://schemas.openxmlformats.org/officeDocument/2006/relationships/image" Target="../media/image42.png"/><Relationship Id="rId10" Type="http://schemas.openxmlformats.org/officeDocument/2006/relationships/image" Target="../media/image47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8.png"/><Relationship Id="rId3" Type="http://schemas.openxmlformats.org/officeDocument/2006/relationships/image" Target="../media/image49.png"/><Relationship Id="rId4" Type="http://schemas.openxmlformats.org/officeDocument/2006/relationships/image" Target="../media/image50.png"/><Relationship Id="rId5" Type="http://schemas.openxmlformats.org/officeDocument/2006/relationships/image" Target="../media/image51.png"/><Relationship Id="rId6" Type="http://schemas.openxmlformats.org/officeDocument/2006/relationships/image" Target="../media/image52.png"/><Relationship Id="rId7" Type="http://schemas.openxmlformats.org/officeDocument/2006/relationships/image" Target="../media/image53.png"/><Relationship Id="rId8" Type="http://schemas.openxmlformats.org/officeDocument/2006/relationships/image" Target="../media/image54.png"/><Relationship Id="rId9" Type="http://schemas.openxmlformats.org/officeDocument/2006/relationships/image" Target="../media/image55.png"/><Relationship Id="rId10" Type="http://schemas.openxmlformats.org/officeDocument/2006/relationships/image" Target="../media/image56.png"/><Relationship Id="rId11" Type="http://schemas.openxmlformats.org/officeDocument/2006/relationships/image" Target="../media/image57.png"/><Relationship Id="rId12" Type="http://schemas.openxmlformats.org/officeDocument/2006/relationships/image" Target="../media/image58.png"/><Relationship Id="rId13" Type="http://schemas.openxmlformats.org/officeDocument/2006/relationships/image" Target="../media/image59.png"/><Relationship Id="rId14" Type="http://schemas.openxmlformats.org/officeDocument/2006/relationships/image" Target="../media/image60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5.png"/><Relationship Id="rId3" Type="http://schemas.openxmlformats.org/officeDocument/2006/relationships/image" Target="../media/image61.png"/><Relationship Id="rId4" Type="http://schemas.openxmlformats.org/officeDocument/2006/relationships/image" Target="../media/image59.png"/><Relationship Id="rId5" Type="http://schemas.openxmlformats.org/officeDocument/2006/relationships/image" Target="../media/image62.png"/><Relationship Id="rId6" Type="http://schemas.openxmlformats.org/officeDocument/2006/relationships/image" Target="../media/image63.png"/><Relationship Id="rId7" Type="http://schemas.openxmlformats.org/officeDocument/2006/relationships/image" Target="../media/image64.png"/><Relationship Id="rId8" Type="http://schemas.openxmlformats.org/officeDocument/2006/relationships/image" Target="../media/image65.png"/><Relationship Id="rId9" Type="http://schemas.openxmlformats.org/officeDocument/2006/relationships/image" Target="../media/image66.png"/><Relationship Id="rId10" Type="http://schemas.openxmlformats.org/officeDocument/2006/relationships/image" Target="../media/image67.png"/><Relationship Id="rId11" Type="http://schemas.openxmlformats.org/officeDocument/2006/relationships/image" Target="../media/image68.png"/><Relationship Id="rId12" Type="http://schemas.openxmlformats.org/officeDocument/2006/relationships/image" Target="../media/image48.png"/><Relationship Id="rId13" Type="http://schemas.openxmlformats.org/officeDocument/2006/relationships/image" Target="../media/image60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5.png"/><Relationship Id="rId3" Type="http://schemas.openxmlformats.org/officeDocument/2006/relationships/image" Target="../media/image59.png"/><Relationship Id="rId4" Type="http://schemas.openxmlformats.org/officeDocument/2006/relationships/image" Target="../media/image67.png"/><Relationship Id="rId5" Type="http://schemas.openxmlformats.org/officeDocument/2006/relationships/image" Target="../media/image69.png"/><Relationship Id="rId6" Type="http://schemas.openxmlformats.org/officeDocument/2006/relationships/image" Target="../media/image70.png"/><Relationship Id="rId7" Type="http://schemas.openxmlformats.org/officeDocument/2006/relationships/image" Target="../media/image71.png"/><Relationship Id="rId8" Type="http://schemas.openxmlformats.org/officeDocument/2006/relationships/image" Target="../media/image68.png"/><Relationship Id="rId9" Type="http://schemas.openxmlformats.org/officeDocument/2006/relationships/image" Target="../media/image48.png"/><Relationship Id="rId10" Type="http://schemas.openxmlformats.org/officeDocument/2006/relationships/image" Target="../media/image60.png"/><Relationship Id="rId11" Type="http://schemas.openxmlformats.org/officeDocument/2006/relationships/image" Target="../media/image61.png"/><Relationship Id="rId12" Type="http://schemas.openxmlformats.org/officeDocument/2006/relationships/image" Target="../media/image62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5.png"/><Relationship Id="rId3" Type="http://schemas.openxmlformats.org/officeDocument/2006/relationships/image" Target="../media/image59.png"/><Relationship Id="rId4" Type="http://schemas.openxmlformats.org/officeDocument/2006/relationships/image" Target="../media/image71.png"/><Relationship Id="rId5" Type="http://schemas.openxmlformats.org/officeDocument/2006/relationships/image" Target="../media/image72.png"/><Relationship Id="rId6" Type="http://schemas.openxmlformats.org/officeDocument/2006/relationships/image" Target="../media/image73.png"/><Relationship Id="rId7" Type="http://schemas.openxmlformats.org/officeDocument/2006/relationships/image" Target="../media/image74.png"/><Relationship Id="rId8" Type="http://schemas.openxmlformats.org/officeDocument/2006/relationships/image" Target="../media/image75.png"/><Relationship Id="rId9" Type="http://schemas.openxmlformats.org/officeDocument/2006/relationships/image" Target="../media/image76.png"/><Relationship Id="rId10" Type="http://schemas.openxmlformats.org/officeDocument/2006/relationships/image" Target="../media/image68.png"/><Relationship Id="rId11" Type="http://schemas.openxmlformats.org/officeDocument/2006/relationships/image" Target="../media/image48.png"/><Relationship Id="rId12" Type="http://schemas.openxmlformats.org/officeDocument/2006/relationships/image" Target="../media/image60.png"/><Relationship Id="rId13" Type="http://schemas.openxmlformats.org/officeDocument/2006/relationships/image" Target="../media/image61.png"/><Relationship Id="rId14" Type="http://schemas.openxmlformats.org/officeDocument/2006/relationships/image" Target="../media/image62.png"/><Relationship Id="rId15" Type="http://schemas.openxmlformats.org/officeDocument/2006/relationships/image" Target="../media/image77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5.png"/><Relationship Id="rId3" Type="http://schemas.openxmlformats.org/officeDocument/2006/relationships/image" Target="../media/image61.png"/><Relationship Id="rId4" Type="http://schemas.openxmlformats.org/officeDocument/2006/relationships/image" Target="../media/image59.png"/><Relationship Id="rId5" Type="http://schemas.openxmlformats.org/officeDocument/2006/relationships/image" Target="../media/image62.png"/><Relationship Id="rId6" Type="http://schemas.openxmlformats.org/officeDocument/2006/relationships/image" Target="../media/image76.png"/><Relationship Id="rId7" Type="http://schemas.openxmlformats.org/officeDocument/2006/relationships/image" Target="../media/image68.png"/><Relationship Id="rId8" Type="http://schemas.openxmlformats.org/officeDocument/2006/relationships/image" Target="../media/image78.png"/><Relationship Id="rId9" Type="http://schemas.openxmlformats.org/officeDocument/2006/relationships/image" Target="../media/image79.png"/><Relationship Id="rId10" Type="http://schemas.openxmlformats.org/officeDocument/2006/relationships/image" Target="../media/image48.png"/><Relationship Id="rId11" Type="http://schemas.openxmlformats.org/officeDocument/2006/relationships/image" Target="../media/image60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0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81.png"/><Relationship Id="rId3" Type="http://schemas.openxmlformats.org/officeDocument/2006/relationships/image" Target="../media/image82.png"/><Relationship Id="rId4" Type="http://schemas.openxmlformats.org/officeDocument/2006/relationships/image" Target="../media/image83.png"/><Relationship Id="rId5" Type="http://schemas.openxmlformats.org/officeDocument/2006/relationships/image" Target="../media/image84.png"/><Relationship Id="rId6" Type="http://schemas.openxmlformats.org/officeDocument/2006/relationships/image" Target="../media/image85.png"/><Relationship Id="rId7" Type="http://schemas.openxmlformats.org/officeDocument/2006/relationships/image" Target="../media/image86.png"/><Relationship Id="rId8" Type="http://schemas.openxmlformats.org/officeDocument/2006/relationships/image" Target="../media/image87.png"/><Relationship Id="rId9" Type="http://schemas.openxmlformats.org/officeDocument/2006/relationships/image" Target="../media/image88.png"/><Relationship Id="rId10" Type="http://schemas.openxmlformats.org/officeDocument/2006/relationships/image" Target="../media/image89.png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0.png"/><Relationship Id="rId3" Type="http://schemas.openxmlformats.org/officeDocument/2006/relationships/image" Target="../media/image91.png"/><Relationship Id="rId4" Type="http://schemas.openxmlformats.org/officeDocument/2006/relationships/image" Target="../media/image92.png"/><Relationship Id="rId5" Type="http://schemas.openxmlformats.org/officeDocument/2006/relationships/image" Target="../media/image93.png"/><Relationship Id="rId6" Type="http://schemas.openxmlformats.org/officeDocument/2006/relationships/image" Target="../media/image94.png"/><Relationship Id="rId7" Type="http://schemas.openxmlformats.org/officeDocument/2006/relationships/image" Target="../media/image95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Relationship Id="rId16" Type="http://schemas.openxmlformats.org/officeDocument/2006/relationships/image" Target="../media/image15.png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5.png"/><Relationship Id="rId3" Type="http://schemas.openxmlformats.org/officeDocument/2006/relationships/image" Target="../media/image96.png"/><Relationship Id="rId4" Type="http://schemas.openxmlformats.org/officeDocument/2006/relationships/image" Target="../media/image97.png"/><Relationship Id="rId5" Type="http://schemas.openxmlformats.org/officeDocument/2006/relationships/image" Target="../media/image98.png"/><Relationship Id="rId6" Type="http://schemas.openxmlformats.org/officeDocument/2006/relationships/image" Target="../media/image99.png"/><Relationship Id="rId7" Type="http://schemas.openxmlformats.org/officeDocument/2006/relationships/image" Target="../media/image100.png"/><Relationship Id="rId8" Type="http://schemas.openxmlformats.org/officeDocument/2006/relationships/image" Target="../media/image101.png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5.png"/><Relationship Id="rId3" Type="http://schemas.openxmlformats.org/officeDocument/2006/relationships/image" Target="../media/image102.png"/><Relationship Id="rId4" Type="http://schemas.openxmlformats.org/officeDocument/2006/relationships/image" Target="../media/image103.png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04.png"/><Relationship Id="rId3" Type="http://schemas.openxmlformats.org/officeDocument/2006/relationships/image" Target="../media/image105.png"/><Relationship Id="rId4" Type="http://schemas.openxmlformats.org/officeDocument/2006/relationships/image" Target="../media/image106.png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07.png"/><Relationship Id="rId6" Type="http://schemas.openxmlformats.org/officeDocument/2006/relationships/image" Target="../media/image108.png"/><Relationship Id="rId7" Type="http://schemas.openxmlformats.org/officeDocument/2006/relationships/image" Target="../media/image109.png"/><Relationship Id="rId8" Type="http://schemas.openxmlformats.org/officeDocument/2006/relationships/image" Target="../media/image110.png"/><Relationship Id="rId9" Type="http://schemas.openxmlformats.org/officeDocument/2006/relationships/image" Target="../media/image111.png"/><Relationship Id="rId10" Type="http://schemas.openxmlformats.org/officeDocument/2006/relationships/image" Target="../media/image112.png"/><Relationship Id="rId11" Type="http://schemas.openxmlformats.org/officeDocument/2006/relationships/image" Target="../media/image113.png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5" Type="http://schemas.openxmlformats.org/officeDocument/2006/relationships/image" Target="../media/image19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png"/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Relationship Id="rId6" Type="http://schemas.openxmlformats.org/officeDocument/2006/relationships/image" Target="../media/image24.png"/><Relationship Id="rId7" Type="http://schemas.openxmlformats.org/officeDocument/2006/relationships/image" Target="../media/image25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png"/><Relationship Id="rId3" Type="http://schemas.openxmlformats.org/officeDocument/2006/relationships/image" Target="../media/image27.png"/><Relationship Id="rId4" Type="http://schemas.openxmlformats.org/officeDocument/2006/relationships/image" Target="../media/image28.png"/><Relationship Id="rId5" Type="http://schemas.openxmlformats.org/officeDocument/2006/relationships/image" Target="../media/image29.png"/><Relationship Id="rId6" Type="http://schemas.openxmlformats.org/officeDocument/2006/relationships/image" Target="../media/image30.png"/><Relationship Id="rId7" Type="http://schemas.openxmlformats.org/officeDocument/2006/relationships/image" Target="../media/image31.png"/><Relationship Id="rId8" Type="http://schemas.openxmlformats.org/officeDocument/2006/relationships/image" Target="../media/image32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png"/><Relationship Id="rId3" Type="http://schemas.openxmlformats.org/officeDocument/2006/relationships/image" Target="../media/image33.png"/><Relationship Id="rId4" Type="http://schemas.openxmlformats.org/officeDocument/2006/relationships/image" Target="../media/image34.png"/><Relationship Id="rId5" Type="http://schemas.openxmlformats.org/officeDocument/2006/relationships/image" Target="../media/image35.png"/><Relationship Id="rId6" Type="http://schemas.openxmlformats.org/officeDocument/2006/relationships/image" Target="../media/image36.png"/><Relationship Id="rId7" Type="http://schemas.openxmlformats.org/officeDocument/2006/relationships/image" Target="../media/image37.png"/><Relationship Id="rId8" Type="http://schemas.openxmlformats.org/officeDocument/2006/relationships/image" Target="../media/image38.png"/><Relationship Id="rId9" Type="http://schemas.openxmlformats.org/officeDocument/2006/relationships/image" Target="../media/image39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png"/><Relationship Id="rId3" Type="http://schemas.openxmlformats.org/officeDocument/2006/relationships/image" Target="../media/image33.png"/><Relationship Id="rId4" Type="http://schemas.openxmlformats.org/officeDocument/2006/relationships/image" Target="../media/image34.png"/><Relationship Id="rId5" Type="http://schemas.openxmlformats.org/officeDocument/2006/relationships/image" Target="../media/image37.png"/><Relationship Id="rId6" Type="http://schemas.openxmlformats.org/officeDocument/2006/relationships/image" Target="../media/image39.png"/><Relationship Id="rId7" Type="http://schemas.openxmlformats.org/officeDocument/2006/relationships/image" Target="../media/image40.png"/><Relationship Id="rId8" Type="http://schemas.openxmlformats.org/officeDocument/2006/relationships/image" Target="../media/image41.png"/><Relationship Id="rId9" Type="http://schemas.openxmlformats.org/officeDocument/2006/relationships/image" Target="../media/image42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png"/><Relationship Id="rId3" Type="http://schemas.openxmlformats.org/officeDocument/2006/relationships/image" Target="../media/image33.png"/><Relationship Id="rId4" Type="http://schemas.openxmlformats.org/officeDocument/2006/relationships/image" Target="../media/image34.png"/><Relationship Id="rId5" Type="http://schemas.openxmlformats.org/officeDocument/2006/relationships/image" Target="../media/image39.png"/><Relationship Id="rId6" Type="http://schemas.openxmlformats.org/officeDocument/2006/relationships/image" Target="../media/image40.png"/><Relationship Id="rId7" Type="http://schemas.openxmlformats.org/officeDocument/2006/relationships/image" Target="../media/image43.png"/><Relationship Id="rId8" Type="http://schemas.openxmlformats.org/officeDocument/2006/relationships/image" Target="../media/image44.png"/><Relationship Id="rId9" Type="http://schemas.openxmlformats.org/officeDocument/2006/relationships/image" Target="../media/image45.png"/><Relationship Id="rId10" Type="http://schemas.openxmlformats.org/officeDocument/2006/relationships/image" Target="../media/image46.png"/><Relationship Id="rId11" Type="http://schemas.openxmlformats.org/officeDocument/2006/relationships/image" Target="../media/image4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type="body" idx="13"/>
          </p:nvPr>
        </p:nvSpPr>
        <p:spPr>
          <a:xfrm>
            <a:off x="4889500" y="6819900"/>
            <a:ext cx="3225800" cy="1270000"/>
          </a:xfrm>
          <a:prstGeom prst="roundRect">
            <a:avLst>
              <a:gd name="adj" fmla="val 41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8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cours 15</a:t>
            </a:r>
          </a:p>
        </p:txBody>
      </p:sp>
      <p:sp>
        <p:nvSpPr>
          <p:cNvPr id="130" name="Shape 130"/>
          <p:cNvSpPr/>
          <p:nvPr>
            <p:ph type="body" idx="14"/>
          </p:nvPr>
        </p:nvSpPr>
        <p:spPr>
          <a:xfrm>
            <a:off x="424308" y="2171700"/>
            <a:ext cx="12156184" cy="2247206"/>
          </a:xfrm>
          <a:prstGeom prst="roundRect">
            <a:avLst>
              <a:gd name="adj" fmla="val 46719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cap="all" sz="72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3.4 Lois discrète 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" name="Group 263"/>
          <p:cNvGrpSpPr/>
          <p:nvPr/>
        </p:nvGrpSpPr>
        <p:grpSpPr>
          <a:xfrm>
            <a:off x="3188264" y="4027289"/>
            <a:ext cx="5663637" cy="2868173"/>
            <a:chOff x="0" y="0"/>
            <a:chExt cx="5663635" cy="2868172"/>
          </a:xfrm>
        </p:grpSpPr>
        <p:sp>
          <p:nvSpPr>
            <p:cNvPr id="261" name="Shape 261"/>
            <p:cNvSpPr/>
            <p:nvPr/>
          </p:nvSpPr>
          <p:spPr>
            <a:xfrm>
              <a:off x="0" y="0"/>
              <a:ext cx="221096" cy="622300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2" name="Shape 262"/>
            <p:cNvSpPr/>
            <p:nvPr/>
          </p:nvSpPr>
          <p:spPr>
            <a:xfrm>
              <a:off x="5350452" y="2245872"/>
              <a:ext cx="313184" cy="622301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66" name="Group 266"/>
          <p:cNvGrpSpPr/>
          <p:nvPr/>
        </p:nvGrpSpPr>
        <p:grpSpPr>
          <a:xfrm>
            <a:off x="4120591" y="4701295"/>
            <a:ext cx="6531522" cy="4032734"/>
            <a:chOff x="0" y="0"/>
            <a:chExt cx="6531520" cy="4032732"/>
          </a:xfrm>
        </p:grpSpPr>
        <p:sp>
          <p:nvSpPr>
            <p:cNvPr id="264" name="Shape 264"/>
            <p:cNvSpPr/>
            <p:nvPr/>
          </p:nvSpPr>
          <p:spPr>
            <a:xfrm>
              <a:off x="0" y="0"/>
              <a:ext cx="459805" cy="622300"/>
            </a:xfrm>
            <a:prstGeom prst="roundRect">
              <a:avLst>
                <a:gd name="adj" fmla="val 41431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5" name="Shape 265"/>
            <p:cNvSpPr/>
            <p:nvPr/>
          </p:nvSpPr>
          <p:spPr>
            <a:xfrm>
              <a:off x="6071716" y="3410432"/>
              <a:ext cx="459805" cy="622301"/>
            </a:xfrm>
            <a:prstGeom prst="roundRect">
              <a:avLst>
                <a:gd name="adj" fmla="val 41431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69" name="Group 269"/>
          <p:cNvGrpSpPr/>
          <p:nvPr/>
        </p:nvGrpSpPr>
        <p:grpSpPr>
          <a:xfrm>
            <a:off x="3512673" y="4064201"/>
            <a:ext cx="1215838" cy="4619028"/>
            <a:chOff x="0" y="0"/>
            <a:chExt cx="1215837" cy="4619026"/>
          </a:xfrm>
        </p:grpSpPr>
        <p:sp>
          <p:nvSpPr>
            <p:cNvPr id="267" name="Shape 267"/>
            <p:cNvSpPr/>
            <p:nvPr/>
          </p:nvSpPr>
          <p:spPr>
            <a:xfrm>
              <a:off x="334310" y="0"/>
              <a:ext cx="881528" cy="622300"/>
            </a:xfrm>
            <a:prstGeom prst="roundRect">
              <a:avLst>
                <a:gd name="adj" fmla="val 30612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68" name="Shape 268"/>
            <p:cNvSpPr/>
            <p:nvPr/>
          </p:nvSpPr>
          <p:spPr>
            <a:xfrm>
              <a:off x="0" y="3996726"/>
              <a:ext cx="881528" cy="622301"/>
            </a:xfrm>
            <a:prstGeom prst="roundRect">
              <a:avLst>
                <a:gd name="adj" fmla="val 30612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72" name="Group 272"/>
          <p:cNvGrpSpPr/>
          <p:nvPr/>
        </p:nvGrpSpPr>
        <p:grpSpPr>
          <a:xfrm>
            <a:off x="7762475" y="3004591"/>
            <a:ext cx="2889638" cy="5989788"/>
            <a:chOff x="0" y="0"/>
            <a:chExt cx="2889636" cy="5989786"/>
          </a:xfrm>
        </p:grpSpPr>
        <p:sp>
          <p:nvSpPr>
            <p:cNvPr id="270" name="Shape 270"/>
            <p:cNvSpPr/>
            <p:nvPr/>
          </p:nvSpPr>
          <p:spPr>
            <a:xfrm>
              <a:off x="0" y="4821386"/>
              <a:ext cx="2121674" cy="1168401"/>
            </a:xfrm>
            <a:prstGeom prst="roundRect">
              <a:avLst>
                <a:gd name="adj" fmla="val 16304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71" name="Shape 271"/>
            <p:cNvSpPr/>
            <p:nvPr/>
          </p:nvSpPr>
          <p:spPr>
            <a:xfrm>
              <a:off x="959236" y="0"/>
              <a:ext cx="1930401" cy="622300"/>
            </a:xfrm>
            <a:prstGeom prst="roundRect">
              <a:avLst>
                <a:gd name="adj" fmla="val 30612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75" name="Group 275"/>
          <p:cNvGrpSpPr/>
          <p:nvPr/>
        </p:nvGrpSpPr>
        <p:grpSpPr>
          <a:xfrm>
            <a:off x="1035794" y="2255291"/>
            <a:ext cx="9599102" cy="6694638"/>
            <a:chOff x="0" y="0"/>
            <a:chExt cx="9599101" cy="6694636"/>
          </a:xfrm>
        </p:grpSpPr>
        <p:sp>
          <p:nvSpPr>
            <p:cNvPr id="273" name="Shape 273"/>
            <p:cNvSpPr/>
            <p:nvPr/>
          </p:nvSpPr>
          <p:spPr>
            <a:xfrm>
              <a:off x="0" y="5526236"/>
              <a:ext cx="2121674" cy="1168401"/>
            </a:xfrm>
            <a:prstGeom prst="roundRect">
              <a:avLst>
                <a:gd name="adj" fmla="val 16304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74" name="Shape 274"/>
            <p:cNvSpPr/>
            <p:nvPr/>
          </p:nvSpPr>
          <p:spPr>
            <a:xfrm>
              <a:off x="7668701" y="0"/>
              <a:ext cx="1930401" cy="622300"/>
            </a:xfrm>
            <a:prstGeom prst="roundRect">
              <a:avLst>
                <a:gd name="adj" fmla="val 30612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78" name="Group 278"/>
          <p:cNvGrpSpPr/>
          <p:nvPr/>
        </p:nvGrpSpPr>
        <p:grpSpPr>
          <a:xfrm>
            <a:off x="3349612" y="2312441"/>
            <a:ext cx="4724632" cy="4824321"/>
            <a:chOff x="0" y="0"/>
            <a:chExt cx="4724631" cy="4824319"/>
          </a:xfrm>
        </p:grpSpPr>
        <p:sp>
          <p:nvSpPr>
            <p:cNvPr id="276" name="Shape 276"/>
            <p:cNvSpPr/>
            <p:nvPr/>
          </p:nvSpPr>
          <p:spPr>
            <a:xfrm>
              <a:off x="24023" y="0"/>
              <a:ext cx="4700609" cy="1130300"/>
            </a:xfrm>
            <a:prstGeom prst="roundRect">
              <a:avLst>
                <a:gd name="adj" fmla="val 16854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77" name="Shape 277"/>
            <p:cNvSpPr/>
            <p:nvPr/>
          </p:nvSpPr>
          <p:spPr>
            <a:xfrm>
              <a:off x="0" y="3694019"/>
              <a:ext cx="4700609" cy="1130301"/>
            </a:xfrm>
            <a:prstGeom prst="roundRect">
              <a:avLst>
                <a:gd name="adj" fmla="val 16854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79" name="Shape 279"/>
          <p:cNvSpPr/>
          <p:nvPr/>
        </p:nvSpPr>
        <p:spPr>
          <a:xfrm>
            <a:off x="3808883" y="234949"/>
            <a:ext cx="2515717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Considérons </a:t>
            </a:r>
          </a:p>
        </p:txBody>
      </p:sp>
      <p:pic>
        <p:nvPicPr>
          <p:cNvPr id="280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89700" y="387350"/>
            <a:ext cx="2400300" cy="469900"/>
          </a:xfrm>
          <a:prstGeom prst="rect">
            <a:avLst/>
          </a:prstGeom>
          <a:ln w="12700">
            <a:miter lim="400000"/>
          </a:ln>
        </p:spPr>
      </p:pic>
      <p:sp>
        <p:nvSpPr>
          <p:cNvPr id="281" name="Shape 281"/>
          <p:cNvSpPr/>
          <p:nvPr/>
        </p:nvSpPr>
        <p:spPr>
          <a:xfrm>
            <a:off x="591517" y="1160462"/>
            <a:ext cx="757996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avec les conditions précédentes et posons</a:t>
            </a:r>
          </a:p>
        </p:txBody>
      </p:sp>
      <p:pic>
        <p:nvPicPr>
          <p:cNvPr id="282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31832" y="1300162"/>
            <a:ext cx="13589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3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051082" y="995362"/>
            <a:ext cx="2006601" cy="952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4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62744" y="2644775"/>
            <a:ext cx="1930401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85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947342" y="2242591"/>
            <a:ext cx="7607301" cy="1409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6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773342" y="7819628"/>
            <a:ext cx="2781301" cy="1206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7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035794" y="7819628"/>
            <a:ext cx="3314701" cy="1130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8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349612" y="6082661"/>
            <a:ext cx="5448301" cy="977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89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891035" y="3830439"/>
            <a:ext cx="1752601" cy="1016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3" grpId="5"/>
      <p:bldP build="whole" bldLvl="1" animBg="1" rev="0" advAuto="0" spid="269" grpId="6"/>
      <p:bldP build="whole" bldLvl="1" animBg="1" rev="0" advAuto="0" spid="289" grpId="4"/>
      <p:bldP build="whole" bldLvl="1" animBg="1" rev="0" advAuto="0" spid="266" grpId="7"/>
      <p:bldP build="whole" bldLvl="1" animBg="1" rev="0" advAuto="0" spid="275" grpId="2"/>
      <p:bldP build="whole" bldLvl="1" animBg="1" rev="0" advAuto="0" spid="272" grpId="3"/>
      <p:bldP build="whole" bldLvl="1" animBg="1" rev="0" advAuto="0" spid="278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3" name="Group 293"/>
          <p:cNvGrpSpPr/>
          <p:nvPr/>
        </p:nvGrpSpPr>
        <p:grpSpPr>
          <a:xfrm>
            <a:off x="3441472" y="3005820"/>
            <a:ext cx="8978769" cy="5734763"/>
            <a:chOff x="0" y="0"/>
            <a:chExt cx="8978768" cy="5734762"/>
          </a:xfrm>
        </p:grpSpPr>
        <p:sp>
          <p:nvSpPr>
            <p:cNvPr id="291" name="Shape 291"/>
            <p:cNvSpPr/>
            <p:nvPr/>
          </p:nvSpPr>
          <p:spPr>
            <a:xfrm>
              <a:off x="7841324" y="0"/>
              <a:ext cx="1137445" cy="543972"/>
            </a:xfrm>
            <a:prstGeom prst="roundRect">
              <a:avLst>
                <a:gd name="adj" fmla="val 35020"/>
              </a:avLst>
            </a:prstGeom>
            <a:solidFill>
              <a:srgbClr val="D6E8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2" name="Shape 292"/>
            <p:cNvSpPr/>
            <p:nvPr/>
          </p:nvSpPr>
          <p:spPr>
            <a:xfrm>
              <a:off x="0" y="5315662"/>
              <a:ext cx="821532" cy="419101"/>
            </a:xfrm>
            <a:prstGeom prst="roundRect">
              <a:avLst>
                <a:gd name="adj" fmla="val 45455"/>
              </a:avLst>
            </a:prstGeom>
            <a:solidFill>
              <a:srgbClr val="D6E8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97" name="Group 297"/>
          <p:cNvGrpSpPr/>
          <p:nvPr/>
        </p:nvGrpSpPr>
        <p:grpSpPr>
          <a:xfrm>
            <a:off x="4263003" y="1852803"/>
            <a:ext cx="5368291" cy="6678231"/>
            <a:chOff x="0" y="0"/>
            <a:chExt cx="5368290" cy="6678229"/>
          </a:xfrm>
        </p:grpSpPr>
        <p:sp>
          <p:nvSpPr>
            <p:cNvPr id="294" name="Shape 294"/>
            <p:cNvSpPr/>
            <p:nvPr/>
          </p:nvSpPr>
          <p:spPr>
            <a:xfrm>
              <a:off x="4925995" y="0"/>
              <a:ext cx="442296" cy="543972"/>
            </a:xfrm>
            <a:prstGeom prst="roundRect">
              <a:avLst>
                <a:gd name="adj" fmla="val 43071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5" name="Shape 295"/>
            <p:cNvSpPr/>
            <p:nvPr/>
          </p:nvSpPr>
          <p:spPr>
            <a:xfrm>
              <a:off x="0" y="6134258"/>
              <a:ext cx="313763" cy="543972"/>
            </a:xfrm>
            <a:prstGeom prst="roundRect">
              <a:avLst>
                <a:gd name="adj" fmla="val 50000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6" name="Shape 296"/>
            <p:cNvSpPr/>
            <p:nvPr/>
          </p:nvSpPr>
          <p:spPr>
            <a:xfrm>
              <a:off x="288363" y="5499258"/>
              <a:ext cx="313763" cy="342901"/>
            </a:xfrm>
            <a:prstGeom prst="roundRect">
              <a:avLst>
                <a:gd name="adj" fmla="val 50000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00" name="Group 300"/>
          <p:cNvGrpSpPr/>
          <p:nvPr/>
        </p:nvGrpSpPr>
        <p:grpSpPr>
          <a:xfrm>
            <a:off x="3441472" y="7261032"/>
            <a:ext cx="3743874" cy="1452057"/>
            <a:chOff x="0" y="0"/>
            <a:chExt cx="3743873" cy="1452055"/>
          </a:xfrm>
        </p:grpSpPr>
        <p:sp>
          <p:nvSpPr>
            <p:cNvPr id="298" name="Shape 298"/>
            <p:cNvSpPr/>
            <p:nvPr/>
          </p:nvSpPr>
          <p:spPr>
            <a:xfrm>
              <a:off x="0" y="0"/>
              <a:ext cx="1372213" cy="1452056"/>
            </a:xfrm>
            <a:prstGeom prst="roundRect">
              <a:avLst>
                <a:gd name="adj" fmla="val 13883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99" name="Shape 299"/>
            <p:cNvSpPr/>
            <p:nvPr/>
          </p:nvSpPr>
          <p:spPr>
            <a:xfrm>
              <a:off x="3149369" y="364460"/>
              <a:ext cx="594505" cy="723136"/>
            </a:xfrm>
            <a:prstGeom prst="roundRect">
              <a:avLst>
                <a:gd name="adj" fmla="val 32044"/>
              </a:avLst>
            </a:prstGeom>
            <a:solidFill>
              <a:srgbClr val="FFC647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03" name="Group 303"/>
          <p:cNvGrpSpPr/>
          <p:nvPr/>
        </p:nvGrpSpPr>
        <p:grpSpPr>
          <a:xfrm>
            <a:off x="7531263" y="3005820"/>
            <a:ext cx="2953022" cy="4181304"/>
            <a:chOff x="0" y="0"/>
            <a:chExt cx="2953020" cy="4181303"/>
          </a:xfrm>
        </p:grpSpPr>
        <p:sp>
          <p:nvSpPr>
            <p:cNvPr id="301" name="Shape 301"/>
            <p:cNvSpPr/>
            <p:nvPr/>
          </p:nvSpPr>
          <p:spPr>
            <a:xfrm>
              <a:off x="1815576" y="0"/>
              <a:ext cx="1137445" cy="543972"/>
            </a:xfrm>
            <a:prstGeom prst="roundRect">
              <a:avLst>
                <a:gd name="adj" fmla="val 35020"/>
              </a:avLst>
            </a:prstGeom>
            <a:solidFill>
              <a:srgbClr val="D6E8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2" name="Shape 302"/>
            <p:cNvSpPr/>
            <p:nvPr/>
          </p:nvSpPr>
          <p:spPr>
            <a:xfrm>
              <a:off x="0" y="3762203"/>
              <a:ext cx="821532" cy="419101"/>
            </a:xfrm>
            <a:prstGeom prst="roundRect">
              <a:avLst>
                <a:gd name="adj" fmla="val 45455"/>
              </a:avLst>
            </a:prstGeom>
            <a:solidFill>
              <a:srgbClr val="D6E8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07" name="Group 307"/>
          <p:cNvGrpSpPr/>
          <p:nvPr/>
        </p:nvGrpSpPr>
        <p:grpSpPr>
          <a:xfrm>
            <a:off x="8510751" y="1852803"/>
            <a:ext cx="2614090" cy="5124771"/>
            <a:chOff x="0" y="0"/>
            <a:chExt cx="2614089" cy="5124770"/>
          </a:xfrm>
        </p:grpSpPr>
        <p:sp>
          <p:nvSpPr>
            <p:cNvPr id="304" name="Shape 304"/>
            <p:cNvSpPr/>
            <p:nvPr/>
          </p:nvSpPr>
          <p:spPr>
            <a:xfrm>
              <a:off x="1493546" y="0"/>
              <a:ext cx="1120544" cy="543972"/>
            </a:xfrm>
            <a:prstGeom prst="roundRect">
              <a:avLst>
                <a:gd name="adj" fmla="val 35020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5" name="Shape 305"/>
            <p:cNvSpPr/>
            <p:nvPr/>
          </p:nvSpPr>
          <p:spPr>
            <a:xfrm>
              <a:off x="373002" y="3923679"/>
              <a:ext cx="747542" cy="330201"/>
            </a:xfrm>
            <a:prstGeom prst="roundRect">
              <a:avLst>
                <a:gd name="adj" fmla="val 50000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6" name="Shape 306"/>
            <p:cNvSpPr/>
            <p:nvPr/>
          </p:nvSpPr>
          <p:spPr>
            <a:xfrm>
              <a:off x="0" y="4580799"/>
              <a:ext cx="1120544" cy="543972"/>
            </a:xfrm>
            <a:prstGeom prst="roundRect">
              <a:avLst>
                <a:gd name="adj" fmla="val 35020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11" name="Group 311"/>
          <p:cNvGrpSpPr/>
          <p:nvPr/>
        </p:nvGrpSpPr>
        <p:grpSpPr>
          <a:xfrm>
            <a:off x="4042918" y="4320956"/>
            <a:ext cx="3983371" cy="2747647"/>
            <a:chOff x="0" y="0"/>
            <a:chExt cx="3983370" cy="2747645"/>
          </a:xfrm>
        </p:grpSpPr>
        <p:sp>
          <p:nvSpPr>
            <p:cNvPr id="308" name="Shape 308"/>
            <p:cNvSpPr/>
            <p:nvPr/>
          </p:nvSpPr>
          <p:spPr>
            <a:xfrm>
              <a:off x="3507583" y="386586"/>
              <a:ext cx="475788" cy="635001"/>
            </a:xfrm>
            <a:prstGeom prst="roundRect">
              <a:avLst>
                <a:gd name="adj" fmla="val 40039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09" name="Shape 309"/>
            <p:cNvSpPr/>
            <p:nvPr/>
          </p:nvSpPr>
          <p:spPr>
            <a:xfrm>
              <a:off x="3021577" y="0"/>
              <a:ext cx="475788" cy="635000"/>
            </a:xfrm>
            <a:prstGeom prst="roundRect">
              <a:avLst>
                <a:gd name="adj" fmla="val 40039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0" name="Shape 310"/>
            <p:cNvSpPr/>
            <p:nvPr/>
          </p:nvSpPr>
          <p:spPr>
            <a:xfrm>
              <a:off x="0" y="2112645"/>
              <a:ext cx="1664232" cy="635001"/>
            </a:xfrm>
            <a:prstGeom prst="roundRect">
              <a:avLst>
                <a:gd name="adj" fmla="val 30000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16" name="Group 316"/>
          <p:cNvGrpSpPr/>
          <p:nvPr/>
        </p:nvGrpSpPr>
        <p:grpSpPr>
          <a:xfrm>
            <a:off x="3263536" y="4396769"/>
            <a:ext cx="3864970" cy="1118375"/>
            <a:chOff x="0" y="0"/>
            <a:chExt cx="3864969" cy="1118374"/>
          </a:xfrm>
        </p:grpSpPr>
        <p:grpSp>
          <p:nvGrpSpPr>
            <p:cNvPr id="314" name="Group 314"/>
            <p:cNvGrpSpPr/>
            <p:nvPr/>
          </p:nvGrpSpPr>
          <p:grpSpPr>
            <a:xfrm>
              <a:off x="0" y="0"/>
              <a:ext cx="972688" cy="1105675"/>
              <a:chOff x="0" y="0"/>
              <a:chExt cx="972687" cy="1105674"/>
            </a:xfrm>
          </p:grpSpPr>
          <p:sp>
            <p:nvSpPr>
              <p:cNvPr id="312" name="Shape 312"/>
              <p:cNvSpPr/>
              <p:nvPr/>
            </p:nvSpPr>
            <p:spPr>
              <a:xfrm>
                <a:off x="0" y="625643"/>
                <a:ext cx="723900" cy="480032"/>
              </a:xfrm>
              <a:prstGeom prst="roundRect">
                <a:avLst>
                  <a:gd name="adj" fmla="val 15000"/>
                </a:avLst>
              </a:prstGeom>
              <a:solidFill>
                <a:srgbClr val="FFF5A8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  <p:sp>
            <p:nvSpPr>
              <p:cNvPr id="313" name="Shape 313"/>
              <p:cNvSpPr/>
              <p:nvPr/>
            </p:nvSpPr>
            <p:spPr>
              <a:xfrm>
                <a:off x="723900" y="0"/>
                <a:ext cx="248788" cy="480031"/>
              </a:xfrm>
              <a:prstGeom prst="roundRect">
                <a:avLst>
                  <a:gd name="adj" fmla="val 28942"/>
                </a:avLst>
              </a:prstGeom>
              <a:solidFill>
                <a:srgbClr val="FFF5A8"/>
              </a:solidFill>
              <a:ln w="25400" cap="flat">
                <a:noFill/>
                <a:miter lim="400000"/>
              </a:ln>
              <a:effectLst>
                <a:reflection blurRad="0" stA="71804" stPos="0" endA="0" endPos="40000" dist="0" dir="5400000" fadeDir="5400000" sx="100000" sy="-100000" kx="0" ky="0" algn="bl" rotWithShape="0"/>
              </a:effectLst>
            </p:spPr>
            <p:txBody>
              <a:bodyPr wrap="square" lIns="50800" tIns="50800" rIns="50800" bIns="50800" numCol="1" anchor="ctr">
                <a:noAutofit/>
              </a:bodyPr>
              <a:lstStyle/>
              <a:p>
                <a:pPr>
                  <a:defRPr sz="4000"/>
                </a:pPr>
              </a:p>
            </p:txBody>
          </p:sp>
        </p:grpSp>
        <p:sp>
          <p:nvSpPr>
            <p:cNvPr id="315" name="Shape 315"/>
            <p:cNvSpPr/>
            <p:nvPr/>
          </p:nvSpPr>
          <p:spPr>
            <a:xfrm>
              <a:off x="3141069" y="638343"/>
              <a:ext cx="723901" cy="480032"/>
            </a:xfrm>
            <a:prstGeom prst="roundRect">
              <a:avLst>
                <a:gd name="adj" fmla="val 15000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19" name="Group 319"/>
          <p:cNvGrpSpPr/>
          <p:nvPr/>
        </p:nvGrpSpPr>
        <p:grpSpPr>
          <a:xfrm>
            <a:off x="3410334" y="38321"/>
            <a:ext cx="6335616" cy="3578164"/>
            <a:chOff x="0" y="0"/>
            <a:chExt cx="6335614" cy="3578162"/>
          </a:xfrm>
        </p:grpSpPr>
        <p:sp>
          <p:nvSpPr>
            <p:cNvPr id="317" name="Shape 317"/>
            <p:cNvSpPr/>
            <p:nvPr/>
          </p:nvSpPr>
          <p:spPr>
            <a:xfrm>
              <a:off x="4843009" y="0"/>
              <a:ext cx="1492606" cy="1270000"/>
            </a:xfrm>
            <a:prstGeom prst="roundRect">
              <a:avLst>
                <a:gd name="adj" fmla="val 15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18" name="Shape 318"/>
            <p:cNvSpPr/>
            <p:nvPr/>
          </p:nvSpPr>
          <p:spPr>
            <a:xfrm>
              <a:off x="0" y="2308162"/>
              <a:ext cx="1492605" cy="1270001"/>
            </a:xfrm>
            <a:prstGeom prst="roundRect">
              <a:avLst>
                <a:gd name="adj" fmla="val 15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320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64049" y="445255"/>
            <a:ext cx="1943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1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006984" y="4072543"/>
            <a:ext cx="28067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2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178462" y="4086830"/>
            <a:ext cx="28067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3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979699" y="5798602"/>
            <a:ext cx="35941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4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6054762" y="5798602"/>
            <a:ext cx="38608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5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979699" y="7352061"/>
            <a:ext cx="27686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6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129994" y="7676293"/>
            <a:ext cx="18796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7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302389" y="7716873"/>
            <a:ext cx="7239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8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9346840" y="1921588"/>
            <a:ext cx="17653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29" name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9346840" y="3106356"/>
            <a:ext cx="3048001" cy="342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0" name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1979699" y="2346484"/>
            <a:ext cx="27559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1" name="pasted-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609959" y="2746534"/>
            <a:ext cx="10795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2" name="pasted-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6875394" y="51021"/>
            <a:ext cx="2755901" cy="1016001"/>
          </a:xfrm>
          <a:prstGeom prst="rect">
            <a:avLst/>
          </a:prstGeom>
          <a:ln w="12700">
            <a:miter lim="400000"/>
          </a:ln>
        </p:spPr>
      </p:pic>
      <p:sp>
        <p:nvSpPr>
          <p:cNvPr id="335" name="Shape 335"/>
          <p:cNvSpPr/>
          <p:nvPr/>
        </p:nvSpPr>
        <p:spPr>
          <a:xfrm>
            <a:off x="2321535" y="1439093"/>
            <a:ext cx="2187065" cy="12370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00" fill="norm" stroke="1" extrusionOk="0">
                <a:moveTo>
                  <a:pt x="0" y="16099"/>
                </a:moveTo>
                <a:cubicBezTo>
                  <a:pt x="2023" y="-5400"/>
                  <a:pt x="9223" y="-5366"/>
                  <a:pt x="21600" y="16200"/>
                </a:cubicBezTo>
              </a:path>
            </a:pathLst>
          </a:custGeom>
          <a:ln w="25400">
            <a:solidFill>
              <a:srgbClr val="FF2600"/>
            </a:solidFill>
            <a:miter lim="400000"/>
            <a:headEnd type="stealth"/>
          </a:ln>
        </p:spPr>
        <p:txBody>
          <a:bodyPr/>
          <a:lstStyle/>
          <a:p>
            <a:pPr/>
          </a:p>
        </p:txBody>
      </p:sp>
      <p:sp>
        <p:nvSpPr>
          <p:cNvPr id="336" name="Shape 336"/>
          <p:cNvSpPr/>
          <p:nvPr/>
        </p:nvSpPr>
        <p:spPr>
          <a:xfrm>
            <a:off x="2218556" y="5513608"/>
            <a:ext cx="1937428" cy="7056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138" h="16710" fill="norm" stroke="1" extrusionOk="0">
                <a:moveTo>
                  <a:pt x="896" y="16710"/>
                </a:moveTo>
                <a:cubicBezTo>
                  <a:pt x="-2462" y="-1678"/>
                  <a:pt x="3619" y="-4890"/>
                  <a:pt x="19138" y="7074"/>
                </a:cubicBezTo>
              </a:path>
            </a:pathLst>
          </a:custGeom>
          <a:ln w="25400">
            <a:solidFill>
              <a:srgbClr val="FF2600"/>
            </a:solidFill>
            <a:miter lim="400000"/>
            <a:headEnd type="stealth"/>
          </a:ln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Class="entr" nodeType="click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Class="entr" nodeType="click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2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click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3" grpId="17"/>
      <p:bldP build="whole" bldLvl="1" animBg="1" rev="0" advAuto="0" spid="330" grpId="2"/>
      <p:bldP build="whole" bldLvl="1" animBg="1" rev="0" advAuto="0" spid="321" grpId="4"/>
      <p:bldP build="whole" bldLvl="1" animBg="1" rev="0" advAuto="0" spid="336" grpId="11"/>
      <p:bldP build="whole" bldLvl="1" animBg="1" rev="0" advAuto="0" spid="331" grpId="1"/>
      <p:bldP build="whole" bldLvl="1" animBg="1" rev="0" advAuto="0" spid="316" grpId="7"/>
      <p:bldP build="whole" bldLvl="1" animBg="1" rev="0" advAuto="0" spid="328" grpId="12"/>
      <p:bldP build="whole" bldLvl="1" animBg="1" rev="0" advAuto="0" spid="329" grpId="13"/>
      <p:bldP build="whole" bldLvl="1" animBg="1" rev="0" advAuto="0" spid="311" grpId="9"/>
      <p:bldP build="whole" bldLvl="1" animBg="1" rev="0" advAuto="0" spid="297" grpId="16"/>
      <p:bldP build="whole" bldLvl="1" animBg="1" rev="0" advAuto="0" spid="335" grpId="5"/>
      <p:bldP build="whole" bldLvl="1" animBg="1" rev="0" advAuto="0" spid="319" grpId="3"/>
      <p:bldP build="whole" bldLvl="1" animBg="1" rev="0" advAuto="0" spid="326" grpId="19"/>
      <p:bldP build="whole" bldLvl="1" animBg="1" rev="0" advAuto="0" spid="300" grpId="20"/>
      <p:bldP build="whole" bldLvl="1" animBg="1" rev="0" advAuto="0" spid="324" grpId="10"/>
      <p:bldP build="whole" bldLvl="1" animBg="1" rev="0" advAuto="0" spid="307" grpId="15"/>
      <p:bldP build="whole" bldLvl="1" animBg="1" rev="0" advAuto="0" spid="327" grpId="21"/>
      <p:bldP build="whole" bldLvl="1" animBg="1" rev="0" advAuto="0" spid="325" grpId="14"/>
      <p:bldP build="whole" bldLvl="1" animBg="1" rev="0" advAuto="0" spid="293" grpId="18"/>
      <p:bldP build="whole" bldLvl="1" animBg="1" rev="0" advAuto="0" spid="322" grpId="6"/>
      <p:bldP build="whole" bldLvl="1" animBg="1" rev="0" advAuto="0" spid="323" grpId="8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0" name="Group 340"/>
          <p:cNvGrpSpPr/>
          <p:nvPr/>
        </p:nvGrpSpPr>
        <p:grpSpPr>
          <a:xfrm>
            <a:off x="5247686" y="4692981"/>
            <a:ext cx="1615009" cy="2209666"/>
            <a:chOff x="0" y="0"/>
            <a:chExt cx="1615007" cy="2209665"/>
          </a:xfrm>
        </p:grpSpPr>
        <p:sp>
          <p:nvSpPr>
            <p:cNvPr id="338" name="Shape 338"/>
            <p:cNvSpPr/>
            <p:nvPr/>
          </p:nvSpPr>
          <p:spPr>
            <a:xfrm>
              <a:off x="0" y="0"/>
              <a:ext cx="1270000" cy="520700"/>
            </a:xfrm>
            <a:prstGeom prst="roundRect">
              <a:avLst>
                <a:gd name="adj" fmla="val 36585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39" name="Shape 339"/>
            <p:cNvSpPr/>
            <p:nvPr/>
          </p:nvSpPr>
          <p:spPr>
            <a:xfrm>
              <a:off x="345007" y="1688965"/>
              <a:ext cx="1270001" cy="520701"/>
            </a:xfrm>
            <a:prstGeom prst="roundRect">
              <a:avLst>
                <a:gd name="adj" fmla="val 36585"/>
              </a:avLst>
            </a:prstGeom>
            <a:solidFill>
              <a:srgbClr val="EECDFE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43" name="Group 343"/>
          <p:cNvGrpSpPr/>
          <p:nvPr/>
        </p:nvGrpSpPr>
        <p:grpSpPr>
          <a:xfrm>
            <a:off x="6824594" y="4705681"/>
            <a:ext cx="2543393" cy="1968067"/>
            <a:chOff x="0" y="0"/>
            <a:chExt cx="2543392" cy="1968065"/>
          </a:xfrm>
        </p:grpSpPr>
        <p:sp>
          <p:nvSpPr>
            <p:cNvPr id="341" name="Shape 341"/>
            <p:cNvSpPr/>
            <p:nvPr/>
          </p:nvSpPr>
          <p:spPr>
            <a:xfrm>
              <a:off x="0" y="0"/>
              <a:ext cx="398418" cy="520700"/>
            </a:xfrm>
            <a:prstGeom prst="roundRect">
              <a:avLst>
                <a:gd name="adj" fmla="val 47814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42" name="Shape 342"/>
            <p:cNvSpPr/>
            <p:nvPr/>
          </p:nvSpPr>
          <p:spPr>
            <a:xfrm>
              <a:off x="2144974" y="1447365"/>
              <a:ext cx="398419" cy="520701"/>
            </a:xfrm>
            <a:prstGeom prst="roundRect">
              <a:avLst>
                <a:gd name="adj" fmla="val 47814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46" name="Group 346"/>
          <p:cNvGrpSpPr/>
          <p:nvPr/>
        </p:nvGrpSpPr>
        <p:grpSpPr>
          <a:xfrm>
            <a:off x="4334623" y="3085088"/>
            <a:ext cx="4416928" cy="628651"/>
            <a:chOff x="0" y="0"/>
            <a:chExt cx="4416926" cy="628650"/>
          </a:xfrm>
        </p:grpSpPr>
        <p:sp>
          <p:nvSpPr>
            <p:cNvPr id="344" name="Shape 344"/>
            <p:cNvSpPr/>
            <p:nvPr/>
          </p:nvSpPr>
          <p:spPr>
            <a:xfrm>
              <a:off x="4041350" y="107950"/>
              <a:ext cx="375577" cy="520700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45" name="Shape 345"/>
            <p:cNvSpPr/>
            <p:nvPr/>
          </p:nvSpPr>
          <p:spPr>
            <a:xfrm>
              <a:off x="0" y="0"/>
              <a:ext cx="230181" cy="304661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347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01559" y="1756404"/>
            <a:ext cx="7239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8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097486" y="1705604"/>
            <a:ext cx="52705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49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76399" y="1756404"/>
            <a:ext cx="10795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0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633274" y="1705604"/>
            <a:ext cx="27940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1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903177" y="2837342"/>
            <a:ext cx="29591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2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204980" y="2837342"/>
            <a:ext cx="41148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3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963916" y="4368393"/>
            <a:ext cx="59436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4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014802" y="6038747"/>
            <a:ext cx="78486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5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878738" y="7798079"/>
            <a:ext cx="8547101" cy="1384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6" name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277774" y="3110419"/>
            <a:ext cx="12827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7" name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3764049" y="445255"/>
            <a:ext cx="1943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58" name="pasted-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6875394" y="51021"/>
            <a:ext cx="2755901" cy="10160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46" grpId="6"/>
      <p:bldP build="whole" bldLvl="1" animBg="1" rev="0" advAuto="0" spid="353" grpId="7"/>
      <p:bldP build="whole" bldLvl="1" animBg="1" rev="0" advAuto="0" spid="350" grpId="2"/>
      <p:bldP build="whole" bldLvl="1" animBg="1" rev="0" advAuto="0" spid="351" grpId="4"/>
      <p:bldP build="whole" bldLvl="1" animBg="1" rev="0" advAuto="0" spid="352" grpId="5"/>
      <p:bldP build="whole" bldLvl="1" animBg="1" rev="0" advAuto="0" spid="355" grpId="11"/>
      <p:bldP build="whole" bldLvl="1" animBg="1" rev="0" advAuto="0" spid="340" grpId="9"/>
      <p:bldP build="whole" bldLvl="1" animBg="1" rev="0" advAuto="0" spid="343" grpId="10"/>
      <p:bldP build="whole" bldLvl="1" animBg="1" rev="0" advAuto="0" spid="348" grpId="1"/>
      <p:bldP build="whole" bldLvl="1" animBg="1" rev="0" advAuto="0" spid="354" grpId="8"/>
      <p:bldP build="whole" bldLvl="1" animBg="1" rev="0" advAuto="0" spid="356" grpId="3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3" name="Group 363"/>
          <p:cNvGrpSpPr/>
          <p:nvPr/>
        </p:nvGrpSpPr>
        <p:grpSpPr>
          <a:xfrm>
            <a:off x="5579994" y="6458280"/>
            <a:ext cx="2925411" cy="2566725"/>
            <a:chOff x="0" y="0"/>
            <a:chExt cx="2925410" cy="2566723"/>
          </a:xfrm>
        </p:grpSpPr>
        <p:sp>
          <p:nvSpPr>
            <p:cNvPr id="360" name="Shape 360"/>
            <p:cNvSpPr/>
            <p:nvPr/>
          </p:nvSpPr>
          <p:spPr>
            <a:xfrm>
              <a:off x="0" y="0"/>
              <a:ext cx="1152743" cy="520700"/>
            </a:xfrm>
            <a:prstGeom prst="roundRect">
              <a:avLst>
                <a:gd name="adj" fmla="val 36585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61" name="Shape 361"/>
            <p:cNvSpPr/>
            <p:nvPr/>
          </p:nvSpPr>
          <p:spPr>
            <a:xfrm>
              <a:off x="1295400" y="279400"/>
              <a:ext cx="1630011" cy="520700"/>
            </a:xfrm>
            <a:prstGeom prst="roundRect">
              <a:avLst>
                <a:gd name="adj" fmla="val 36585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62" name="Shape 362"/>
            <p:cNvSpPr/>
            <p:nvPr/>
          </p:nvSpPr>
          <p:spPr>
            <a:xfrm>
              <a:off x="576371" y="2046023"/>
              <a:ext cx="1630011" cy="520701"/>
            </a:xfrm>
            <a:prstGeom prst="roundRect">
              <a:avLst>
                <a:gd name="adj" fmla="val 36585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364" name="Shape 364"/>
          <p:cNvSpPr/>
          <p:nvPr/>
        </p:nvSpPr>
        <p:spPr>
          <a:xfrm>
            <a:off x="4786399" y="7093280"/>
            <a:ext cx="723901" cy="330201"/>
          </a:xfrm>
          <a:prstGeom prst="roundRect">
            <a:avLst>
              <a:gd name="adj" fmla="val 50000"/>
            </a:avLst>
          </a:prstGeom>
          <a:solidFill>
            <a:srgbClr val="FFF5A8"/>
          </a:solidFill>
          <a:ln w="25400">
            <a:miter lim="400000"/>
          </a:ln>
          <a:effectLst>
            <a:reflection blurRad="0" stA="71804" stPos="0" endA="0" endPos="40000" dist="0" dir="5400000" fadeDir="5400000" sx="100000" sy="-100000" kx="0" ky="0" algn="bl" rotWithShape="0"/>
          </a:effectLst>
        </p:spPr>
        <p:txBody>
          <a:bodyPr lIns="50800" tIns="50800" rIns="50800" bIns="50800" anchor="ctr"/>
          <a:lstStyle/>
          <a:p>
            <a:pPr>
              <a:defRPr sz="4000"/>
            </a:pPr>
          </a:p>
        </p:txBody>
      </p:sp>
      <p:grpSp>
        <p:nvGrpSpPr>
          <p:cNvPr id="367" name="Group 367"/>
          <p:cNvGrpSpPr/>
          <p:nvPr/>
        </p:nvGrpSpPr>
        <p:grpSpPr>
          <a:xfrm>
            <a:off x="4571753" y="4756480"/>
            <a:ext cx="1968747" cy="984251"/>
            <a:chOff x="0" y="0"/>
            <a:chExt cx="1968746" cy="984250"/>
          </a:xfrm>
        </p:grpSpPr>
        <p:sp>
          <p:nvSpPr>
            <p:cNvPr id="365" name="Shape 365"/>
            <p:cNvSpPr/>
            <p:nvPr/>
          </p:nvSpPr>
          <p:spPr>
            <a:xfrm>
              <a:off x="833350" y="0"/>
              <a:ext cx="1135397" cy="520700"/>
            </a:xfrm>
            <a:prstGeom prst="roundRect">
              <a:avLst>
                <a:gd name="adj" fmla="val 36585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66" name="Shape 366"/>
            <p:cNvSpPr/>
            <p:nvPr/>
          </p:nvSpPr>
          <p:spPr>
            <a:xfrm>
              <a:off x="0" y="654050"/>
              <a:ext cx="723900" cy="330200"/>
            </a:xfrm>
            <a:prstGeom prst="roundRect">
              <a:avLst>
                <a:gd name="adj" fmla="val 50000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70" name="Group 370"/>
          <p:cNvGrpSpPr/>
          <p:nvPr/>
        </p:nvGrpSpPr>
        <p:grpSpPr>
          <a:xfrm>
            <a:off x="8732986" y="2687022"/>
            <a:ext cx="2492890" cy="2755548"/>
            <a:chOff x="0" y="0"/>
            <a:chExt cx="2492888" cy="2755547"/>
          </a:xfrm>
        </p:grpSpPr>
        <p:sp>
          <p:nvSpPr>
            <p:cNvPr id="368" name="Shape 368"/>
            <p:cNvSpPr/>
            <p:nvPr/>
          </p:nvSpPr>
          <p:spPr>
            <a:xfrm>
              <a:off x="0" y="0"/>
              <a:ext cx="2492889" cy="1384300"/>
            </a:xfrm>
            <a:prstGeom prst="roundRect">
              <a:avLst>
                <a:gd name="adj" fmla="val 13761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69" name="Shape 369"/>
            <p:cNvSpPr/>
            <p:nvPr/>
          </p:nvSpPr>
          <p:spPr>
            <a:xfrm>
              <a:off x="0" y="1914868"/>
              <a:ext cx="635000" cy="840680"/>
            </a:xfrm>
            <a:prstGeom prst="roundRect">
              <a:avLst>
                <a:gd name="adj" fmla="val 3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371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61443" y="1826254"/>
            <a:ext cx="7239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2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76399" y="1756404"/>
            <a:ext cx="10795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3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811388" y="2687022"/>
            <a:ext cx="8547101" cy="1384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4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811388" y="4330079"/>
            <a:ext cx="6642101" cy="1384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5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004511" y="6039180"/>
            <a:ext cx="6642101" cy="1384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6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169903" y="7774054"/>
            <a:ext cx="5664201" cy="1384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7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277774" y="3110419"/>
            <a:ext cx="12827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8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3764049" y="445255"/>
            <a:ext cx="1943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79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6875394" y="51021"/>
            <a:ext cx="2755901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0" name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4097486" y="1705604"/>
            <a:ext cx="52705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381" name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9633274" y="1705604"/>
            <a:ext cx="2794001" cy="520701"/>
          </a:xfrm>
          <a:prstGeom prst="rect">
            <a:avLst/>
          </a:prstGeom>
          <a:ln w="12700">
            <a:miter lim="400000"/>
          </a:ln>
        </p:spPr>
      </p:pic>
      <p:sp>
        <p:nvSpPr>
          <p:cNvPr id="383" name="Shape 383"/>
          <p:cNvSpPr/>
          <p:nvPr/>
        </p:nvSpPr>
        <p:spPr>
          <a:xfrm>
            <a:off x="5129591" y="7487214"/>
            <a:ext cx="1194821" cy="6425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586" fill="norm" stroke="1" extrusionOk="0">
                <a:moveTo>
                  <a:pt x="0" y="16586"/>
                </a:moveTo>
                <a:cubicBezTo>
                  <a:pt x="3719" y="-2154"/>
                  <a:pt x="10919" y="-5014"/>
                  <a:pt x="21600" y="8005"/>
                </a:cubicBezTo>
              </a:path>
            </a:pathLst>
          </a:custGeom>
          <a:ln w="25400">
            <a:solidFill>
              <a:srgbClr val="FF2600"/>
            </a:solidFill>
            <a:miter lim="400000"/>
            <a:headEnd type="stealth"/>
          </a:ln>
        </p:spPr>
        <p:txBody>
          <a:bodyPr/>
          <a:lstStyle/>
          <a:p>
            <a:p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64" grpId="5"/>
      <p:bldP build="whole" bldLvl="1" animBg="1" rev="0" advAuto="0" spid="383" grpId="8"/>
      <p:bldP build="whole" bldLvl="1" animBg="1" rev="0" advAuto="0" spid="374" grpId="1"/>
      <p:bldP build="whole" bldLvl="1" animBg="1" rev="0" advAuto="0" spid="370" grpId="2"/>
      <p:bldP build="whole" bldLvl="1" animBg="1" rev="0" advAuto="0" spid="367" grpId="4"/>
      <p:bldP build="whole" bldLvl="1" animBg="1" rev="0" advAuto="0" spid="376" grpId="6"/>
      <p:bldP build="whole" bldLvl="1" animBg="1" rev="0" advAuto="0" spid="363" grpId="7"/>
      <p:bldP build="whole" bldLvl="1" animBg="1" rev="0" advAuto="0" spid="375" grpId="3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7" name="Group 387"/>
          <p:cNvGrpSpPr/>
          <p:nvPr/>
        </p:nvGrpSpPr>
        <p:grpSpPr>
          <a:xfrm>
            <a:off x="4891039" y="4683893"/>
            <a:ext cx="1655415" cy="2593751"/>
            <a:chOff x="0" y="0"/>
            <a:chExt cx="1655413" cy="2593750"/>
          </a:xfrm>
        </p:grpSpPr>
        <p:sp>
          <p:nvSpPr>
            <p:cNvPr id="385" name="Shape 385"/>
            <p:cNvSpPr/>
            <p:nvPr/>
          </p:nvSpPr>
          <p:spPr>
            <a:xfrm>
              <a:off x="78406" y="0"/>
              <a:ext cx="1577008" cy="1466481"/>
            </a:xfrm>
            <a:prstGeom prst="roundRect">
              <a:avLst>
                <a:gd name="adj" fmla="val 26711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86" name="Shape 386"/>
            <p:cNvSpPr/>
            <p:nvPr/>
          </p:nvSpPr>
          <p:spPr>
            <a:xfrm>
              <a:off x="0" y="1923970"/>
              <a:ext cx="614014" cy="669781"/>
            </a:xfrm>
            <a:prstGeom prst="roundRect">
              <a:avLst>
                <a:gd name="adj" fmla="val 50000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91" name="Group 391"/>
          <p:cNvGrpSpPr/>
          <p:nvPr/>
        </p:nvGrpSpPr>
        <p:grpSpPr>
          <a:xfrm>
            <a:off x="5757949" y="2836786"/>
            <a:ext cx="4918579" cy="3143983"/>
            <a:chOff x="0" y="0"/>
            <a:chExt cx="4918578" cy="3143981"/>
          </a:xfrm>
        </p:grpSpPr>
        <p:sp>
          <p:nvSpPr>
            <p:cNvPr id="388" name="Shape 388"/>
            <p:cNvSpPr/>
            <p:nvPr/>
          </p:nvSpPr>
          <p:spPr>
            <a:xfrm>
              <a:off x="4521757" y="0"/>
              <a:ext cx="396822" cy="584200"/>
            </a:xfrm>
            <a:prstGeom prst="roundRect">
              <a:avLst>
                <a:gd name="adj" fmla="val 48007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89" name="Shape 389"/>
            <p:cNvSpPr/>
            <p:nvPr/>
          </p:nvSpPr>
          <p:spPr>
            <a:xfrm>
              <a:off x="310175" y="1904669"/>
              <a:ext cx="396822" cy="330201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90" name="Shape 390"/>
            <p:cNvSpPr/>
            <p:nvPr/>
          </p:nvSpPr>
          <p:spPr>
            <a:xfrm>
              <a:off x="0" y="2559781"/>
              <a:ext cx="346021" cy="584201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95" name="Group 395"/>
          <p:cNvGrpSpPr/>
          <p:nvPr/>
        </p:nvGrpSpPr>
        <p:grpSpPr>
          <a:xfrm>
            <a:off x="5718746" y="2780219"/>
            <a:ext cx="6537372" cy="1224968"/>
            <a:chOff x="0" y="0"/>
            <a:chExt cx="6537371" cy="1224967"/>
          </a:xfrm>
        </p:grpSpPr>
        <p:sp>
          <p:nvSpPr>
            <p:cNvPr id="392" name="Shape 392"/>
            <p:cNvSpPr/>
            <p:nvPr/>
          </p:nvSpPr>
          <p:spPr>
            <a:xfrm>
              <a:off x="5438527" y="56567"/>
              <a:ext cx="1098845" cy="584201"/>
            </a:xfrm>
            <a:prstGeom prst="roundRect">
              <a:avLst>
                <a:gd name="adj" fmla="val 32609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93" name="Shape 393"/>
            <p:cNvSpPr/>
            <p:nvPr/>
          </p:nvSpPr>
          <p:spPr>
            <a:xfrm>
              <a:off x="400179" y="0"/>
              <a:ext cx="766949" cy="330200"/>
            </a:xfrm>
            <a:prstGeom prst="roundRect">
              <a:avLst>
                <a:gd name="adj" fmla="val 50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94" name="Shape 394"/>
            <p:cNvSpPr/>
            <p:nvPr/>
          </p:nvSpPr>
          <p:spPr>
            <a:xfrm>
              <a:off x="0" y="640767"/>
              <a:ext cx="1098844" cy="584201"/>
            </a:xfrm>
            <a:prstGeom prst="roundRect">
              <a:avLst>
                <a:gd name="adj" fmla="val 32609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398" name="Group 398"/>
          <p:cNvGrpSpPr/>
          <p:nvPr/>
        </p:nvGrpSpPr>
        <p:grpSpPr>
          <a:xfrm>
            <a:off x="4741019" y="3789121"/>
            <a:ext cx="1016931" cy="2284105"/>
            <a:chOff x="0" y="0"/>
            <a:chExt cx="1016930" cy="2284103"/>
          </a:xfrm>
        </p:grpSpPr>
        <p:sp>
          <p:nvSpPr>
            <p:cNvPr id="396" name="Shape 396"/>
            <p:cNvSpPr/>
            <p:nvPr/>
          </p:nvSpPr>
          <p:spPr>
            <a:xfrm>
              <a:off x="0" y="0"/>
              <a:ext cx="766949" cy="330200"/>
            </a:xfrm>
            <a:prstGeom prst="roundRect">
              <a:avLst>
                <a:gd name="adj" fmla="val 50000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397" name="Shape 397"/>
            <p:cNvSpPr/>
            <p:nvPr/>
          </p:nvSpPr>
          <p:spPr>
            <a:xfrm>
              <a:off x="249981" y="1953903"/>
              <a:ext cx="766950" cy="330201"/>
            </a:xfrm>
            <a:prstGeom prst="roundRect">
              <a:avLst>
                <a:gd name="adj" fmla="val 50000"/>
              </a:avLst>
            </a:prstGeom>
            <a:solidFill>
              <a:srgbClr val="FFF5A8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399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61443" y="1826254"/>
            <a:ext cx="7239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0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76399" y="1756404"/>
            <a:ext cx="10795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1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661443" y="2697086"/>
            <a:ext cx="5664201" cy="1384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2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912046" y="4683893"/>
            <a:ext cx="4572001" cy="1384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3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912046" y="6693443"/>
            <a:ext cx="3556001" cy="584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4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6753076" y="6693443"/>
            <a:ext cx="3238501" cy="5334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5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2912046" y="7902893"/>
            <a:ext cx="20574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6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5198046" y="7852093"/>
            <a:ext cx="17526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7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277774" y="3110419"/>
            <a:ext cx="12827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8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61443" y="1826254"/>
            <a:ext cx="7239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09" name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3764049" y="445255"/>
            <a:ext cx="1943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0" name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6875394" y="51021"/>
            <a:ext cx="2755901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1" name="pasted-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4097486" y="1705604"/>
            <a:ext cx="52705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2" name="pasted-image.pdf"/>
          <p:cNvPicPr>
            <a:picLocks noChangeAspect="1"/>
          </p:cNvPicPr>
          <p:nvPr/>
        </p:nvPicPr>
        <p:blipFill>
          <a:blip r:embed="rId14">
            <a:extLst/>
          </a:blip>
          <a:stretch>
            <a:fillRect/>
          </a:stretch>
        </p:blipFill>
        <p:spPr>
          <a:xfrm>
            <a:off x="9633274" y="1705604"/>
            <a:ext cx="27940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13" name="pasted-image.pdf"/>
          <p:cNvPicPr>
            <a:picLocks noChangeAspect="1"/>
          </p:cNvPicPr>
          <p:nvPr/>
        </p:nvPicPr>
        <p:blipFill>
          <a:blip r:embed="rId15">
            <a:extLst/>
          </a:blip>
          <a:stretch>
            <a:fillRect/>
          </a:stretch>
        </p:blipFill>
        <p:spPr>
          <a:xfrm>
            <a:off x="10478117" y="2945319"/>
            <a:ext cx="1778001" cy="3302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16" name="Group 416"/>
          <p:cNvGrpSpPr/>
          <p:nvPr/>
        </p:nvGrpSpPr>
        <p:grpSpPr>
          <a:xfrm>
            <a:off x="4401086" y="6181381"/>
            <a:ext cx="1582223" cy="618128"/>
            <a:chOff x="0" y="0"/>
            <a:chExt cx="1582222" cy="618126"/>
          </a:xfrm>
        </p:grpSpPr>
        <p:sp>
          <p:nvSpPr>
            <p:cNvPr id="417" name="Shape 417"/>
            <p:cNvSpPr/>
            <p:nvPr/>
          </p:nvSpPr>
          <p:spPr>
            <a:xfrm>
              <a:off x="0" y="-1"/>
              <a:ext cx="1582223" cy="618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64" fill="norm" stroke="1" extrusionOk="0">
                  <a:moveTo>
                    <a:pt x="0" y="16264"/>
                  </a:moveTo>
                  <a:cubicBezTo>
                    <a:pt x="1436" y="-4057"/>
                    <a:pt x="8636" y="-5336"/>
                    <a:pt x="21600" y="12427"/>
                  </a:cubicBezTo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/>
            <a:lstStyle/>
            <a:p>
              <a:pPr/>
            </a:p>
          </p:txBody>
        </p:sp>
        <p:sp>
          <p:nvSpPr>
            <p:cNvPr id="418" name="Shape 418"/>
            <p:cNvSpPr/>
            <p:nvPr/>
          </p:nvSpPr>
          <p:spPr>
            <a:xfrm>
              <a:off x="4960" y="112094"/>
              <a:ext cx="657288" cy="506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732" fill="norm" stroke="1" extrusionOk="0">
                  <a:moveTo>
                    <a:pt x="0" y="16732"/>
                  </a:moveTo>
                  <a:cubicBezTo>
                    <a:pt x="10630" y="-1599"/>
                    <a:pt x="17830" y="-4868"/>
                    <a:pt x="21600" y="6924"/>
                  </a:cubicBezTo>
                </a:path>
              </a:pathLst>
            </a:custGeom>
            <a:noFill/>
            <a:ln w="25400" cap="flat">
              <a:solidFill>
                <a:srgbClr val="FF2600"/>
              </a:solidFill>
              <a:prstDash val="solid"/>
              <a:miter lim="400000"/>
              <a:headEnd type="stealth" w="med" len="med"/>
            </a:ln>
            <a:effectLst/>
          </p:spPr>
          <p:txBody>
            <a:bodyPr/>
            <a:lstStyle/>
            <a:p>
              <a:pPr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13" grpId="1"/>
      <p:bldP build="whole" bldLvl="1" animBg="1" rev="0" advAuto="0" spid="403" grpId="6"/>
      <p:bldP build="whole" bldLvl="1" animBg="1" rev="0" advAuto="0" spid="387" grpId="7"/>
      <p:bldP build="whole" bldLvl="1" animBg="1" rev="0" advAuto="0" spid="416" grpId="9"/>
      <p:bldP build="whole" bldLvl="1" animBg="1" rev="0" advAuto="0" spid="405" grpId="10"/>
      <p:bldP build="whole" bldLvl="1" animBg="1" rev="0" advAuto="0" spid="406" grpId="11"/>
      <p:bldP build="whole" bldLvl="1" animBg="1" rev="0" advAuto="0" spid="404" grpId="8"/>
      <p:bldP build="whole" bldLvl="1" animBg="1" rev="0" advAuto="0" spid="398" grpId="5"/>
      <p:bldP build="whole" bldLvl="1" animBg="1" rev="0" advAuto="0" spid="395" grpId="3"/>
      <p:bldP build="whole" bldLvl="1" animBg="1" rev="0" advAuto="0" spid="402" grpId="2"/>
      <p:bldP build="whole" bldLvl="1" animBg="1" rev="0" advAuto="0" spid="391" grpId="4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2" name="Group 422"/>
          <p:cNvGrpSpPr/>
          <p:nvPr/>
        </p:nvGrpSpPr>
        <p:grpSpPr>
          <a:xfrm>
            <a:off x="6116141" y="3901213"/>
            <a:ext cx="3515154" cy="3523837"/>
            <a:chOff x="0" y="0"/>
            <a:chExt cx="3515152" cy="3523836"/>
          </a:xfrm>
        </p:grpSpPr>
        <p:sp>
          <p:nvSpPr>
            <p:cNvPr id="420" name="Shape 420"/>
            <p:cNvSpPr/>
            <p:nvPr/>
          </p:nvSpPr>
          <p:spPr>
            <a:xfrm>
              <a:off x="2137202" y="0"/>
              <a:ext cx="1377951" cy="647375"/>
            </a:xfrm>
            <a:prstGeom prst="roundRect">
              <a:avLst>
                <a:gd name="adj" fmla="val 29427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21" name="Shape 421"/>
            <p:cNvSpPr/>
            <p:nvPr/>
          </p:nvSpPr>
          <p:spPr>
            <a:xfrm>
              <a:off x="0" y="2876462"/>
              <a:ext cx="1377950" cy="647375"/>
            </a:xfrm>
            <a:prstGeom prst="roundRect">
              <a:avLst>
                <a:gd name="adj" fmla="val 29427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425" name="Group 425"/>
          <p:cNvGrpSpPr/>
          <p:nvPr/>
        </p:nvGrpSpPr>
        <p:grpSpPr>
          <a:xfrm>
            <a:off x="4200275" y="2988964"/>
            <a:ext cx="5431020" cy="4385449"/>
            <a:chOff x="0" y="0"/>
            <a:chExt cx="5431018" cy="4385448"/>
          </a:xfrm>
        </p:grpSpPr>
        <p:sp>
          <p:nvSpPr>
            <p:cNvPr id="423" name="Shape 423"/>
            <p:cNvSpPr/>
            <p:nvPr/>
          </p:nvSpPr>
          <p:spPr>
            <a:xfrm>
              <a:off x="4053068" y="0"/>
              <a:ext cx="1377951" cy="647375"/>
            </a:xfrm>
            <a:prstGeom prst="roundRect">
              <a:avLst>
                <a:gd name="adj" fmla="val 29427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24" name="Shape 424"/>
            <p:cNvSpPr/>
            <p:nvPr/>
          </p:nvSpPr>
          <p:spPr>
            <a:xfrm>
              <a:off x="0" y="3738074"/>
              <a:ext cx="1377950" cy="647375"/>
            </a:xfrm>
            <a:prstGeom prst="roundRect">
              <a:avLst>
                <a:gd name="adj" fmla="val 29427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426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61443" y="1826254"/>
            <a:ext cx="7239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7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337505" y="3052301"/>
            <a:ext cx="52705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8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76399" y="1756404"/>
            <a:ext cx="10795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29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873293" y="3052301"/>
            <a:ext cx="27940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0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741491" y="6777675"/>
            <a:ext cx="17526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1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209800" y="6777675"/>
            <a:ext cx="1282701" cy="520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2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7870783" y="3901213"/>
            <a:ext cx="2755901" cy="444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3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873293" y="4876800"/>
            <a:ext cx="723901" cy="330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434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3764049" y="445255"/>
            <a:ext cx="19431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35" name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6875394" y="51021"/>
            <a:ext cx="2755901" cy="10160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38" name="Group 438"/>
          <p:cNvGrpSpPr/>
          <p:nvPr/>
        </p:nvGrpSpPr>
        <p:grpSpPr>
          <a:xfrm>
            <a:off x="8244223" y="3910193"/>
            <a:ext cx="2373481" cy="515160"/>
            <a:chOff x="0" y="0"/>
            <a:chExt cx="2373479" cy="515158"/>
          </a:xfrm>
        </p:grpSpPr>
        <p:sp>
          <p:nvSpPr>
            <p:cNvPr id="436" name="Shape 436"/>
            <p:cNvSpPr/>
            <p:nvPr/>
          </p:nvSpPr>
          <p:spPr>
            <a:xfrm flipV="1">
              <a:off x="1858320" y="-1"/>
              <a:ext cx="515160" cy="515160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437" name="Shape 437"/>
            <p:cNvSpPr/>
            <p:nvPr/>
          </p:nvSpPr>
          <p:spPr>
            <a:xfrm flipV="1">
              <a:off x="-1" y="-1"/>
              <a:ext cx="515160" cy="515160"/>
            </a:xfrm>
            <a:prstGeom prst="line">
              <a:avLst/>
            </a:prstGeom>
            <a:noFill/>
            <a:ln w="25400" cap="flat">
              <a:solidFill>
                <a:srgbClr val="FF2600"/>
              </a:solidFill>
              <a:prstDash val="solid"/>
              <a:miter lim="400000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4000"/>
              </a:p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1" p14:dur="2000">
        <p:dissolve/>
      </p:transition>
    </mc:Choice>
    <mc:Fallback>
      <p:transition spd="slow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32" grpId="1"/>
      <p:bldP build="whole" bldLvl="1" animBg="1" rev="0" advAuto="0" spid="433" grpId="5"/>
      <p:bldP build="whole" bldLvl="1" animBg="1" rev="0" advAuto="0" spid="422" grpId="3"/>
      <p:bldP build="whole" bldLvl="1" animBg="1" rev="0" advAuto="0" spid="425" grpId="2"/>
      <p:bldP build="whole" bldLvl="1" animBg="1" rev="0" advAuto="0" spid="438" grpId="4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/>
          <p:nvPr/>
        </p:nvSpPr>
        <p:spPr>
          <a:xfrm>
            <a:off x="1018440" y="320407"/>
            <a:ext cx="10708036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Voici quelques exemples de variable aléatoire qui suivent </a:t>
            </a:r>
          </a:p>
          <a:p>
            <a:pPr/>
            <a:r>
              <a:t>une loi de Poisson</a:t>
            </a:r>
          </a:p>
        </p:txBody>
      </p:sp>
      <p:sp>
        <p:nvSpPr>
          <p:cNvPr id="441" name="Shape 441"/>
          <p:cNvSpPr/>
          <p:nvPr/>
        </p:nvSpPr>
        <p:spPr>
          <a:xfrm>
            <a:off x="360185" y="1905562"/>
            <a:ext cx="12644615" cy="45275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330200" indent="-330200" algn="l">
              <a:lnSpc>
                <a:spcPct val="150000"/>
              </a:lnSpc>
              <a:buClr>
                <a:srgbClr val="535353"/>
              </a:buClr>
              <a:buSzPct val="88000"/>
              <a:buChar char="•"/>
            </a:pPr>
            <a:r>
              <a:t>Le nombre de coquilles par page d’un livre.</a:t>
            </a:r>
          </a:p>
          <a:p>
            <a:pPr marL="330200" indent="-330200" algn="l">
              <a:lnSpc>
                <a:spcPct val="150000"/>
              </a:lnSpc>
              <a:buClr>
                <a:srgbClr val="535353"/>
              </a:buClr>
              <a:buSzPct val="88000"/>
              <a:buChar char="•"/>
            </a:pPr>
            <a:r>
              <a:t>Le nombre d’individus dépassant l’âge de100 ans dans une ville.</a:t>
            </a:r>
          </a:p>
          <a:p>
            <a:pPr marL="330200" indent="-330200" algn="l">
              <a:lnSpc>
                <a:spcPct val="150000"/>
              </a:lnSpc>
              <a:buClr>
                <a:srgbClr val="535353"/>
              </a:buClr>
              <a:buSzPct val="88000"/>
              <a:buChar char="•"/>
            </a:pPr>
            <a:r>
              <a:t>Le nombre de maisons vendu par un agent d’immeuble par jour. </a:t>
            </a:r>
          </a:p>
          <a:p>
            <a:pPr marL="330200" indent="-330200" algn="l">
              <a:lnSpc>
                <a:spcPct val="150000"/>
              </a:lnSpc>
              <a:buClr>
                <a:srgbClr val="535353"/>
              </a:buClr>
              <a:buSzPct val="88000"/>
              <a:buChar char="•"/>
            </a:pPr>
            <a:r>
              <a:t>Le nombre de particules alpha émis par un élément radioactif par seconde</a:t>
            </a:r>
          </a:p>
          <a:p>
            <a:pPr marL="330200" indent="-330200" algn="l">
              <a:lnSpc>
                <a:spcPct val="150000"/>
              </a:lnSpc>
              <a:buClr>
                <a:srgbClr val="535353"/>
              </a:buClr>
              <a:buSzPct val="88000"/>
              <a:buChar char="•"/>
            </a:pPr>
            <a:r>
              <a:t>Le nombre de postes devenu vacant dans une école par an. </a:t>
            </a:r>
          </a:p>
        </p:txBody>
      </p:sp>
      <p:grpSp>
        <p:nvGrpSpPr>
          <p:cNvPr id="444" name="Group 444"/>
          <p:cNvGrpSpPr/>
          <p:nvPr/>
        </p:nvGrpSpPr>
        <p:grpSpPr>
          <a:xfrm>
            <a:off x="1787971" y="7350449"/>
            <a:ext cx="9428858" cy="622301"/>
            <a:chOff x="0" y="0"/>
            <a:chExt cx="9428857" cy="622300"/>
          </a:xfrm>
        </p:grpSpPr>
        <p:sp>
          <p:nvSpPr>
            <p:cNvPr id="442" name="Shape 442"/>
            <p:cNvSpPr/>
            <p:nvPr/>
          </p:nvSpPr>
          <p:spPr>
            <a:xfrm>
              <a:off x="0" y="0"/>
              <a:ext cx="9428858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Dans ces cas on utilise pour      la valeur moyenne  </a:t>
              </a:r>
            </a:p>
          </p:txBody>
        </p:sp>
        <p:pic>
          <p:nvPicPr>
            <p:cNvPr id="443" name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5309420" y="146050"/>
              <a:ext cx="241301" cy="330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4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4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4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4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4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44" grpId="2"/>
      <p:bldP build="p" bldLvl="5" animBg="1" rev="0" advAuto="0" spid="441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Shape 446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grpSp>
        <p:nvGrpSpPr>
          <p:cNvPr id="450" name="Group 450"/>
          <p:cNvGrpSpPr/>
          <p:nvPr/>
        </p:nvGrpSpPr>
        <p:grpSpPr>
          <a:xfrm>
            <a:off x="2718729" y="342899"/>
            <a:ext cx="10286071" cy="2184401"/>
            <a:chOff x="0" y="0"/>
            <a:chExt cx="10286069" cy="2184400"/>
          </a:xfrm>
        </p:grpSpPr>
        <p:sp>
          <p:nvSpPr>
            <p:cNvPr id="447" name="Shape 447"/>
            <p:cNvSpPr/>
            <p:nvPr/>
          </p:nvSpPr>
          <p:spPr>
            <a:xfrm>
              <a:off x="0" y="0"/>
              <a:ext cx="10286070" cy="2184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On a mesuré qu’une matière radioactive émet en moyenne 2,3 particules     par seconde par gramme. Quelle est la probabilité qu’au plus 3 particules     soient émises?</a:t>
              </a:r>
            </a:p>
          </p:txBody>
        </p:sp>
        <p:pic>
          <p:nvPicPr>
            <p:cNvPr id="448" name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4408629" y="787400"/>
              <a:ext cx="2794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49" name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8814971" y="1287448"/>
              <a:ext cx="2794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53" name="Group 453"/>
          <p:cNvGrpSpPr/>
          <p:nvPr/>
        </p:nvGrpSpPr>
        <p:grpSpPr>
          <a:xfrm>
            <a:off x="1719377" y="2527299"/>
            <a:ext cx="9190658" cy="622301"/>
            <a:chOff x="0" y="0"/>
            <a:chExt cx="9190657" cy="622300"/>
          </a:xfrm>
        </p:grpSpPr>
        <p:sp>
          <p:nvSpPr>
            <p:cNvPr id="451" name="Shape 451"/>
            <p:cNvSpPr/>
            <p:nvPr/>
          </p:nvSpPr>
          <p:spPr>
            <a:xfrm>
              <a:off x="0" y="0"/>
              <a:ext cx="9190658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Ici le nombre d’atomes      par gramme est grand </a:t>
              </a:r>
            </a:p>
          </p:txBody>
        </p:sp>
        <p:pic>
          <p:nvPicPr>
            <p:cNvPr id="452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4582628" y="247650"/>
              <a:ext cx="254001" cy="215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56" name="Group 456"/>
          <p:cNvGrpSpPr/>
          <p:nvPr/>
        </p:nvGrpSpPr>
        <p:grpSpPr>
          <a:xfrm>
            <a:off x="832141" y="3149599"/>
            <a:ext cx="11765311" cy="939801"/>
            <a:chOff x="0" y="0"/>
            <a:chExt cx="11765309" cy="939800"/>
          </a:xfrm>
        </p:grpSpPr>
        <p:sp>
          <p:nvSpPr>
            <p:cNvPr id="454" name="Shape 454"/>
            <p:cNvSpPr/>
            <p:nvPr/>
          </p:nvSpPr>
          <p:spPr>
            <a:xfrm>
              <a:off x="0" y="196849"/>
              <a:ext cx="11765310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 et la probabilité qu’un atome se désintègre                 est petite. </a:t>
              </a:r>
            </a:p>
          </p:txBody>
        </p:sp>
        <p:pic>
          <p:nvPicPr>
            <p:cNvPr id="455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8073330" y="0"/>
              <a:ext cx="1574801" cy="939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457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333500" y="4667249"/>
            <a:ext cx="1498600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58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67164" y="6007099"/>
            <a:ext cx="75946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59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232467" y="6849263"/>
            <a:ext cx="9728201" cy="1028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60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958488" y="4711699"/>
            <a:ext cx="23495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61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188767" y="4337089"/>
            <a:ext cx="3771901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62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2273764" y="8250227"/>
            <a:ext cx="1790701" cy="406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53" grpId="1"/>
      <p:bldP build="whole" bldLvl="1" animBg="1" rev="0" advAuto="0" spid="462" grpId="8"/>
      <p:bldP build="whole" bldLvl="1" animBg="1" rev="0" advAuto="0" spid="457" grpId="3"/>
      <p:bldP build="whole" bldLvl="1" animBg="1" rev="0" advAuto="0" spid="461" grpId="5"/>
      <p:bldP build="whole" bldLvl="1" animBg="1" rev="0" advAuto="0" spid="460" grpId="4"/>
      <p:bldP build="whole" bldLvl="1" animBg="1" rev="0" advAuto="0" spid="459" grpId="7"/>
      <p:bldP build="whole" bldLvl="1" animBg="1" rev="0" advAuto="0" spid="458" grpId="6"/>
      <p:bldP build="whole" bldLvl="1" animBg="1" rev="0" advAuto="0" spid="456" grpId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Shape 464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465" name="Shape 465"/>
          <p:cNvSpPr/>
          <p:nvPr/>
        </p:nvSpPr>
        <p:spPr>
          <a:xfrm>
            <a:off x="5557080" y="4565650"/>
            <a:ext cx="1890640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 25 à 32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Shape 467"/>
          <p:cNvSpPr/>
          <p:nvPr>
            <p:ph type="body" idx="13"/>
          </p:nvPr>
        </p:nvSpPr>
        <p:spPr>
          <a:xfrm>
            <a:off x="3569133" y="165100"/>
            <a:ext cx="5866534" cy="800100"/>
          </a:xfrm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Loi hypergéométrique</a:t>
            </a:r>
          </a:p>
        </p:txBody>
      </p:sp>
      <p:sp>
        <p:nvSpPr>
          <p:cNvPr id="468" name="Shape 468"/>
          <p:cNvSpPr/>
          <p:nvPr/>
        </p:nvSpPr>
        <p:spPr>
          <a:xfrm>
            <a:off x="1363837" y="1502655"/>
            <a:ext cx="10673894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Considérons l’expérience aléatoire consistant à piger sans remise     boules d’une urne en contenant     .      </a:t>
            </a:r>
          </a:p>
        </p:txBody>
      </p:sp>
      <p:pic>
        <p:nvPicPr>
          <p:cNvPr id="469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910570" y="2262104"/>
            <a:ext cx="254001" cy="215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72" name="Group 472"/>
          <p:cNvGrpSpPr/>
          <p:nvPr/>
        </p:nvGrpSpPr>
        <p:grpSpPr>
          <a:xfrm>
            <a:off x="2991966" y="4733752"/>
            <a:ext cx="6753052" cy="622301"/>
            <a:chOff x="0" y="0"/>
            <a:chExt cx="6753051" cy="622300"/>
          </a:xfrm>
        </p:grpSpPr>
        <p:pic>
          <p:nvPicPr>
            <p:cNvPr id="470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152400"/>
              <a:ext cx="381000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71" name="Shape 471"/>
            <p:cNvSpPr/>
            <p:nvPr/>
          </p:nvSpPr>
          <p:spPr>
            <a:xfrm>
              <a:off x="469899" y="-1"/>
              <a:ext cx="6283153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: le nombre de boules succès pigé.</a:t>
              </a:r>
            </a:p>
          </p:txBody>
        </p:sp>
      </p:grpSp>
      <p:pic>
        <p:nvPicPr>
          <p:cNvPr id="473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352324" y="2160504"/>
            <a:ext cx="393701" cy="3175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77" name="Group 477"/>
          <p:cNvGrpSpPr/>
          <p:nvPr/>
        </p:nvGrpSpPr>
        <p:grpSpPr>
          <a:xfrm>
            <a:off x="286221" y="2870722"/>
            <a:ext cx="12432358" cy="1143001"/>
            <a:chOff x="0" y="0"/>
            <a:chExt cx="12432357" cy="1143000"/>
          </a:xfrm>
        </p:grpSpPr>
        <p:sp>
          <p:nvSpPr>
            <p:cNvPr id="474" name="Shape 474"/>
            <p:cNvSpPr/>
            <p:nvPr/>
          </p:nvSpPr>
          <p:spPr>
            <a:xfrm>
              <a:off x="0" y="0"/>
              <a:ext cx="12432358" cy="1143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Il y a deux types de boules. On nomme les        d’un type succès et </a:t>
              </a:r>
            </a:p>
            <a:p>
              <a:pPr/>
              <a:r>
                <a:t>les        autre échec</a:t>
              </a:r>
            </a:p>
          </p:txBody>
        </p:sp>
        <p:pic>
          <p:nvPicPr>
            <p:cNvPr id="475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8045905" y="126999"/>
              <a:ext cx="660401" cy="406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76" name="pasted-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5078802" y="698499"/>
              <a:ext cx="609601" cy="4064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478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4696857" y="7965392"/>
            <a:ext cx="30734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479" name="Shape 479"/>
          <p:cNvSpPr/>
          <p:nvPr/>
        </p:nvSpPr>
        <p:spPr>
          <a:xfrm>
            <a:off x="1471972" y="6089222"/>
            <a:ext cx="10060856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La loi d’une telle variable aléatoire est dite suivre une </a:t>
            </a:r>
          </a:p>
          <a:p>
            <a:pPr/>
            <a:r>
              <a:t>loi hypergéométrique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77" grpId="1"/>
      <p:bldP build="whole" bldLvl="1" animBg="1" rev="0" advAuto="0" spid="478" grpId="4"/>
      <p:bldP build="whole" bldLvl="1" animBg="1" rev="0" advAuto="0" spid="472" grpId="2"/>
      <p:bldP build="whole" bldLvl="1" animBg="1" rev="0" advAuto="0" spid="479" grpId="3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 dernier cours, nous avons vu</a:t>
            </a:r>
          </a:p>
        </p:txBody>
      </p:sp>
      <p:pic>
        <p:nvPicPr>
          <p:cNvPr id="133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483897" y="2009126"/>
            <a:ext cx="10795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855225" y="1908071"/>
            <a:ext cx="14351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Shape 135"/>
          <p:cNvSpPr/>
          <p:nvPr/>
        </p:nvSpPr>
        <p:spPr>
          <a:xfrm flipV="1">
            <a:off x="8026301" y="1908071"/>
            <a:ext cx="1" cy="7454116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136" name="Shape 136"/>
          <p:cNvSpPr/>
          <p:nvPr/>
        </p:nvSpPr>
        <p:spPr>
          <a:xfrm flipV="1">
            <a:off x="10452001" y="1908071"/>
            <a:ext cx="1" cy="7454116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137" name="Shape 137"/>
          <p:cNvSpPr/>
          <p:nvPr/>
        </p:nvSpPr>
        <p:spPr>
          <a:xfrm flipV="1">
            <a:off x="4328269" y="1908071"/>
            <a:ext cx="1" cy="7454116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138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553174" y="1993800"/>
            <a:ext cx="19304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39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8794948" y="3654425"/>
            <a:ext cx="495301" cy="3048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0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1000829" y="3633241"/>
            <a:ext cx="711201" cy="304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1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391745" y="3233191"/>
            <a:ext cx="2222501" cy="1104901"/>
          </a:xfrm>
          <a:prstGeom prst="rect">
            <a:avLst/>
          </a:prstGeom>
          <a:ln w="12700">
            <a:miter lim="400000"/>
          </a:ln>
        </p:spPr>
      </p:pic>
      <p:sp>
        <p:nvSpPr>
          <p:cNvPr id="142" name="Shape 142"/>
          <p:cNvSpPr/>
          <p:nvPr/>
        </p:nvSpPr>
        <p:spPr>
          <a:xfrm>
            <a:off x="273344" y="2612528"/>
            <a:ext cx="12016982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143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716685" y="5381128"/>
            <a:ext cx="1130301" cy="508001"/>
          </a:xfrm>
          <a:prstGeom prst="rect">
            <a:avLst/>
          </a:prstGeom>
          <a:ln w="12700">
            <a:miter lim="400000"/>
          </a:ln>
        </p:spPr>
      </p:pic>
      <p:sp>
        <p:nvSpPr>
          <p:cNvPr id="144" name="Shape 144"/>
          <p:cNvSpPr/>
          <p:nvPr/>
        </p:nvSpPr>
        <p:spPr>
          <a:xfrm>
            <a:off x="273344" y="4809480"/>
            <a:ext cx="12016982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145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9056985" y="5230117"/>
            <a:ext cx="266701" cy="1028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1058425" y="5230117"/>
            <a:ext cx="1028701" cy="1028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7" name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10911929" y="7615832"/>
            <a:ext cx="1600201" cy="1066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48" name="pasted-image.pdf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9056985" y="7691391"/>
            <a:ext cx="266701" cy="927101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Shape 149"/>
          <p:cNvSpPr/>
          <p:nvPr/>
        </p:nvSpPr>
        <p:spPr>
          <a:xfrm>
            <a:off x="273344" y="6752282"/>
            <a:ext cx="12016982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150" name="pasted-image.pdf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4693245" y="7615832"/>
            <a:ext cx="2921001" cy="11049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53" name="Group 153"/>
          <p:cNvGrpSpPr/>
          <p:nvPr/>
        </p:nvGrpSpPr>
        <p:grpSpPr>
          <a:xfrm>
            <a:off x="826788" y="2746031"/>
            <a:ext cx="2400301" cy="1274561"/>
            <a:chOff x="0" y="0"/>
            <a:chExt cx="2400300" cy="1274559"/>
          </a:xfrm>
        </p:grpSpPr>
        <p:pic>
          <p:nvPicPr>
            <p:cNvPr id="151" name="pasted-image.pdf"/>
            <p:cNvPicPr>
              <a:picLocks noChangeAspect="1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0" y="804659"/>
              <a:ext cx="2400300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2" name="Shape 152"/>
            <p:cNvSpPr/>
            <p:nvPr/>
          </p:nvSpPr>
          <p:spPr>
            <a:xfrm>
              <a:off x="285788" y="-1"/>
              <a:ext cx="1986186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Binomiale</a:t>
              </a:r>
            </a:p>
          </p:txBody>
        </p:sp>
      </p:grpSp>
      <p:grpSp>
        <p:nvGrpSpPr>
          <p:cNvPr id="156" name="Group 156"/>
          <p:cNvGrpSpPr/>
          <p:nvPr/>
        </p:nvGrpSpPr>
        <p:grpSpPr>
          <a:xfrm>
            <a:off x="826788" y="5101580"/>
            <a:ext cx="2552999" cy="1246089"/>
            <a:chOff x="0" y="0"/>
            <a:chExt cx="2552997" cy="1246088"/>
          </a:xfrm>
        </p:grpSpPr>
        <p:pic>
          <p:nvPicPr>
            <p:cNvPr id="154" name="pasted-image.pdf"/>
            <p:cNvPicPr>
              <a:picLocks noChangeAspect="1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569267" y="776188"/>
              <a:ext cx="19177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5" name="Shape 155"/>
            <p:cNvSpPr/>
            <p:nvPr/>
          </p:nvSpPr>
          <p:spPr>
            <a:xfrm>
              <a:off x="0" y="-1"/>
              <a:ext cx="2552998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Géométrique</a:t>
              </a:r>
            </a:p>
          </p:txBody>
        </p:sp>
      </p:grpSp>
      <p:grpSp>
        <p:nvGrpSpPr>
          <p:cNvPr id="159" name="Group 159"/>
          <p:cNvGrpSpPr/>
          <p:nvPr/>
        </p:nvGrpSpPr>
        <p:grpSpPr>
          <a:xfrm>
            <a:off x="216667" y="7198270"/>
            <a:ext cx="3620543" cy="1420222"/>
            <a:chOff x="0" y="0"/>
            <a:chExt cx="3620541" cy="1420221"/>
          </a:xfrm>
        </p:grpSpPr>
        <p:pic>
          <p:nvPicPr>
            <p:cNvPr id="157" name="pasted-image.pdf"/>
            <p:cNvPicPr>
              <a:picLocks noChangeAspect="1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517401" y="950321"/>
              <a:ext cx="27432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58" name="Shape 158"/>
            <p:cNvSpPr/>
            <p:nvPr/>
          </p:nvSpPr>
          <p:spPr>
            <a:xfrm>
              <a:off x="0" y="-1"/>
              <a:ext cx="3620542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Binomiale négative</a:t>
              </a:r>
            </a:p>
          </p:txBody>
        </p:sp>
      </p:grpSp>
      <p:sp>
        <p:nvSpPr>
          <p:cNvPr id="160" name="Shape 160"/>
          <p:cNvSpPr/>
          <p:nvPr/>
        </p:nvSpPr>
        <p:spPr>
          <a:xfrm>
            <a:off x="1857996" y="1798389"/>
            <a:ext cx="73335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Loi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8" grpId="11"/>
      <p:bldP build="whole" bldLvl="1" animBg="1" rev="0" advAuto="0" spid="143" grpId="6"/>
      <p:bldP build="whole" bldLvl="1" animBg="1" rev="0" advAuto="0" spid="153" grpId="1"/>
      <p:bldP build="whole" bldLvl="1" animBg="1" rev="0" advAuto="0" spid="146" grpId="8"/>
      <p:bldP build="whole" bldLvl="1" animBg="1" rev="0" advAuto="0" spid="140" grpId="4"/>
      <p:bldP build="whole" bldLvl="1" animBg="1" rev="0" advAuto="0" spid="145" grpId="7"/>
      <p:bldP build="whole" bldLvl="1" animBg="1" rev="0" advAuto="0" spid="150" grpId="10"/>
      <p:bldP build="whole" bldLvl="1" animBg="1" rev="0" advAuto="0" spid="147" grpId="12"/>
      <p:bldP build="whole" bldLvl="1" animBg="1" rev="0" advAuto="0" spid="141" grpId="2"/>
      <p:bldP build="whole" bldLvl="1" animBg="1" rev="0" advAuto="0" spid="139" grpId="3"/>
      <p:bldP build="whole" bldLvl="1" animBg="1" rev="0" advAuto="0" spid="159" grpId="9"/>
      <p:bldP build="whole" bldLvl="1" animBg="1" rev="0" advAuto="0" spid="156" grpId="5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93365" y="436981"/>
            <a:ext cx="30734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82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141588" y="6262417"/>
            <a:ext cx="5702301" cy="23241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487" name="Group 487"/>
          <p:cNvGrpSpPr/>
          <p:nvPr/>
        </p:nvGrpSpPr>
        <p:grpSpPr>
          <a:xfrm>
            <a:off x="919167" y="1260450"/>
            <a:ext cx="11427510" cy="1104901"/>
            <a:chOff x="-76236" y="0"/>
            <a:chExt cx="11427509" cy="1104900"/>
          </a:xfrm>
        </p:grpSpPr>
        <p:sp>
          <p:nvSpPr>
            <p:cNvPr id="483" name="Shape 483"/>
            <p:cNvSpPr/>
            <p:nvPr/>
          </p:nvSpPr>
          <p:spPr>
            <a:xfrm>
              <a:off x="-76237" y="241299"/>
              <a:ext cx="10166896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Le nombre de façons de piger     boules parmi        est  </a:t>
              </a:r>
            </a:p>
          </p:txBody>
        </p:sp>
        <p:pic>
          <p:nvPicPr>
            <p:cNvPr id="484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10436872" y="0"/>
              <a:ext cx="914401" cy="1104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85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5647990" y="482600"/>
              <a:ext cx="2540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86" name="pasted-image.pdf"/>
            <p:cNvPicPr>
              <a:picLocks noChangeAspect="1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8800183" y="393700"/>
              <a:ext cx="393701" cy="3175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492" name="Group 492"/>
          <p:cNvGrpSpPr/>
          <p:nvPr/>
        </p:nvGrpSpPr>
        <p:grpSpPr>
          <a:xfrm>
            <a:off x="1251241" y="3071661"/>
            <a:ext cx="10391660" cy="1104901"/>
            <a:chOff x="0" y="0"/>
            <a:chExt cx="10391659" cy="1104900"/>
          </a:xfrm>
        </p:grpSpPr>
        <p:pic>
          <p:nvPicPr>
            <p:cNvPr id="488" name="pasted-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7496059" y="0"/>
              <a:ext cx="2895601" cy="1104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grpSp>
          <p:nvGrpSpPr>
            <p:cNvPr id="491" name="Group 491"/>
            <p:cNvGrpSpPr/>
            <p:nvPr/>
          </p:nvGrpSpPr>
          <p:grpSpPr>
            <a:xfrm>
              <a:off x="0" y="201838"/>
              <a:ext cx="7107139" cy="622301"/>
              <a:chOff x="-76237" y="0"/>
              <a:chExt cx="7107138" cy="622300"/>
            </a:xfrm>
          </p:grpSpPr>
          <p:sp>
            <p:nvSpPr>
              <p:cNvPr id="489" name="Shape 489"/>
              <p:cNvSpPr/>
              <p:nvPr/>
            </p:nvSpPr>
            <p:spPr>
              <a:xfrm>
                <a:off x="-76238" y="-1"/>
                <a:ext cx="7107140" cy="6223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val="1"/>
                </a:ext>
              </a:extLst>
            </p:spPr>
            <p:txBody>
              <a:bodyPr wrap="none" lIns="50800" tIns="50800" rIns="50800" bIns="50800" numCol="1" anchor="ctr">
                <a:spAutoFit/>
              </a:bodyPr>
              <a:lstStyle/>
              <a:p>
                <a:pPr/>
                <a:r>
                  <a:t>le nombre de façons de piger     succès</a:t>
                </a:r>
              </a:p>
            </p:txBody>
          </p:sp>
          <p:pic>
            <p:nvPicPr>
              <p:cNvPr id="490" name="pasted-image.pdf"/>
              <p:cNvPicPr>
                <a:picLocks noChangeAspect="1"/>
              </p:cNvPicPr>
              <p:nvPr/>
            </p:nvPicPr>
            <p:blipFill>
              <a:blip r:embed="rId8">
                <a:extLst/>
              </a:blip>
              <a:stretch>
                <a:fillRect/>
              </a:stretch>
            </p:blipFill>
            <p:spPr>
              <a:xfrm>
                <a:off x="5383206" y="136497"/>
                <a:ext cx="215901" cy="330201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sp>
        <p:nvSpPr>
          <p:cNvPr id="493" name="Shape 493"/>
          <p:cNvSpPr/>
          <p:nvPr/>
        </p:nvSpPr>
        <p:spPr>
          <a:xfrm>
            <a:off x="5992738" y="4565649"/>
            <a:ext cx="1019324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donc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82" grpId="4"/>
      <p:bldP build="whole" bldLvl="1" animBg="1" rev="0" advAuto="0" spid="493" grpId="3"/>
      <p:bldP build="whole" bldLvl="1" animBg="1" rev="0" advAuto="0" spid="487" grpId="1"/>
      <p:bldP build="whole" bldLvl="1" animBg="1" rev="0" advAuto="0" spid="492" grpId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5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94431" y="1823031"/>
            <a:ext cx="30734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6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079461" y="5792949"/>
            <a:ext cx="22352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497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444991" y="5573707"/>
            <a:ext cx="4102101" cy="939801"/>
          </a:xfrm>
          <a:prstGeom prst="rect">
            <a:avLst/>
          </a:prstGeom>
          <a:ln w="12700">
            <a:miter lim="400000"/>
          </a:ln>
        </p:spPr>
      </p:pic>
      <p:sp>
        <p:nvSpPr>
          <p:cNvPr id="498" name="Shape 498"/>
          <p:cNvSpPr/>
          <p:nvPr/>
        </p:nvSpPr>
        <p:spPr>
          <a:xfrm>
            <a:off x="1743842" y="3135820"/>
            <a:ext cx="948824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Ici nous ne démontrera pas comment on a obtenu </a:t>
            </a:r>
          </a:p>
          <a:p>
            <a:pPr/>
            <a:r>
              <a:t>l’espérance et la variance 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98" grpId="1"/>
      <p:bldP build="whole" bldLvl="1" animBg="1" rev="0" advAuto="0" spid="496" grpId="2"/>
      <p:bldP build="whole" bldLvl="1" animBg="1" rev="0" advAuto="0" spid="497" grpId="3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Shape 500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Exemple:</a:t>
            </a:r>
          </a:p>
        </p:txBody>
      </p:sp>
      <p:sp>
        <p:nvSpPr>
          <p:cNvPr id="501" name="Shape 501"/>
          <p:cNvSpPr/>
          <p:nvPr/>
        </p:nvSpPr>
        <p:spPr>
          <a:xfrm>
            <a:off x="2676218" y="184150"/>
            <a:ext cx="10213421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/>
          </a:lstStyle>
          <a:p>
            <a:pPr/>
            <a:r>
              <a:t>Un groupe de calcul différentiel est composé de 10 étudiants en science humaine et de 20 étudiants en science de la nature.</a:t>
            </a:r>
          </a:p>
        </p:txBody>
      </p:sp>
      <p:sp>
        <p:nvSpPr>
          <p:cNvPr id="502" name="Shape 502"/>
          <p:cNvSpPr/>
          <p:nvPr/>
        </p:nvSpPr>
        <p:spPr>
          <a:xfrm>
            <a:off x="354087" y="2024093"/>
            <a:ext cx="12296627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L’enseignant sélectionne au hasard 8 étudiants. Quelle est la probabilité d’avoir sélectionné 5 étudiants en science de la nature? </a:t>
            </a:r>
          </a:p>
        </p:txBody>
      </p:sp>
      <p:pic>
        <p:nvPicPr>
          <p:cNvPr id="503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20333" y="4876800"/>
            <a:ext cx="2781301" cy="2324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4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4023" y="5803900"/>
            <a:ext cx="19050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05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207900" y="3463179"/>
            <a:ext cx="3517901" cy="1104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05" grpId="2"/>
      <p:bldP build="whole" bldLvl="1" animBg="1" rev="0" advAuto="0" spid="504" grpId="3"/>
      <p:bldP build="whole" bldLvl="1" animBg="1" rev="0" advAuto="0" spid="502" grpId="1"/>
      <p:bldP build="whole" bldLvl="1" animBg="1" rev="0" advAuto="0" spid="503" grpId="4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Shape 507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Faites les exercices suivants</a:t>
            </a:r>
          </a:p>
        </p:txBody>
      </p:sp>
      <p:sp>
        <p:nvSpPr>
          <p:cNvPr id="508" name="Shape 508"/>
          <p:cNvSpPr/>
          <p:nvPr/>
        </p:nvSpPr>
        <p:spPr>
          <a:xfrm>
            <a:off x="5154686" y="4565650"/>
            <a:ext cx="2695428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 3.33 et 3.34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Shape 510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Aujourd’hui, nous avons vu</a:t>
            </a:r>
          </a:p>
        </p:txBody>
      </p:sp>
      <p:pic>
        <p:nvPicPr>
          <p:cNvPr id="511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483897" y="2009126"/>
            <a:ext cx="10795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12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0855225" y="1908071"/>
            <a:ext cx="14351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513" name="Shape 513"/>
          <p:cNvSpPr/>
          <p:nvPr/>
        </p:nvSpPr>
        <p:spPr>
          <a:xfrm flipV="1">
            <a:off x="8026301" y="1908071"/>
            <a:ext cx="1" cy="7454116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14" name="Shape 514"/>
          <p:cNvSpPr/>
          <p:nvPr/>
        </p:nvSpPr>
        <p:spPr>
          <a:xfrm flipV="1">
            <a:off x="10452001" y="1908071"/>
            <a:ext cx="1" cy="7454116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15" name="Shape 515"/>
          <p:cNvSpPr/>
          <p:nvPr/>
        </p:nvSpPr>
        <p:spPr>
          <a:xfrm flipV="1">
            <a:off x="4328269" y="1908071"/>
            <a:ext cx="1" cy="7454116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pic>
        <p:nvPicPr>
          <p:cNvPr id="516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553174" y="1993800"/>
            <a:ext cx="19304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517" name="Shape 517"/>
          <p:cNvSpPr/>
          <p:nvPr/>
        </p:nvSpPr>
        <p:spPr>
          <a:xfrm>
            <a:off x="273344" y="2612528"/>
            <a:ext cx="12016982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18" name="Shape 518"/>
          <p:cNvSpPr/>
          <p:nvPr/>
        </p:nvSpPr>
        <p:spPr>
          <a:xfrm>
            <a:off x="374410" y="5622428"/>
            <a:ext cx="12016982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pPr>
              <a:defRPr sz="4000"/>
            </a:pPr>
          </a:p>
        </p:txBody>
      </p:sp>
      <p:sp>
        <p:nvSpPr>
          <p:cNvPr id="519" name="Shape 519"/>
          <p:cNvSpPr/>
          <p:nvPr/>
        </p:nvSpPr>
        <p:spPr>
          <a:xfrm>
            <a:off x="1857996" y="1798389"/>
            <a:ext cx="73335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Loi</a:t>
            </a:r>
          </a:p>
        </p:txBody>
      </p:sp>
      <p:grpSp>
        <p:nvGrpSpPr>
          <p:cNvPr id="522" name="Group 522"/>
          <p:cNvGrpSpPr/>
          <p:nvPr/>
        </p:nvGrpSpPr>
        <p:grpSpPr>
          <a:xfrm>
            <a:off x="1024152" y="2847086"/>
            <a:ext cx="2755703" cy="1671838"/>
            <a:chOff x="0" y="0"/>
            <a:chExt cx="2755701" cy="1671837"/>
          </a:xfrm>
        </p:grpSpPr>
        <p:sp>
          <p:nvSpPr>
            <p:cNvPr id="520" name="Shape 520"/>
            <p:cNvSpPr/>
            <p:nvPr/>
          </p:nvSpPr>
          <p:spPr>
            <a:xfrm>
              <a:off x="0" y="0"/>
              <a:ext cx="275570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Loi de Poisson</a:t>
              </a:r>
            </a:p>
          </p:txBody>
        </p:sp>
        <p:pic>
          <p:nvPicPr>
            <p:cNvPr id="521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253977" y="1201937"/>
              <a:ext cx="19431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523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635644" y="3403010"/>
            <a:ext cx="1257301" cy="1016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4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9143142" y="3620367"/>
            <a:ext cx="2413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5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334844" y="3593465"/>
            <a:ext cx="2413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6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4660141" y="6440919"/>
            <a:ext cx="3073401" cy="2324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7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8982190" y="7203318"/>
            <a:ext cx="495301" cy="304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528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0582159" y="6818027"/>
            <a:ext cx="2019301" cy="9398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531" name="Group 531"/>
          <p:cNvGrpSpPr/>
          <p:nvPr/>
        </p:nvGrpSpPr>
        <p:grpSpPr>
          <a:xfrm>
            <a:off x="25400" y="6171318"/>
            <a:ext cx="4188470" cy="1822600"/>
            <a:chOff x="0" y="0"/>
            <a:chExt cx="4188469" cy="1822598"/>
          </a:xfrm>
        </p:grpSpPr>
        <p:pic>
          <p:nvPicPr>
            <p:cNvPr id="529" name="pasted-image.pdf"/>
            <p:cNvPicPr>
              <a:picLocks noChangeAspect="1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795582" y="1352698"/>
              <a:ext cx="30734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530" name="Shape 530"/>
            <p:cNvSpPr/>
            <p:nvPr/>
          </p:nvSpPr>
          <p:spPr>
            <a:xfrm>
              <a:off x="0" y="0"/>
              <a:ext cx="418847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Loi hypergéométrique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28" grpId="8"/>
      <p:bldP build="whole" bldLvl="1" animBg="1" rev="0" advAuto="0" spid="525" grpId="4"/>
      <p:bldP build="whole" bldLvl="1" animBg="1" rev="0" advAuto="0" spid="524" grpId="3"/>
      <p:bldP build="whole" bldLvl="1" animBg="1" rev="0" advAuto="0" spid="531" grpId="5"/>
      <p:bldP build="whole" bldLvl="1" animBg="1" rev="0" advAuto="0" spid="522" grpId="1"/>
      <p:bldP build="whole" bldLvl="1" animBg="1" rev="0" advAuto="0" spid="527" grpId="7"/>
      <p:bldP build="whole" bldLvl="1" animBg="1" rev="0" advAuto="0" spid="526" grpId="6"/>
      <p:bldP build="whole" bldLvl="1" animBg="1" rev="0" advAuto="0" spid="523" grpId="2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Shape 533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</p:spPr>
        <p:txBody>
          <a:bodyPr/>
          <a:lstStyle/>
          <a:p>
            <a:pPr/>
            <a:r>
              <a:t>Devoir:</a:t>
            </a:r>
          </a:p>
        </p:txBody>
      </p:sp>
      <p:sp>
        <p:nvSpPr>
          <p:cNvPr id="534" name="Shape 534"/>
          <p:cNvSpPr/>
          <p:nvPr/>
        </p:nvSpPr>
        <p:spPr>
          <a:xfrm>
            <a:off x="6670439" y="4254500"/>
            <a:ext cx="2576439" cy="622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# 3.25 à 3.34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>
            <p:ph type="body" idx="13"/>
          </p:nvPr>
        </p:nvSpPr>
        <p:spPr>
          <a:xfrm>
            <a:off x="4089423" y="2870472"/>
            <a:ext cx="5655781" cy="1663701"/>
          </a:xfrm>
          <a:prstGeom prst="rect">
            <a:avLst/>
          </a:prstGeom>
        </p:spPr>
        <p:txBody>
          <a:bodyPr/>
          <a:lstStyle/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Loi de Poisson</a:t>
            </a:r>
          </a:p>
          <a:p>
            <a:pPr lvl="1" marL="635000" indent="-635000">
              <a:lnSpc>
                <a:spcPct val="200000"/>
              </a:lnSpc>
              <a:spcBef>
                <a:spcPts val="0"/>
              </a:spcBef>
              <a:buClr>
                <a:srgbClr val="008B81"/>
              </a:buClr>
              <a:buSzPct val="125000"/>
              <a:buFont typeface="Lucida Grande"/>
              <a:buChar char="✓"/>
              <a:defRPr sz="36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pPr>
            <a:r>
              <a:t>Loi hypergéométrique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nodeType="with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6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>
            <p:ph type="body" idx="13"/>
          </p:nvPr>
        </p:nvSpPr>
        <p:spPr>
          <a:prstGeom prst="roundRect">
            <a:avLst>
              <a:gd name="adj" fmla="val 50000"/>
            </a:avLst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sz="4000">
                <a:solidFill>
                  <a:srgbClr val="000000"/>
                </a:solidFill>
                <a:latin typeface="+mn-lt"/>
                <a:ea typeface="+mn-ea"/>
                <a:cs typeface="+mn-cs"/>
                <a:sym typeface="Baskerville"/>
              </a:defRPr>
            </a:lvl1pPr>
          </a:lstStyle>
          <a:p>
            <a:pPr/>
            <a:r>
              <a:t>Loi de poisson</a:t>
            </a:r>
          </a:p>
        </p:txBody>
      </p:sp>
      <p:pic>
        <p:nvPicPr>
          <p:cNvPr id="165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82066" y="4368800"/>
            <a:ext cx="3873501" cy="1016000"/>
          </a:xfrm>
          <a:prstGeom prst="rect">
            <a:avLst/>
          </a:prstGeom>
          <a:ln w="12700">
            <a:miter lim="400000"/>
          </a:ln>
        </p:spPr>
      </p:pic>
      <p:sp>
        <p:nvSpPr>
          <p:cNvPr id="166" name="Shape 166"/>
          <p:cNvSpPr/>
          <p:nvPr/>
        </p:nvSpPr>
        <p:spPr>
          <a:xfrm>
            <a:off x="1407120" y="1200149"/>
            <a:ext cx="9733360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Une variable aléatoire pouvant prendre pour valeurs</a:t>
            </a:r>
          </a:p>
        </p:txBody>
      </p:sp>
      <p:sp>
        <p:nvSpPr>
          <p:cNvPr id="167" name="Shape 167"/>
          <p:cNvSpPr/>
          <p:nvPr/>
        </p:nvSpPr>
        <p:spPr>
          <a:xfrm>
            <a:off x="5302250" y="2241549"/>
            <a:ext cx="2400301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0, 1, 2, 3, …</a:t>
            </a:r>
          </a:p>
        </p:txBody>
      </p:sp>
      <p:grpSp>
        <p:nvGrpSpPr>
          <p:cNvPr id="170" name="Group 170"/>
          <p:cNvGrpSpPr/>
          <p:nvPr/>
        </p:nvGrpSpPr>
        <p:grpSpPr>
          <a:xfrm>
            <a:off x="4984241" y="3305174"/>
            <a:ext cx="3428865" cy="622301"/>
            <a:chOff x="0" y="0"/>
            <a:chExt cx="3428863" cy="622300"/>
          </a:xfrm>
        </p:grpSpPr>
        <p:sp>
          <p:nvSpPr>
            <p:cNvPr id="168" name="Shape 168"/>
            <p:cNvSpPr/>
            <p:nvPr/>
          </p:nvSpPr>
          <p:spPr>
            <a:xfrm>
              <a:off x="0" y="-1"/>
              <a:ext cx="3036318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avec paramètre </a:t>
              </a:r>
            </a:p>
          </p:txBody>
        </p:sp>
        <p:pic>
          <p:nvPicPr>
            <p:cNvPr id="169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3187563" y="146050"/>
              <a:ext cx="241301" cy="3302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71" name="Shape 171"/>
          <p:cNvSpPr/>
          <p:nvPr/>
        </p:nvSpPr>
        <p:spPr>
          <a:xfrm>
            <a:off x="4609330" y="6267449"/>
            <a:ext cx="398933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est dite loi de Poisson</a:t>
            </a:r>
          </a:p>
        </p:txBody>
      </p:sp>
      <p:pic>
        <p:nvPicPr>
          <p:cNvPr id="172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808233" y="4685407"/>
            <a:ext cx="1257301" cy="469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3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598219" y="7809061"/>
            <a:ext cx="1943101" cy="469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7" grpId="1"/>
      <p:bldP build="whole" bldLvl="1" animBg="1" rev="0" advAuto="0" spid="172" grpId="4"/>
      <p:bldP build="whole" bldLvl="1" animBg="1" rev="0" advAuto="0" spid="171" grpId="5"/>
      <p:bldP build="whole" bldLvl="1" animBg="1" rev="0" advAuto="0" spid="170" grpId="2"/>
      <p:bldP build="whole" bldLvl="1" animBg="1" rev="0" advAuto="0" spid="165" grpId="3"/>
      <p:bldP build="whole" bldLvl="1" animBg="1" rev="0" advAuto="0" spid="173" grpId="6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" name="Group 177"/>
          <p:cNvGrpSpPr/>
          <p:nvPr/>
        </p:nvGrpSpPr>
        <p:grpSpPr>
          <a:xfrm>
            <a:off x="4359585" y="3338615"/>
            <a:ext cx="7080387" cy="2672378"/>
            <a:chOff x="0" y="0"/>
            <a:chExt cx="7080385" cy="2672376"/>
          </a:xfrm>
        </p:grpSpPr>
        <p:sp>
          <p:nvSpPr>
            <p:cNvPr id="175" name="Shape 175"/>
            <p:cNvSpPr/>
            <p:nvPr/>
          </p:nvSpPr>
          <p:spPr>
            <a:xfrm>
              <a:off x="0" y="1134192"/>
              <a:ext cx="1386192" cy="1538185"/>
            </a:xfrm>
            <a:prstGeom prst="roundRect">
              <a:avLst>
                <a:gd name="adj" fmla="val 13743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176" name="Shape 176"/>
            <p:cNvSpPr/>
            <p:nvPr/>
          </p:nvSpPr>
          <p:spPr>
            <a:xfrm>
              <a:off x="5694194" y="0"/>
              <a:ext cx="1386192" cy="1538184"/>
            </a:xfrm>
            <a:prstGeom prst="roundRect">
              <a:avLst>
                <a:gd name="adj" fmla="val 13743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pic>
        <p:nvPicPr>
          <p:cNvPr id="178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66359" y="2811239"/>
            <a:ext cx="53594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79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180376" y="4606900"/>
            <a:ext cx="2565401" cy="1270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0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285300" y="6523260"/>
            <a:ext cx="16129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81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309809" y="6623620"/>
            <a:ext cx="660401" cy="317501"/>
          </a:xfrm>
          <a:prstGeom prst="rect">
            <a:avLst/>
          </a:prstGeom>
          <a:ln w="12700">
            <a:miter lim="400000"/>
          </a:ln>
        </p:spPr>
      </p:pic>
      <p:sp>
        <p:nvSpPr>
          <p:cNvPr id="182" name="Shape 182"/>
          <p:cNvSpPr/>
          <p:nvPr/>
        </p:nvSpPr>
        <p:spPr>
          <a:xfrm>
            <a:off x="953430" y="615949"/>
            <a:ext cx="10922125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On peut vérifier que cette loi est bien une loi de probabilité</a:t>
            </a:r>
          </a:p>
        </p:txBody>
      </p:sp>
      <p:pic>
        <p:nvPicPr>
          <p:cNvPr id="183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9103171" y="3446239"/>
            <a:ext cx="2324101" cy="1270001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86" name="Group 186"/>
          <p:cNvGrpSpPr/>
          <p:nvPr/>
        </p:nvGrpSpPr>
        <p:grpSpPr>
          <a:xfrm>
            <a:off x="7897790" y="2031094"/>
            <a:ext cx="4522181" cy="622301"/>
            <a:chOff x="0" y="0"/>
            <a:chExt cx="4522179" cy="622300"/>
          </a:xfrm>
        </p:grpSpPr>
        <p:sp>
          <p:nvSpPr>
            <p:cNvPr id="184" name="Shape 184"/>
            <p:cNvSpPr/>
            <p:nvPr/>
          </p:nvSpPr>
          <p:spPr>
            <a:xfrm>
              <a:off x="0" y="-1"/>
              <a:ext cx="3977060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La série de Taylor de</a:t>
              </a:r>
            </a:p>
          </p:txBody>
        </p:sp>
        <p:pic>
          <p:nvPicPr>
            <p:cNvPr id="185" name="pasted-image.pdf"/>
            <p:cNvPicPr>
              <a:picLocks noChangeAspect="1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4128479" y="127000"/>
              <a:ext cx="393701" cy="342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88" name="Shape 188"/>
          <p:cNvSpPr/>
          <p:nvPr/>
        </p:nvSpPr>
        <p:spPr>
          <a:xfrm>
            <a:off x="3838689" y="1947771"/>
            <a:ext cx="1516116" cy="13516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359" h="16236" fill="norm" stroke="1" extrusionOk="0">
                <a:moveTo>
                  <a:pt x="7" y="16236"/>
                </a:moveTo>
                <a:cubicBezTo>
                  <a:pt x="-241" y="-4397"/>
                  <a:pt x="6876" y="-5364"/>
                  <a:pt x="21359" y="13336"/>
                </a:cubicBezTo>
              </a:path>
            </a:pathLst>
          </a:custGeom>
          <a:ln w="25400">
            <a:solidFill>
              <a:srgbClr val="FF2600"/>
            </a:solidFill>
            <a:miter lim="400000"/>
            <a:headEnd type="stealth"/>
          </a:ln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79" grpId="2"/>
      <p:bldP build="whole" bldLvl="1" animBg="1" rev="0" advAuto="0" spid="183" grpId="4"/>
      <p:bldP build="whole" bldLvl="1" animBg="1" rev="0" advAuto="0" spid="181" grpId="8"/>
      <p:bldP build="whole" bldLvl="1" animBg="1" rev="0" advAuto="0" spid="186" grpId="5"/>
      <p:bldP build="whole" bldLvl="1" animBg="1" rev="0" advAuto="0" spid="177" grpId="6"/>
      <p:bldP build="whole" bldLvl="1" animBg="1" rev="0" advAuto="0" spid="188" grpId="3"/>
      <p:bldP build="whole" bldLvl="1" animBg="1" rev="0" advAuto="0" spid="178" grpId="1"/>
      <p:bldP build="whole" bldLvl="1" animBg="1" rev="0" advAuto="0" spid="180" grpId="7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/>
          <p:nvPr/>
        </p:nvSpPr>
        <p:spPr>
          <a:xfrm>
            <a:off x="97135" y="575714"/>
            <a:ext cx="12810530" cy="166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Un des intérêts qu’on porte à la loi de Poisson est dû au fait que dans certaines situations elle permet d’obtenir une approximation de la loi binomiale.</a:t>
            </a:r>
          </a:p>
        </p:txBody>
      </p:sp>
      <p:grpSp>
        <p:nvGrpSpPr>
          <p:cNvPr id="193" name="Group 193"/>
          <p:cNvGrpSpPr/>
          <p:nvPr/>
        </p:nvGrpSpPr>
        <p:grpSpPr>
          <a:xfrm>
            <a:off x="4647381" y="2756287"/>
            <a:ext cx="4222677" cy="622301"/>
            <a:chOff x="0" y="0"/>
            <a:chExt cx="4222675" cy="622300"/>
          </a:xfrm>
        </p:grpSpPr>
        <p:sp>
          <p:nvSpPr>
            <p:cNvPr id="191" name="Shape 191"/>
            <p:cNvSpPr/>
            <p:nvPr/>
          </p:nvSpPr>
          <p:spPr>
            <a:xfrm>
              <a:off x="0" y="0"/>
              <a:ext cx="952352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Soit </a:t>
              </a:r>
            </a:p>
          </p:txBody>
        </p:sp>
        <p:pic>
          <p:nvPicPr>
            <p:cNvPr id="192" name="pasted-image.pdf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822375" y="152400"/>
              <a:ext cx="2400301" cy="4699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grpSp>
        <p:nvGrpSpPr>
          <p:cNvPr id="199" name="Group 199"/>
          <p:cNvGrpSpPr/>
          <p:nvPr/>
        </p:nvGrpSpPr>
        <p:grpSpPr>
          <a:xfrm>
            <a:off x="3587700" y="4299724"/>
            <a:ext cx="6381924" cy="622301"/>
            <a:chOff x="0" y="0"/>
            <a:chExt cx="6381923" cy="622300"/>
          </a:xfrm>
        </p:grpSpPr>
        <p:sp>
          <p:nvSpPr>
            <p:cNvPr id="194" name="Shape 194"/>
            <p:cNvSpPr/>
            <p:nvPr/>
          </p:nvSpPr>
          <p:spPr>
            <a:xfrm>
              <a:off x="0" y="-1"/>
              <a:ext cx="1462237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tel que </a:t>
              </a:r>
            </a:p>
          </p:txBody>
        </p:sp>
        <p:pic>
          <p:nvPicPr>
            <p:cNvPr id="195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rcRect l="0" t="0" r="0" b="0"/>
            <a:stretch>
              <a:fillRect/>
            </a:stretch>
          </p:blipFill>
          <p:spPr>
            <a:xfrm>
              <a:off x="1569318" y="254000"/>
              <a:ext cx="254001" cy="2159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96" name="pasted-image.pdf"/>
            <p:cNvPicPr>
              <a:picLocks noChangeAspect="1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4385791" y="254000"/>
              <a:ext cx="254001" cy="304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97" name="Shape 197"/>
            <p:cNvSpPr/>
            <p:nvPr/>
          </p:nvSpPr>
          <p:spPr>
            <a:xfrm>
              <a:off x="1930399" y="-1"/>
              <a:ext cx="224671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est grand et</a:t>
              </a:r>
            </a:p>
          </p:txBody>
        </p:sp>
        <p:sp>
          <p:nvSpPr>
            <p:cNvPr id="198" name="Shape 198"/>
            <p:cNvSpPr/>
            <p:nvPr/>
          </p:nvSpPr>
          <p:spPr>
            <a:xfrm>
              <a:off x="4848473" y="-1"/>
              <a:ext cx="1533451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est petit</a:t>
              </a:r>
            </a:p>
          </p:txBody>
        </p:sp>
      </p:grpSp>
      <p:grpSp>
        <p:nvGrpSpPr>
          <p:cNvPr id="202" name="Group 202"/>
          <p:cNvGrpSpPr/>
          <p:nvPr/>
        </p:nvGrpSpPr>
        <p:grpSpPr>
          <a:xfrm>
            <a:off x="3765946" y="5519246"/>
            <a:ext cx="6203679" cy="622301"/>
            <a:chOff x="0" y="0"/>
            <a:chExt cx="6203677" cy="622300"/>
          </a:xfrm>
        </p:grpSpPr>
        <p:sp>
          <p:nvSpPr>
            <p:cNvPr id="200" name="Shape 200"/>
            <p:cNvSpPr/>
            <p:nvPr/>
          </p:nvSpPr>
          <p:spPr>
            <a:xfrm>
              <a:off x="0" y="-1"/>
              <a:ext cx="6203678" cy="622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/>
            </a:lstStyle>
            <a:p>
              <a:pPr/>
              <a:r>
                <a:t>de telle sorte que        soit moyen.</a:t>
              </a:r>
            </a:p>
          </p:txBody>
        </p:sp>
        <p:pic>
          <p:nvPicPr>
            <p:cNvPr id="201" name="pasted-image.pdf"/>
            <p:cNvPicPr>
              <a:picLocks noChangeAspect="1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3365760" y="247650"/>
              <a:ext cx="495301" cy="30480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203" name="Shape 203"/>
          <p:cNvSpPr/>
          <p:nvPr/>
        </p:nvSpPr>
        <p:spPr>
          <a:xfrm>
            <a:off x="1496838" y="7532648"/>
            <a:ext cx="2372619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par exemple</a:t>
            </a:r>
          </a:p>
        </p:txBody>
      </p:sp>
      <p:pic>
        <p:nvPicPr>
          <p:cNvPr id="204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4650109" y="7678698"/>
            <a:ext cx="1549401" cy="3302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5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501185" y="7386598"/>
            <a:ext cx="1371601" cy="939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06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0174461" y="7653298"/>
            <a:ext cx="1333501" cy="4064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6" grpId="7"/>
      <p:bldP build="whole" bldLvl="1" animBg="1" rev="0" advAuto="0" spid="193" grpId="1"/>
      <p:bldP build="whole" bldLvl="1" animBg="1" rev="0" advAuto="0" spid="199" grpId="2"/>
      <p:bldP build="whole" bldLvl="1" animBg="1" rev="0" advAuto="0" spid="203" grpId="4"/>
      <p:bldP build="whole" bldLvl="1" animBg="1" rev="0" advAuto="0" spid="205" grpId="6"/>
      <p:bldP build="whole" bldLvl="1" animBg="1" rev="0" advAuto="0" spid="202" grpId="3"/>
      <p:bldP build="whole" bldLvl="1" animBg="1" rev="0" advAuto="0" spid="204" grpId="5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0" name="Group 210"/>
          <p:cNvGrpSpPr/>
          <p:nvPr/>
        </p:nvGrpSpPr>
        <p:grpSpPr>
          <a:xfrm>
            <a:off x="3456251" y="1865312"/>
            <a:ext cx="2108252" cy="2776638"/>
            <a:chOff x="0" y="0"/>
            <a:chExt cx="2108250" cy="2776636"/>
          </a:xfrm>
        </p:grpSpPr>
        <p:sp>
          <p:nvSpPr>
            <p:cNvPr id="208" name="Shape 208"/>
            <p:cNvSpPr/>
            <p:nvPr/>
          </p:nvSpPr>
          <p:spPr>
            <a:xfrm>
              <a:off x="0" y="0"/>
              <a:ext cx="874760" cy="1270000"/>
            </a:xfrm>
            <a:prstGeom prst="roundRect">
              <a:avLst>
                <a:gd name="adj" fmla="val 21777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09" name="Shape 209"/>
            <p:cNvSpPr/>
            <p:nvPr/>
          </p:nvSpPr>
          <p:spPr>
            <a:xfrm>
              <a:off x="0" y="1506636"/>
              <a:ext cx="2108251" cy="1270001"/>
            </a:xfrm>
            <a:prstGeom prst="roundRect">
              <a:avLst>
                <a:gd name="adj" fmla="val 15000"/>
              </a:avLst>
            </a:prstGeom>
            <a:solidFill>
              <a:srgbClr val="0DFCFF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14" name="Group 214"/>
          <p:cNvGrpSpPr/>
          <p:nvPr/>
        </p:nvGrpSpPr>
        <p:grpSpPr>
          <a:xfrm>
            <a:off x="3456251" y="3371949"/>
            <a:ext cx="4735125" cy="2620765"/>
            <a:chOff x="0" y="0"/>
            <a:chExt cx="4735123" cy="2620764"/>
          </a:xfrm>
        </p:grpSpPr>
        <p:sp>
          <p:nvSpPr>
            <p:cNvPr id="211" name="Shape 211"/>
            <p:cNvSpPr/>
            <p:nvPr/>
          </p:nvSpPr>
          <p:spPr>
            <a:xfrm>
              <a:off x="0" y="1998464"/>
              <a:ext cx="4735124" cy="622301"/>
            </a:xfrm>
            <a:prstGeom prst="roundRect">
              <a:avLst>
                <a:gd name="adj" fmla="val 30612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12" name="Shape 212"/>
            <p:cNvSpPr/>
            <p:nvPr/>
          </p:nvSpPr>
          <p:spPr>
            <a:xfrm>
              <a:off x="500786" y="0"/>
              <a:ext cx="882713" cy="622300"/>
            </a:xfrm>
            <a:prstGeom prst="roundRect">
              <a:avLst>
                <a:gd name="adj" fmla="val 30612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13" name="Shape 213"/>
            <p:cNvSpPr/>
            <p:nvPr/>
          </p:nvSpPr>
          <p:spPr>
            <a:xfrm>
              <a:off x="475386" y="673100"/>
              <a:ext cx="1632866" cy="622300"/>
            </a:xfrm>
            <a:prstGeom prst="roundRect">
              <a:avLst>
                <a:gd name="adj" fmla="val 30612"/>
              </a:avLst>
            </a:prstGeom>
            <a:solidFill>
              <a:srgbClr val="CCFCC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18" name="Group 218"/>
          <p:cNvGrpSpPr/>
          <p:nvPr/>
        </p:nvGrpSpPr>
        <p:grpSpPr>
          <a:xfrm>
            <a:off x="5883037" y="882650"/>
            <a:ext cx="6250933" cy="3695800"/>
            <a:chOff x="0" y="0"/>
            <a:chExt cx="6250932" cy="3695799"/>
          </a:xfrm>
        </p:grpSpPr>
        <p:sp>
          <p:nvSpPr>
            <p:cNvPr id="215" name="Shape 215"/>
            <p:cNvSpPr/>
            <p:nvPr/>
          </p:nvSpPr>
          <p:spPr>
            <a:xfrm>
              <a:off x="5809369" y="0"/>
              <a:ext cx="441564" cy="1104900"/>
            </a:xfrm>
            <a:prstGeom prst="roundRect">
              <a:avLst>
                <a:gd name="adj" fmla="val 43142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16" name="Shape 216"/>
            <p:cNvSpPr/>
            <p:nvPr/>
          </p:nvSpPr>
          <p:spPr>
            <a:xfrm>
              <a:off x="0" y="2590899"/>
              <a:ext cx="441563" cy="1104901"/>
            </a:xfrm>
            <a:prstGeom prst="roundRect">
              <a:avLst>
                <a:gd name="adj" fmla="val 43142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17" name="Shape 217"/>
            <p:cNvSpPr/>
            <p:nvPr/>
          </p:nvSpPr>
          <p:spPr>
            <a:xfrm>
              <a:off x="2211361" y="2590899"/>
              <a:ext cx="441563" cy="1104901"/>
            </a:xfrm>
            <a:prstGeom prst="roundRect">
              <a:avLst>
                <a:gd name="adj" fmla="val 43142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grpSp>
        <p:nvGrpSpPr>
          <p:cNvPr id="222" name="Group 222"/>
          <p:cNvGrpSpPr/>
          <p:nvPr/>
        </p:nvGrpSpPr>
        <p:grpSpPr>
          <a:xfrm>
            <a:off x="4289595" y="1230312"/>
            <a:ext cx="6888937" cy="1581151"/>
            <a:chOff x="0" y="0"/>
            <a:chExt cx="6888936" cy="1581150"/>
          </a:xfrm>
        </p:grpSpPr>
        <p:sp>
          <p:nvSpPr>
            <p:cNvPr id="219" name="Shape 219"/>
            <p:cNvSpPr/>
            <p:nvPr/>
          </p:nvSpPr>
          <p:spPr>
            <a:xfrm>
              <a:off x="6447373" y="0"/>
              <a:ext cx="441564" cy="622300"/>
            </a:xfrm>
            <a:prstGeom prst="roundRect">
              <a:avLst>
                <a:gd name="adj" fmla="val 43142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20" name="Shape 220"/>
            <p:cNvSpPr/>
            <p:nvPr/>
          </p:nvSpPr>
          <p:spPr>
            <a:xfrm>
              <a:off x="0" y="958850"/>
              <a:ext cx="441563" cy="622300"/>
            </a:xfrm>
            <a:prstGeom prst="roundRect">
              <a:avLst>
                <a:gd name="adj" fmla="val 43142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  <p:sp>
          <p:nvSpPr>
            <p:cNvPr id="221" name="Shape 221"/>
            <p:cNvSpPr/>
            <p:nvPr/>
          </p:nvSpPr>
          <p:spPr>
            <a:xfrm>
              <a:off x="1372660" y="958850"/>
              <a:ext cx="441564" cy="622300"/>
            </a:xfrm>
            <a:prstGeom prst="roundRect">
              <a:avLst>
                <a:gd name="adj" fmla="val 43142"/>
              </a:avLst>
            </a:prstGeom>
            <a:solidFill>
              <a:srgbClr val="FFB0B2"/>
            </a:solidFill>
            <a:ln w="25400" cap="flat">
              <a:noFill/>
              <a:miter lim="400000"/>
            </a:ln>
            <a:effectLst>
              <a:reflection blurRad="0" stA="71804" stPos="0" endA="0" endPos="40000" dist="0" dir="5400000" fadeDir="5400000" sx="100000" sy="-100000" kx="0" ky="0" algn="bl" rotWithShape="0"/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4000"/>
              </a:pPr>
            </a:p>
          </p:txBody>
        </p:sp>
      </p:grpSp>
      <p:sp>
        <p:nvSpPr>
          <p:cNvPr id="223" name="Shape 223"/>
          <p:cNvSpPr/>
          <p:nvPr/>
        </p:nvSpPr>
        <p:spPr>
          <a:xfrm>
            <a:off x="3808883" y="234949"/>
            <a:ext cx="2515717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Considérons </a:t>
            </a:r>
          </a:p>
        </p:txBody>
      </p:sp>
      <p:pic>
        <p:nvPicPr>
          <p:cNvPr id="224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89700" y="387350"/>
            <a:ext cx="2400300" cy="469900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27" name="Group 227"/>
          <p:cNvGrpSpPr/>
          <p:nvPr/>
        </p:nvGrpSpPr>
        <p:grpSpPr>
          <a:xfrm>
            <a:off x="591517" y="1160462"/>
            <a:ext cx="9199216" cy="622301"/>
            <a:chOff x="0" y="0"/>
            <a:chExt cx="9199214" cy="622300"/>
          </a:xfrm>
        </p:grpSpPr>
        <p:sp>
          <p:nvSpPr>
            <p:cNvPr id="225" name="Shape 225"/>
            <p:cNvSpPr/>
            <p:nvPr/>
          </p:nvSpPr>
          <p:spPr>
            <a:xfrm>
              <a:off x="0" y="0"/>
              <a:ext cx="7579966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/>
              <a:r>
                <a:t>avec les conditions précédentes et posons</a:t>
              </a:r>
            </a:p>
          </p:txBody>
        </p:sp>
        <p:pic>
          <p:nvPicPr>
            <p:cNvPr id="226" name="pasted-image.pdf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7840314" y="139700"/>
              <a:ext cx="1358901" cy="4191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pic>
        <p:nvPicPr>
          <p:cNvPr id="228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051082" y="995362"/>
            <a:ext cx="2006601" cy="952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29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02669" y="3371949"/>
            <a:ext cx="6477001" cy="1206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0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3002669" y="5364956"/>
            <a:ext cx="9131301" cy="1206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1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3002669" y="7497564"/>
            <a:ext cx="8369301" cy="1206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2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3002669" y="1947862"/>
            <a:ext cx="3924301" cy="1104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33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62744" y="2265362"/>
            <a:ext cx="1930401" cy="469901"/>
          </a:xfrm>
          <a:prstGeom prst="rect">
            <a:avLst/>
          </a:prstGeom>
          <a:ln w="12700">
            <a:miter lim="400000"/>
          </a:ln>
        </p:spPr>
      </p:pic>
      <p:sp>
        <p:nvSpPr>
          <p:cNvPr id="235" name="Shape 235"/>
          <p:cNvSpPr/>
          <p:nvPr/>
        </p:nvSpPr>
        <p:spPr>
          <a:xfrm>
            <a:off x="6015030" y="6582980"/>
            <a:ext cx="2675169" cy="3599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6211" fill="norm" stroke="1" extrusionOk="0">
                <a:moveTo>
                  <a:pt x="0" y="1649"/>
                </a:moveTo>
                <a:cubicBezTo>
                  <a:pt x="6251" y="21600"/>
                  <a:pt x="13451" y="21050"/>
                  <a:pt x="21600" y="0"/>
                </a:cubicBezTo>
              </a:path>
            </a:pathLst>
          </a:custGeom>
          <a:ln w="25400">
            <a:solidFill>
              <a:srgbClr val="FF2600"/>
            </a:solidFill>
            <a:miter lim="400000"/>
            <a:headEnd type="stealth"/>
            <a:tailEnd type="stealth"/>
          </a:ln>
        </p:spPr>
        <p:txBody>
          <a:bodyPr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 p14:dur="1000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2" grpId="4"/>
      <p:bldP build="whole" bldLvl="1" animBg="1" rev="0" advAuto="0" spid="222" grpId="7"/>
      <p:bldP build="whole" bldLvl="1" animBg="1" rev="0" advAuto="0" spid="214" grpId="10"/>
      <p:bldP build="whole" bldLvl="1" animBg="1" rev="0" advAuto="0" spid="231" grpId="11"/>
      <p:bldP build="whole" bldLvl="1" animBg="1" rev="0" advAuto="0" spid="210" grpId="6"/>
      <p:bldP build="whole" bldLvl="1" animBg="1" rev="0" advAuto="0" spid="229" grpId="5"/>
      <p:bldP build="whole" bldLvl="1" animBg="1" rev="0" advAuto="0" spid="227" grpId="1"/>
      <p:bldP build="whole" bldLvl="1" animBg="1" rev="0" advAuto="0" spid="235" grpId="12"/>
      <p:bldP build="whole" bldLvl="1" animBg="1" rev="0" advAuto="0" spid="228" grpId="2"/>
      <p:bldP build="whole" bldLvl="1" animBg="1" rev="0" advAuto="0" spid="218" grpId="8"/>
      <p:bldP build="whole" bldLvl="1" animBg="1" rev="0" advAuto="0" spid="233" grpId="3"/>
      <p:bldP build="whole" bldLvl="1" animBg="1" rev="0" advAuto="0" spid="230" grpId="9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/>
          <p:nvPr/>
        </p:nvSpPr>
        <p:spPr>
          <a:xfrm>
            <a:off x="3808883" y="234949"/>
            <a:ext cx="2515717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Considérons </a:t>
            </a:r>
          </a:p>
        </p:txBody>
      </p:sp>
      <p:pic>
        <p:nvPicPr>
          <p:cNvPr id="238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89700" y="387350"/>
            <a:ext cx="2400300" cy="469900"/>
          </a:xfrm>
          <a:prstGeom prst="rect">
            <a:avLst/>
          </a:prstGeom>
          <a:ln w="12700">
            <a:miter lim="400000"/>
          </a:ln>
        </p:spPr>
      </p:pic>
      <p:sp>
        <p:nvSpPr>
          <p:cNvPr id="239" name="Shape 239"/>
          <p:cNvSpPr/>
          <p:nvPr/>
        </p:nvSpPr>
        <p:spPr>
          <a:xfrm>
            <a:off x="591517" y="1160462"/>
            <a:ext cx="757996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avec les conditions précédentes et posons</a:t>
            </a:r>
          </a:p>
        </p:txBody>
      </p:sp>
      <p:pic>
        <p:nvPicPr>
          <p:cNvPr id="240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31832" y="1300162"/>
            <a:ext cx="13589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1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051082" y="995362"/>
            <a:ext cx="2006601" cy="952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2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2964569" y="2162175"/>
            <a:ext cx="8369301" cy="1206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3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762744" y="2644775"/>
            <a:ext cx="1930401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4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2871142" y="3855491"/>
            <a:ext cx="7607301" cy="1409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5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791642" y="6275362"/>
            <a:ext cx="6527801" cy="9779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46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2871142" y="8263433"/>
            <a:ext cx="5448301" cy="977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4" grpId="1"/>
      <p:bldP build="whole" bldLvl="1" animBg="1" rev="0" advAuto="0" spid="246" grpId="3"/>
      <p:bldP build="whole" bldLvl="1" animBg="1" rev="0" advAuto="0" spid="245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/>
          <p:nvPr/>
        </p:nvSpPr>
        <p:spPr>
          <a:xfrm>
            <a:off x="3808883" y="234949"/>
            <a:ext cx="2515717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Considérons </a:t>
            </a:r>
          </a:p>
        </p:txBody>
      </p:sp>
      <p:pic>
        <p:nvPicPr>
          <p:cNvPr id="249" name="pasted-image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89700" y="387350"/>
            <a:ext cx="2400300" cy="469900"/>
          </a:xfrm>
          <a:prstGeom prst="rect">
            <a:avLst/>
          </a:prstGeom>
          <a:ln w="12700">
            <a:miter lim="400000"/>
          </a:ln>
        </p:spPr>
      </p:pic>
      <p:sp>
        <p:nvSpPr>
          <p:cNvPr id="250" name="Shape 250"/>
          <p:cNvSpPr/>
          <p:nvPr/>
        </p:nvSpPr>
        <p:spPr>
          <a:xfrm>
            <a:off x="591517" y="1160462"/>
            <a:ext cx="757996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avec les conditions précédentes et posons</a:t>
            </a:r>
          </a:p>
        </p:txBody>
      </p:sp>
      <p:pic>
        <p:nvPicPr>
          <p:cNvPr id="251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431832" y="1300162"/>
            <a:ext cx="1358901" cy="4191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2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0051082" y="995362"/>
            <a:ext cx="2006601" cy="952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3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62744" y="2644775"/>
            <a:ext cx="1930401" cy="4699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54" name="pasted-image.pdf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2947342" y="2242591"/>
            <a:ext cx="7607301" cy="14097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5" name="pasted-image.pdf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502791" y="5549850"/>
            <a:ext cx="4419601" cy="1130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6" name="pasted-image.pdf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502791" y="7419379"/>
            <a:ext cx="3886201" cy="1206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7" name="pasted-image.pdf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009432" y="7419379"/>
            <a:ext cx="2781301" cy="1206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8" name="pasted-image.pdf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7047977" y="5549850"/>
            <a:ext cx="3314701" cy="1130301"/>
          </a:xfrm>
          <a:prstGeom prst="rect">
            <a:avLst/>
          </a:prstGeom>
          <a:ln w="12700">
            <a:miter lim="400000"/>
          </a:ln>
        </p:spPr>
      </p:pic>
      <p:pic>
        <p:nvPicPr>
          <p:cNvPr id="259" name="pasted-image.pdf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762744" y="4112121"/>
            <a:ext cx="5448301" cy="9779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advClick="1" p14:dur="1000">
        <p:dissolve/>
      </p:transition>
    </mc:Choice>
    <mc:Fallback>
      <p:transition spd="med">
        <p:fade/>
      </p:transition>
    </mc:Fallback>
  </mc:AlternateContent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8" grpId="2"/>
      <p:bldP build="whole" bldLvl="1" animBg="1" rev="0" advAuto="0" spid="257" grpId="4"/>
      <p:bldP build="whole" bldLvl="1" animBg="1" rev="0" advAuto="0" spid="255" grpId="1"/>
      <p:bldP build="whole" bldLvl="1" animBg="1" rev="0" advAuto="0" spid="256" grpId="3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Baskerville"/>
        <a:ea typeface="Baskerville"/>
        <a:cs typeface="Baskerville"/>
      </a:majorFont>
      <a:minorFont>
        <a:latin typeface="Baskerville"/>
        <a:ea typeface="Baskerville"/>
        <a:cs typeface="Baskerville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reflection blurRad="0" stA="71804" stPos="0" endA="0" endPos="40000" dist="0" dir="5400000" fadeDir="5400000" sx="100000" sy="-100000" kx="0" ky="0" algn="bl" rotWithShape="0"/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995D7"/>
        </a:solidFill>
        <a:ln w="25400" cap="flat">
          <a:noFill/>
          <a:miter lim="400000"/>
        </a:ln>
        <a:effectLst>
          <a:reflection blurRad="0" stA="71804" stPos="0" endA="0" endPos="40000" dist="0" dir="5400000" fadeDir="5400000" sx="100000" sy="-100000" kx="0" ky="0" algn="bl" rotWithShape="0"/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535353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Baskervill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