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1pPr>
    <a:lvl2pPr marL="0" marR="0" indent="3429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2pPr>
    <a:lvl3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3pPr>
    <a:lvl4pPr marL="0" marR="0" indent="10287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4pPr>
    <a:lvl5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5pPr>
    <a:lvl6pPr marL="0" marR="0" indent="17145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6pPr>
    <a:lvl7pPr marL="0" marR="0" indent="2057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7pPr>
    <a:lvl8pPr marL="0" marR="0" indent="24003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8pPr>
    <a:lvl9pPr marL="0" marR="0" indent="2743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
          <a:latin typeface="Gill Sans Light"/>
          <a:ea typeface="Gill Sans Light"/>
          <a:cs typeface="Gill Sans Light"/>
        </a:font>
        <a:srgbClr val="5F7579"/>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000000">
              <a:alpha val="5000"/>
            </a:srgbClr>
          </a:solidFill>
        </a:fill>
      </a:tcStyle>
    </a:band2H>
    <a:firstCol>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3"/>
          </a:solidFill>
        </a:fill>
      </a:tcStyle>
    </a:firstCol>
    <a:lastRow>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lastRow>
    <a:firstRow>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26" name="Shape 126"/>
          <p:cNvSpPr/>
          <p:nvPr>
            <p:ph type="sldImg"/>
          </p:nvPr>
        </p:nvSpPr>
        <p:spPr>
          <a:xfrm>
            <a:off x="1143000" y="685800"/>
            <a:ext cx="4572000" cy="3429000"/>
          </a:xfrm>
          <a:prstGeom prst="rect">
            <a:avLst/>
          </a:prstGeom>
        </p:spPr>
        <p:txBody>
          <a:bodyPr/>
          <a:lstStyle/>
          <a:p>
            <a:pPr/>
          </a:p>
        </p:txBody>
      </p:sp>
      <p:sp>
        <p:nvSpPr>
          <p:cNvPr id="127" name="Shape 12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re et sous-titre">
    <p:spTree>
      <p:nvGrpSpPr>
        <p:cNvPr id="1" name=""/>
        <p:cNvGrpSpPr/>
        <p:nvPr/>
      </p:nvGrpSpPr>
      <p:grpSpPr>
        <a:xfrm>
          <a:off x="0" y="0"/>
          <a:ext cx="0" cy="0"/>
          <a:chOff x="0" y="0"/>
          <a:chExt cx="0" cy="0"/>
        </a:xfrm>
      </p:grpSpPr>
      <p:sp>
        <p:nvSpPr>
          <p:cNvPr id="11" name="Rectangle aux angles arrondis"/>
          <p:cNvSpPr/>
          <p:nvPr>
            <p:ph type="body" sz="quarter" idx="21"/>
          </p:nvPr>
        </p:nvSpPr>
        <p:spPr>
          <a:xfrm>
            <a:off x="5067300" y="6807200"/>
            <a:ext cx="3225800" cy="1270000"/>
          </a:xfrm>
          <a:prstGeom prst="roundRect">
            <a:avLst>
              <a:gd name="adj" fmla="val 41000"/>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sz="4800">
                <a:solidFill>
                  <a:srgbClr val="000000"/>
                </a:solidFill>
                <a:latin typeface="+mn-lt"/>
                <a:ea typeface="+mn-ea"/>
                <a:cs typeface="+mn-cs"/>
                <a:sym typeface="Baskerville"/>
              </a:defRPr>
            </a:pPr>
          </a:p>
        </p:txBody>
      </p:sp>
      <p:sp>
        <p:nvSpPr>
          <p:cNvPr id="12" name="Rectangle aux angles arrondis"/>
          <p:cNvSpPr/>
          <p:nvPr>
            <p:ph type="body" sz="half" idx="22"/>
          </p:nvPr>
        </p:nvSpPr>
        <p:spPr>
          <a:xfrm>
            <a:off x="1320800" y="1993900"/>
            <a:ext cx="10375900" cy="2908300"/>
          </a:xfrm>
          <a:prstGeom prst="roundRect">
            <a:avLst>
              <a:gd name="adj" fmla="val 36099"/>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cap="all" sz="7200">
                <a:solidFill>
                  <a:srgbClr val="535353"/>
                </a:solidFill>
                <a:latin typeface="+mn-lt"/>
                <a:ea typeface="+mn-ea"/>
                <a:cs typeface="+mn-cs"/>
                <a:sym typeface="Baskerville"/>
              </a:defRPr>
            </a:pPr>
          </a:p>
        </p:txBody>
      </p:sp>
      <p:sp>
        <p:nvSpPr>
          <p:cNvPr id="1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Remarque">
    <p:spTree>
      <p:nvGrpSpPr>
        <p:cNvPr id="1" name=""/>
        <p:cNvGrpSpPr/>
        <p:nvPr/>
      </p:nvGrpSpPr>
      <p:grpSpPr>
        <a:xfrm>
          <a:off x="0" y="0"/>
          <a:ext cx="0" cy="0"/>
          <a:chOff x="0" y="0"/>
          <a:chExt cx="0" cy="0"/>
        </a:xfrm>
      </p:grpSpPr>
      <p:sp>
        <p:nvSpPr>
          <p:cNvPr id="86" name="Remarque:"/>
          <p:cNvSpPr/>
          <p:nvPr>
            <p:ph type="body" sz="quarter" idx="21"/>
          </p:nvPr>
        </p:nvSpPr>
        <p:spPr>
          <a:xfrm>
            <a:off x="139700" y="444500"/>
            <a:ext cx="2819400" cy="787400"/>
          </a:xfrm>
          <a:prstGeom prst="roundRect">
            <a:avLst>
              <a:gd name="adj" fmla="val 50000"/>
            </a:avLst>
          </a:prstGeom>
          <a:solidFill>
            <a:srgbClr val="A460D7"/>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Remarque:</a:t>
            </a:r>
          </a:p>
        </p:txBody>
      </p:sp>
      <p:sp>
        <p:nvSpPr>
          <p:cNvPr id="87"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ujourd'hui">
    <p:spTree>
      <p:nvGrpSpPr>
        <p:cNvPr id="1" name=""/>
        <p:cNvGrpSpPr/>
        <p:nvPr/>
      </p:nvGrpSpPr>
      <p:grpSpPr>
        <a:xfrm>
          <a:off x="0" y="0"/>
          <a:ext cx="0" cy="0"/>
          <a:chOff x="0" y="0"/>
          <a:chExt cx="0" cy="0"/>
        </a:xfrm>
      </p:grpSpPr>
      <p:sp>
        <p:nvSpPr>
          <p:cNvPr id="94" name="Aujourd’hui, nous avons vu"/>
          <p:cNvSpPr/>
          <p:nvPr>
            <p:ph type="body" sz="quarter" idx="21"/>
          </p:nvPr>
        </p:nvSpPr>
        <p:spPr>
          <a:xfrm>
            <a:off x="3124200" y="241300"/>
            <a:ext cx="6756400" cy="7239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Aujourd’hui, nous avons vu</a:t>
            </a:r>
          </a:p>
        </p:txBody>
      </p:sp>
      <p:sp>
        <p:nvSpPr>
          <p:cNvPr id="95" name="item…"/>
          <p:cNvSpPr txBox="1"/>
          <p:nvPr>
            <p:ph type="body" sz="half" idx="22"/>
          </p:nvPr>
        </p:nvSpPr>
        <p:spPr>
          <a:xfrm>
            <a:off x="1308100" y="1460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96"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voir">
    <p:spTree>
      <p:nvGrpSpPr>
        <p:cNvPr id="1" name=""/>
        <p:cNvGrpSpPr/>
        <p:nvPr/>
      </p:nvGrpSpPr>
      <p:grpSpPr>
        <a:xfrm>
          <a:off x="0" y="0"/>
          <a:ext cx="0" cy="0"/>
          <a:chOff x="0" y="0"/>
          <a:chExt cx="0" cy="0"/>
        </a:xfrm>
      </p:grpSpPr>
      <p:sp>
        <p:nvSpPr>
          <p:cNvPr id="103" name="Devoir:"/>
          <p:cNvSpPr/>
          <p:nvPr>
            <p:ph type="body" sz="quarter" idx="21"/>
          </p:nvPr>
        </p:nvSpPr>
        <p:spPr>
          <a:xfrm>
            <a:off x="4000500" y="4102100"/>
            <a:ext cx="2387600" cy="787400"/>
          </a:xfrm>
          <a:prstGeom prst="roundRect">
            <a:avLst>
              <a:gd name="adj" fmla="val 50000"/>
            </a:avLst>
          </a:prstGeom>
          <a:solidFill>
            <a:srgbClr val="D92A1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Devoir:</a:t>
            </a:r>
          </a:p>
        </p:txBody>
      </p:sp>
      <p:sp>
        <p:nvSpPr>
          <p:cNvPr id="104" name="p.  , #"/>
          <p:cNvSpPr txBox="1"/>
          <p:nvPr>
            <p:ph type="body" sz="quarter" idx="22"/>
          </p:nvPr>
        </p:nvSpPr>
        <p:spPr>
          <a:xfrm>
            <a:off x="6666979" y="4178300"/>
            <a:ext cx="1211759" cy="622300"/>
          </a:xfrm>
          <a:prstGeom prst="rect">
            <a:avLst/>
          </a:prstGeom>
        </p:spPr>
        <p:txBody>
          <a:bodyPr wrap="none">
            <a:spAutoFit/>
          </a:bodyPr>
          <a:lstStyle>
            <a:lvl1pPr marL="0" indent="0" algn="ctr">
              <a:lnSpc>
                <a:spcPct val="100000"/>
              </a:lnSpc>
              <a:spcBef>
                <a:spcPts val="0"/>
              </a:spcBef>
              <a:buClrTx/>
              <a:buSzTx/>
              <a:buNone/>
              <a:defRPr sz="3600">
                <a:solidFill>
                  <a:srgbClr val="000000"/>
                </a:solidFill>
                <a:latin typeface="+mn-lt"/>
                <a:ea typeface="+mn-ea"/>
                <a:cs typeface="+mn-cs"/>
                <a:sym typeface="Baskerville"/>
              </a:defRPr>
            </a:lvl1pPr>
          </a:lstStyle>
          <a:p>
            <a:pPr/>
            <a:r>
              <a:t>p.  , #</a:t>
            </a:r>
          </a:p>
        </p:txBody>
      </p:sp>
      <p:sp>
        <p:nvSpPr>
          <p:cNvPr id="105"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iz">
    <p:spTree>
      <p:nvGrpSpPr>
        <p:cNvPr id="1" name=""/>
        <p:cNvGrpSpPr/>
        <p:nvPr/>
      </p:nvGrpSpPr>
      <p:grpSpPr>
        <a:xfrm>
          <a:off x="0" y="0"/>
          <a:ext cx="0" cy="0"/>
          <a:chOff x="0" y="0"/>
          <a:chExt cx="0" cy="0"/>
        </a:xfrm>
      </p:grpSpPr>
      <p:sp>
        <p:nvSpPr>
          <p:cNvPr id="112" name="QUIZ"/>
          <p:cNvSpPr/>
          <p:nvPr>
            <p:ph type="body" sz="quarter" idx="21"/>
          </p:nvPr>
        </p:nvSpPr>
        <p:spPr>
          <a:xfrm>
            <a:off x="5308600" y="444500"/>
            <a:ext cx="2387600" cy="787400"/>
          </a:xfrm>
          <a:prstGeom prst="roundRect">
            <a:avLst>
              <a:gd name="adj" fmla="val 50000"/>
            </a:avLst>
          </a:prstGeom>
          <a:solidFill>
            <a:srgbClr val="FFF76B"/>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QUIZ</a:t>
            </a:r>
          </a:p>
        </p:txBody>
      </p:sp>
      <p:sp>
        <p:nvSpPr>
          <p:cNvPr id="11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ierge copie">
    <p:spTree>
      <p:nvGrpSpPr>
        <p:cNvPr id="1" name=""/>
        <p:cNvGrpSpPr/>
        <p:nvPr/>
      </p:nvGrpSpPr>
      <p:grpSpPr>
        <a:xfrm>
          <a:off x="0" y="0"/>
          <a:ext cx="0" cy="0"/>
          <a:chOff x="0" y="0"/>
          <a:chExt cx="0" cy="0"/>
        </a:xfrm>
      </p:grpSpPr>
      <p:sp>
        <p:nvSpPr>
          <p:cNvPr id="120"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rnier cours">
    <p:spTree>
      <p:nvGrpSpPr>
        <p:cNvPr id="1" name=""/>
        <p:cNvGrpSpPr/>
        <p:nvPr/>
      </p:nvGrpSpPr>
      <p:grpSpPr>
        <a:xfrm>
          <a:off x="0" y="0"/>
          <a:ext cx="0" cy="0"/>
          <a:chOff x="0" y="0"/>
          <a:chExt cx="0" cy="0"/>
        </a:xfrm>
      </p:grpSpPr>
      <p:sp>
        <p:nvSpPr>
          <p:cNvPr id="20" name="Au dernier cours, nous avons vu"/>
          <p:cNvSpPr/>
          <p:nvPr>
            <p:ph type="body" sz="quarter" idx="21"/>
          </p:nvPr>
        </p:nvSpPr>
        <p:spPr>
          <a:xfrm>
            <a:off x="2755900" y="165100"/>
            <a:ext cx="7810500" cy="8001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Au dernier cours, nous avons vu</a:t>
            </a:r>
          </a:p>
        </p:txBody>
      </p:sp>
      <p:sp>
        <p:nvSpPr>
          <p:cNvPr id="21" name="item…"/>
          <p:cNvSpPr txBox="1"/>
          <p:nvPr>
            <p:ph type="body" sz="half" idx="22"/>
          </p:nvPr>
        </p:nvSpPr>
        <p:spPr>
          <a:xfrm>
            <a:off x="1346200" y="1714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22"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oir">
    <p:spTree>
      <p:nvGrpSpPr>
        <p:cNvPr id="1" name=""/>
        <p:cNvGrpSpPr/>
        <p:nvPr/>
      </p:nvGrpSpPr>
      <p:grpSpPr>
        <a:xfrm>
          <a:off x="0" y="0"/>
          <a:ext cx="0" cy="0"/>
          <a:chOff x="0" y="0"/>
          <a:chExt cx="0" cy="0"/>
        </a:xfrm>
      </p:grpSpPr>
      <p:sp>
        <p:nvSpPr>
          <p:cNvPr id="29" name="Aujourd’hui, nous allons voir"/>
          <p:cNvSpPr/>
          <p:nvPr/>
        </p:nvSpPr>
        <p:spPr>
          <a:xfrm>
            <a:off x="2857500" y="203200"/>
            <a:ext cx="7607300" cy="774700"/>
          </a:xfrm>
          <a:prstGeom prst="roundRect">
            <a:avLst>
              <a:gd name="adj" fmla="val 50000"/>
            </a:avLst>
          </a:prstGeom>
          <a:solidFill>
            <a:srgbClr val="00D3C4"/>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Aujourd’hui, nous allons voir</a:t>
            </a:r>
          </a:p>
        </p:txBody>
      </p:sp>
      <p:sp>
        <p:nvSpPr>
          <p:cNvPr id="30" name="item…"/>
          <p:cNvSpPr txBox="1"/>
          <p:nvPr>
            <p:ph type="body" sz="half" idx="21"/>
          </p:nvPr>
        </p:nvSpPr>
        <p:spPr>
          <a:xfrm>
            <a:off x="1346200" y="1714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3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u boulot">
    <p:spTree>
      <p:nvGrpSpPr>
        <p:cNvPr id="1" name=""/>
        <p:cNvGrpSpPr/>
        <p:nvPr/>
      </p:nvGrpSpPr>
      <p:grpSpPr>
        <a:xfrm>
          <a:off x="0" y="0"/>
          <a:ext cx="0" cy="0"/>
          <a:chOff x="0" y="0"/>
          <a:chExt cx="0" cy="0"/>
        </a:xfrm>
      </p:grpSpPr>
      <p:sp>
        <p:nvSpPr>
          <p:cNvPr id="38" name="Faites les exercices suivants"/>
          <p:cNvSpPr/>
          <p:nvPr>
            <p:ph type="body" sz="quarter" idx="21"/>
          </p:nvPr>
        </p:nvSpPr>
        <p:spPr>
          <a:xfrm>
            <a:off x="3251200" y="266700"/>
            <a:ext cx="6502400" cy="711200"/>
          </a:xfrm>
          <a:prstGeom prst="roundRect">
            <a:avLst>
              <a:gd name="adj" fmla="val 50000"/>
            </a:avLst>
          </a:prstGeom>
          <a:solidFill>
            <a:srgbClr val="EEF148"/>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Faites les exercices suivants</a:t>
            </a:r>
          </a:p>
        </p:txBody>
      </p:sp>
      <p:sp>
        <p:nvSpPr>
          <p:cNvPr id="39"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46" name="Rectangle aux angles arrondis"/>
          <p:cNvSpPr/>
          <p:nvPr>
            <p:ph type="body" sz="quarter" idx="21"/>
          </p:nvPr>
        </p:nvSpPr>
        <p:spPr>
          <a:xfrm>
            <a:off x="3962400" y="165100"/>
            <a:ext cx="5080000" cy="8001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sz="4000">
                <a:solidFill>
                  <a:srgbClr val="000000"/>
                </a:solidFill>
                <a:latin typeface="+mn-lt"/>
                <a:ea typeface="+mn-ea"/>
                <a:cs typeface="+mn-cs"/>
                <a:sym typeface="Baskerville"/>
              </a:defRPr>
            </a:pPr>
          </a:p>
        </p:txBody>
      </p:sp>
      <p:sp>
        <p:nvSpPr>
          <p:cNvPr id="47" name="Numéro de diapositive"/>
          <p:cNvSpPr txBox="1"/>
          <p:nvPr>
            <p:ph type="sldNum" sz="quarter" idx="2"/>
          </p:nvPr>
        </p:nvSpPr>
        <p:spPr>
          <a:prstGeom prst="rect">
            <a:avLst/>
          </a:prstGeom>
        </p:spPr>
        <p:txBody>
          <a:bodyPr/>
          <a:lstStyle>
            <a:lvl1pPr>
              <a:defRPr>
                <a:solidFill>
                  <a:srgbClr val="232323"/>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héorème">
    <p:spTree>
      <p:nvGrpSpPr>
        <p:cNvPr id="1" name=""/>
        <p:cNvGrpSpPr/>
        <p:nvPr/>
      </p:nvGrpSpPr>
      <p:grpSpPr>
        <a:xfrm>
          <a:off x="0" y="0"/>
          <a:ext cx="0" cy="0"/>
          <a:chOff x="0" y="0"/>
          <a:chExt cx="0" cy="0"/>
        </a:xfrm>
      </p:grpSpPr>
      <p:sp>
        <p:nvSpPr>
          <p:cNvPr id="54" name="Théorème:"/>
          <p:cNvSpPr/>
          <p:nvPr>
            <p:ph type="body" sz="quarter" idx="21"/>
          </p:nvPr>
        </p:nvSpPr>
        <p:spPr>
          <a:xfrm>
            <a:off x="139700" y="469900"/>
            <a:ext cx="2743200" cy="762000"/>
          </a:xfrm>
          <a:prstGeom prst="roundRect">
            <a:avLst>
              <a:gd name="adj" fmla="val 50000"/>
            </a:avLst>
          </a:prstGeom>
          <a:solidFill>
            <a:srgbClr val="6FD355"/>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Théorème:</a:t>
            </a:r>
          </a:p>
        </p:txBody>
      </p:sp>
      <p:sp>
        <p:nvSpPr>
          <p:cNvPr id="55" name="Preuve:"/>
          <p:cNvSpPr/>
          <p:nvPr>
            <p:ph type="body" sz="quarter" idx="22"/>
          </p:nvPr>
        </p:nvSpPr>
        <p:spPr>
          <a:xfrm>
            <a:off x="139700" y="2565400"/>
            <a:ext cx="2743200" cy="698500"/>
          </a:xfrm>
          <a:prstGeom prst="roundRect">
            <a:avLst>
              <a:gd name="adj" fmla="val 50000"/>
            </a:avLst>
          </a:prstGeom>
          <a:solidFill>
            <a:srgbClr val="84F866"/>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Preuve:</a:t>
            </a:r>
          </a:p>
        </p:txBody>
      </p:sp>
      <p:sp>
        <p:nvSpPr>
          <p:cNvPr id="56"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ierge">
    <p:spTree>
      <p:nvGrpSpPr>
        <p:cNvPr id="1" name=""/>
        <p:cNvGrpSpPr/>
        <p:nvPr/>
      </p:nvGrpSpPr>
      <p:grpSpPr>
        <a:xfrm>
          <a:off x="0" y="0"/>
          <a:ext cx="0" cy="0"/>
          <a:chOff x="0" y="0"/>
          <a:chExt cx="0" cy="0"/>
        </a:xfrm>
      </p:grpSpPr>
      <p:sp>
        <p:nvSpPr>
          <p:cNvPr id="6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éfinition">
    <p:spTree>
      <p:nvGrpSpPr>
        <p:cNvPr id="1" name=""/>
        <p:cNvGrpSpPr/>
        <p:nvPr/>
      </p:nvGrpSpPr>
      <p:grpSpPr>
        <a:xfrm>
          <a:off x="0" y="0"/>
          <a:ext cx="0" cy="0"/>
          <a:chOff x="0" y="0"/>
          <a:chExt cx="0" cy="0"/>
        </a:xfrm>
      </p:grpSpPr>
      <p:sp>
        <p:nvSpPr>
          <p:cNvPr id="70" name="Définition:"/>
          <p:cNvSpPr/>
          <p:nvPr>
            <p:ph type="body" sz="quarter" idx="21"/>
          </p:nvPr>
        </p:nvSpPr>
        <p:spPr>
          <a:xfrm>
            <a:off x="139700" y="469900"/>
            <a:ext cx="2667000" cy="762000"/>
          </a:xfrm>
          <a:prstGeom prst="roundRect">
            <a:avLst>
              <a:gd name="adj" fmla="val 50000"/>
            </a:avLst>
          </a:prstGeom>
          <a:solidFill>
            <a:srgbClr val="EF983D"/>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Définition:</a:t>
            </a:r>
          </a:p>
        </p:txBody>
      </p:sp>
      <p:sp>
        <p:nvSpPr>
          <p:cNvPr id="7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Exemple">
    <p:spTree>
      <p:nvGrpSpPr>
        <p:cNvPr id="1" name=""/>
        <p:cNvGrpSpPr/>
        <p:nvPr/>
      </p:nvGrpSpPr>
      <p:grpSpPr>
        <a:xfrm>
          <a:off x="0" y="0"/>
          <a:ext cx="0" cy="0"/>
          <a:chOff x="0" y="0"/>
          <a:chExt cx="0" cy="0"/>
        </a:xfrm>
      </p:grpSpPr>
      <p:sp>
        <p:nvSpPr>
          <p:cNvPr id="78" name="Exemple:"/>
          <p:cNvSpPr/>
          <p:nvPr>
            <p:ph type="body" sz="quarter" idx="21"/>
          </p:nvPr>
        </p:nvSpPr>
        <p:spPr>
          <a:xfrm>
            <a:off x="139700" y="444500"/>
            <a:ext cx="2387600" cy="787400"/>
          </a:xfrm>
          <a:prstGeom prst="roundRect">
            <a:avLst>
              <a:gd name="adj" fmla="val 50000"/>
            </a:avLst>
          </a:prstGeom>
          <a:solidFill>
            <a:srgbClr val="3A88FE"/>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Exemple:</a:t>
            </a:r>
          </a:p>
        </p:txBody>
      </p:sp>
      <p:sp>
        <p:nvSpPr>
          <p:cNvPr id="79"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exte du titre"/>
          <p:cNvSpPr txBox="1"/>
          <p:nvPr>
            <p:ph type="title"/>
          </p:nvPr>
        </p:nvSpPr>
        <p:spPr>
          <a:xfrm>
            <a:off x="355600" y="254000"/>
            <a:ext cx="12293600" cy="2438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r>
              <a:t>Texte du titre</a:t>
            </a:r>
          </a:p>
        </p:txBody>
      </p:sp>
      <p:sp>
        <p:nvSpPr>
          <p:cNvPr id="3" name="Texte niveau 1…"/>
          <p:cNvSpPr txBox="1"/>
          <p:nvPr>
            <p:ph type="body" idx="1"/>
          </p:nvPr>
        </p:nvSpPr>
        <p:spPr>
          <a:xfrm>
            <a:off x="355600" y="254000"/>
            <a:ext cx="12293600" cy="9232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r>
              <a:t>Texte niveau 1</a:t>
            </a:r>
          </a:p>
          <a:p>
            <a:pPr lvl="1"/>
            <a:r>
              <a:t>Texte niveau 2</a:t>
            </a:r>
          </a:p>
          <a:p>
            <a:pPr lvl="2"/>
            <a:r>
              <a:t>Texte niveau 3</a:t>
            </a:r>
          </a:p>
          <a:p>
            <a:pPr lvl="3"/>
            <a:r>
              <a:t>Texte niveau 4</a:t>
            </a:r>
          </a:p>
          <a:p>
            <a:pPr lvl="4"/>
            <a:r>
              <a:t>Texte niveau 5</a:t>
            </a:r>
          </a:p>
        </p:txBody>
      </p:sp>
      <p:sp>
        <p:nvSpPr>
          <p:cNvPr id="4" name="Numéro de diapositive"/>
          <p:cNvSpPr txBox="1"/>
          <p:nvPr>
            <p:ph type="sldNum" sz="quarter" idx="2"/>
          </p:nvPr>
        </p:nvSpPr>
        <p:spPr>
          <a:xfrm>
            <a:off x="6324600" y="9271000"/>
            <a:ext cx="342900" cy="355600"/>
          </a:xfrm>
          <a:prstGeom prst="rect">
            <a:avLst/>
          </a:prstGeom>
          <a:ln w="12700">
            <a:miter lim="400000"/>
          </a:ln>
        </p:spPr>
        <p:txBody>
          <a:bodyPr wrap="none" lIns="50800" tIns="50800" rIns="50800" bIns="50800">
            <a:spAutoFit/>
          </a:bodyPr>
          <a:lstStyle>
            <a:lvl1pPr>
              <a:defRPr sz="1800">
                <a:solidFill>
                  <a:srgbClr val="535353"/>
                </a:solidFill>
                <a:latin typeface="Gill Sans Light"/>
                <a:ea typeface="Gill Sans Light"/>
                <a:cs typeface="Gill Sans Light"/>
                <a:sym typeface="Gill Sans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transition xmlns:p14="http://schemas.microsoft.com/office/powerpoint/2010/main" spd="med" advClick="1"/>
  <p:txStyles>
    <p:titleStyle>
      <a:lvl1pPr marL="0" marR="0" indent="0" algn="ctr" defTabSz="584200" latinLnBrk="0">
        <a:lnSpc>
          <a:spcPct val="100000"/>
        </a:lnSpc>
        <a:spcBef>
          <a:spcPts val="0"/>
        </a:spcBef>
        <a:spcAft>
          <a:spcPts val="0"/>
        </a:spcAft>
        <a:buClrTx/>
        <a:buSzTx/>
        <a:buFontTx/>
        <a:buNone/>
        <a:tabLst/>
        <a:defRPr b="0" baseline="0" cap="all" i="0" spc="0" strike="noStrike" sz="7200" u="none">
          <a:solidFill>
            <a:srgbClr val="525252"/>
          </a:solidFill>
          <a:uFillTx/>
          <a:latin typeface="Gill Sans Light"/>
          <a:ea typeface="Gill Sans Light"/>
          <a:cs typeface="Gill Sans Light"/>
          <a:sym typeface="Gill Sans Light"/>
        </a:defRPr>
      </a:lvl1pPr>
      <a:lvl2pPr marL="0" marR="0" indent="228600" algn="ctr" defTabSz="584200" latinLnBrk="0">
        <a:lnSpc>
          <a:spcPct val="100000"/>
        </a:lnSpc>
        <a:spcBef>
          <a:spcPts val="0"/>
        </a:spcBef>
        <a:spcAft>
          <a:spcPts val="0"/>
        </a:spcAft>
        <a:buClrTx/>
        <a:buSzTx/>
        <a:buFontTx/>
        <a:buNone/>
        <a:tabLst/>
        <a:defRPr b="0" baseline="0" cap="all" i="0" spc="0" strike="noStrike" sz="7200" u="none">
          <a:solidFill>
            <a:srgbClr val="525252"/>
          </a:solidFill>
          <a:uFillTx/>
          <a:latin typeface="Gill Sans Light"/>
          <a:ea typeface="Gill Sans Light"/>
          <a:cs typeface="Gill Sans Light"/>
          <a:sym typeface="Gill Sans Light"/>
        </a:defRPr>
      </a:lvl2pPr>
      <a:lvl3pPr marL="0" marR="0" indent="457200" algn="ctr" defTabSz="584200" latinLnBrk="0">
        <a:lnSpc>
          <a:spcPct val="100000"/>
        </a:lnSpc>
        <a:spcBef>
          <a:spcPts val="0"/>
        </a:spcBef>
        <a:spcAft>
          <a:spcPts val="0"/>
        </a:spcAft>
        <a:buClrTx/>
        <a:buSzTx/>
        <a:buFontTx/>
        <a:buNone/>
        <a:tabLst/>
        <a:defRPr b="0" baseline="0" cap="all" i="0" spc="0" strike="noStrike" sz="7200" u="none">
          <a:solidFill>
            <a:srgbClr val="525252"/>
          </a:solidFill>
          <a:uFillTx/>
          <a:latin typeface="Gill Sans Light"/>
          <a:ea typeface="Gill Sans Light"/>
          <a:cs typeface="Gill Sans Light"/>
          <a:sym typeface="Gill Sans Light"/>
        </a:defRPr>
      </a:lvl3pPr>
      <a:lvl4pPr marL="0" marR="0" indent="685800" algn="ctr" defTabSz="584200" latinLnBrk="0">
        <a:lnSpc>
          <a:spcPct val="100000"/>
        </a:lnSpc>
        <a:spcBef>
          <a:spcPts val="0"/>
        </a:spcBef>
        <a:spcAft>
          <a:spcPts val="0"/>
        </a:spcAft>
        <a:buClrTx/>
        <a:buSzTx/>
        <a:buFontTx/>
        <a:buNone/>
        <a:tabLst/>
        <a:defRPr b="0" baseline="0" cap="all" i="0" spc="0" strike="noStrike" sz="7200" u="none">
          <a:solidFill>
            <a:srgbClr val="525252"/>
          </a:solidFill>
          <a:uFillTx/>
          <a:latin typeface="Gill Sans Light"/>
          <a:ea typeface="Gill Sans Light"/>
          <a:cs typeface="Gill Sans Light"/>
          <a:sym typeface="Gill Sans Light"/>
        </a:defRPr>
      </a:lvl4pPr>
      <a:lvl5pPr marL="0" marR="0" indent="914400" algn="ctr" defTabSz="584200" latinLnBrk="0">
        <a:lnSpc>
          <a:spcPct val="100000"/>
        </a:lnSpc>
        <a:spcBef>
          <a:spcPts val="0"/>
        </a:spcBef>
        <a:spcAft>
          <a:spcPts val="0"/>
        </a:spcAft>
        <a:buClrTx/>
        <a:buSzTx/>
        <a:buFontTx/>
        <a:buNone/>
        <a:tabLst/>
        <a:defRPr b="0" baseline="0" cap="all" i="0" spc="0" strike="noStrike" sz="7200" u="none">
          <a:solidFill>
            <a:srgbClr val="525252"/>
          </a:solidFill>
          <a:uFillTx/>
          <a:latin typeface="Gill Sans Light"/>
          <a:ea typeface="Gill Sans Light"/>
          <a:cs typeface="Gill Sans Light"/>
          <a:sym typeface="Gill Sans Light"/>
        </a:defRPr>
      </a:lvl5pPr>
      <a:lvl6pPr marL="0" marR="0" indent="1143000" algn="ctr" defTabSz="584200" latinLnBrk="0">
        <a:lnSpc>
          <a:spcPct val="100000"/>
        </a:lnSpc>
        <a:spcBef>
          <a:spcPts val="0"/>
        </a:spcBef>
        <a:spcAft>
          <a:spcPts val="0"/>
        </a:spcAft>
        <a:buClrTx/>
        <a:buSzTx/>
        <a:buFontTx/>
        <a:buNone/>
        <a:tabLst/>
        <a:defRPr b="0" baseline="0" cap="all" i="0" spc="0" strike="noStrike" sz="7200" u="none">
          <a:solidFill>
            <a:srgbClr val="525252"/>
          </a:solidFill>
          <a:uFillTx/>
          <a:latin typeface="Gill Sans Light"/>
          <a:ea typeface="Gill Sans Light"/>
          <a:cs typeface="Gill Sans Light"/>
          <a:sym typeface="Gill Sans Light"/>
        </a:defRPr>
      </a:lvl6pPr>
      <a:lvl7pPr marL="0" marR="0" indent="1371600" algn="ctr" defTabSz="584200" latinLnBrk="0">
        <a:lnSpc>
          <a:spcPct val="100000"/>
        </a:lnSpc>
        <a:spcBef>
          <a:spcPts val="0"/>
        </a:spcBef>
        <a:spcAft>
          <a:spcPts val="0"/>
        </a:spcAft>
        <a:buClrTx/>
        <a:buSzTx/>
        <a:buFontTx/>
        <a:buNone/>
        <a:tabLst/>
        <a:defRPr b="0" baseline="0" cap="all" i="0" spc="0" strike="noStrike" sz="7200" u="none">
          <a:solidFill>
            <a:srgbClr val="525252"/>
          </a:solidFill>
          <a:uFillTx/>
          <a:latin typeface="Gill Sans Light"/>
          <a:ea typeface="Gill Sans Light"/>
          <a:cs typeface="Gill Sans Light"/>
          <a:sym typeface="Gill Sans Light"/>
        </a:defRPr>
      </a:lvl7pPr>
      <a:lvl8pPr marL="0" marR="0" indent="1600200" algn="ctr" defTabSz="584200" latinLnBrk="0">
        <a:lnSpc>
          <a:spcPct val="100000"/>
        </a:lnSpc>
        <a:spcBef>
          <a:spcPts val="0"/>
        </a:spcBef>
        <a:spcAft>
          <a:spcPts val="0"/>
        </a:spcAft>
        <a:buClrTx/>
        <a:buSzTx/>
        <a:buFontTx/>
        <a:buNone/>
        <a:tabLst/>
        <a:defRPr b="0" baseline="0" cap="all" i="0" spc="0" strike="noStrike" sz="7200" u="none">
          <a:solidFill>
            <a:srgbClr val="525252"/>
          </a:solidFill>
          <a:uFillTx/>
          <a:latin typeface="Gill Sans Light"/>
          <a:ea typeface="Gill Sans Light"/>
          <a:cs typeface="Gill Sans Light"/>
          <a:sym typeface="Gill Sans Light"/>
        </a:defRPr>
      </a:lvl8pPr>
      <a:lvl9pPr marL="0" marR="0" indent="1828800" algn="ctr" defTabSz="584200" latinLnBrk="0">
        <a:lnSpc>
          <a:spcPct val="100000"/>
        </a:lnSpc>
        <a:spcBef>
          <a:spcPts val="0"/>
        </a:spcBef>
        <a:spcAft>
          <a:spcPts val="0"/>
        </a:spcAft>
        <a:buClrTx/>
        <a:buSzTx/>
        <a:buFontTx/>
        <a:buNone/>
        <a:tabLst/>
        <a:defRPr b="0" baseline="0" cap="all" i="0" spc="0" strike="noStrike" sz="7200" u="none">
          <a:solidFill>
            <a:srgbClr val="525252"/>
          </a:solidFill>
          <a:uFillTx/>
          <a:latin typeface="Gill Sans Light"/>
          <a:ea typeface="Gill Sans Light"/>
          <a:cs typeface="Gill Sans Light"/>
          <a:sym typeface="Gill Sans Light"/>
        </a:defRPr>
      </a:lvl9pPr>
    </p:titleStyle>
    <p:bodyStyle>
      <a:lvl1pPr marL="304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solidFill>
            <a:srgbClr val="525252"/>
          </a:solidFill>
          <a:uFillTx/>
          <a:latin typeface="Gill Sans Light"/>
          <a:ea typeface="Gill Sans Light"/>
          <a:cs typeface="Gill Sans Light"/>
          <a:sym typeface="Gill Sans Light"/>
        </a:defRPr>
      </a:lvl1pPr>
      <a:lvl2pPr marL="685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solidFill>
            <a:srgbClr val="525252"/>
          </a:solidFill>
          <a:uFillTx/>
          <a:latin typeface="Gill Sans Light"/>
          <a:ea typeface="Gill Sans Light"/>
          <a:cs typeface="Gill Sans Light"/>
          <a:sym typeface="Gill Sans Light"/>
        </a:defRPr>
      </a:lvl2pPr>
      <a:lvl3pPr marL="1066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solidFill>
            <a:srgbClr val="525252"/>
          </a:solidFill>
          <a:uFillTx/>
          <a:latin typeface="Gill Sans Light"/>
          <a:ea typeface="Gill Sans Light"/>
          <a:cs typeface="Gill Sans Light"/>
          <a:sym typeface="Gill Sans Light"/>
        </a:defRPr>
      </a:lvl3pPr>
      <a:lvl4pPr marL="1447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solidFill>
            <a:srgbClr val="525252"/>
          </a:solidFill>
          <a:uFillTx/>
          <a:latin typeface="Gill Sans Light"/>
          <a:ea typeface="Gill Sans Light"/>
          <a:cs typeface="Gill Sans Light"/>
          <a:sym typeface="Gill Sans Light"/>
        </a:defRPr>
      </a:lvl4pPr>
      <a:lvl5pPr marL="1828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solidFill>
            <a:srgbClr val="525252"/>
          </a:solidFill>
          <a:uFillTx/>
          <a:latin typeface="Gill Sans Light"/>
          <a:ea typeface="Gill Sans Light"/>
          <a:cs typeface="Gill Sans Light"/>
          <a:sym typeface="Gill Sans Light"/>
        </a:defRPr>
      </a:lvl5pPr>
      <a:lvl6pPr marL="2209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solidFill>
            <a:srgbClr val="525252"/>
          </a:solidFill>
          <a:uFillTx/>
          <a:latin typeface="Gill Sans Light"/>
          <a:ea typeface="Gill Sans Light"/>
          <a:cs typeface="Gill Sans Light"/>
          <a:sym typeface="Gill Sans Light"/>
        </a:defRPr>
      </a:lvl6pPr>
      <a:lvl7pPr marL="2590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solidFill>
            <a:srgbClr val="525252"/>
          </a:solidFill>
          <a:uFillTx/>
          <a:latin typeface="Gill Sans Light"/>
          <a:ea typeface="Gill Sans Light"/>
          <a:cs typeface="Gill Sans Light"/>
          <a:sym typeface="Gill Sans Light"/>
        </a:defRPr>
      </a:lvl7pPr>
      <a:lvl8pPr marL="2971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solidFill>
            <a:srgbClr val="525252"/>
          </a:solidFill>
          <a:uFillTx/>
          <a:latin typeface="Gill Sans Light"/>
          <a:ea typeface="Gill Sans Light"/>
          <a:cs typeface="Gill Sans Light"/>
          <a:sym typeface="Gill Sans Light"/>
        </a:defRPr>
      </a:lvl8pPr>
      <a:lvl9pPr marL="3352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solidFill>
            <a:srgbClr val="525252"/>
          </a:solidFill>
          <a:uFillTx/>
          <a:latin typeface="Gill Sans Light"/>
          <a:ea typeface="Gill Sans Light"/>
          <a:cs typeface="Gill Sans Light"/>
          <a:sym typeface="Gill Sans Light"/>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1.png"/><Relationship Id="rId3" Type="http://schemas.openxmlformats.org/officeDocument/2006/relationships/image" Target="../media/image52.png"/><Relationship Id="rId4" Type="http://schemas.openxmlformats.org/officeDocument/2006/relationships/image" Target="../media/image53.png"/><Relationship Id="rId5" Type="http://schemas.openxmlformats.org/officeDocument/2006/relationships/image" Target="../media/image50.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54.png"/><Relationship Id="rId3" Type="http://schemas.openxmlformats.org/officeDocument/2006/relationships/image" Target="../media/image55.png"/><Relationship Id="rId4" Type="http://schemas.openxmlformats.org/officeDocument/2006/relationships/image" Target="../media/image56.png"/><Relationship Id="rId5" Type="http://schemas.openxmlformats.org/officeDocument/2006/relationships/image" Target="../media/image57.png"/><Relationship Id="rId6" Type="http://schemas.openxmlformats.org/officeDocument/2006/relationships/image" Target="../media/image58.png"/><Relationship Id="rId7" Type="http://schemas.openxmlformats.org/officeDocument/2006/relationships/image" Target="../media/image59.png"/><Relationship Id="rId8" Type="http://schemas.openxmlformats.org/officeDocument/2006/relationships/image" Target="../media/image60.png"/><Relationship Id="rId9" Type="http://schemas.openxmlformats.org/officeDocument/2006/relationships/image" Target="../media/image61.png"/><Relationship Id="rId10" Type="http://schemas.openxmlformats.org/officeDocument/2006/relationships/image" Target="../media/image62.png"/><Relationship Id="rId11" Type="http://schemas.openxmlformats.org/officeDocument/2006/relationships/image" Target="../media/image63.png"/><Relationship Id="rId12" Type="http://schemas.openxmlformats.org/officeDocument/2006/relationships/image" Target="../media/image64.png"/><Relationship Id="rId13" Type="http://schemas.openxmlformats.org/officeDocument/2006/relationships/image" Target="../media/image65.png"/><Relationship Id="rId14" Type="http://schemas.openxmlformats.org/officeDocument/2006/relationships/image" Target="../media/image66.png"/><Relationship Id="rId15" Type="http://schemas.openxmlformats.org/officeDocument/2006/relationships/image" Target="../media/image67.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58.png"/><Relationship Id="rId3" Type="http://schemas.openxmlformats.org/officeDocument/2006/relationships/image" Target="../media/image59.png"/><Relationship Id="rId4" Type="http://schemas.openxmlformats.org/officeDocument/2006/relationships/image" Target="../media/image60.png"/><Relationship Id="rId5" Type="http://schemas.openxmlformats.org/officeDocument/2006/relationships/image" Target="../media/image61.png"/><Relationship Id="rId6" Type="http://schemas.openxmlformats.org/officeDocument/2006/relationships/image" Target="../media/image62.png"/><Relationship Id="rId7" Type="http://schemas.openxmlformats.org/officeDocument/2006/relationships/image" Target="../media/image63.png"/><Relationship Id="rId8" Type="http://schemas.openxmlformats.org/officeDocument/2006/relationships/image" Target="../media/image64.png"/><Relationship Id="rId9" Type="http://schemas.openxmlformats.org/officeDocument/2006/relationships/image" Target="../media/image65.png"/><Relationship Id="rId10" Type="http://schemas.openxmlformats.org/officeDocument/2006/relationships/image" Target="../media/image66.png"/><Relationship Id="rId11" Type="http://schemas.openxmlformats.org/officeDocument/2006/relationships/image" Target="../media/image67.png"/><Relationship Id="rId12" Type="http://schemas.openxmlformats.org/officeDocument/2006/relationships/image" Target="../media/image68.png"/><Relationship Id="rId13" Type="http://schemas.openxmlformats.org/officeDocument/2006/relationships/image" Target="../media/image69.png"/><Relationship Id="rId14" Type="http://schemas.openxmlformats.org/officeDocument/2006/relationships/image" Target="../media/image70.png"/><Relationship Id="rId15" Type="http://schemas.openxmlformats.org/officeDocument/2006/relationships/image" Target="../media/image71.png"/><Relationship Id="rId16" Type="http://schemas.openxmlformats.org/officeDocument/2006/relationships/image" Target="../media/image72.png"/><Relationship Id="rId17" Type="http://schemas.openxmlformats.org/officeDocument/2006/relationships/image" Target="../media/image73.png"/><Relationship Id="rId18" Type="http://schemas.openxmlformats.org/officeDocument/2006/relationships/image" Target="../media/image74.png"/><Relationship Id="rId19" Type="http://schemas.openxmlformats.org/officeDocument/2006/relationships/image" Target="../media/image75.png"/><Relationship Id="rId20" Type="http://schemas.openxmlformats.org/officeDocument/2006/relationships/image" Target="../media/image54.png"/><Relationship Id="rId21" Type="http://schemas.openxmlformats.org/officeDocument/2006/relationships/image" Target="../media/image55.png"/><Relationship Id="rId22" Type="http://schemas.openxmlformats.org/officeDocument/2006/relationships/image" Target="../media/image56.png"/><Relationship Id="rId23" Type="http://schemas.openxmlformats.org/officeDocument/2006/relationships/image" Target="../media/image57.png"/><Relationship Id="rId24" Type="http://schemas.openxmlformats.org/officeDocument/2006/relationships/image" Target="../media/image76.png"/><Relationship Id="rId25" Type="http://schemas.openxmlformats.org/officeDocument/2006/relationships/image" Target="../media/image77.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8.png"/><Relationship Id="rId3" Type="http://schemas.openxmlformats.org/officeDocument/2006/relationships/image" Target="../media/image79.png"/><Relationship Id="rId4" Type="http://schemas.openxmlformats.org/officeDocument/2006/relationships/image" Target="../media/image80.png"/><Relationship Id="rId5" Type="http://schemas.openxmlformats.org/officeDocument/2006/relationships/image" Target="../media/image81.png"/><Relationship Id="rId6" Type="http://schemas.openxmlformats.org/officeDocument/2006/relationships/image" Target="../media/image82.png"/><Relationship Id="rId7" Type="http://schemas.openxmlformats.org/officeDocument/2006/relationships/image" Target="../media/image83.png"/><Relationship Id="rId8" Type="http://schemas.openxmlformats.org/officeDocument/2006/relationships/image" Target="../media/image84.png"/><Relationship Id="rId9" Type="http://schemas.openxmlformats.org/officeDocument/2006/relationships/image" Target="../media/image85.png"/><Relationship Id="rId10" Type="http://schemas.openxmlformats.org/officeDocument/2006/relationships/image" Target="../media/image86.png"/><Relationship Id="rId11" Type="http://schemas.openxmlformats.org/officeDocument/2006/relationships/image" Target="../media/image87.png"/><Relationship Id="rId12" Type="http://schemas.openxmlformats.org/officeDocument/2006/relationships/image" Target="../media/image88.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1.png"/><Relationship Id="rId3" Type="http://schemas.openxmlformats.org/officeDocument/2006/relationships/image" Target="../media/image83.png"/><Relationship Id="rId4" Type="http://schemas.openxmlformats.org/officeDocument/2006/relationships/image" Target="../media/image85.png"/><Relationship Id="rId5" Type="http://schemas.openxmlformats.org/officeDocument/2006/relationships/image" Target="../media/image88.png"/><Relationship Id="rId6" Type="http://schemas.openxmlformats.org/officeDocument/2006/relationships/image" Target="../media/image89.png"/><Relationship Id="rId7" Type="http://schemas.openxmlformats.org/officeDocument/2006/relationships/image" Target="../media/image90.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png"/><Relationship Id="rId6" Type="http://schemas.openxmlformats.org/officeDocument/2006/relationships/image" Target="../media/image11.png"/><Relationship Id="rId7" Type="http://schemas.openxmlformats.org/officeDocument/2006/relationships/image" Target="../media/image12.png"/><Relationship Id="rId8" Type="http://schemas.openxmlformats.org/officeDocument/2006/relationships/image" Target="../media/image13.png"/><Relationship Id="rId9" Type="http://schemas.openxmlformats.org/officeDocument/2006/relationships/image" Target="../media/image14.png"/><Relationship Id="rId10" Type="http://schemas.openxmlformats.org/officeDocument/2006/relationships/image" Target="../media/image15.png"/><Relationship Id="rId11" Type="http://schemas.openxmlformats.org/officeDocument/2006/relationships/image" Target="../media/image16.png"/><Relationship Id="rId12" Type="http://schemas.openxmlformats.org/officeDocument/2006/relationships/image" Target="../media/image17.png"/><Relationship Id="rId13" Type="http://schemas.openxmlformats.org/officeDocument/2006/relationships/image" Target="../media/image18.png"/><Relationship Id="rId14" Type="http://schemas.openxmlformats.org/officeDocument/2006/relationships/image" Target="../media/image19.png"/><Relationship Id="rId15" Type="http://schemas.openxmlformats.org/officeDocument/2006/relationships/image" Target="../media/image20.png"/><Relationship Id="rId16" Type="http://schemas.openxmlformats.org/officeDocument/2006/relationships/image" Target="../media/image21.png"/><Relationship Id="rId17" Type="http://schemas.openxmlformats.org/officeDocument/2006/relationships/image" Target="../media/image22.png"/><Relationship Id="rId18" Type="http://schemas.openxmlformats.org/officeDocument/2006/relationships/image" Target="../media/image23.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4.png"/><Relationship Id="rId3" Type="http://schemas.openxmlformats.org/officeDocument/2006/relationships/image" Target="../media/image25.png"/><Relationship Id="rId4" Type="http://schemas.openxmlformats.org/officeDocument/2006/relationships/image" Target="../media/image26.png"/><Relationship Id="rId5" Type="http://schemas.openxmlformats.org/officeDocument/2006/relationships/image" Target="../media/image27.png"/><Relationship Id="rId6" Type="http://schemas.openxmlformats.org/officeDocument/2006/relationships/image" Target="../media/image28.png"/><Relationship Id="rId7" Type="http://schemas.openxmlformats.org/officeDocument/2006/relationships/image" Target="../media/image29.png"/><Relationship Id="rId8" Type="http://schemas.openxmlformats.org/officeDocument/2006/relationships/image" Target="../media/image30.png"/><Relationship Id="rId9" Type="http://schemas.openxmlformats.org/officeDocument/2006/relationships/image" Target="../media/image31.png"/><Relationship Id="rId10" Type="http://schemas.openxmlformats.org/officeDocument/2006/relationships/image" Target="../media/image32.png"/><Relationship Id="rId11" Type="http://schemas.openxmlformats.org/officeDocument/2006/relationships/image" Target="../media/image33.png"/><Relationship Id="rId12" Type="http://schemas.openxmlformats.org/officeDocument/2006/relationships/image" Target="../media/image34.png"/><Relationship Id="rId13" Type="http://schemas.openxmlformats.org/officeDocument/2006/relationships/image" Target="../media/image35.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6.png"/><Relationship Id="rId3" Type="http://schemas.openxmlformats.org/officeDocument/2006/relationships/image" Target="../media/image37.png"/><Relationship Id="rId4" Type="http://schemas.openxmlformats.org/officeDocument/2006/relationships/image" Target="../media/image38.png"/><Relationship Id="rId5" Type="http://schemas.openxmlformats.org/officeDocument/2006/relationships/image" Target="../media/image39.png"/><Relationship Id="rId6" Type="http://schemas.openxmlformats.org/officeDocument/2006/relationships/image" Target="../media/image40.png"/><Relationship Id="rId7" Type="http://schemas.openxmlformats.org/officeDocument/2006/relationships/image" Target="../media/image4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6.png"/><Relationship Id="rId3" Type="http://schemas.openxmlformats.org/officeDocument/2006/relationships/image" Target="../media/image42.png"/><Relationship Id="rId4" Type="http://schemas.openxmlformats.org/officeDocument/2006/relationships/image" Target="../media/image43.png"/><Relationship Id="rId5" Type="http://schemas.openxmlformats.org/officeDocument/2006/relationships/image" Target="../media/image44.png"/><Relationship Id="rId6" Type="http://schemas.openxmlformats.org/officeDocument/2006/relationships/image" Target="../media/image45.png"/><Relationship Id="rId7" Type="http://schemas.openxmlformats.org/officeDocument/2006/relationships/image" Target="../media/image46.png"/><Relationship Id="rId8" Type="http://schemas.openxmlformats.org/officeDocument/2006/relationships/image" Target="../media/image47.png"/><Relationship Id="rId9" Type="http://schemas.openxmlformats.org/officeDocument/2006/relationships/image" Target="../media/image48.png"/><Relationship Id="rId10" Type="http://schemas.openxmlformats.org/officeDocument/2006/relationships/image" Target="../media/image49.png"/><Relationship Id="rId11" Type="http://schemas.openxmlformats.org/officeDocument/2006/relationships/image" Target="../media/image50.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cours 26"/>
          <p:cNvSpPr/>
          <p:nvPr>
            <p:ph type="body" idx="21"/>
          </p:nvPr>
        </p:nvSpPr>
        <p:spPr>
          <a:xfrm>
            <a:off x="4889500" y="6819900"/>
            <a:ext cx="3225800" cy="1270000"/>
          </a:xfrm>
          <a:prstGeom prst="roundRect">
            <a:avLst>
              <a:gd name="adj" fmla="val 41000"/>
            </a:avLst>
          </a:prstGeom>
          <a:extLst>
            <a:ext uri="{C572A759-6A51-4108-AA02-DFA0A04FC94B}">
              <ma14:wrappingTextBoxFlag xmlns:ma14="http://schemas.microsoft.com/office/mac/drawingml/2011/main" val="1"/>
            </a:ext>
          </a:extLst>
        </p:spPr>
        <p:txBody>
          <a:bodyPr/>
          <a:lstStyle>
            <a:lvl1pPr marL="0" indent="0" algn="ctr">
              <a:lnSpc>
                <a:spcPct val="100000"/>
              </a:lnSpc>
              <a:spcBef>
                <a:spcPts val="0"/>
              </a:spcBef>
              <a:buClrTx/>
              <a:buSzTx/>
              <a:buNone/>
              <a:defRPr sz="4800">
                <a:solidFill>
                  <a:srgbClr val="000000"/>
                </a:solidFill>
                <a:latin typeface="+mn-lt"/>
                <a:ea typeface="+mn-ea"/>
                <a:cs typeface="+mn-cs"/>
                <a:sym typeface="Baskerville"/>
              </a:defRPr>
            </a:lvl1pPr>
          </a:lstStyle>
          <a:p>
            <a:pPr/>
            <a:r>
              <a:t>cours 26</a:t>
            </a:r>
          </a:p>
        </p:txBody>
      </p:sp>
      <p:sp>
        <p:nvSpPr>
          <p:cNvPr id="130" name="4.5 Tests D’hypothèses sur une proportion"/>
          <p:cNvSpPr/>
          <p:nvPr>
            <p:ph type="body" idx="22"/>
          </p:nvPr>
        </p:nvSpPr>
        <p:spPr>
          <a:xfrm>
            <a:off x="424308" y="2171700"/>
            <a:ext cx="12156184" cy="3422750"/>
          </a:xfrm>
          <a:prstGeom prst="roundRect">
            <a:avLst>
              <a:gd name="adj" fmla="val 30673"/>
            </a:avLst>
          </a:prstGeom>
          <a:extLst>
            <a:ext uri="{C572A759-6A51-4108-AA02-DFA0A04FC94B}">
              <ma14:wrappingTextBoxFlag xmlns:ma14="http://schemas.microsoft.com/office/mac/drawingml/2011/main" val="1"/>
            </a:ext>
          </a:extLst>
        </p:spPr>
        <p:txBody>
          <a:bodyPr/>
          <a:lstStyle>
            <a:lvl1pPr marL="0" indent="0" algn="ctr">
              <a:lnSpc>
                <a:spcPct val="100000"/>
              </a:lnSpc>
              <a:spcBef>
                <a:spcPts val="0"/>
              </a:spcBef>
              <a:buClrTx/>
              <a:buSzTx/>
              <a:buNone/>
              <a:defRPr cap="all" sz="7200">
                <a:solidFill>
                  <a:srgbClr val="000000"/>
                </a:solidFill>
                <a:latin typeface="+mn-lt"/>
                <a:ea typeface="+mn-ea"/>
                <a:cs typeface="+mn-cs"/>
                <a:sym typeface="Baskerville"/>
              </a:defRPr>
            </a:lvl1pPr>
          </a:lstStyle>
          <a:p>
            <a:pPr/>
            <a:r>
              <a:t>4.5 Tests D’hypothèses sur une proportion</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4" name="d’où"/>
          <p:cNvSpPr txBox="1"/>
          <p:nvPr/>
        </p:nvSpPr>
        <p:spPr>
          <a:xfrm>
            <a:off x="5921300" y="2326952"/>
            <a:ext cx="933600"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d’où</a:t>
            </a:r>
          </a:p>
        </p:txBody>
      </p:sp>
      <p:sp>
        <p:nvSpPr>
          <p:cNvPr id="235" name="On est donc en mesure de faire un test d’hypothèse du genre"/>
          <p:cNvSpPr txBox="1"/>
          <p:nvPr/>
        </p:nvSpPr>
        <p:spPr>
          <a:xfrm>
            <a:off x="849461" y="5772149"/>
            <a:ext cx="1140968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est donc en mesure de faire un test d’hypothèse du genre  </a:t>
            </a:r>
          </a:p>
        </p:txBody>
      </p:sp>
      <p:pic>
        <p:nvPicPr>
          <p:cNvPr id="236" name="Image" descr="Image"/>
          <p:cNvPicPr>
            <a:picLocks noChangeAspect="1"/>
          </p:cNvPicPr>
          <p:nvPr/>
        </p:nvPicPr>
        <p:blipFill>
          <a:blip r:embed="rId2">
            <a:extLst/>
          </a:blip>
          <a:stretch>
            <a:fillRect/>
          </a:stretch>
        </p:blipFill>
        <p:spPr>
          <a:xfrm>
            <a:off x="4515346" y="7184727"/>
            <a:ext cx="3314701" cy="419101"/>
          </a:xfrm>
          <a:prstGeom prst="rect">
            <a:avLst/>
          </a:prstGeom>
          <a:ln w="12700">
            <a:miter lim="400000"/>
          </a:ln>
        </p:spPr>
      </p:pic>
      <p:pic>
        <p:nvPicPr>
          <p:cNvPr id="237" name="Image" descr="Image"/>
          <p:cNvPicPr>
            <a:picLocks noChangeAspect="1"/>
          </p:cNvPicPr>
          <p:nvPr/>
        </p:nvPicPr>
        <p:blipFill>
          <a:blip r:embed="rId3">
            <a:extLst/>
          </a:blip>
          <a:stretch>
            <a:fillRect/>
          </a:stretch>
        </p:blipFill>
        <p:spPr>
          <a:xfrm>
            <a:off x="6998642" y="3638351"/>
            <a:ext cx="4864101" cy="1447801"/>
          </a:xfrm>
          <a:prstGeom prst="rect">
            <a:avLst/>
          </a:prstGeom>
          <a:ln w="12700">
            <a:miter lim="400000"/>
          </a:ln>
        </p:spPr>
      </p:pic>
      <p:pic>
        <p:nvPicPr>
          <p:cNvPr id="238" name="Image" descr="Image"/>
          <p:cNvPicPr>
            <a:picLocks noChangeAspect="1"/>
          </p:cNvPicPr>
          <p:nvPr/>
        </p:nvPicPr>
        <p:blipFill>
          <a:blip r:embed="rId4">
            <a:extLst/>
          </a:blip>
          <a:stretch>
            <a:fillRect/>
          </a:stretch>
        </p:blipFill>
        <p:spPr>
          <a:xfrm>
            <a:off x="849461" y="3534072"/>
            <a:ext cx="4864101" cy="1447801"/>
          </a:xfrm>
          <a:prstGeom prst="rect">
            <a:avLst/>
          </a:prstGeom>
          <a:ln w="12700">
            <a:miter lim="400000"/>
          </a:ln>
        </p:spPr>
      </p:pic>
      <p:pic>
        <p:nvPicPr>
          <p:cNvPr id="239" name="Image" descr="Image"/>
          <p:cNvPicPr>
            <a:picLocks noChangeAspect="1"/>
          </p:cNvPicPr>
          <p:nvPr/>
        </p:nvPicPr>
        <p:blipFill>
          <a:blip r:embed="rId5">
            <a:extLst/>
          </a:blip>
          <a:stretch>
            <a:fillRect/>
          </a:stretch>
        </p:blipFill>
        <p:spPr>
          <a:xfrm>
            <a:off x="3359150" y="269136"/>
            <a:ext cx="6057900" cy="1651001"/>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dissolve/>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3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3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37" grpId="3"/>
      <p:bldP build="whole" bldLvl="1" animBg="1" rev="0" advAuto="0" spid="235" grpId="4"/>
      <p:bldP build="whole" bldLvl="1" animBg="1" rev="0" advAuto="0" spid="234" grpId="1"/>
      <p:bldP build="whole" bldLvl="1" animBg="1" rev="0" advAuto="0" spid="236" grpId="5"/>
      <p:bldP build="whole" bldLvl="1" animBg="1" rev="0" advAuto="0" spid="238" grpId="2"/>
    </p:bldLst>
  </p:timing>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1" name="Exemple:"/>
          <p:cNvSpPr/>
          <p:nvPr>
            <p:ph type="body" idx="21"/>
          </p:nvPr>
        </p:nvSpPr>
        <p:spPr>
          <a:prstGeom prst="roundRect">
            <a:avLst>
              <a:gd name="adj" fmla="val 50000"/>
            </a:avLst>
          </a:prstGeom>
        </p:spPr>
        <p:txBody>
          <a:bodyPr/>
          <a:lstStyle/>
          <a:p>
            <a:pPr/>
            <a:r>
              <a:t>Exemple:</a:t>
            </a:r>
          </a:p>
        </p:txBody>
      </p:sp>
      <p:sp>
        <p:nvSpPr>
          <p:cNvPr id="242" name="Un chercheur prétend que le poids moyen d’un Canadien est identique à celui d’un américain. Son collègue croit plutôt que le poids des Américains est plus grand. Ils décident de prendre un échantillon de 66 Canadiens avec un poids moyen de 165 lb avec éc"/>
          <p:cNvSpPr txBox="1"/>
          <p:nvPr/>
        </p:nvSpPr>
        <p:spPr>
          <a:xfrm>
            <a:off x="2700627" y="247366"/>
            <a:ext cx="10304173" cy="4787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stStyle>
          <a:p>
            <a:pPr/>
            <a:r>
              <a:t>Un chercheur prétend que le poids moyen d’un Canadien est identique à celui d’un américain. Son collègue croit plutôt que le poids des Américains est plus grand. Ils décident de prendre un échantillon de 66 Canadiens avec un poids moyen de 165 lb avec écart-type échantillonnal de 12 lb et un échantillon de 82 américain avec poids moyen de 173 lb avec écart-type échantillonnal de 17lbs. Avec niveau de signification 5% que peut-on conclure?</a:t>
            </a:r>
          </a:p>
        </p:txBody>
      </p:sp>
      <p:grpSp>
        <p:nvGrpSpPr>
          <p:cNvPr id="245" name="Grouper"/>
          <p:cNvGrpSpPr/>
          <p:nvPr/>
        </p:nvGrpSpPr>
        <p:grpSpPr>
          <a:xfrm>
            <a:off x="266723" y="5405576"/>
            <a:ext cx="2958138" cy="622301"/>
            <a:chOff x="0" y="0"/>
            <a:chExt cx="2958136" cy="622300"/>
          </a:xfrm>
        </p:grpSpPr>
        <p:pic>
          <p:nvPicPr>
            <p:cNvPr id="243" name="Image" descr="Image"/>
            <p:cNvPicPr>
              <a:picLocks noChangeAspect="1"/>
            </p:cNvPicPr>
            <p:nvPr/>
          </p:nvPicPr>
          <p:blipFill>
            <a:blip r:embed="rId2">
              <a:extLst/>
            </a:blip>
            <a:stretch>
              <a:fillRect/>
            </a:stretch>
          </p:blipFill>
          <p:spPr>
            <a:xfrm>
              <a:off x="0" y="114300"/>
              <a:ext cx="533400" cy="393700"/>
            </a:xfrm>
            <a:prstGeom prst="rect">
              <a:avLst/>
            </a:prstGeom>
            <a:ln w="12700" cap="flat">
              <a:noFill/>
              <a:miter lim="400000"/>
            </a:ln>
            <a:effectLst/>
          </p:spPr>
        </p:pic>
        <p:sp>
          <p:nvSpPr>
            <p:cNvPr id="244" name=": poids Can."/>
            <p:cNvSpPr txBox="1"/>
            <p:nvPr/>
          </p:nvSpPr>
          <p:spPr>
            <a:xfrm>
              <a:off x="629051" y="-1"/>
              <a:ext cx="2329086"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 poids Can.</a:t>
              </a:r>
            </a:p>
          </p:txBody>
        </p:sp>
      </p:grpSp>
      <p:grpSp>
        <p:nvGrpSpPr>
          <p:cNvPr id="248" name="Grouper"/>
          <p:cNvGrpSpPr/>
          <p:nvPr/>
        </p:nvGrpSpPr>
        <p:grpSpPr>
          <a:xfrm>
            <a:off x="6531448" y="5409466"/>
            <a:ext cx="2968437" cy="622301"/>
            <a:chOff x="0" y="0"/>
            <a:chExt cx="2968435" cy="622300"/>
          </a:xfrm>
        </p:grpSpPr>
        <p:pic>
          <p:nvPicPr>
            <p:cNvPr id="246" name="Image" descr="Image"/>
            <p:cNvPicPr>
              <a:picLocks noChangeAspect="1"/>
            </p:cNvPicPr>
            <p:nvPr/>
          </p:nvPicPr>
          <p:blipFill>
            <a:blip r:embed="rId3">
              <a:extLst/>
            </a:blip>
            <a:stretch>
              <a:fillRect/>
            </a:stretch>
          </p:blipFill>
          <p:spPr>
            <a:xfrm>
              <a:off x="0" y="157233"/>
              <a:ext cx="546100" cy="393701"/>
            </a:xfrm>
            <a:prstGeom prst="rect">
              <a:avLst/>
            </a:prstGeom>
            <a:ln w="12700" cap="flat">
              <a:noFill/>
              <a:miter lim="400000"/>
            </a:ln>
            <a:effectLst/>
          </p:spPr>
        </p:pic>
        <p:sp>
          <p:nvSpPr>
            <p:cNvPr id="247" name=": poids Amé."/>
            <p:cNvSpPr txBox="1"/>
            <p:nvPr/>
          </p:nvSpPr>
          <p:spPr>
            <a:xfrm>
              <a:off x="548713" y="-1"/>
              <a:ext cx="2419723"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 poids Amé.</a:t>
              </a:r>
            </a:p>
          </p:txBody>
        </p:sp>
      </p:grpSp>
      <p:grpSp>
        <p:nvGrpSpPr>
          <p:cNvPr id="251" name="Grouper"/>
          <p:cNvGrpSpPr/>
          <p:nvPr/>
        </p:nvGrpSpPr>
        <p:grpSpPr>
          <a:xfrm>
            <a:off x="3541435" y="5405576"/>
            <a:ext cx="2664046" cy="622301"/>
            <a:chOff x="0" y="0"/>
            <a:chExt cx="2664044" cy="622300"/>
          </a:xfrm>
        </p:grpSpPr>
        <p:pic>
          <p:nvPicPr>
            <p:cNvPr id="249" name="Image" descr="Image"/>
            <p:cNvPicPr>
              <a:picLocks noChangeAspect="1"/>
            </p:cNvPicPr>
            <p:nvPr/>
          </p:nvPicPr>
          <p:blipFill>
            <a:blip r:embed="rId4">
              <a:extLst/>
            </a:blip>
            <a:stretch>
              <a:fillRect/>
            </a:stretch>
          </p:blipFill>
          <p:spPr>
            <a:xfrm>
              <a:off x="0" y="207090"/>
              <a:ext cx="419100" cy="317501"/>
            </a:xfrm>
            <a:prstGeom prst="rect">
              <a:avLst/>
            </a:prstGeom>
            <a:ln w="12700" cap="flat">
              <a:noFill/>
              <a:miter lim="400000"/>
            </a:ln>
            <a:effectLst/>
          </p:spPr>
        </p:pic>
        <p:sp>
          <p:nvSpPr>
            <p:cNvPr id="250" name=": moy. Can."/>
            <p:cNvSpPr txBox="1"/>
            <p:nvPr/>
          </p:nvSpPr>
          <p:spPr>
            <a:xfrm>
              <a:off x="455062" y="-1"/>
              <a:ext cx="2208983"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 moy. Can.</a:t>
              </a:r>
            </a:p>
          </p:txBody>
        </p:sp>
      </p:grpSp>
      <p:grpSp>
        <p:nvGrpSpPr>
          <p:cNvPr id="254" name="Grouper"/>
          <p:cNvGrpSpPr/>
          <p:nvPr/>
        </p:nvGrpSpPr>
        <p:grpSpPr>
          <a:xfrm>
            <a:off x="9843425" y="5409466"/>
            <a:ext cx="2738493" cy="622301"/>
            <a:chOff x="0" y="0"/>
            <a:chExt cx="2738491" cy="622300"/>
          </a:xfrm>
        </p:grpSpPr>
        <p:pic>
          <p:nvPicPr>
            <p:cNvPr id="252" name="Image" descr="Image"/>
            <p:cNvPicPr>
              <a:picLocks noChangeAspect="1"/>
            </p:cNvPicPr>
            <p:nvPr/>
          </p:nvPicPr>
          <p:blipFill>
            <a:blip r:embed="rId5">
              <a:extLst/>
            </a:blip>
            <a:stretch>
              <a:fillRect/>
            </a:stretch>
          </p:blipFill>
          <p:spPr>
            <a:xfrm>
              <a:off x="0" y="203200"/>
              <a:ext cx="431800" cy="317500"/>
            </a:xfrm>
            <a:prstGeom prst="rect">
              <a:avLst/>
            </a:prstGeom>
            <a:ln w="12700" cap="flat">
              <a:noFill/>
              <a:miter lim="400000"/>
            </a:ln>
            <a:effectLst/>
          </p:spPr>
        </p:pic>
        <p:sp>
          <p:nvSpPr>
            <p:cNvPr id="253" name=": moy. Amé."/>
            <p:cNvSpPr txBox="1"/>
            <p:nvPr/>
          </p:nvSpPr>
          <p:spPr>
            <a:xfrm>
              <a:off x="438873" y="-1"/>
              <a:ext cx="2299619"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 moy. Amé.</a:t>
              </a:r>
            </a:p>
          </p:txBody>
        </p:sp>
      </p:grpSp>
      <p:pic>
        <p:nvPicPr>
          <p:cNvPr id="255" name="Image" descr="Image"/>
          <p:cNvPicPr>
            <a:picLocks noChangeAspect="1"/>
          </p:cNvPicPr>
          <p:nvPr/>
        </p:nvPicPr>
        <p:blipFill>
          <a:blip r:embed="rId6">
            <a:extLst/>
          </a:blip>
          <a:stretch>
            <a:fillRect/>
          </a:stretch>
        </p:blipFill>
        <p:spPr>
          <a:xfrm>
            <a:off x="733168" y="6684523"/>
            <a:ext cx="2654301" cy="393701"/>
          </a:xfrm>
          <a:prstGeom prst="rect">
            <a:avLst/>
          </a:prstGeom>
          <a:ln w="12700">
            <a:miter lim="400000"/>
          </a:ln>
        </p:spPr>
      </p:pic>
      <p:pic>
        <p:nvPicPr>
          <p:cNvPr id="256" name="Image" descr="Image"/>
          <p:cNvPicPr>
            <a:picLocks noChangeAspect="1"/>
          </p:cNvPicPr>
          <p:nvPr/>
        </p:nvPicPr>
        <p:blipFill>
          <a:blip r:embed="rId7">
            <a:extLst/>
          </a:blip>
          <a:stretch>
            <a:fillRect/>
          </a:stretch>
        </p:blipFill>
        <p:spPr>
          <a:xfrm>
            <a:off x="4508911" y="6659123"/>
            <a:ext cx="3289301" cy="419101"/>
          </a:xfrm>
          <a:prstGeom prst="rect">
            <a:avLst/>
          </a:prstGeom>
          <a:ln w="12700">
            <a:miter lim="400000"/>
          </a:ln>
        </p:spPr>
      </p:pic>
      <p:pic>
        <p:nvPicPr>
          <p:cNvPr id="257" name="Image" descr="Image"/>
          <p:cNvPicPr>
            <a:picLocks noChangeAspect="1"/>
          </p:cNvPicPr>
          <p:nvPr/>
        </p:nvPicPr>
        <p:blipFill>
          <a:blip r:embed="rId8">
            <a:extLst/>
          </a:blip>
          <a:stretch>
            <a:fillRect/>
          </a:stretch>
        </p:blipFill>
        <p:spPr>
          <a:xfrm>
            <a:off x="8919654" y="6659123"/>
            <a:ext cx="3289301" cy="419101"/>
          </a:xfrm>
          <a:prstGeom prst="rect">
            <a:avLst/>
          </a:prstGeom>
          <a:ln w="12700">
            <a:miter lim="400000"/>
          </a:ln>
        </p:spPr>
      </p:pic>
      <p:pic>
        <p:nvPicPr>
          <p:cNvPr id="258" name="Image" descr="Image"/>
          <p:cNvPicPr>
            <a:picLocks noChangeAspect="1"/>
          </p:cNvPicPr>
          <p:nvPr/>
        </p:nvPicPr>
        <p:blipFill>
          <a:blip r:embed="rId9">
            <a:extLst/>
          </a:blip>
          <a:stretch>
            <a:fillRect/>
          </a:stretch>
        </p:blipFill>
        <p:spPr>
          <a:xfrm>
            <a:off x="4205008" y="7793778"/>
            <a:ext cx="1727201" cy="393701"/>
          </a:xfrm>
          <a:prstGeom prst="rect">
            <a:avLst/>
          </a:prstGeom>
          <a:ln w="12700">
            <a:miter lim="400000"/>
          </a:ln>
        </p:spPr>
      </p:pic>
      <p:pic>
        <p:nvPicPr>
          <p:cNvPr id="259" name="Image" descr="Image"/>
          <p:cNvPicPr>
            <a:picLocks noChangeAspect="1"/>
          </p:cNvPicPr>
          <p:nvPr/>
        </p:nvPicPr>
        <p:blipFill>
          <a:blip r:embed="rId10">
            <a:extLst/>
          </a:blip>
          <a:stretch>
            <a:fillRect/>
          </a:stretch>
        </p:blipFill>
        <p:spPr>
          <a:xfrm>
            <a:off x="4164736" y="8618998"/>
            <a:ext cx="1739901" cy="393701"/>
          </a:xfrm>
          <a:prstGeom prst="rect">
            <a:avLst/>
          </a:prstGeom>
          <a:ln w="12700">
            <a:miter lim="400000"/>
          </a:ln>
        </p:spPr>
      </p:pic>
      <p:pic>
        <p:nvPicPr>
          <p:cNvPr id="260" name="Image" descr="Image"/>
          <p:cNvPicPr>
            <a:picLocks noChangeAspect="1"/>
          </p:cNvPicPr>
          <p:nvPr/>
        </p:nvPicPr>
        <p:blipFill>
          <a:blip r:embed="rId11">
            <a:extLst/>
          </a:blip>
          <a:stretch>
            <a:fillRect/>
          </a:stretch>
        </p:blipFill>
        <p:spPr>
          <a:xfrm>
            <a:off x="7120232" y="7705580"/>
            <a:ext cx="1447801" cy="393701"/>
          </a:xfrm>
          <a:prstGeom prst="rect">
            <a:avLst/>
          </a:prstGeom>
          <a:ln w="12700">
            <a:miter lim="400000"/>
          </a:ln>
        </p:spPr>
      </p:pic>
      <p:pic>
        <p:nvPicPr>
          <p:cNvPr id="261" name="Image" descr="Image"/>
          <p:cNvPicPr>
            <a:picLocks noChangeAspect="1"/>
          </p:cNvPicPr>
          <p:nvPr/>
        </p:nvPicPr>
        <p:blipFill>
          <a:blip r:embed="rId12">
            <a:extLst/>
          </a:blip>
          <a:stretch>
            <a:fillRect/>
          </a:stretch>
        </p:blipFill>
        <p:spPr>
          <a:xfrm>
            <a:off x="7088919" y="8565085"/>
            <a:ext cx="1460501" cy="393701"/>
          </a:xfrm>
          <a:prstGeom prst="rect">
            <a:avLst/>
          </a:prstGeom>
          <a:ln w="12700">
            <a:miter lim="400000"/>
          </a:ln>
        </p:spPr>
      </p:pic>
      <p:pic>
        <p:nvPicPr>
          <p:cNvPr id="262" name="Image" descr="Image"/>
          <p:cNvPicPr>
            <a:picLocks noChangeAspect="1"/>
          </p:cNvPicPr>
          <p:nvPr/>
        </p:nvPicPr>
        <p:blipFill>
          <a:blip r:embed="rId13">
            <a:extLst/>
          </a:blip>
          <a:stretch>
            <a:fillRect/>
          </a:stretch>
        </p:blipFill>
        <p:spPr>
          <a:xfrm>
            <a:off x="10303017" y="7710158"/>
            <a:ext cx="1765301" cy="406401"/>
          </a:xfrm>
          <a:prstGeom prst="rect">
            <a:avLst/>
          </a:prstGeom>
          <a:ln w="12700">
            <a:miter lim="400000"/>
          </a:ln>
        </p:spPr>
      </p:pic>
      <p:pic>
        <p:nvPicPr>
          <p:cNvPr id="263" name="Image" descr="Image"/>
          <p:cNvPicPr>
            <a:picLocks noChangeAspect="1"/>
          </p:cNvPicPr>
          <p:nvPr/>
        </p:nvPicPr>
        <p:blipFill>
          <a:blip r:embed="rId14">
            <a:extLst/>
          </a:blip>
          <a:stretch>
            <a:fillRect/>
          </a:stretch>
        </p:blipFill>
        <p:spPr>
          <a:xfrm>
            <a:off x="1507826" y="7797281"/>
            <a:ext cx="1511301" cy="393701"/>
          </a:xfrm>
          <a:prstGeom prst="rect">
            <a:avLst/>
          </a:prstGeom>
          <a:ln w="12700">
            <a:miter lim="400000"/>
          </a:ln>
        </p:spPr>
      </p:pic>
      <p:pic>
        <p:nvPicPr>
          <p:cNvPr id="264" name="Image" descr="Image"/>
          <p:cNvPicPr>
            <a:picLocks noChangeAspect="1"/>
          </p:cNvPicPr>
          <p:nvPr/>
        </p:nvPicPr>
        <p:blipFill>
          <a:blip r:embed="rId15">
            <a:extLst/>
          </a:blip>
          <a:stretch>
            <a:fillRect/>
          </a:stretch>
        </p:blipFill>
        <p:spPr>
          <a:xfrm>
            <a:off x="1508551" y="8709249"/>
            <a:ext cx="1511301" cy="393701"/>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5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5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5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25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26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26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25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25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26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0" presetID="1" grpId="13" fill="hold">
                                  <p:stCondLst>
                                    <p:cond delay="0"/>
                                  </p:stCondLst>
                                  <p:iterate type="el" backwards="0">
                                    <p:tmAbs val="0"/>
                                  </p:iterate>
                                  <p:childTnLst>
                                    <p:set>
                                      <p:cBhvr>
                                        <p:cTn id="54" fill="hold"/>
                                        <p:tgtEl>
                                          <p:spTgt spid="26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Class="entr" nodeType="clickEffect" presetSubtype="0" presetID="1" grpId="14" fill="hold">
                                  <p:stCondLst>
                                    <p:cond delay="0"/>
                                  </p:stCondLst>
                                  <p:iterate type="el" backwards="0">
                                    <p:tmAbs val="0"/>
                                  </p:iterate>
                                  <p:childTnLst>
                                    <p:set>
                                      <p:cBhvr>
                                        <p:cTn id="58" fill="hold"/>
                                        <p:tgtEl>
                                          <p:spTgt spid="26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55" grpId="5"/>
      <p:bldP build="whole" bldLvl="1" animBg="1" rev="0" advAuto="0" spid="264" grpId="9"/>
      <p:bldP build="whole" bldLvl="1" animBg="1" rev="0" advAuto="0" spid="251" grpId="2"/>
      <p:bldP build="whole" bldLvl="1" animBg="1" rev="0" advAuto="0" spid="254" grpId="4"/>
      <p:bldP build="whole" bldLvl="1" animBg="1" rev="0" advAuto="0" spid="257" grpId="7"/>
      <p:bldP build="whole" bldLvl="1" animBg="1" rev="0" advAuto="0" spid="258" grpId="10"/>
      <p:bldP build="whole" bldLvl="1" animBg="1" rev="0" advAuto="0" spid="245" grpId="1"/>
      <p:bldP build="whole" bldLvl="1" animBg="1" rev="0" advAuto="0" spid="259" grpId="11"/>
      <p:bldP build="whole" bldLvl="1" animBg="1" rev="0" advAuto="0" spid="248" grpId="3"/>
      <p:bldP build="whole" bldLvl="1" animBg="1" rev="0" advAuto="0" spid="262" grpId="14"/>
      <p:bldP build="whole" bldLvl="1" animBg="1" rev="0" advAuto="0" spid="260" grpId="12"/>
      <p:bldP build="whole" bldLvl="1" animBg="1" rev="0" advAuto="0" spid="256" grpId="6"/>
      <p:bldP build="whole" bldLvl="1" animBg="1" rev="0" advAuto="0" spid="263" grpId="8"/>
      <p:bldP build="whole" bldLvl="1" animBg="1" rev="0" advAuto="0" spid="261" grpId="13"/>
    </p:bldLst>
  </p:timing>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268" name="Grouper"/>
          <p:cNvGrpSpPr/>
          <p:nvPr/>
        </p:nvGrpSpPr>
        <p:grpSpPr>
          <a:xfrm>
            <a:off x="4903677" y="3070888"/>
            <a:ext cx="4997599" cy="4539725"/>
            <a:chOff x="0" y="0"/>
            <a:chExt cx="4997597" cy="4539724"/>
          </a:xfrm>
        </p:grpSpPr>
        <p:sp>
          <p:nvSpPr>
            <p:cNvPr id="266" name="Rectangle aux angles arrondis"/>
            <p:cNvSpPr/>
            <p:nvPr/>
          </p:nvSpPr>
          <p:spPr>
            <a:xfrm>
              <a:off x="0" y="0"/>
              <a:ext cx="827493" cy="463182"/>
            </a:xfrm>
            <a:prstGeom prst="roundRect">
              <a:avLst>
                <a:gd name="adj" fmla="val 41129"/>
              </a:avLst>
            </a:prstGeom>
            <a:solidFill>
              <a:srgbClr val="D6E8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67" name="Rectangle aux angles arrondis"/>
            <p:cNvSpPr/>
            <p:nvPr/>
          </p:nvSpPr>
          <p:spPr>
            <a:xfrm>
              <a:off x="4170104" y="4076542"/>
              <a:ext cx="827494" cy="463183"/>
            </a:xfrm>
            <a:prstGeom prst="roundRect">
              <a:avLst>
                <a:gd name="adj" fmla="val 41129"/>
              </a:avLst>
            </a:prstGeom>
            <a:solidFill>
              <a:srgbClr val="D6E8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271" name="Grouper"/>
          <p:cNvGrpSpPr/>
          <p:nvPr/>
        </p:nvGrpSpPr>
        <p:grpSpPr>
          <a:xfrm>
            <a:off x="4875311" y="3840434"/>
            <a:ext cx="3802183" cy="3770179"/>
            <a:chOff x="0" y="0"/>
            <a:chExt cx="3802181" cy="3770178"/>
          </a:xfrm>
        </p:grpSpPr>
        <p:sp>
          <p:nvSpPr>
            <p:cNvPr id="269" name="Rectangle aux angles arrondis"/>
            <p:cNvSpPr/>
            <p:nvPr/>
          </p:nvSpPr>
          <p:spPr>
            <a:xfrm>
              <a:off x="0" y="0"/>
              <a:ext cx="827493" cy="463182"/>
            </a:xfrm>
            <a:prstGeom prst="roundRect">
              <a:avLst>
                <a:gd name="adj" fmla="val 41129"/>
              </a:avLst>
            </a:prstGeom>
            <a:solidFill>
              <a:srgbClr val="FFD0F0"/>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70" name="Rectangle aux angles arrondis"/>
            <p:cNvSpPr/>
            <p:nvPr/>
          </p:nvSpPr>
          <p:spPr>
            <a:xfrm>
              <a:off x="2974688" y="3306996"/>
              <a:ext cx="827494" cy="463183"/>
            </a:xfrm>
            <a:prstGeom prst="roundRect">
              <a:avLst>
                <a:gd name="adj" fmla="val 41129"/>
              </a:avLst>
            </a:prstGeom>
            <a:solidFill>
              <a:srgbClr val="FFD0F0"/>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274" name="Grouper"/>
          <p:cNvGrpSpPr/>
          <p:nvPr/>
        </p:nvGrpSpPr>
        <p:grpSpPr>
          <a:xfrm>
            <a:off x="4382827" y="2096287"/>
            <a:ext cx="3535075" cy="3393532"/>
            <a:chOff x="0" y="0"/>
            <a:chExt cx="3535073" cy="3393530"/>
          </a:xfrm>
        </p:grpSpPr>
        <p:sp>
          <p:nvSpPr>
            <p:cNvPr id="272" name="Rectangle aux angles arrondis"/>
            <p:cNvSpPr/>
            <p:nvPr/>
          </p:nvSpPr>
          <p:spPr>
            <a:xfrm>
              <a:off x="3001673" y="0"/>
              <a:ext cx="533401" cy="463182"/>
            </a:xfrm>
            <a:prstGeom prst="roundRect">
              <a:avLst>
                <a:gd name="adj" fmla="val 41129"/>
              </a:avLst>
            </a:prstGeom>
            <a:solidFill>
              <a:srgbClr val="FFF5A8"/>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73" name="Rectangle aux angles arrondis"/>
            <p:cNvSpPr/>
            <p:nvPr/>
          </p:nvSpPr>
          <p:spPr>
            <a:xfrm>
              <a:off x="0" y="2930348"/>
              <a:ext cx="533400" cy="463183"/>
            </a:xfrm>
            <a:prstGeom prst="roundRect">
              <a:avLst>
                <a:gd name="adj" fmla="val 41129"/>
              </a:avLst>
            </a:prstGeom>
            <a:solidFill>
              <a:srgbClr val="FFF5A8"/>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277" name="Grouper"/>
          <p:cNvGrpSpPr/>
          <p:nvPr/>
        </p:nvGrpSpPr>
        <p:grpSpPr>
          <a:xfrm>
            <a:off x="2198455" y="3930849"/>
            <a:ext cx="2991256" cy="2556207"/>
            <a:chOff x="0" y="0"/>
            <a:chExt cx="2991254" cy="2556206"/>
          </a:xfrm>
        </p:grpSpPr>
        <p:sp>
          <p:nvSpPr>
            <p:cNvPr id="275" name="Rectangle aux angles arrondis"/>
            <p:cNvSpPr/>
            <p:nvPr/>
          </p:nvSpPr>
          <p:spPr>
            <a:xfrm>
              <a:off x="0" y="0"/>
              <a:ext cx="657689" cy="463182"/>
            </a:xfrm>
            <a:prstGeom prst="roundRect">
              <a:avLst>
                <a:gd name="adj" fmla="val 41129"/>
              </a:avLst>
            </a:prstGeom>
            <a:solidFill>
              <a:srgbClr val="EECDFE"/>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76" name="Rectangle aux angles arrondis"/>
            <p:cNvSpPr/>
            <p:nvPr/>
          </p:nvSpPr>
          <p:spPr>
            <a:xfrm>
              <a:off x="2622117" y="2179446"/>
              <a:ext cx="369138" cy="376761"/>
            </a:xfrm>
            <a:prstGeom prst="roundRect">
              <a:avLst>
                <a:gd name="adj" fmla="val 50000"/>
              </a:avLst>
            </a:prstGeom>
            <a:solidFill>
              <a:srgbClr val="EECDFE"/>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280" name="Grouper"/>
          <p:cNvGrpSpPr/>
          <p:nvPr/>
        </p:nvGrpSpPr>
        <p:grpSpPr>
          <a:xfrm>
            <a:off x="4749014" y="3776576"/>
            <a:ext cx="3712457" cy="2304057"/>
            <a:chOff x="0" y="0"/>
            <a:chExt cx="3712456" cy="2304056"/>
          </a:xfrm>
        </p:grpSpPr>
        <p:sp>
          <p:nvSpPr>
            <p:cNvPr id="278" name="Rectangle aux angles arrondis"/>
            <p:cNvSpPr/>
            <p:nvPr/>
          </p:nvSpPr>
          <p:spPr>
            <a:xfrm>
              <a:off x="3054768" y="0"/>
              <a:ext cx="657689" cy="463182"/>
            </a:xfrm>
            <a:prstGeom prst="roundRect">
              <a:avLst>
                <a:gd name="adj" fmla="val 41129"/>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79" name="Rectangle aux angles arrondis"/>
            <p:cNvSpPr/>
            <p:nvPr/>
          </p:nvSpPr>
          <p:spPr>
            <a:xfrm>
              <a:off x="0" y="1927296"/>
              <a:ext cx="369137" cy="376761"/>
            </a:xfrm>
            <a:prstGeom prst="roundRect">
              <a:avLst>
                <a:gd name="adj" fmla="val 50000"/>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283" name="Grouper"/>
          <p:cNvGrpSpPr/>
          <p:nvPr/>
        </p:nvGrpSpPr>
        <p:grpSpPr>
          <a:xfrm>
            <a:off x="2198455" y="3070888"/>
            <a:ext cx="1784382" cy="3401977"/>
            <a:chOff x="0" y="0"/>
            <a:chExt cx="1784380" cy="3401976"/>
          </a:xfrm>
        </p:grpSpPr>
        <p:sp>
          <p:nvSpPr>
            <p:cNvPr id="281" name="Rectangle aux angles arrondis"/>
            <p:cNvSpPr/>
            <p:nvPr/>
          </p:nvSpPr>
          <p:spPr>
            <a:xfrm>
              <a:off x="0" y="0"/>
              <a:ext cx="657689" cy="463182"/>
            </a:xfrm>
            <a:prstGeom prst="roundRect">
              <a:avLst>
                <a:gd name="adj" fmla="val 41129"/>
              </a:avLst>
            </a:prstGeom>
            <a:solidFill>
              <a:srgbClr val="CCFCC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82" name="Rectangle aux angles arrondis"/>
            <p:cNvSpPr/>
            <p:nvPr/>
          </p:nvSpPr>
          <p:spPr>
            <a:xfrm>
              <a:off x="1415244" y="3025216"/>
              <a:ext cx="369137" cy="376761"/>
            </a:xfrm>
            <a:prstGeom prst="roundRect">
              <a:avLst>
                <a:gd name="adj" fmla="val 50000"/>
              </a:avLst>
            </a:prstGeom>
            <a:solidFill>
              <a:srgbClr val="CCFCC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286" name="Grouper"/>
          <p:cNvGrpSpPr/>
          <p:nvPr/>
        </p:nvGrpSpPr>
        <p:grpSpPr>
          <a:xfrm>
            <a:off x="3509927" y="2947949"/>
            <a:ext cx="4951544" cy="3162348"/>
            <a:chOff x="0" y="0"/>
            <a:chExt cx="4951543" cy="3162346"/>
          </a:xfrm>
        </p:grpSpPr>
        <p:sp>
          <p:nvSpPr>
            <p:cNvPr id="284" name="Rectangle aux angles arrondis"/>
            <p:cNvSpPr/>
            <p:nvPr/>
          </p:nvSpPr>
          <p:spPr>
            <a:xfrm>
              <a:off x="4293854" y="0"/>
              <a:ext cx="657690" cy="463182"/>
            </a:xfrm>
            <a:prstGeom prst="roundRect">
              <a:avLst>
                <a:gd name="adj" fmla="val 41129"/>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85" name="Rectangle aux angles arrondis"/>
            <p:cNvSpPr/>
            <p:nvPr/>
          </p:nvSpPr>
          <p:spPr>
            <a:xfrm>
              <a:off x="0" y="2785586"/>
              <a:ext cx="369137" cy="376761"/>
            </a:xfrm>
            <a:prstGeom prst="roundRect">
              <a:avLst>
                <a:gd name="adj" fmla="val 500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sp>
        <p:nvSpPr>
          <p:cNvPr id="287" name="Exemple:"/>
          <p:cNvSpPr/>
          <p:nvPr>
            <p:ph type="body" idx="21"/>
          </p:nvPr>
        </p:nvSpPr>
        <p:spPr>
          <a:prstGeom prst="roundRect">
            <a:avLst>
              <a:gd name="adj" fmla="val 50000"/>
            </a:avLst>
          </a:prstGeom>
        </p:spPr>
        <p:txBody>
          <a:bodyPr/>
          <a:lstStyle/>
          <a:p>
            <a:pPr/>
            <a:r>
              <a:t>Exemple:</a:t>
            </a:r>
          </a:p>
        </p:txBody>
      </p:sp>
      <p:pic>
        <p:nvPicPr>
          <p:cNvPr id="288" name="Image" descr="Image"/>
          <p:cNvPicPr>
            <a:picLocks noChangeAspect="1"/>
          </p:cNvPicPr>
          <p:nvPr/>
        </p:nvPicPr>
        <p:blipFill>
          <a:blip r:embed="rId2">
            <a:extLst/>
          </a:blip>
          <a:stretch>
            <a:fillRect/>
          </a:stretch>
        </p:blipFill>
        <p:spPr>
          <a:xfrm>
            <a:off x="536868" y="2096287"/>
            <a:ext cx="2654301" cy="393701"/>
          </a:xfrm>
          <a:prstGeom prst="rect">
            <a:avLst/>
          </a:prstGeom>
          <a:ln w="12700">
            <a:miter lim="400000"/>
          </a:ln>
        </p:spPr>
      </p:pic>
      <p:pic>
        <p:nvPicPr>
          <p:cNvPr id="289" name="Image" descr="Image"/>
          <p:cNvPicPr>
            <a:picLocks noChangeAspect="1"/>
          </p:cNvPicPr>
          <p:nvPr/>
        </p:nvPicPr>
        <p:blipFill>
          <a:blip r:embed="rId3">
            <a:extLst/>
          </a:blip>
          <a:stretch>
            <a:fillRect/>
          </a:stretch>
        </p:blipFill>
        <p:spPr>
          <a:xfrm>
            <a:off x="4382827" y="2132425"/>
            <a:ext cx="3289301" cy="419101"/>
          </a:xfrm>
          <a:prstGeom prst="rect">
            <a:avLst/>
          </a:prstGeom>
          <a:ln w="12700">
            <a:miter lim="400000"/>
          </a:ln>
        </p:spPr>
      </p:pic>
      <p:pic>
        <p:nvPicPr>
          <p:cNvPr id="290" name="Image" descr="Image"/>
          <p:cNvPicPr>
            <a:picLocks noChangeAspect="1"/>
          </p:cNvPicPr>
          <p:nvPr/>
        </p:nvPicPr>
        <p:blipFill>
          <a:blip r:embed="rId4">
            <a:extLst/>
          </a:blip>
          <a:stretch>
            <a:fillRect/>
          </a:stretch>
        </p:blipFill>
        <p:spPr>
          <a:xfrm>
            <a:off x="8798378" y="2096287"/>
            <a:ext cx="3289301" cy="419101"/>
          </a:xfrm>
          <a:prstGeom prst="rect">
            <a:avLst/>
          </a:prstGeom>
          <a:ln w="12700">
            <a:miter lim="400000"/>
          </a:ln>
        </p:spPr>
      </p:pic>
      <p:pic>
        <p:nvPicPr>
          <p:cNvPr id="291" name="Image" descr="Image"/>
          <p:cNvPicPr>
            <a:picLocks noChangeAspect="1"/>
          </p:cNvPicPr>
          <p:nvPr/>
        </p:nvPicPr>
        <p:blipFill>
          <a:blip r:embed="rId5">
            <a:extLst/>
          </a:blip>
          <a:stretch>
            <a:fillRect/>
          </a:stretch>
        </p:blipFill>
        <p:spPr>
          <a:xfrm>
            <a:off x="3919336" y="3105629"/>
            <a:ext cx="1727201" cy="393701"/>
          </a:xfrm>
          <a:prstGeom prst="rect">
            <a:avLst/>
          </a:prstGeom>
          <a:ln w="12700">
            <a:miter lim="400000"/>
          </a:ln>
        </p:spPr>
      </p:pic>
      <p:pic>
        <p:nvPicPr>
          <p:cNvPr id="292" name="Image" descr="Image"/>
          <p:cNvPicPr>
            <a:picLocks noChangeAspect="1"/>
          </p:cNvPicPr>
          <p:nvPr/>
        </p:nvPicPr>
        <p:blipFill>
          <a:blip r:embed="rId6">
            <a:extLst/>
          </a:blip>
          <a:stretch>
            <a:fillRect/>
          </a:stretch>
        </p:blipFill>
        <p:spPr>
          <a:xfrm>
            <a:off x="3879064" y="3930849"/>
            <a:ext cx="1739901" cy="393701"/>
          </a:xfrm>
          <a:prstGeom prst="rect">
            <a:avLst/>
          </a:prstGeom>
          <a:ln w="12700">
            <a:miter lim="400000"/>
          </a:ln>
        </p:spPr>
      </p:pic>
      <p:pic>
        <p:nvPicPr>
          <p:cNvPr id="293" name="Image" descr="Image"/>
          <p:cNvPicPr>
            <a:picLocks noChangeAspect="1"/>
          </p:cNvPicPr>
          <p:nvPr/>
        </p:nvPicPr>
        <p:blipFill>
          <a:blip r:embed="rId7">
            <a:extLst/>
          </a:blip>
          <a:stretch>
            <a:fillRect/>
          </a:stretch>
        </p:blipFill>
        <p:spPr>
          <a:xfrm>
            <a:off x="6834559" y="3017431"/>
            <a:ext cx="1447801" cy="393701"/>
          </a:xfrm>
          <a:prstGeom prst="rect">
            <a:avLst/>
          </a:prstGeom>
          <a:ln w="12700">
            <a:miter lim="400000"/>
          </a:ln>
        </p:spPr>
      </p:pic>
      <p:pic>
        <p:nvPicPr>
          <p:cNvPr id="294" name="Image" descr="Image"/>
          <p:cNvPicPr>
            <a:picLocks noChangeAspect="1"/>
          </p:cNvPicPr>
          <p:nvPr/>
        </p:nvPicPr>
        <p:blipFill>
          <a:blip r:embed="rId8">
            <a:extLst/>
          </a:blip>
          <a:stretch>
            <a:fillRect/>
          </a:stretch>
        </p:blipFill>
        <p:spPr>
          <a:xfrm>
            <a:off x="6803246" y="3876936"/>
            <a:ext cx="1460501" cy="393701"/>
          </a:xfrm>
          <a:prstGeom prst="rect">
            <a:avLst/>
          </a:prstGeom>
          <a:ln w="12700">
            <a:miter lim="400000"/>
          </a:ln>
        </p:spPr>
      </p:pic>
      <p:pic>
        <p:nvPicPr>
          <p:cNvPr id="295" name="Image" descr="Image"/>
          <p:cNvPicPr>
            <a:picLocks noChangeAspect="1"/>
          </p:cNvPicPr>
          <p:nvPr/>
        </p:nvPicPr>
        <p:blipFill>
          <a:blip r:embed="rId9">
            <a:extLst/>
          </a:blip>
          <a:stretch>
            <a:fillRect/>
          </a:stretch>
        </p:blipFill>
        <p:spPr>
          <a:xfrm>
            <a:off x="10017345" y="3022008"/>
            <a:ext cx="1765301" cy="406401"/>
          </a:xfrm>
          <a:prstGeom prst="rect">
            <a:avLst/>
          </a:prstGeom>
          <a:ln w="12700">
            <a:miter lim="400000"/>
          </a:ln>
        </p:spPr>
      </p:pic>
      <p:pic>
        <p:nvPicPr>
          <p:cNvPr id="296" name="Image" descr="Image"/>
          <p:cNvPicPr>
            <a:picLocks noChangeAspect="1"/>
          </p:cNvPicPr>
          <p:nvPr/>
        </p:nvPicPr>
        <p:blipFill>
          <a:blip r:embed="rId10">
            <a:extLst/>
          </a:blip>
          <a:stretch>
            <a:fillRect/>
          </a:stretch>
        </p:blipFill>
        <p:spPr>
          <a:xfrm>
            <a:off x="1222154" y="3109132"/>
            <a:ext cx="1511301" cy="393701"/>
          </a:xfrm>
          <a:prstGeom prst="rect">
            <a:avLst/>
          </a:prstGeom>
          <a:ln w="12700">
            <a:miter lim="400000"/>
          </a:ln>
        </p:spPr>
      </p:pic>
      <p:pic>
        <p:nvPicPr>
          <p:cNvPr id="297" name="Image" descr="Image"/>
          <p:cNvPicPr>
            <a:picLocks noChangeAspect="1"/>
          </p:cNvPicPr>
          <p:nvPr/>
        </p:nvPicPr>
        <p:blipFill>
          <a:blip r:embed="rId11">
            <a:extLst/>
          </a:blip>
          <a:stretch>
            <a:fillRect/>
          </a:stretch>
        </p:blipFill>
        <p:spPr>
          <a:xfrm>
            <a:off x="1222879" y="4021099"/>
            <a:ext cx="1511301" cy="393701"/>
          </a:xfrm>
          <a:prstGeom prst="rect">
            <a:avLst/>
          </a:prstGeom>
          <a:ln w="12700">
            <a:miter lim="400000"/>
          </a:ln>
        </p:spPr>
      </p:pic>
      <p:pic>
        <p:nvPicPr>
          <p:cNvPr id="298" name="Image" descr="Image"/>
          <p:cNvPicPr>
            <a:picLocks noChangeAspect="1"/>
          </p:cNvPicPr>
          <p:nvPr/>
        </p:nvPicPr>
        <p:blipFill>
          <a:blip r:embed="rId12">
            <a:extLst/>
          </a:blip>
          <a:stretch>
            <a:fillRect/>
          </a:stretch>
        </p:blipFill>
        <p:spPr>
          <a:xfrm>
            <a:off x="3005310" y="5063164"/>
            <a:ext cx="4368801" cy="1422401"/>
          </a:xfrm>
          <a:prstGeom prst="rect">
            <a:avLst/>
          </a:prstGeom>
          <a:ln w="12700">
            <a:miter lim="400000"/>
          </a:ln>
        </p:spPr>
      </p:pic>
      <p:grpSp>
        <p:nvGrpSpPr>
          <p:cNvPr id="301" name="Grouper"/>
          <p:cNvGrpSpPr/>
          <p:nvPr/>
        </p:nvGrpSpPr>
        <p:grpSpPr>
          <a:xfrm>
            <a:off x="8263746" y="3776576"/>
            <a:ext cx="4625891" cy="2342994"/>
            <a:chOff x="0" y="0"/>
            <a:chExt cx="4625889" cy="2342992"/>
          </a:xfrm>
        </p:grpSpPr>
        <p:pic>
          <p:nvPicPr>
            <p:cNvPr id="299" name="droite.pdf" descr="droite.pdf"/>
            <p:cNvPicPr>
              <a:picLocks noChangeAspect="1"/>
            </p:cNvPicPr>
            <p:nvPr/>
          </p:nvPicPr>
          <p:blipFill>
            <a:blip r:embed="rId13">
              <a:extLst/>
            </a:blip>
            <a:stretch>
              <a:fillRect/>
            </a:stretch>
          </p:blipFill>
          <p:spPr>
            <a:xfrm>
              <a:off x="0" y="0"/>
              <a:ext cx="4625890" cy="2145341"/>
            </a:xfrm>
            <a:prstGeom prst="rect">
              <a:avLst/>
            </a:prstGeom>
            <a:ln w="12700" cap="flat">
              <a:noFill/>
              <a:miter lim="400000"/>
            </a:ln>
            <a:effectLst/>
          </p:spPr>
        </p:pic>
        <p:pic>
          <p:nvPicPr>
            <p:cNvPr id="300" name="Image" descr="Image"/>
            <p:cNvPicPr>
              <a:picLocks noChangeAspect="1"/>
            </p:cNvPicPr>
            <p:nvPr/>
          </p:nvPicPr>
          <p:blipFill>
            <a:blip r:embed="rId14">
              <a:extLst/>
            </a:blip>
            <a:stretch>
              <a:fillRect/>
            </a:stretch>
          </p:blipFill>
          <p:spPr>
            <a:xfrm>
              <a:off x="2737848" y="2000092"/>
              <a:ext cx="838201" cy="342901"/>
            </a:xfrm>
            <a:prstGeom prst="rect">
              <a:avLst/>
            </a:prstGeom>
            <a:ln w="12700" cap="flat">
              <a:noFill/>
              <a:miter lim="400000"/>
            </a:ln>
            <a:effectLst/>
          </p:spPr>
        </p:pic>
      </p:grpSp>
      <p:pic>
        <p:nvPicPr>
          <p:cNvPr id="302" name="Image" descr="Image"/>
          <p:cNvPicPr>
            <a:picLocks noChangeAspect="1"/>
          </p:cNvPicPr>
          <p:nvPr/>
        </p:nvPicPr>
        <p:blipFill>
          <a:blip r:embed="rId15">
            <a:extLst/>
          </a:blip>
          <a:stretch>
            <a:fillRect/>
          </a:stretch>
        </p:blipFill>
        <p:spPr>
          <a:xfrm>
            <a:off x="11001595" y="6328073"/>
            <a:ext cx="1562101" cy="406401"/>
          </a:xfrm>
          <a:prstGeom prst="rect">
            <a:avLst/>
          </a:prstGeom>
          <a:ln w="12700">
            <a:miter lim="400000"/>
          </a:ln>
        </p:spPr>
      </p:pic>
      <p:pic>
        <p:nvPicPr>
          <p:cNvPr id="303" name="Image" descr="Image"/>
          <p:cNvPicPr>
            <a:picLocks noChangeAspect="1"/>
          </p:cNvPicPr>
          <p:nvPr/>
        </p:nvPicPr>
        <p:blipFill>
          <a:blip r:embed="rId16">
            <a:extLst/>
          </a:blip>
          <a:stretch>
            <a:fillRect/>
          </a:stretch>
        </p:blipFill>
        <p:spPr>
          <a:xfrm>
            <a:off x="1122045" y="6734472"/>
            <a:ext cx="3111501" cy="1028701"/>
          </a:xfrm>
          <a:prstGeom prst="rect">
            <a:avLst/>
          </a:prstGeom>
          <a:ln w="12700">
            <a:miter lim="400000"/>
          </a:ln>
        </p:spPr>
      </p:pic>
      <p:pic>
        <p:nvPicPr>
          <p:cNvPr id="304" name="Image" descr="Image"/>
          <p:cNvPicPr>
            <a:picLocks noChangeAspect="1"/>
          </p:cNvPicPr>
          <p:nvPr/>
        </p:nvPicPr>
        <p:blipFill>
          <a:blip r:embed="rId17">
            <a:extLst/>
          </a:blip>
          <a:stretch>
            <a:fillRect/>
          </a:stretch>
        </p:blipFill>
        <p:spPr>
          <a:xfrm>
            <a:off x="1909536" y="8428101"/>
            <a:ext cx="2311401" cy="406401"/>
          </a:xfrm>
          <a:prstGeom prst="rect">
            <a:avLst/>
          </a:prstGeom>
          <a:ln w="12700">
            <a:miter lim="400000"/>
          </a:ln>
        </p:spPr>
      </p:pic>
      <p:pic>
        <p:nvPicPr>
          <p:cNvPr id="305" name="Image" descr="Image"/>
          <p:cNvPicPr>
            <a:picLocks noChangeAspect="1"/>
          </p:cNvPicPr>
          <p:nvPr/>
        </p:nvPicPr>
        <p:blipFill>
          <a:blip r:embed="rId18">
            <a:extLst/>
          </a:blip>
          <a:stretch>
            <a:fillRect/>
          </a:stretch>
        </p:blipFill>
        <p:spPr>
          <a:xfrm>
            <a:off x="7066800" y="7207572"/>
            <a:ext cx="3568701" cy="342901"/>
          </a:xfrm>
          <a:prstGeom prst="rect">
            <a:avLst/>
          </a:prstGeom>
          <a:ln w="12700">
            <a:miter lim="400000"/>
          </a:ln>
        </p:spPr>
      </p:pic>
      <p:grpSp>
        <p:nvGrpSpPr>
          <p:cNvPr id="308" name="Grouper"/>
          <p:cNvGrpSpPr/>
          <p:nvPr/>
        </p:nvGrpSpPr>
        <p:grpSpPr>
          <a:xfrm>
            <a:off x="7053199" y="8320151"/>
            <a:ext cx="3752588" cy="622301"/>
            <a:chOff x="0" y="0"/>
            <a:chExt cx="3752586" cy="622300"/>
          </a:xfrm>
        </p:grpSpPr>
        <p:sp>
          <p:nvSpPr>
            <p:cNvPr id="306" name="Donc on rejette"/>
            <p:cNvSpPr txBox="1"/>
            <p:nvPr/>
          </p:nvSpPr>
          <p:spPr>
            <a:xfrm>
              <a:off x="0" y="-1"/>
              <a:ext cx="3086324"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Donc on rejette </a:t>
              </a:r>
            </a:p>
          </p:txBody>
        </p:sp>
        <p:pic>
          <p:nvPicPr>
            <p:cNvPr id="307" name="Image" descr="Image"/>
            <p:cNvPicPr>
              <a:picLocks noChangeAspect="1"/>
            </p:cNvPicPr>
            <p:nvPr/>
          </p:nvPicPr>
          <p:blipFill>
            <a:blip r:embed="rId19">
              <a:extLst/>
            </a:blip>
            <a:stretch>
              <a:fillRect/>
            </a:stretch>
          </p:blipFill>
          <p:spPr>
            <a:xfrm>
              <a:off x="3219186" y="127558"/>
              <a:ext cx="533401" cy="393701"/>
            </a:xfrm>
            <a:prstGeom prst="rect">
              <a:avLst/>
            </a:prstGeom>
            <a:ln w="12700" cap="flat">
              <a:noFill/>
              <a:miter lim="400000"/>
            </a:ln>
            <a:effectLst/>
          </p:spPr>
        </p:pic>
      </p:grpSp>
      <p:grpSp>
        <p:nvGrpSpPr>
          <p:cNvPr id="311" name="Grouper"/>
          <p:cNvGrpSpPr/>
          <p:nvPr/>
        </p:nvGrpSpPr>
        <p:grpSpPr>
          <a:xfrm>
            <a:off x="3838355" y="184715"/>
            <a:ext cx="2958138" cy="622301"/>
            <a:chOff x="0" y="0"/>
            <a:chExt cx="2958136" cy="622300"/>
          </a:xfrm>
        </p:grpSpPr>
        <p:pic>
          <p:nvPicPr>
            <p:cNvPr id="309" name="Image" descr="Image"/>
            <p:cNvPicPr>
              <a:picLocks noChangeAspect="1"/>
            </p:cNvPicPr>
            <p:nvPr/>
          </p:nvPicPr>
          <p:blipFill>
            <a:blip r:embed="rId20">
              <a:extLst/>
            </a:blip>
            <a:stretch>
              <a:fillRect/>
            </a:stretch>
          </p:blipFill>
          <p:spPr>
            <a:xfrm>
              <a:off x="0" y="114300"/>
              <a:ext cx="533400" cy="393700"/>
            </a:xfrm>
            <a:prstGeom prst="rect">
              <a:avLst/>
            </a:prstGeom>
            <a:ln w="12700" cap="flat">
              <a:noFill/>
              <a:miter lim="400000"/>
            </a:ln>
            <a:effectLst/>
          </p:spPr>
        </p:pic>
        <p:sp>
          <p:nvSpPr>
            <p:cNvPr id="310" name=": poids Can."/>
            <p:cNvSpPr txBox="1"/>
            <p:nvPr/>
          </p:nvSpPr>
          <p:spPr>
            <a:xfrm>
              <a:off x="629051" y="-1"/>
              <a:ext cx="2329086"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 poids Can.</a:t>
              </a:r>
            </a:p>
          </p:txBody>
        </p:sp>
      </p:grpSp>
      <p:grpSp>
        <p:nvGrpSpPr>
          <p:cNvPr id="314" name="Grouper"/>
          <p:cNvGrpSpPr/>
          <p:nvPr/>
        </p:nvGrpSpPr>
        <p:grpSpPr>
          <a:xfrm>
            <a:off x="9073782" y="133350"/>
            <a:ext cx="2968437" cy="622301"/>
            <a:chOff x="0" y="0"/>
            <a:chExt cx="2968435" cy="622300"/>
          </a:xfrm>
        </p:grpSpPr>
        <p:pic>
          <p:nvPicPr>
            <p:cNvPr id="312" name="Image" descr="Image"/>
            <p:cNvPicPr>
              <a:picLocks noChangeAspect="1"/>
            </p:cNvPicPr>
            <p:nvPr/>
          </p:nvPicPr>
          <p:blipFill>
            <a:blip r:embed="rId21">
              <a:extLst/>
            </a:blip>
            <a:stretch>
              <a:fillRect/>
            </a:stretch>
          </p:blipFill>
          <p:spPr>
            <a:xfrm>
              <a:off x="0" y="157233"/>
              <a:ext cx="546100" cy="393701"/>
            </a:xfrm>
            <a:prstGeom prst="rect">
              <a:avLst/>
            </a:prstGeom>
            <a:ln w="12700" cap="flat">
              <a:noFill/>
              <a:miter lim="400000"/>
            </a:ln>
            <a:effectLst/>
          </p:spPr>
        </p:pic>
        <p:sp>
          <p:nvSpPr>
            <p:cNvPr id="313" name=": poids Amé."/>
            <p:cNvSpPr txBox="1"/>
            <p:nvPr/>
          </p:nvSpPr>
          <p:spPr>
            <a:xfrm>
              <a:off x="548713" y="-1"/>
              <a:ext cx="2419723"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 poids Amé.</a:t>
              </a:r>
            </a:p>
          </p:txBody>
        </p:sp>
      </p:grpSp>
      <p:grpSp>
        <p:nvGrpSpPr>
          <p:cNvPr id="317" name="Grouper"/>
          <p:cNvGrpSpPr/>
          <p:nvPr/>
        </p:nvGrpSpPr>
        <p:grpSpPr>
          <a:xfrm>
            <a:off x="3838355" y="956022"/>
            <a:ext cx="2664046" cy="622301"/>
            <a:chOff x="0" y="0"/>
            <a:chExt cx="2664044" cy="622300"/>
          </a:xfrm>
        </p:grpSpPr>
        <p:pic>
          <p:nvPicPr>
            <p:cNvPr id="315" name="Image" descr="Image"/>
            <p:cNvPicPr>
              <a:picLocks noChangeAspect="1"/>
            </p:cNvPicPr>
            <p:nvPr/>
          </p:nvPicPr>
          <p:blipFill>
            <a:blip r:embed="rId22">
              <a:extLst/>
            </a:blip>
            <a:stretch>
              <a:fillRect/>
            </a:stretch>
          </p:blipFill>
          <p:spPr>
            <a:xfrm>
              <a:off x="0" y="207090"/>
              <a:ext cx="419100" cy="317501"/>
            </a:xfrm>
            <a:prstGeom prst="rect">
              <a:avLst/>
            </a:prstGeom>
            <a:ln w="12700" cap="flat">
              <a:noFill/>
              <a:miter lim="400000"/>
            </a:ln>
            <a:effectLst/>
          </p:spPr>
        </p:pic>
        <p:sp>
          <p:nvSpPr>
            <p:cNvPr id="316" name=": moy. Can."/>
            <p:cNvSpPr txBox="1"/>
            <p:nvPr/>
          </p:nvSpPr>
          <p:spPr>
            <a:xfrm>
              <a:off x="455062" y="-1"/>
              <a:ext cx="2208983"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 moy. Can.</a:t>
              </a:r>
            </a:p>
          </p:txBody>
        </p:sp>
      </p:grpSp>
      <p:grpSp>
        <p:nvGrpSpPr>
          <p:cNvPr id="320" name="Grouper"/>
          <p:cNvGrpSpPr/>
          <p:nvPr/>
        </p:nvGrpSpPr>
        <p:grpSpPr>
          <a:xfrm>
            <a:off x="9073782" y="920749"/>
            <a:ext cx="2738493" cy="622301"/>
            <a:chOff x="0" y="0"/>
            <a:chExt cx="2738491" cy="622300"/>
          </a:xfrm>
        </p:grpSpPr>
        <p:pic>
          <p:nvPicPr>
            <p:cNvPr id="318" name="Image" descr="Image"/>
            <p:cNvPicPr>
              <a:picLocks noChangeAspect="1"/>
            </p:cNvPicPr>
            <p:nvPr/>
          </p:nvPicPr>
          <p:blipFill>
            <a:blip r:embed="rId23">
              <a:extLst/>
            </a:blip>
            <a:stretch>
              <a:fillRect/>
            </a:stretch>
          </p:blipFill>
          <p:spPr>
            <a:xfrm>
              <a:off x="0" y="203200"/>
              <a:ext cx="431800" cy="317500"/>
            </a:xfrm>
            <a:prstGeom prst="rect">
              <a:avLst/>
            </a:prstGeom>
            <a:ln w="12700" cap="flat">
              <a:noFill/>
              <a:miter lim="400000"/>
            </a:ln>
            <a:effectLst/>
          </p:spPr>
        </p:pic>
        <p:sp>
          <p:nvSpPr>
            <p:cNvPr id="319" name=": moy. Amé."/>
            <p:cNvSpPr txBox="1"/>
            <p:nvPr/>
          </p:nvSpPr>
          <p:spPr>
            <a:xfrm>
              <a:off x="438873" y="-1"/>
              <a:ext cx="2299619"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 moy. Amé.</a:t>
              </a:r>
            </a:p>
          </p:txBody>
        </p:sp>
      </p:grpSp>
      <p:pic>
        <p:nvPicPr>
          <p:cNvPr id="321" name="Image" descr="Image"/>
          <p:cNvPicPr>
            <a:picLocks noChangeAspect="1"/>
          </p:cNvPicPr>
          <p:nvPr/>
        </p:nvPicPr>
        <p:blipFill>
          <a:blip r:embed="rId24">
            <a:extLst/>
          </a:blip>
          <a:stretch>
            <a:fillRect/>
          </a:stretch>
        </p:blipFill>
        <p:spPr>
          <a:xfrm>
            <a:off x="930568" y="5040843"/>
            <a:ext cx="1866901" cy="1028701"/>
          </a:xfrm>
          <a:prstGeom prst="rect">
            <a:avLst/>
          </a:prstGeom>
          <a:ln w="12700">
            <a:miter lim="400000"/>
          </a:ln>
        </p:spPr>
      </p:pic>
      <p:pic>
        <p:nvPicPr>
          <p:cNvPr id="322" name="Image" descr="Image"/>
          <p:cNvPicPr>
            <a:picLocks noChangeAspect="1"/>
          </p:cNvPicPr>
          <p:nvPr/>
        </p:nvPicPr>
        <p:blipFill>
          <a:blip r:embed="rId25">
            <a:extLst/>
          </a:blip>
          <a:stretch>
            <a:fillRect/>
          </a:stretch>
        </p:blipFill>
        <p:spPr>
          <a:xfrm>
            <a:off x="10923274" y="7204212"/>
            <a:ext cx="1778001" cy="406401"/>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2000">
        <p:dissolv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8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8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8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7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3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30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30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30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30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30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0" presetID="1" grpId="13" fill="hold">
                                  <p:stCondLst>
                                    <p:cond delay="0"/>
                                  </p:stCondLst>
                                  <p:iterate type="el" backwards="0">
                                    <p:tmAbs val="0"/>
                                  </p:iterate>
                                  <p:childTnLst>
                                    <p:set>
                                      <p:cBhvr>
                                        <p:cTn id="54" fill="hold"/>
                                        <p:tgtEl>
                                          <p:spTgt spid="27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Class="entr" nodeType="clickEffect" presetSubtype="0" presetID="1" grpId="14" fill="hold">
                                  <p:stCondLst>
                                    <p:cond delay="0"/>
                                  </p:stCondLst>
                                  <p:iterate type="el" backwards="0">
                                    <p:tmAbs val="0"/>
                                  </p:iterate>
                                  <p:childTnLst>
                                    <p:set>
                                      <p:cBhvr>
                                        <p:cTn id="58" fill="hold"/>
                                        <p:tgtEl>
                                          <p:spTgt spid="26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Class="entr" nodeType="clickEffect" presetSubtype="0" presetID="1" grpId="15" fill="hold">
                                  <p:stCondLst>
                                    <p:cond delay="0"/>
                                  </p:stCondLst>
                                  <p:iterate type="el" backwards="0">
                                    <p:tmAbs val="0"/>
                                  </p:iterate>
                                  <p:childTnLst>
                                    <p:set>
                                      <p:cBhvr>
                                        <p:cTn id="62" fill="hold"/>
                                        <p:tgtEl>
                                          <p:spTgt spid="32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Class="entr" nodeType="clickEffect" presetSubtype="0" presetID="1" grpId="16" fill="hold">
                                  <p:stCondLst>
                                    <p:cond delay="0"/>
                                  </p:stCondLst>
                                  <p:iterate type="el" backwards="0">
                                    <p:tmAbs val="0"/>
                                  </p:iterate>
                                  <p:childTnLst>
                                    <p:set>
                                      <p:cBhvr>
                                        <p:cTn id="66" fill="hold"/>
                                        <p:tgtEl>
                                          <p:spTgt spid="30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21" grpId="7"/>
      <p:bldP build="whole" bldLvl="1" animBg="1" rev="0" advAuto="0" spid="283" grpId="4"/>
      <p:bldP build="whole" bldLvl="1" animBg="1" rev="0" advAuto="0" spid="286" grpId="3"/>
      <p:bldP build="whole" bldLvl="1" animBg="1" rev="0" advAuto="0" spid="322" grpId="15"/>
      <p:bldP build="whole" bldLvl="1" animBg="1" rev="0" advAuto="0" spid="277" grpId="6"/>
      <p:bldP build="whole" bldLvl="1" animBg="1" rev="0" advAuto="0" spid="308" grpId="16"/>
      <p:bldP build="whole" bldLvl="1" animBg="1" rev="0" advAuto="0" spid="298" grpId="1"/>
      <p:bldP build="whole" bldLvl="1" animBg="1" rev="0" advAuto="0" spid="268" grpId="14"/>
      <p:bldP build="whole" bldLvl="1" animBg="1" rev="0" advAuto="0" spid="280" grpId="5"/>
      <p:bldP build="whole" bldLvl="1" animBg="1" rev="0" advAuto="0" spid="301" grpId="8"/>
      <p:bldP build="whole" bldLvl="1" animBg="1" rev="0" advAuto="0" spid="304" grpId="11"/>
      <p:bldP build="whole" bldLvl="1" animBg="1" rev="0" advAuto="0" spid="274" grpId="2"/>
      <p:bldP build="whole" bldLvl="1" animBg="1" rev="0" advAuto="0" spid="305" grpId="12"/>
      <p:bldP build="whole" bldLvl="1" animBg="1" rev="0" advAuto="0" spid="303" grpId="10"/>
      <p:bldP build="whole" bldLvl="1" animBg="1" rev="0" advAuto="0" spid="302" grpId="9"/>
      <p:bldP build="whole" bldLvl="1" animBg="1" rev="0" advAuto="0" spid="271" grpId="13"/>
    </p:bldLst>
  </p:timing>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4" name="Faites les exercices suivants"/>
          <p:cNvSpPr/>
          <p:nvPr>
            <p:ph type="body" idx="21"/>
          </p:nvPr>
        </p:nvSpPr>
        <p:spPr>
          <a:prstGeom prst="roundRect">
            <a:avLst>
              <a:gd name="adj" fmla="val 50000"/>
            </a:avLst>
          </a:prstGeom>
        </p:spPr>
        <p:txBody>
          <a:bodyPr/>
          <a:lstStyle/>
          <a:p>
            <a:pPr/>
            <a:r>
              <a:t>Faites les exercices suivants</a:t>
            </a:r>
          </a:p>
        </p:txBody>
      </p:sp>
      <p:sp>
        <p:nvSpPr>
          <p:cNvPr id="325" name="#4.35 à 4.38"/>
          <p:cNvSpPr txBox="1"/>
          <p:nvPr/>
        </p:nvSpPr>
        <p:spPr>
          <a:xfrm>
            <a:off x="5271330" y="4565649"/>
            <a:ext cx="2462140"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#4.35 à 4.38</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7" name="Similairement, pour faire un test d’hypothèse sur une différence de proportion, on considère"/>
          <p:cNvSpPr txBox="1"/>
          <p:nvPr/>
        </p:nvSpPr>
        <p:spPr>
          <a:xfrm>
            <a:off x="295039" y="393700"/>
            <a:ext cx="12414722"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Similairement, pour faire un test d’hypothèse sur une différence de proportion, on considère </a:t>
            </a:r>
          </a:p>
        </p:txBody>
      </p:sp>
      <p:pic>
        <p:nvPicPr>
          <p:cNvPr id="328" name="Image" descr="Image"/>
          <p:cNvPicPr>
            <a:picLocks noChangeAspect="1"/>
          </p:cNvPicPr>
          <p:nvPr/>
        </p:nvPicPr>
        <p:blipFill>
          <a:blip r:embed="rId2">
            <a:extLst/>
          </a:blip>
          <a:stretch>
            <a:fillRect/>
          </a:stretch>
        </p:blipFill>
        <p:spPr>
          <a:xfrm>
            <a:off x="5251450" y="1960413"/>
            <a:ext cx="2501900" cy="457201"/>
          </a:xfrm>
          <a:prstGeom prst="rect">
            <a:avLst/>
          </a:prstGeom>
          <a:ln w="12700">
            <a:miter lim="400000"/>
          </a:ln>
        </p:spPr>
      </p:pic>
      <p:pic>
        <p:nvPicPr>
          <p:cNvPr id="329" name="Image" descr="Image"/>
          <p:cNvPicPr>
            <a:picLocks noChangeAspect="1"/>
          </p:cNvPicPr>
          <p:nvPr/>
        </p:nvPicPr>
        <p:blipFill>
          <a:blip r:embed="rId3">
            <a:extLst/>
          </a:blip>
          <a:stretch>
            <a:fillRect/>
          </a:stretch>
        </p:blipFill>
        <p:spPr>
          <a:xfrm>
            <a:off x="295039" y="3078757"/>
            <a:ext cx="2197101" cy="406401"/>
          </a:xfrm>
          <a:prstGeom prst="rect">
            <a:avLst/>
          </a:prstGeom>
          <a:ln w="12700">
            <a:miter lim="400000"/>
          </a:ln>
        </p:spPr>
      </p:pic>
      <p:pic>
        <p:nvPicPr>
          <p:cNvPr id="330" name="Image" descr="Image"/>
          <p:cNvPicPr>
            <a:picLocks noChangeAspect="1"/>
          </p:cNvPicPr>
          <p:nvPr/>
        </p:nvPicPr>
        <p:blipFill>
          <a:blip r:embed="rId4">
            <a:extLst/>
          </a:blip>
          <a:stretch>
            <a:fillRect/>
          </a:stretch>
        </p:blipFill>
        <p:spPr>
          <a:xfrm>
            <a:off x="3456539" y="3078757"/>
            <a:ext cx="2895601" cy="406401"/>
          </a:xfrm>
          <a:prstGeom prst="rect">
            <a:avLst/>
          </a:prstGeom>
          <a:ln w="12700">
            <a:miter lim="400000"/>
          </a:ln>
        </p:spPr>
      </p:pic>
      <p:pic>
        <p:nvPicPr>
          <p:cNvPr id="331" name="Image" descr="Image"/>
          <p:cNvPicPr>
            <a:picLocks noChangeAspect="1"/>
          </p:cNvPicPr>
          <p:nvPr/>
        </p:nvPicPr>
        <p:blipFill>
          <a:blip r:embed="rId5">
            <a:extLst/>
          </a:blip>
          <a:stretch>
            <a:fillRect/>
          </a:stretch>
        </p:blipFill>
        <p:spPr>
          <a:xfrm>
            <a:off x="1435000" y="4683769"/>
            <a:ext cx="3937001" cy="508001"/>
          </a:xfrm>
          <a:prstGeom prst="rect">
            <a:avLst/>
          </a:prstGeom>
          <a:ln w="12700">
            <a:miter lim="400000"/>
          </a:ln>
        </p:spPr>
      </p:pic>
      <p:pic>
        <p:nvPicPr>
          <p:cNvPr id="332" name="Image" descr="Image"/>
          <p:cNvPicPr>
            <a:picLocks noChangeAspect="1"/>
          </p:cNvPicPr>
          <p:nvPr/>
        </p:nvPicPr>
        <p:blipFill>
          <a:blip r:embed="rId6">
            <a:extLst/>
          </a:blip>
          <a:stretch>
            <a:fillRect/>
          </a:stretch>
        </p:blipFill>
        <p:spPr>
          <a:xfrm>
            <a:off x="5650210" y="4692054"/>
            <a:ext cx="3403601" cy="508001"/>
          </a:xfrm>
          <a:prstGeom prst="rect">
            <a:avLst/>
          </a:prstGeom>
          <a:ln w="12700">
            <a:miter lim="400000"/>
          </a:ln>
        </p:spPr>
      </p:pic>
      <p:pic>
        <p:nvPicPr>
          <p:cNvPr id="333" name="Image" descr="Image"/>
          <p:cNvPicPr>
            <a:picLocks noChangeAspect="1"/>
          </p:cNvPicPr>
          <p:nvPr/>
        </p:nvPicPr>
        <p:blipFill>
          <a:blip r:embed="rId7">
            <a:extLst/>
          </a:blip>
          <a:stretch>
            <a:fillRect/>
          </a:stretch>
        </p:blipFill>
        <p:spPr>
          <a:xfrm>
            <a:off x="9296201" y="4931271"/>
            <a:ext cx="1905001" cy="279401"/>
          </a:xfrm>
          <a:prstGeom prst="rect">
            <a:avLst/>
          </a:prstGeom>
          <a:ln w="12700">
            <a:miter lim="400000"/>
          </a:ln>
        </p:spPr>
      </p:pic>
      <p:pic>
        <p:nvPicPr>
          <p:cNvPr id="334" name="Image" descr="Image"/>
          <p:cNvPicPr>
            <a:picLocks noChangeAspect="1"/>
          </p:cNvPicPr>
          <p:nvPr/>
        </p:nvPicPr>
        <p:blipFill>
          <a:blip r:embed="rId8">
            <a:extLst/>
          </a:blip>
          <a:stretch>
            <a:fillRect/>
          </a:stretch>
        </p:blipFill>
        <p:spPr>
          <a:xfrm>
            <a:off x="11545887" y="4861569"/>
            <a:ext cx="698501" cy="330201"/>
          </a:xfrm>
          <a:prstGeom prst="rect">
            <a:avLst/>
          </a:prstGeom>
          <a:ln w="12700">
            <a:miter lim="400000"/>
          </a:ln>
        </p:spPr>
      </p:pic>
      <p:pic>
        <p:nvPicPr>
          <p:cNvPr id="335" name="Image" descr="Image"/>
          <p:cNvPicPr>
            <a:picLocks noChangeAspect="1"/>
          </p:cNvPicPr>
          <p:nvPr/>
        </p:nvPicPr>
        <p:blipFill>
          <a:blip r:embed="rId9">
            <a:extLst/>
          </a:blip>
          <a:stretch>
            <a:fillRect/>
          </a:stretch>
        </p:blipFill>
        <p:spPr>
          <a:xfrm>
            <a:off x="950614" y="5863381"/>
            <a:ext cx="4635501" cy="508001"/>
          </a:xfrm>
          <a:prstGeom prst="rect">
            <a:avLst/>
          </a:prstGeom>
          <a:ln w="12700">
            <a:miter lim="400000"/>
          </a:ln>
        </p:spPr>
      </p:pic>
      <p:pic>
        <p:nvPicPr>
          <p:cNvPr id="336" name="Image" descr="Image"/>
          <p:cNvPicPr>
            <a:picLocks noChangeAspect="1"/>
          </p:cNvPicPr>
          <p:nvPr/>
        </p:nvPicPr>
        <p:blipFill>
          <a:blip r:embed="rId10">
            <a:extLst/>
          </a:blip>
          <a:stretch>
            <a:fillRect/>
          </a:stretch>
        </p:blipFill>
        <p:spPr>
          <a:xfrm>
            <a:off x="7316539" y="3015257"/>
            <a:ext cx="5168901" cy="469901"/>
          </a:xfrm>
          <a:prstGeom prst="rect">
            <a:avLst/>
          </a:prstGeom>
          <a:ln w="12700">
            <a:miter lim="400000"/>
          </a:ln>
        </p:spPr>
      </p:pic>
      <p:pic>
        <p:nvPicPr>
          <p:cNvPr id="337" name="Image" descr="Image"/>
          <p:cNvPicPr>
            <a:picLocks noChangeAspect="1"/>
          </p:cNvPicPr>
          <p:nvPr/>
        </p:nvPicPr>
        <p:blipFill>
          <a:blip r:embed="rId11">
            <a:extLst/>
          </a:blip>
          <a:stretch>
            <a:fillRect/>
          </a:stretch>
        </p:blipFill>
        <p:spPr>
          <a:xfrm>
            <a:off x="5798889" y="5886846"/>
            <a:ext cx="4102101" cy="508001"/>
          </a:xfrm>
          <a:prstGeom prst="rect">
            <a:avLst/>
          </a:prstGeom>
          <a:ln w="12700">
            <a:miter lim="400000"/>
          </a:ln>
        </p:spPr>
      </p:pic>
      <p:pic>
        <p:nvPicPr>
          <p:cNvPr id="338" name="Image" descr="Image"/>
          <p:cNvPicPr>
            <a:picLocks noChangeAspect="1"/>
          </p:cNvPicPr>
          <p:nvPr/>
        </p:nvPicPr>
        <p:blipFill>
          <a:blip r:embed="rId12">
            <a:extLst/>
          </a:blip>
          <a:stretch>
            <a:fillRect/>
          </a:stretch>
        </p:blipFill>
        <p:spPr>
          <a:xfrm>
            <a:off x="5879901" y="7474495"/>
            <a:ext cx="5321301" cy="1041401"/>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3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3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3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3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3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33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3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33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33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33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33" grpId="7"/>
      <p:bldP build="whole" bldLvl="1" animBg="1" rev="0" advAuto="0" spid="331" grpId="5"/>
      <p:bldP build="whole" bldLvl="1" animBg="1" rev="0" advAuto="0" spid="329" grpId="2"/>
      <p:bldP build="whole" bldLvl="1" animBg="1" rev="0" advAuto="0" spid="330" grpId="3"/>
      <p:bldP build="whole" bldLvl="1" animBg="1" rev="0" advAuto="0" spid="337" grpId="10"/>
      <p:bldP build="whole" bldLvl="1" animBg="1" rev="0" advAuto="0" spid="336" grpId="4"/>
      <p:bldP build="whole" bldLvl="1" animBg="1" rev="0" advAuto="0" spid="335" grpId="9"/>
      <p:bldP build="whole" bldLvl="1" animBg="1" rev="0" advAuto="0" spid="338" grpId="11"/>
      <p:bldP build="whole" bldLvl="1" animBg="1" rev="0" advAuto="0" spid="334" grpId="8"/>
      <p:bldP build="whole" bldLvl="1" animBg="1" rev="0" advAuto="0" spid="332" grpId="6"/>
      <p:bldP build="whole" bldLvl="1" animBg="1" rev="0" advAuto="0" spid="328" grpId="1"/>
    </p:bldLst>
  </p:timing>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40" name="Image" descr="Image"/>
          <p:cNvPicPr>
            <a:picLocks noChangeAspect="1"/>
          </p:cNvPicPr>
          <p:nvPr/>
        </p:nvPicPr>
        <p:blipFill>
          <a:blip r:embed="rId2">
            <a:extLst/>
          </a:blip>
          <a:stretch>
            <a:fillRect/>
          </a:stretch>
        </p:blipFill>
        <p:spPr>
          <a:xfrm>
            <a:off x="1104800" y="568969"/>
            <a:ext cx="3937001" cy="508001"/>
          </a:xfrm>
          <a:prstGeom prst="rect">
            <a:avLst/>
          </a:prstGeom>
          <a:ln w="12700">
            <a:miter lim="400000"/>
          </a:ln>
        </p:spPr>
      </p:pic>
      <p:pic>
        <p:nvPicPr>
          <p:cNvPr id="341" name="Image" descr="Image"/>
          <p:cNvPicPr>
            <a:picLocks noChangeAspect="1"/>
          </p:cNvPicPr>
          <p:nvPr/>
        </p:nvPicPr>
        <p:blipFill>
          <a:blip r:embed="rId3">
            <a:extLst/>
          </a:blip>
          <a:stretch>
            <a:fillRect/>
          </a:stretch>
        </p:blipFill>
        <p:spPr>
          <a:xfrm>
            <a:off x="5447010" y="797569"/>
            <a:ext cx="1905001" cy="279401"/>
          </a:xfrm>
          <a:prstGeom prst="rect">
            <a:avLst/>
          </a:prstGeom>
          <a:ln w="12700">
            <a:miter lim="400000"/>
          </a:ln>
        </p:spPr>
      </p:pic>
      <p:pic>
        <p:nvPicPr>
          <p:cNvPr id="342" name="Image" descr="Image"/>
          <p:cNvPicPr>
            <a:picLocks noChangeAspect="1"/>
          </p:cNvPicPr>
          <p:nvPr/>
        </p:nvPicPr>
        <p:blipFill>
          <a:blip r:embed="rId4">
            <a:extLst/>
          </a:blip>
          <a:stretch>
            <a:fillRect/>
          </a:stretch>
        </p:blipFill>
        <p:spPr>
          <a:xfrm>
            <a:off x="755550" y="1888281"/>
            <a:ext cx="4635501" cy="508001"/>
          </a:xfrm>
          <a:prstGeom prst="rect">
            <a:avLst/>
          </a:prstGeom>
          <a:ln w="12700">
            <a:miter lim="400000"/>
          </a:ln>
        </p:spPr>
      </p:pic>
      <p:pic>
        <p:nvPicPr>
          <p:cNvPr id="343" name="Image" descr="Image"/>
          <p:cNvPicPr>
            <a:picLocks noChangeAspect="1"/>
          </p:cNvPicPr>
          <p:nvPr/>
        </p:nvPicPr>
        <p:blipFill>
          <a:blip r:embed="rId5">
            <a:extLst/>
          </a:blip>
          <a:stretch>
            <a:fillRect/>
          </a:stretch>
        </p:blipFill>
        <p:spPr>
          <a:xfrm>
            <a:off x="5742569" y="1621581"/>
            <a:ext cx="5321301" cy="1041401"/>
          </a:xfrm>
          <a:prstGeom prst="rect">
            <a:avLst/>
          </a:prstGeom>
          <a:ln w="12700">
            <a:miter lim="400000"/>
          </a:ln>
        </p:spPr>
      </p:pic>
      <p:pic>
        <p:nvPicPr>
          <p:cNvPr id="344" name="Image" descr="Image"/>
          <p:cNvPicPr>
            <a:picLocks noChangeAspect="1"/>
          </p:cNvPicPr>
          <p:nvPr/>
        </p:nvPicPr>
        <p:blipFill>
          <a:blip r:embed="rId6">
            <a:extLst/>
          </a:blip>
          <a:stretch>
            <a:fillRect/>
          </a:stretch>
        </p:blipFill>
        <p:spPr>
          <a:xfrm>
            <a:off x="2749401" y="3811165"/>
            <a:ext cx="6350001" cy="1447801"/>
          </a:xfrm>
          <a:prstGeom prst="rect">
            <a:avLst/>
          </a:prstGeom>
          <a:ln w="12700">
            <a:miter lim="400000"/>
          </a:ln>
        </p:spPr>
      </p:pic>
      <p:pic>
        <p:nvPicPr>
          <p:cNvPr id="345" name="Image" descr="Image"/>
          <p:cNvPicPr>
            <a:picLocks noChangeAspect="1"/>
          </p:cNvPicPr>
          <p:nvPr/>
        </p:nvPicPr>
        <p:blipFill>
          <a:blip r:embed="rId7">
            <a:extLst/>
          </a:blip>
          <a:stretch>
            <a:fillRect/>
          </a:stretch>
        </p:blipFill>
        <p:spPr>
          <a:xfrm>
            <a:off x="2851001" y="6407150"/>
            <a:ext cx="6248401" cy="144780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dissolve/>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34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44" grpId="1"/>
      <p:bldP build="whole" bldLvl="1" animBg="1" rev="0" advAuto="0" spid="345" grpId="2"/>
    </p:bldLst>
  </p:timing>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7" name="Faites les exercices suivants"/>
          <p:cNvSpPr/>
          <p:nvPr>
            <p:ph type="body" idx="21"/>
          </p:nvPr>
        </p:nvSpPr>
        <p:spPr>
          <a:prstGeom prst="roundRect">
            <a:avLst>
              <a:gd name="adj" fmla="val 50000"/>
            </a:avLst>
          </a:prstGeom>
        </p:spPr>
        <p:txBody>
          <a:bodyPr/>
          <a:lstStyle/>
          <a:p>
            <a:pPr/>
            <a:r>
              <a:t>Faites les exercices suivants</a:t>
            </a:r>
          </a:p>
        </p:txBody>
      </p:sp>
      <p:sp>
        <p:nvSpPr>
          <p:cNvPr id="348" name="# 4.39 à 4.42"/>
          <p:cNvSpPr txBox="1"/>
          <p:nvPr/>
        </p:nvSpPr>
        <p:spPr>
          <a:xfrm>
            <a:off x="5214181" y="4565649"/>
            <a:ext cx="257643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 4.39 à 4.42</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0" name="Devoir:"/>
          <p:cNvSpPr/>
          <p:nvPr>
            <p:ph type="body" idx="21"/>
          </p:nvPr>
        </p:nvSpPr>
        <p:spPr>
          <a:prstGeom prst="roundRect">
            <a:avLst>
              <a:gd name="adj" fmla="val 50000"/>
            </a:avLst>
          </a:prstGeom>
        </p:spPr>
        <p:txBody>
          <a:bodyPr/>
          <a:lstStyle/>
          <a:p>
            <a:pPr/>
            <a:r>
              <a:t>Devoir:</a:t>
            </a:r>
          </a:p>
        </p:txBody>
      </p:sp>
      <p:sp>
        <p:nvSpPr>
          <p:cNvPr id="351" name="3.49 à 3.61"/>
          <p:cNvSpPr txBox="1"/>
          <p:nvPr/>
        </p:nvSpPr>
        <p:spPr>
          <a:xfrm>
            <a:off x="6877608" y="4254500"/>
            <a:ext cx="2162101"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3.49 à 3.61</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Tests d’hypothèse sur une proportion…"/>
          <p:cNvSpPr txBox="1"/>
          <p:nvPr>
            <p:ph type="body" idx="21"/>
          </p:nvPr>
        </p:nvSpPr>
        <p:spPr>
          <a:xfrm>
            <a:off x="1346200" y="2692400"/>
            <a:ext cx="11183144" cy="2705100"/>
          </a:xfrm>
          <a:prstGeom prst="rect">
            <a:avLst/>
          </a:prstGeom>
        </p:spPr>
        <p:txBody>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Tests d’hypothèse sur une proportion</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Tests d’hypothèse sur une différence de moyenne</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Tests d’hypothèse sur une différence de proportion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3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3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32">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32" grpId="1"/>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Pour les tests d’hypothèse sur une proportion, c’est-à-dire"/>
          <p:cNvSpPr txBox="1"/>
          <p:nvPr/>
        </p:nvSpPr>
        <p:spPr>
          <a:xfrm>
            <a:off x="1089607" y="527049"/>
            <a:ext cx="1054618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Pour les tests d’hypothèse sur une proportion, c’est-à-dire</a:t>
            </a:r>
          </a:p>
        </p:txBody>
      </p:sp>
      <p:pic>
        <p:nvPicPr>
          <p:cNvPr id="135" name="Image" descr="Image"/>
          <p:cNvPicPr>
            <a:picLocks noChangeAspect="1"/>
          </p:cNvPicPr>
          <p:nvPr/>
        </p:nvPicPr>
        <p:blipFill>
          <a:blip r:embed="rId2">
            <a:extLst/>
          </a:blip>
          <a:stretch>
            <a:fillRect/>
          </a:stretch>
        </p:blipFill>
        <p:spPr>
          <a:xfrm>
            <a:off x="4947344" y="1731925"/>
            <a:ext cx="2260601" cy="393701"/>
          </a:xfrm>
          <a:prstGeom prst="rect">
            <a:avLst/>
          </a:prstGeom>
          <a:ln w="12700">
            <a:miter lim="400000"/>
          </a:ln>
        </p:spPr>
      </p:pic>
      <p:sp>
        <p:nvSpPr>
          <p:cNvPr id="136" name="on ne considérera que les cas où"/>
          <p:cNvSpPr txBox="1"/>
          <p:nvPr/>
        </p:nvSpPr>
        <p:spPr>
          <a:xfrm>
            <a:off x="3306960" y="2630487"/>
            <a:ext cx="611147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ne considérera que les cas où </a:t>
            </a:r>
          </a:p>
        </p:txBody>
      </p:sp>
      <p:pic>
        <p:nvPicPr>
          <p:cNvPr id="137" name="Image" descr="Image"/>
          <p:cNvPicPr>
            <a:picLocks noChangeAspect="1"/>
          </p:cNvPicPr>
          <p:nvPr/>
        </p:nvPicPr>
        <p:blipFill>
          <a:blip r:embed="rId3">
            <a:extLst/>
          </a:blip>
          <a:stretch>
            <a:fillRect/>
          </a:stretch>
        </p:blipFill>
        <p:spPr>
          <a:xfrm>
            <a:off x="2332384" y="3820256"/>
            <a:ext cx="1308101" cy="368301"/>
          </a:xfrm>
          <a:prstGeom prst="rect">
            <a:avLst/>
          </a:prstGeom>
          <a:ln w="12700">
            <a:miter lim="400000"/>
          </a:ln>
        </p:spPr>
      </p:pic>
      <p:pic>
        <p:nvPicPr>
          <p:cNvPr id="138" name="Image" descr="Image"/>
          <p:cNvPicPr>
            <a:picLocks noChangeAspect="1"/>
          </p:cNvPicPr>
          <p:nvPr/>
        </p:nvPicPr>
        <p:blipFill>
          <a:blip r:embed="rId4">
            <a:extLst/>
          </a:blip>
          <a:stretch>
            <a:fillRect/>
          </a:stretch>
        </p:blipFill>
        <p:spPr>
          <a:xfrm>
            <a:off x="5472310" y="3757649"/>
            <a:ext cx="1358901" cy="368301"/>
          </a:xfrm>
          <a:prstGeom prst="rect">
            <a:avLst/>
          </a:prstGeom>
          <a:ln w="12700">
            <a:miter lim="400000"/>
          </a:ln>
        </p:spPr>
      </p:pic>
      <p:pic>
        <p:nvPicPr>
          <p:cNvPr id="139" name="Image" descr="Image"/>
          <p:cNvPicPr>
            <a:picLocks noChangeAspect="1"/>
          </p:cNvPicPr>
          <p:nvPr/>
        </p:nvPicPr>
        <p:blipFill>
          <a:blip r:embed="rId5">
            <a:extLst/>
          </a:blip>
          <a:stretch>
            <a:fillRect/>
          </a:stretch>
        </p:blipFill>
        <p:spPr>
          <a:xfrm>
            <a:off x="1708844" y="5754687"/>
            <a:ext cx="3238501" cy="1117601"/>
          </a:xfrm>
          <a:prstGeom prst="rect">
            <a:avLst/>
          </a:prstGeom>
          <a:ln w="12700">
            <a:miter lim="400000"/>
          </a:ln>
        </p:spPr>
      </p:pic>
      <p:pic>
        <p:nvPicPr>
          <p:cNvPr id="140" name="Image" descr="Image"/>
          <p:cNvPicPr>
            <a:picLocks noChangeAspect="1"/>
          </p:cNvPicPr>
          <p:nvPr/>
        </p:nvPicPr>
        <p:blipFill>
          <a:blip r:embed="rId6">
            <a:extLst/>
          </a:blip>
          <a:stretch>
            <a:fillRect/>
          </a:stretch>
        </p:blipFill>
        <p:spPr>
          <a:xfrm>
            <a:off x="7347148" y="5596433"/>
            <a:ext cx="3797301" cy="1104901"/>
          </a:xfrm>
          <a:prstGeom prst="rect">
            <a:avLst/>
          </a:prstGeom>
          <a:ln w="12700">
            <a:miter lim="400000"/>
          </a:ln>
        </p:spPr>
      </p:pic>
      <p:sp>
        <p:nvSpPr>
          <p:cNvPr id="141" name="Dans ce cas, on aura"/>
          <p:cNvSpPr txBox="1"/>
          <p:nvPr/>
        </p:nvSpPr>
        <p:spPr>
          <a:xfrm>
            <a:off x="4496792" y="4565649"/>
            <a:ext cx="401121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Dans ce cas, on aura </a:t>
            </a:r>
          </a:p>
        </p:txBody>
      </p:sp>
      <p:sp>
        <p:nvSpPr>
          <p:cNvPr id="142" name="Pour le reste, les tests d’hypothèse se font de la même façon que pour un test d’hypothèse sur une moyenne."/>
          <p:cNvSpPr txBox="1"/>
          <p:nvPr/>
        </p:nvSpPr>
        <p:spPr>
          <a:xfrm>
            <a:off x="107292" y="7627974"/>
            <a:ext cx="12790216"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Pour le reste, les tests d’hypothèse se font de la même façon que pour un test d’hypothèse sur une moyenne.</a:t>
            </a:r>
          </a:p>
        </p:txBody>
      </p:sp>
      <p:pic>
        <p:nvPicPr>
          <p:cNvPr id="143" name="Image" descr="Image"/>
          <p:cNvPicPr>
            <a:picLocks noChangeAspect="1"/>
          </p:cNvPicPr>
          <p:nvPr/>
        </p:nvPicPr>
        <p:blipFill>
          <a:blip r:embed="rId7">
            <a:extLst/>
          </a:blip>
          <a:stretch>
            <a:fillRect/>
          </a:stretch>
        </p:blipFill>
        <p:spPr>
          <a:xfrm>
            <a:off x="8302079" y="3757649"/>
            <a:ext cx="2489201" cy="469901"/>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3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4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3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14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14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36" grpId="2"/>
      <p:bldP build="whole" bldLvl="1" animBg="1" rev="0" advAuto="0" spid="138" grpId="4"/>
      <p:bldP build="whole" bldLvl="1" animBg="1" rev="0" advAuto="0" spid="142" grpId="9"/>
      <p:bldP build="whole" bldLvl="1" animBg="1" rev="0" advAuto="0" spid="143" grpId="5"/>
      <p:bldP build="whole" bldLvl="1" animBg="1" rev="0" advAuto="0" spid="141" grpId="6"/>
      <p:bldP build="whole" bldLvl="1" animBg="1" rev="0" advAuto="0" spid="135" grpId="1"/>
      <p:bldP build="whole" bldLvl="1" animBg="1" rev="0" advAuto="0" spid="137" grpId="3"/>
      <p:bldP build="whole" bldLvl="1" animBg="1" rev="0" advAuto="0" spid="140" grpId="8"/>
      <p:bldP build="whole" bldLvl="1" animBg="1" rev="0" advAuto="0" spid="139" grpId="7"/>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Exemple:"/>
          <p:cNvSpPr/>
          <p:nvPr>
            <p:ph type="body" idx="21"/>
          </p:nvPr>
        </p:nvSpPr>
        <p:spPr>
          <a:prstGeom prst="roundRect">
            <a:avLst>
              <a:gd name="adj" fmla="val 50000"/>
            </a:avLst>
          </a:prstGeom>
        </p:spPr>
        <p:txBody>
          <a:bodyPr/>
          <a:lstStyle/>
          <a:p>
            <a:pPr/>
            <a:r>
              <a:t>Exemple:</a:t>
            </a:r>
          </a:p>
        </p:txBody>
      </p:sp>
      <p:sp>
        <p:nvSpPr>
          <p:cNvPr id="146" name="Une chaine de restaurant affirme que 80% de sa clientèle visite leurs restaurants plus d’une fois par semaine. Pour tester cette hypothèse, une firme sonde 460 de ces clients dont 358 affirment visiter le restaurant plus d’une fois par semaine. Avec nive"/>
          <p:cNvSpPr txBox="1"/>
          <p:nvPr/>
        </p:nvSpPr>
        <p:spPr>
          <a:xfrm>
            <a:off x="2527300" y="0"/>
            <a:ext cx="10477500" cy="3225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stStyle>
          <a:p>
            <a:pPr/>
            <a:r>
              <a:t>Une chaine de restaurant affirme que 80% de sa clientèle visite leurs restaurants plus d’une fois par semaine. Pour tester cette hypothèse, une firme sonde 460 de ces clients dont 358 affirment visiter le restaurant plus d’une fois par semaine. Avec niveau de signification 0,05 que peut-on conclure?</a:t>
            </a:r>
          </a:p>
        </p:txBody>
      </p:sp>
      <p:pic>
        <p:nvPicPr>
          <p:cNvPr id="147" name="Image" descr="Image"/>
          <p:cNvPicPr>
            <a:picLocks noChangeAspect="1"/>
          </p:cNvPicPr>
          <p:nvPr/>
        </p:nvPicPr>
        <p:blipFill>
          <a:blip r:embed="rId2">
            <a:extLst/>
          </a:blip>
          <a:stretch>
            <a:fillRect/>
          </a:stretch>
        </p:blipFill>
        <p:spPr>
          <a:xfrm>
            <a:off x="463500" y="3556545"/>
            <a:ext cx="2476501" cy="406401"/>
          </a:xfrm>
          <a:prstGeom prst="rect">
            <a:avLst/>
          </a:prstGeom>
          <a:ln w="12700">
            <a:miter lim="400000"/>
          </a:ln>
        </p:spPr>
      </p:pic>
      <p:pic>
        <p:nvPicPr>
          <p:cNvPr id="148" name="Image" descr="Image"/>
          <p:cNvPicPr>
            <a:picLocks noChangeAspect="1"/>
          </p:cNvPicPr>
          <p:nvPr/>
        </p:nvPicPr>
        <p:blipFill>
          <a:blip r:embed="rId3">
            <a:extLst/>
          </a:blip>
          <a:stretch>
            <a:fillRect/>
          </a:stretch>
        </p:blipFill>
        <p:spPr>
          <a:xfrm>
            <a:off x="3659485" y="3556545"/>
            <a:ext cx="2476501" cy="406401"/>
          </a:xfrm>
          <a:prstGeom prst="rect">
            <a:avLst/>
          </a:prstGeom>
          <a:ln w="12700">
            <a:miter lim="400000"/>
          </a:ln>
        </p:spPr>
      </p:pic>
      <p:pic>
        <p:nvPicPr>
          <p:cNvPr id="149" name="Image" descr="Image"/>
          <p:cNvPicPr>
            <a:picLocks noChangeAspect="1"/>
          </p:cNvPicPr>
          <p:nvPr/>
        </p:nvPicPr>
        <p:blipFill>
          <a:blip r:embed="rId4">
            <a:extLst/>
          </a:blip>
          <a:stretch>
            <a:fillRect/>
          </a:stretch>
        </p:blipFill>
        <p:spPr>
          <a:xfrm>
            <a:off x="572467" y="4464744"/>
            <a:ext cx="1549401" cy="330201"/>
          </a:xfrm>
          <a:prstGeom prst="rect">
            <a:avLst/>
          </a:prstGeom>
          <a:ln w="12700">
            <a:miter lim="400000"/>
          </a:ln>
        </p:spPr>
      </p:pic>
      <p:pic>
        <p:nvPicPr>
          <p:cNvPr id="150" name="Image" descr="Image"/>
          <p:cNvPicPr>
            <a:picLocks noChangeAspect="1"/>
          </p:cNvPicPr>
          <p:nvPr/>
        </p:nvPicPr>
        <p:blipFill>
          <a:blip r:embed="rId5">
            <a:extLst/>
          </a:blip>
          <a:stretch>
            <a:fillRect/>
          </a:stretch>
        </p:blipFill>
        <p:spPr>
          <a:xfrm>
            <a:off x="2849835" y="4464744"/>
            <a:ext cx="1828801" cy="330201"/>
          </a:xfrm>
          <a:prstGeom prst="rect">
            <a:avLst/>
          </a:prstGeom>
          <a:ln w="12700">
            <a:miter lim="400000"/>
          </a:ln>
        </p:spPr>
      </p:pic>
      <p:pic>
        <p:nvPicPr>
          <p:cNvPr id="151" name="Image" descr="Image"/>
          <p:cNvPicPr>
            <a:picLocks noChangeAspect="1"/>
          </p:cNvPicPr>
          <p:nvPr/>
        </p:nvPicPr>
        <p:blipFill>
          <a:blip r:embed="rId6">
            <a:extLst/>
          </a:blip>
          <a:stretch>
            <a:fillRect/>
          </a:stretch>
        </p:blipFill>
        <p:spPr>
          <a:xfrm>
            <a:off x="5209327" y="4406900"/>
            <a:ext cx="2730501" cy="469900"/>
          </a:xfrm>
          <a:prstGeom prst="rect">
            <a:avLst/>
          </a:prstGeom>
          <a:ln w="12700">
            <a:miter lim="400000"/>
          </a:ln>
        </p:spPr>
      </p:pic>
      <p:pic>
        <p:nvPicPr>
          <p:cNvPr id="152" name="Image" descr="Image"/>
          <p:cNvPicPr>
            <a:picLocks noChangeAspect="1"/>
          </p:cNvPicPr>
          <p:nvPr/>
        </p:nvPicPr>
        <p:blipFill>
          <a:blip r:embed="rId7">
            <a:extLst/>
          </a:blip>
          <a:stretch>
            <a:fillRect/>
          </a:stretch>
        </p:blipFill>
        <p:spPr>
          <a:xfrm>
            <a:off x="463500" y="5467250"/>
            <a:ext cx="3060701" cy="1485901"/>
          </a:xfrm>
          <a:prstGeom prst="rect">
            <a:avLst/>
          </a:prstGeom>
          <a:ln w="12700">
            <a:miter lim="400000"/>
          </a:ln>
        </p:spPr>
      </p:pic>
      <p:pic>
        <p:nvPicPr>
          <p:cNvPr id="153" name="Image" descr="Image"/>
          <p:cNvPicPr>
            <a:picLocks noChangeAspect="1"/>
          </p:cNvPicPr>
          <p:nvPr/>
        </p:nvPicPr>
        <p:blipFill>
          <a:blip r:embed="rId8">
            <a:extLst/>
          </a:blip>
          <a:stretch>
            <a:fillRect/>
          </a:stretch>
        </p:blipFill>
        <p:spPr>
          <a:xfrm>
            <a:off x="3731071" y="5452715"/>
            <a:ext cx="2095501" cy="1104901"/>
          </a:xfrm>
          <a:prstGeom prst="rect">
            <a:avLst/>
          </a:prstGeom>
          <a:ln w="12700">
            <a:miter lim="400000"/>
          </a:ln>
        </p:spPr>
      </p:pic>
      <p:pic>
        <p:nvPicPr>
          <p:cNvPr id="154" name="Image" descr="Image"/>
          <p:cNvPicPr>
            <a:picLocks noChangeAspect="1"/>
          </p:cNvPicPr>
          <p:nvPr/>
        </p:nvPicPr>
        <p:blipFill>
          <a:blip r:embed="rId9">
            <a:extLst/>
          </a:blip>
          <a:stretch>
            <a:fillRect/>
          </a:stretch>
        </p:blipFill>
        <p:spPr>
          <a:xfrm>
            <a:off x="6192539" y="5842545"/>
            <a:ext cx="1841501" cy="469901"/>
          </a:xfrm>
          <a:prstGeom prst="rect">
            <a:avLst/>
          </a:prstGeom>
          <a:ln w="12700">
            <a:miter lim="400000"/>
          </a:ln>
        </p:spPr>
      </p:pic>
      <p:grpSp>
        <p:nvGrpSpPr>
          <p:cNvPr id="157" name="Grouper"/>
          <p:cNvGrpSpPr/>
          <p:nvPr/>
        </p:nvGrpSpPr>
        <p:grpSpPr>
          <a:xfrm>
            <a:off x="8175414" y="2477343"/>
            <a:ext cx="4997329" cy="2507407"/>
            <a:chOff x="0" y="0"/>
            <a:chExt cx="4997327" cy="2507406"/>
          </a:xfrm>
        </p:grpSpPr>
        <p:pic>
          <p:nvPicPr>
            <p:cNvPr id="155" name="gauche.pdf" descr="gauche.pdf"/>
            <p:cNvPicPr>
              <a:picLocks noChangeAspect="1"/>
            </p:cNvPicPr>
            <p:nvPr/>
          </p:nvPicPr>
          <p:blipFill>
            <a:blip r:embed="rId10">
              <a:extLst/>
            </a:blip>
            <a:stretch>
              <a:fillRect/>
            </a:stretch>
          </p:blipFill>
          <p:spPr>
            <a:xfrm>
              <a:off x="0" y="0"/>
              <a:ext cx="4997328" cy="2317602"/>
            </a:xfrm>
            <a:prstGeom prst="rect">
              <a:avLst/>
            </a:prstGeom>
            <a:ln w="12700" cap="flat">
              <a:noFill/>
              <a:miter lim="400000"/>
            </a:ln>
            <a:effectLst/>
          </p:spPr>
        </p:pic>
        <p:pic>
          <p:nvPicPr>
            <p:cNvPr id="156" name="Image" descr="Image"/>
            <p:cNvPicPr>
              <a:picLocks noChangeAspect="1"/>
            </p:cNvPicPr>
            <p:nvPr/>
          </p:nvPicPr>
          <p:blipFill>
            <a:blip r:embed="rId11">
              <a:extLst/>
            </a:blip>
            <a:stretch>
              <a:fillRect/>
            </a:stretch>
          </p:blipFill>
          <p:spPr>
            <a:xfrm>
              <a:off x="467728" y="2164506"/>
              <a:ext cx="1168401" cy="342901"/>
            </a:xfrm>
            <a:prstGeom prst="rect">
              <a:avLst/>
            </a:prstGeom>
            <a:ln w="12700" cap="flat">
              <a:noFill/>
              <a:miter lim="400000"/>
            </a:ln>
            <a:effectLst/>
          </p:spPr>
        </p:pic>
      </p:grpSp>
      <p:pic>
        <p:nvPicPr>
          <p:cNvPr id="158" name="Image" descr="Image"/>
          <p:cNvPicPr>
            <a:picLocks noChangeAspect="1"/>
          </p:cNvPicPr>
          <p:nvPr/>
        </p:nvPicPr>
        <p:blipFill>
          <a:blip r:embed="rId12">
            <a:extLst/>
          </a:blip>
          <a:stretch>
            <a:fillRect/>
          </a:stretch>
        </p:blipFill>
        <p:spPr>
          <a:xfrm>
            <a:off x="10078243" y="4578350"/>
            <a:ext cx="1905001" cy="406400"/>
          </a:xfrm>
          <a:prstGeom prst="rect">
            <a:avLst/>
          </a:prstGeom>
          <a:ln w="12700">
            <a:miter lim="400000"/>
          </a:ln>
        </p:spPr>
      </p:pic>
      <p:pic>
        <p:nvPicPr>
          <p:cNvPr id="159" name="Image" descr="Image"/>
          <p:cNvPicPr>
            <a:picLocks noChangeAspect="1"/>
          </p:cNvPicPr>
          <p:nvPr/>
        </p:nvPicPr>
        <p:blipFill>
          <a:blip r:embed="rId13">
            <a:extLst/>
          </a:blip>
          <a:stretch>
            <a:fillRect/>
          </a:stretch>
        </p:blipFill>
        <p:spPr>
          <a:xfrm>
            <a:off x="736550" y="8457455"/>
            <a:ext cx="5575301" cy="469901"/>
          </a:xfrm>
          <a:prstGeom prst="rect">
            <a:avLst/>
          </a:prstGeom>
          <a:ln w="12700">
            <a:miter lim="400000"/>
          </a:ln>
        </p:spPr>
      </p:pic>
      <p:grpSp>
        <p:nvGrpSpPr>
          <p:cNvPr id="162" name="Grouper"/>
          <p:cNvGrpSpPr/>
          <p:nvPr/>
        </p:nvGrpSpPr>
        <p:grpSpPr>
          <a:xfrm>
            <a:off x="295411" y="7143700"/>
            <a:ext cx="7631275" cy="1028701"/>
            <a:chOff x="0" y="0"/>
            <a:chExt cx="7631273" cy="1028700"/>
          </a:xfrm>
        </p:grpSpPr>
        <p:sp>
          <p:nvSpPr>
            <p:cNvPr id="160" name="Zone d’acceptation"/>
            <p:cNvSpPr txBox="1"/>
            <p:nvPr/>
          </p:nvSpPr>
          <p:spPr>
            <a:xfrm>
              <a:off x="-1" y="190549"/>
              <a:ext cx="3652913"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Zone d’acceptation</a:t>
              </a:r>
            </a:p>
          </p:txBody>
        </p:sp>
        <p:pic>
          <p:nvPicPr>
            <p:cNvPr id="161" name="Image" descr="Image"/>
            <p:cNvPicPr>
              <a:picLocks noChangeAspect="1"/>
            </p:cNvPicPr>
            <p:nvPr/>
          </p:nvPicPr>
          <p:blipFill>
            <a:blip r:embed="rId14">
              <a:extLst/>
            </a:blip>
            <a:stretch>
              <a:fillRect/>
            </a:stretch>
          </p:blipFill>
          <p:spPr>
            <a:xfrm>
              <a:off x="4049873" y="0"/>
              <a:ext cx="3581401" cy="1028700"/>
            </a:xfrm>
            <a:prstGeom prst="rect">
              <a:avLst/>
            </a:prstGeom>
            <a:ln w="12700" cap="flat">
              <a:noFill/>
              <a:miter lim="400000"/>
            </a:ln>
            <a:effectLst/>
          </p:spPr>
        </p:pic>
      </p:grpSp>
      <p:pic>
        <p:nvPicPr>
          <p:cNvPr id="163" name="Image" descr="Image"/>
          <p:cNvPicPr>
            <a:picLocks noChangeAspect="1"/>
          </p:cNvPicPr>
          <p:nvPr/>
        </p:nvPicPr>
        <p:blipFill>
          <a:blip r:embed="rId15">
            <a:extLst/>
          </a:blip>
          <a:stretch>
            <a:fillRect/>
          </a:stretch>
        </p:blipFill>
        <p:spPr>
          <a:xfrm>
            <a:off x="6657528" y="8478440"/>
            <a:ext cx="1790701" cy="406401"/>
          </a:xfrm>
          <a:prstGeom prst="rect">
            <a:avLst/>
          </a:prstGeom>
          <a:ln w="12700">
            <a:miter lim="400000"/>
          </a:ln>
        </p:spPr>
      </p:pic>
      <p:sp>
        <p:nvSpPr>
          <p:cNvPr id="164" name="mais ici"/>
          <p:cNvSpPr txBox="1"/>
          <p:nvPr/>
        </p:nvSpPr>
        <p:spPr>
          <a:xfrm>
            <a:off x="10059193" y="5329435"/>
            <a:ext cx="150041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mais ici</a:t>
            </a:r>
          </a:p>
        </p:txBody>
      </p:sp>
      <p:pic>
        <p:nvPicPr>
          <p:cNvPr id="165" name="Image" descr="Image"/>
          <p:cNvPicPr>
            <a:picLocks noChangeAspect="1"/>
          </p:cNvPicPr>
          <p:nvPr/>
        </p:nvPicPr>
        <p:blipFill>
          <a:blip r:embed="rId16">
            <a:extLst/>
          </a:blip>
          <a:stretch>
            <a:fillRect/>
          </a:stretch>
        </p:blipFill>
        <p:spPr>
          <a:xfrm>
            <a:off x="9259093" y="6355655"/>
            <a:ext cx="1600201" cy="939801"/>
          </a:xfrm>
          <a:prstGeom prst="rect">
            <a:avLst/>
          </a:prstGeom>
          <a:ln w="12700">
            <a:miter lim="400000"/>
          </a:ln>
        </p:spPr>
      </p:pic>
      <p:pic>
        <p:nvPicPr>
          <p:cNvPr id="166" name="Image" descr="Image"/>
          <p:cNvPicPr>
            <a:picLocks noChangeAspect="1"/>
          </p:cNvPicPr>
          <p:nvPr/>
        </p:nvPicPr>
        <p:blipFill>
          <a:blip r:embed="rId17">
            <a:extLst/>
          </a:blip>
          <a:stretch>
            <a:fillRect/>
          </a:stretch>
        </p:blipFill>
        <p:spPr>
          <a:xfrm>
            <a:off x="11011693" y="6622355"/>
            <a:ext cx="1790701" cy="406401"/>
          </a:xfrm>
          <a:prstGeom prst="rect">
            <a:avLst/>
          </a:prstGeom>
          <a:ln w="12700">
            <a:miter lim="400000"/>
          </a:ln>
        </p:spPr>
      </p:pic>
      <p:grpSp>
        <p:nvGrpSpPr>
          <p:cNvPr id="169" name="Grouper"/>
          <p:cNvGrpSpPr/>
          <p:nvPr/>
        </p:nvGrpSpPr>
        <p:grpSpPr>
          <a:xfrm>
            <a:off x="9197255" y="7701061"/>
            <a:ext cx="3324077" cy="1237557"/>
            <a:chOff x="0" y="0"/>
            <a:chExt cx="3324076" cy="1237555"/>
          </a:xfrm>
        </p:grpSpPr>
        <p:sp>
          <p:nvSpPr>
            <p:cNvPr id="167" name="Donc on accepte"/>
            <p:cNvSpPr txBox="1"/>
            <p:nvPr/>
          </p:nvSpPr>
          <p:spPr>
            <a:xfrm>
              <a:off x="0" y="-1"/>
              <a:ext cx="3324077"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Donc on accepte </a:t>
              </a:r>
            </a:p>
          </p:txBody>
        </p:sp>
        <p:pic>
          <p:nvPicPr>
            <p:cNvPr id="168" name="Image" descr="Image"/>
            <p:cNvPicPr>
              <a:picLocks noChangeAspect="1"/>
            </p:cNvPicPr>
            <p:nvPr/>
          </p:nvPicPr>
          <p:blipFill>
            <a:blip r:embed="rId18">
              <a:extLst/>
            </a:blip>
            <a:stretch>
              <a:fillRect/>
            </a:stretch>
          </p:blipFill>
          <p:spPr>
            <a:xfrm>
              <a:off x="1413991" y="843855"/>
              <a:ext cx="533401" cy="393701"/>
            </a:xfrm>
            <a:prstGeom prst="rect">
              <a:avLst/>
            </a:prstGeom>
            <a:ln w="12700" cap="flat">
              <a:noFill/>
              <a:miter lim="400000"/>
            </a:ln>
            <a:effectLst/>
          </p:spPr>
        </p:pic>
      </p:gr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4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5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5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5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5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15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15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15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16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15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0" presetID="1" grpId="13" fill="hold">
                                  <p:stCondLst>
                                    <p:cond delay="0"/>
                                  </p:stCondLst>
                                  <p:iterate type="el" backwards="0">
                                    <p:tmAbs val="0"/>
                                  </p:iterate>
                                  <p:childTnLst>
                                    <p:set>
                                      <p:cBhvr>
                                        <p:cTn id="54" fill="hold"/>
                                        <p:tgtEl>
                                          <p:spTgt spid="16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Class="entr" nodeType="clickEffect" presetSubtype="0" presetID="1" grpId="14" fill="hold">
                                  <p:stCondLst>
                                    <p:cond delay="0"/>
                                  </p:stCondLst>
                                  <p:iterate type="el" backwards="0">
                                    <p:tmAbs val="0"/>
                                  </p:iterate>
                                  <p:childTnLst>
                                    <p:set>
                                      <p:cBhvr>
                                        <p:cTn id="58" fill="hold"/>
                                        <p:tgtEl>
                                          <p:spTgt spid="16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Class="entr" nodeType="clickEffect" presetSubtype="0" presetID="1" grpId="15" fill="hold">
                                  <p:stCondLst>
                                    <p:cond delay="0"/>
                                  </p:stCondLst>
                                  <p:iterate type="el" backwards="0">
                                    <p:tmAbs val="0"/>
                                  </p:iterate>
                                  <p:childTnLst>
                                    <p:set>
                                      <p:cBhvr>
                                        <p:cTn id="62" fill="hold"/>
                                        <p:tgtEl>
                                          <p:spTgt spid="16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Class="entr" nodeType="clickEffect" presetSubtype="0" presetID="1" grpId="16" fill="hold">
                                  <p:stCondLst>
                                    <p:cond delay="0"/>
                                  </p:stCondLst>
                                  <p:iterate type="el" backwards="0">
                                    <p:tmAbs val="0"/>
                                  </p:iterate>
                                  <p:childTnLst>
                                    <p:set>
                                      <p:cBhvr>
                                        <p:cTn id="66" fill="hold"/>
                                        <p:tgtEl>
                                          <p:spTgt spid="16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Class="entr" nodeType="clickEffect" presetSubtype="0" presetID="1" grpId="17" fill="hold">
                                  <p:stCondLst>
                                    <p:cond delay="0"/>
                                  </p:stCondLst>
                                  <p:iterate type="el" backwards="0">
                                    <p:tmAbs val="0"/>
                                  </p:iterate>
                                  <p:childTnLst>
                                    <p:set>
                                      <p:cBhvr>
                                        <p:cTn id="70" fill="hold"/>
                                        <p:tgtEl>
                                          <p:spTgt spid="16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49" grpId="3"/>
      <p:bldP build="whole" bldLvl="1" animBg="1" rev="0" advAuto="0" spid="159" grpId="12"/>
      <p:bldP build="whole" bldLvl="1" animBg="1" rev="0" advAuto="0" spid="150" grpId="4"/>
      <p:bldP build="whole" bldLvl="1" animBg="1" rev="0" advAuto="0" spid="157" grpId="9"/>
      <p:bldP build="whole" bldLvl="1" animBg="1" rev="0" advAuto="0" spid="158" grpId="10"/>
      <p:bldP build="whole" bldLvl="1" animBg="1" rev="0" advAuto="0" spid="162" grpId="11"/>
      <p:bldP build="whole" bldLvl="1" animBg="1" rev="0" advAuto="0" spid="151" grpId="5"/>
      <p:bldP build="whole" bldLvl="1" animBg="1" rev="0" advAuto="0" spid="163" grpId="13"/>
      <p:bldP build="whole" bldLvl="1" animBg="1" rev="0" advAuto="0" spid="169" grpId="17"/>
      <p:bldP build="whole" bldLvl="1" animBg="1" rev="0" advAuto="0" spid="148" grpId="2"/>
      <p:bldP build="whole" bldLvl="1" animBg="1" rev="0" advAuto="0" spid="152" grpId="6"/>
      <p:bldP build="whole" bldLvl="1" animBg="1" rev="0" advAuto="0" spid="147" grpId="1"/>
      <p:bldP build="whole" bldLvl="1" animBg="1" rev="0" advAuto="0" spid="153" grpId="7"/>
      <p:bldP build="whole" bldLvl="1" animBg="1" rev="0" advAuto="0" spid="165" grpId="15"/>
      <p:bldP build="whole" bldLvl="1" animBg="1" rev="0" advAuto="0" spid="154" grpId="8"/>
      <p:bldP build="whole" bldLvl="1" animBg="1" rev="0" advAuto="0" spid="166" grpId="16"/>
      <p:bldP build="whole" bldLvl="1" animBg="1" rev="0" advAuto="0" spid="164" grpId="14"/>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 name="Faites les exercices suivants"/>
          <p:cNvSpPr/>
          <p:nvPr>
            <p:ph type="body" idx="21"/>
          </p:nvPr>
        </p:nvSpPr>
        <p:spPr>
          <a:prstGeom prst="roundRect">
            <a:avLst>
              <a:gd name="adj" fmla="val 50000"/>
            </a:avLst>
          </a:prstGeom>
        </p:spPr>
        <p:txBody>
          <a:bodyPr/>
          <a:lstStyle/>
          <a:p>
            <a:pPr/>
            <a:r>
              <a:t>Faites les exercices suivants</a:t>
            </a:r>
          </a:p>
        </p:txBody>
      </p:sp>
      <p:sp>
        <p:nvSpPr>
          <p:cNvPr id="172" name="# 4.31 à 4.34"/>
          <p:cNvSpPr txBox="1"/>
          <p:nvPr/>
        </p:nvSpPr>
        <p:spPr>
          <a:xfrm>
            <a:off x="5214181" y="4565649"/>
            <a:ext cx="257643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 4.31 à 4.34</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Il arrive souvent qu’on veuille faire un test d’hypothèse pour comparer deux populations."/>
          <p:cNvSpPr txBox="1"/>
          <p:nvPr/>
        </p:nvSpPr>
        <p:spPr>
          <a:xfrm>
            <a:off x="723565" y="279400"/>
            <a:ext cx="11202071"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Il arrive souvent qu’on veuille faire un test d’hypothèse pour comparer deux populations.</a:t>
            </a:r>
          </a:p>
        </p:txBody>
      </p:sp>
      <p:sp>
        <p:nvSpPr>
          <p:cNvPr id="175" name="Par exemple, on pourrait être intéressé à savoir s’il y a une différence entre le poids des écureuils de Montréal et celui des écureuils de Toronto."/>
          <p:cNvSpPr txBox="1"/>
          <p:nvPr/>
        </p:nvSpPr>
        <p:spPr>
          <a:xfrm>
            <a:off x="121914" y="3213100"/>
            <a:ext cx="12760971" cy="166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Par exemple, on pourrait être intéressé à savoir s’il y a une différence entre le poids des écureuils de Montréal et celui des écureuils de Toronto.</a:t>
            </a:r>
          </a:p>
        </p:txBody>
      </p:sp>
      <p:sp>
        <p:nvSpPr>
          <p:cNvPr id="176" name="Dans ce cas, on fait plutôt un test d’hypothèse sur une différence de moyenne."/>
          <p:cNvSpPr txBox="1"/>
          <p:nvPr/>
        </p:nvSpPr>
        <p:spPr>
          <a:xfrm>
            <a:off x="237889" y="6286500"/>
            <a:ext cx="12529022"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Dans ce cas, on fait plutôt un test d’hypothèse sur une différence de moyenne.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7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76" grpId="2"/>
      <p:bldP build="whole" bldLvl="1" animBg="1" rev="0" advAuto="0" spid="175" grpId="1"/>
    </p:bldLst>
  </p:timing>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180" name="Grouper"/>
          <p:cNvGrpSpPr/>
          <p:nvPr/>
        </p:nvGrpSpPr>
        <p:grpSpPr>
          <a:xfrm>
            <a:off x="2768432" y="263475"/>
            <a:ext cx="7467936" cy="622301"/>
            <a:chOff x="0" y="0"/>
            <a:chExt cx="7467934" cy="622300"/>
          </a:xfrm>
        </p:grpSpPr>
        <p:sp>
          <p:nvSpPr>
            <p:cNvPr id="178" name="Supposons qu’on ait une population"/>
            <p:cNvSpPr txBox="1"/>
            <p:nvPr/>
          </p:nvSpPr>
          <p:spPr>
            <a:xfrm>
              <a:off x="0" y="-1"/>
              <a:ext cx="6725618"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Supposons qu’on ait une population</a:t>
              </a:r>
            </a:p>
          </p:txBody>
        </p:sp>
        <p:pic>
          <p:nvPicPr>
            <p:cNvPr id="179" name="Image" descr="Image"/>
            <p:cNvPicPr>
              <a:picLocks noChangeAspect="1"/>
            </p:cNvPicPr>
            <p:nvPr/>
          </p:nvPicPr>
          <p:blipFill>
            <a:blip r:embed="rId2">
              <a:extLst/>
            </a:blip>
            <a:stretch>
              <a:fillRect/>
            </a:stretch>
          </p:blipFill>
          <p:spPr>
            <a:xfrm>
              <a:off x="7036134" y="130125"/>
              <a:ext cx="431801" cy="393701"/>
            </a:xfrm>
            <a:prstGeom prst="rect">
              <a:avLst/>
            </a:prstGeom>
            <a:ln w="12700" cap="flat">
              <a:noFill/>
              <a:miter lim="400000"/>
            </a:ln>
            <a:effectLst/>
          </p:spPr>
        </p:pic>
      </p:grpSp>
      <p:grpSp>
        <p:nvGrpSpPr>
          <p:cNvPr id="183" name="Grouper"/>
          <p:cNvGrpSpPr/>
          <p:nvPr/>
        </p:nvGrpSpPr>
        <p:grpSpPr>
          <a:xfrm>
            <a:off x="1524620" y="1142801"/>
            <a:ext cx="9030122" cy="622301"/>
            <a:chOff x="0" y="0"/>
            <a:chExt cx="9030121" cy="622300"/>
          </a:xfrm>
        </p:grpSpPr>
        <p:sp>
          <p:nvSpPr>
            <p:cNvPr id="181" name="sur laquelle on étudie une variable statistique"/>
            <p:cNvSpPr txBox="1"/>
            <p:nvPr/>
          </p:nvSpPr>
          <p:spPr>
            <a:xfrm>
              <a:off x="0" y="-1"/>
              <a:ext cx="8331622"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sur laquelle on étudie une variable statistique</a:t>
              </a:r>
            </a:p>
          </p:txBody>
        </p:sp>
        <p:pic>
          <p:nvPicPr>
            <p:cNvPr id="182" name="Image" descr="Image"/>
            <p:cNvPicPr>
              <a:picLocks noChangeAspect="1"/>
            </p:cNvPicPr>
            <p:nvPr/>
          </p:nvPicPr>
          <p:blipFill>
            <a:blip r:embed="rId3">
              <a:extLst/>
            </a:blip>
            <a:stretch>
              <a:fillRect/>
            </a:stretch>
          </p:blipFill>
          <p:spPr>
            <a:xfrm>
              <a:off x="8496721" y="163487"/>
              <a:ext cx="533401" cy="393701"/>
            </a:xfrm>
            <a:prstGeom prst="rect">
              <a:avLst/>
            </a:prstGeom>
            <a:ln w="12700" cap="flat">
              <a:noFill/>
              <a:miter lim="400000"/>
            </a:ln>
            <a:effectLst/>
          </p:spPr>
        </p:pic>
      </p:grpSp>
      <p:grpSp>
        <p:nvGrpSpPr>
          <p:cNvPr id="186" name="Grouper"/>
          <p:cNvGrpSpPr/>
          <p:nvPr/>
        </p:nvGrpSpPr>
        <p:grpSpPr>
          <a:xfrm>
            <a:off x="3680420" y="4615953"/>
            <a:ext cx="5982619" cy="622301"/>
            <a:chOff x="0" y="0"/>
            <a:chExt cx="5982617" cy="622300"/>
          </a:xfrm>
        </p:grpSpPr>
        <p:sp>
          <p:nvSpPr>
            <p:cNvPr id="184" name="et une deuxième population"/>
            <p:cNvSpPr txBox="1"/>
            <p:nvPr/>
          </p:nvSpPr>
          <p:spPr>
            <a:xfrm>
              <a:off x="0" y="-1"/>
              <a:ext cx="5229895"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et une deuxième population</a:t>
              </a:r>
            </a:p>
          </p:txBody>
        </p:sp>
        <p:pic>
          <p:nvPicPr>
            <p:cNvPr id="185" name="Image" descr="Image"/>
            <p:cNvPicPr>
              <a:picLocks noChangeAspect="1"/>
            </p:cNvPicPr>
            <p:nvPr/>
          </p:nvPicPr>
          <p:blipFill>
            <a:blip r:embed="rId4">
              <a:extLst/>
            </a:blip>
            <a:stretch>
              <a:fillRect/>
            </a:stretch>
          </p:blipFill>
          <p:spPr>
            <a:xfrm>
              <a:off x="5538117" y="114300"/>
              <a:ext cx="444501" cy="393700"/>
            </a:xfrm>
            <a:prstGeom prst="rect">
              <a:avLst/>
            </a:prstGeom>
            <a:ln w="12700" cap="flat">
              <a:noFill/>
              <a:miter lim="400000"/>
            </a:ln>
            <a:effectLst/>
          </p:spPr>
        </p:pic>
      </p:grpSp>
      <p:grpSp>
        <p:nvGrpSpPr>
          <p:cNvPr id="189" name="Grouper"/>
          <p:cNvGrpSpPr/>
          <p:nvPr/>
        </p:nvGrpSpPr>
        <p:grpSpPr>
          <a:xfrm>
            <a:off x="1524620" y="5648176"/>
            <a:ext cx="9955560" cy="622301"/>
            <a:chOff x="0" y="0"/>
            <a:chExt cx="9955559" cy="622300"/>
          </a:xfrm>
        </p:grpSpPr>
        <p:sp>
          <p:nvSpPr>
            <p:cNvPr id="187" name="sur laquelle on étudie la même variable statistique"/>
            <p:cNvSpPr txBox="1"/>
            <p:nvPr/>
          </p:nvSpPr>
          <p:spPr>
            <a:xfrm>
              <a:off x="0" y="-1"/>
              <a:ext cx="9222359"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sur laquelle on étudie la même variable statistique</a:t>
              </a:r>
            </a:p>
          </p:txBody>
        </p:sp>
        <p:pic>
          <p:nvPicPr>
            <p:cNvPr id="188" name="Image" descr="Image"/>
            <p:cNvPicPr>
              <a:picLocks noChangeAspect="1"/>
            </p:cNvPicPr>
            <p:nvPr/>
          </p:nvPicPr>
          <p:blipFill>
            <a:blip r:embed="rId5">
              <a:extLst/>
            </a:blip>
            <a:stretch>
              <a:fillRect/>
            </a:stretch>
          </p:blipFill>
          <p:spPr>
            <a:xfrm>
              <a:off x="9409459" y="114300"/>
              <a:ext cx="546101" cy="393700"/>
            </a:xfrm>
            <a:prstGeom prst="rect">
              <a:avLst/>
            </a:prstGeom>
            <a:ln w="12700" cap="flat">
              <a:noFill/>
              <a:miter lim="400000"/>
            </a:ln>
            <a:effectLst/>
          </p:spPr>
        </p:pic>
      </p:grpSp>
      <p:grpSp>
        <p:nvGrpSpPr>
          <p:cNvPr id="193" name="Grouper"/>
          <p:cNvGrpSpPr/>
          <p:nvPr/>
        </p:nvGrpSpPr>
        <p:grpSpPr>
          <a:xfrm>
            <a:off x="3636205" y="2022127"/>
            <a:ext cx="6528595" cy="622301"/>
            <a:chOff x="0" y="0"/>
            <a:chExt cx="6528593" cy="622300"/>
          </a:xfrm>
        </p:grpSpPr>
        <p:sp>
          <p:nvSpPr>
            <p:cNvPr id="190" name="de moyenne        et d’écart  type"/>
            <p:cNvSpPr txBox="1"/>
            <p:nvPr/>
          </p:nvSpPr>
          <p:spPr>
            <a:xfrm>
              <a:off x="0" y="-1"/>
              <a:ext cx="5970166"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de moyenne        et d’écart  type</a:t>
              </a:r>
            </a:p>
          </p:txBody>
        </p:sp>
        <p:pic>
          <p:nvPicPr>
            <p:cNvPr id="191" name="Image" descr="Image"/>
            <p:cNvPicPr>
              <a:picLocks noChangeAspect="1"/>
            </p:cNvPicPr>
            <p:nvPr/>
          </p:nvPicPr>
          <p:blipFill>
            <a:blip r:embed="rId6">
              <a:extLst/>
            </a:blip>
            <a:stretch>
              <a:fillRect/>
            </a:stretch>
          </p:blipFill>
          <p:spPr>
            <a:xfrm>
              <a:off x="2537693" y="228600"/>
              <a:ext cx="419101" cy="317500"/>
            </a:xfrm>
            <a:prstGeom prst="rect">
              <a:avLst/>
            </a:prstGeom>
            <a:ln w="12700" cap="flat">
              <a:noFill/>
              <a:miter lim="400000"/>
            </a:ln>
            <a:effectLst/>
          </p:spPr>
        </p:pic>
        <p:pic>
          <p:nvPicPr>
            <p:cNvPr id="192" name="Image" descr="Image"/>
            <p:cNvPicPr>
              <a:picLocks noChangeAspect="1"/>
            </p:cNvPicPr>
            <p:nvPr/>
          </p:nvPicPr>
          <p:blipFill>
            <a:blip r:embed="rId7">
              <a:extLst/>
            </a:blip>
            <a:stretch>
              <a:fillRect/>
            </a:stretch>
          </p:blipFill>
          <p:spPr>
            <a:xfrm>
              <a:off x="6122193" y="247650"/>
              <a:ext cx="406401" cy="279400"/>
            </a:xfrm>
            <a:prstGeom prst="rect">
              <a:avLst/>
            </a:prstGeom>
            <a:ln w="12700" cap="flat">
              <a:noFill/>
              <a:miter lim="400000"/>
            </a:ln>
            <a:effectLst/>
          </p:spPr>
        </p:pic>
      </p:grpSp>
      <p:grpSp>
        <p:nvGrpSpPr>
          <p:cNvPr id="197" name="Grouper"/>
          <p:cNvGrpSpPr/>
          <p:nvPr/>
        </p:nvGrpSpPr>
        <p:grpSpPr>
          <a:xfrm>
            <a:off x="3636205" y="6587554"/>
            <a:ext cx="6593075" cy="622301"/>
            <a:chOff x="0" y="0"/>
            <a:chExt cx="6593073" cy="622300"/>
          </a:xfrm>
        </p:grpSpPr>
        <p:pic>
          <p:nvPicPr>
            <p:cNvPr id="194" name="Image" descr="Image"/>
            <p:cNvPicPr>
              <a:picLocks noChangeAspect="1"/>
            </p:cNvPicPr>
            <p:nvPr/>
          </p:nvPicPr>
          <p:blipFill>
            <a:blip r:embed="rId8">
              <a:extLst/>
            </a:blip>
            <a:stretch>
              <a:fillRect/>
            </a:stretch>
          </p:blipFill>
          <p:spPr>
            <a:xfrm>
              <a:off x="2553283" y="190500"/>
              <a:ext cx="431801" cy="317500"/>
            </a:xfrm>
            <a:prstGeom prst="rect">
              <a:avLst/>
            </a:prstGeom>
            <a:ln w="12700" cap="flat">
              <a:noFill/>
              <a:miter lim="400000"/>
            </a:ln>
            <a:effectLst/>
          </p:spPr>
        </p:pic>
        <p:pic>
          <p:nvPicPr>
            <p:cNvPr id="195" name="Image" descr="Image"/>
            <p:cNvPicPr>
              <a:picLocks noChangeAspect="1"/>
            </p:cNvPicPr>
            <p:nvPr/>
          </p:nvPicPr>
          <p:blipFill>
            <a:blip r:embed="rId9">
              <a:extLst/>
            </a:blip>
            <a:stretch>
              <a:fillRect/>
            </a:stretch>
          </p:blipFill>
          <p:spPr>
            <a:xfrm>
              <a:off x="6173973" y="273050"/>
              <a:ext cx="419101" cy="279400"/>
            </a:xfrm>
            <a:prstGeom prst="rect">
              <a:avLst/>
            </a:prstGeom>
            <a:ln w="12700" cap="flat">
              <a:noFill/>
              <a:miter lim="400000"/>
            </a:ln>
            <a:effectLst/>
          </p:spPr>
        </p:pic>
        <p:sp>
          <p:nvSpPr>
            <p:cNvPr id="196" name="de moyenne        et d’écart  type"/>
            <p:cNvSpPr txBox="1"/>
            <p:nvPr/>
          </p:nvSpPr>
          <p:spPr>
            <a:xfrm>
              <a:off x="0" y="-1"/>
              <a:ext cx="5970166"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de moyenne        et d’écart  type</a:t>
              </a:r>
            </a:p>
          </p:txBody>
        </p:sp>
      </p:grpSp>
      <p:grpSp>
        <p:nvGrpSpPr>
          <p:cNvPr id="201" name="Grouper"/>
          <p:cNvGrpSpPr/>
          <p:nvPr/>
        </p:nvGrpSpPr>
        <p:grpSpPr>
          <a:xfrm>
            <a:off x="1168092" y="3118966"/>
            <a:ext cx="10906393" cy="622301"/>
            <a:chOff x="0" y="0"/>
            <a:chExt cx="10906391" cy="622300"/>
          </a:xfrm>
        </p:grpSpPr>
        <p:pic>
          <p:nvPicPr>
            <p:cNvPr id="198" name="Image" descr="Image"/>
            <p:cNvPicPr>
              <a:picLocks noChangeAspect="1"/>
            </p:cNvPicPr>
            <p:nvPr/>
          </p:nvPicPr>
          <p:blipFill>
            <a:blip r:embed="rId10">
              <a:extLst/>
            </a:blip>
            <a:stretch>
              <a:fillRect/>
            </a:stretch>
          </p:blipFill>
          <p:spPr>
            <a:xfrm>
              <a:off x="716855" y="82550"/>
              <a:ext cx="533401" cy="457201"/>
            </a:xfrm>
            <a:prstGeom prst="rect">
              <a:avLst/>
            </a:prstGeom>
            <a:ln w="12700" cap="flat">
              <a:noFill/>
              <a:miter lim="400000"/>
            </a:ln>
            <a:effectLst/>
          </p:spPr>
        </p:pic>
        <p:pic>
          <p:nvPicPr>
            <p:cNvPr id="199" name="Image" descr="Image"/>
            <p:cNvPicPr>
              <a:picLocks noChangeAspect="1"/>
            </p:cNvPicPr>
            <p:nvPr/>
          </p:nvPicPr>
          <p:blipFill>
            <a:blip r:embed="rId11">
              <a:extLst/>
            </a:blip>
            <a:stretch>
              <a:fillRect/>
            </a:stretch>
          </p:blipFill>
          <p:spPr>
            <a:xfrm>
              <a:off x="10487291" y="260350"/>
              <a:ext cx="419101" cy="279400"/>
            </a:xfrm>
            <a:prstGeom prst="rect">
              <a:avLst/>
            </a:prstGeom>
            <a:ln w="12700" cap="flat">
              <a:noFill/>
              <a:miter lim="400000"/>
            </a:ln>
            <a:effectLst/>
          </p:spPr>
        </p:pic>
        <p:sp>
          <p:nvSpPr>
            <p:cNvPr id="200" name="et         la variable aléatoire pour un échantillon de taille"/>
            <p:cNvSpPr txBox="1"/>
            <p:nvPr/>
          </p:nvSpPr>
          <p:spPr>
            <a:xfrm>
              <a:off x="0" y="-1"/>
              <a:ext cx="10331649"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et         la variable aléatoire pour un échantillon de taille</a:t>
              </a:r>
            </a:p>
          </p:txBody>
        </p:sp>
      </p:grpSp>
      <p:grpSp>
        <p:nvGrpSpPr>
          <p:cNvPr id="205" name="Grouper"/>
          <p:cNvGrpSpPr/>
          <p:nvPr/>
        </p:nvGrpSpPr>
        <p:grpSpPr>
          <a:xfrm>
            <a:off x="1239564" y="7679332"/>
            <a:ext cx="10834921" cy="622301"/>
            <a:chOff x="0" y="0"/>
            <a:chExt cx="10834919" cy="622300"/>
          </a:xfrm>
        </p:grpSpPr>
        <p:pic>
          <p:nvPicPr>
            <p:cNvPr id="202" name="Image" descr="Image"/>
            <p:cNvPicPr>
              <a:picLocks noChangeAspect="1"/>
            </p:cNvPicPr>
            <p:nvPr/>
          </p:nvPicPr>
          <p:blipFill>
            <a:blip r:embed="rId12">
              <a:extLst/>
            </a:blip>
            <a:stretch>
              <a:fillRect/>
            </a:stretch>
          </p:blipFill>
          <p:spPr>
            <a:xfrm>
              <a:off x="645384" y="50800"/>
              <a:ext cx="546101" cy="457201"/>
            </a:xfrm>
            <a:prstGeom prst="rect">
              <a:avLst/>
            </a:prstGeom>
            <a:ln w="12700" cap="flat">
              <a:noFill/>
              <a:miter lim="400000"/>
            </a:ln>
            <a:effectLst/>
          </p:spPr>
        </p:pic>
        <p:pic>
          <p:nvPicPr>
            <p:cNvPr id="203" name="Image" descr="Image"/>
            <p:cNvPicPr>
              <a:picLocks noChangeAspect="1"/>
            </p:cNvPicPr>
            <p:nvPr/>
          </p:nvPicPr>
          <p:blipFill>
            <a:blip r:embed="rId13">
              <a:extLst/>
            </a:blip>
            <a:stretch>
              <a:fillRect/>
            </a:stretch>
          </p:blipFill>
          <p:spPr>
            <a:xfrm>
              <a:off x="10403120" y="279400"/>
              <a:ext cx="431801" cy="279400"/>
            </a:xfrm>
            <a:prstGeom prst="rect">
              <a:avLst/>
            </a:prstGeom>
            <a:ln w="12700" cap="flat">
              <a:noFill/>
              <a:miter lim="400000"/>
            </a:ln>
            <a:effectLst/>
          </p:spPr>
        </p:pic>
        <p:sp>
          <p:nvSpPr>
            <p:cNvPr id="204" name="et         la variable aléatoire pour un échantillon de taille"/>
            <p:cNvSpPr txBox="1"/>
            <p:nvPr/>
          </p:nvSpPr>
          <p:spPr>
            <a:xfrm>
              <a:off x="0" y="-1"/>
              <a:ext cx="10331649"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et         la variable aléatoire pour un échantillon de taille</a:t>
              </a:r>
            </a:p>
          </p:txBody>
        </p:sp>
      </p:gr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8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9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0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8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8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9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20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05" grpId="7"/>
      <p:bldP build="whole" bldLvl="1" animBg="1" rev="0" advAuto="0" spid="197" grpId="6"/>
      <p:bldP build="whole" bldLvl="1" animBg="1" rev="0" advAuto="0" spid="183" grpId="1"/>
      <p:bldP build="whole" bldLvl="1" animBg="1" rev="0" advAuto="0" spid="201" grpId="3"/>
      <p:bldP build="whole" bldLvl="1" animBg="1" rev="0" advAuto="0" spid="186" grpId="4"/>
      <p:bldP build="whole" bldLvl="1" animBg="1" rev="0" advAuto="0" spid="193" grpId="2"/>
      <p:bldP build="whole" bldLvl="1" animBg="1" rev="0" advAuto="0" spid="189" grpId="5"/>
    </p:bldLst>
  </p:timing>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Considérons maintenant la variable aléatoire qui nous donne la différence des deux"/>
          <p:cNvSpPr txBox="1"/>
          <p:nvPr/>
        </p:nvSpPr>
        <p:spPr>
          <a:xfrm>
            <a:off x="592956" y="236735"/>
            <a:ext cx="11818889"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Considérons maintenant la variable aléatoire qui nous donne la différence des deux </a:t>
            </a:r>
          </a:p>
        </p:txBody>
      </p:sp>
      <p:pic>
        <p:nvPicPr>
          <p:cNvPr id="208" name="Image" descr="Image"/>
          <p:cNvPicPr>
            <a:picLocks noChangeAspect="1"/>
          </p:cNvPicPr>
          <p:nvPr/>
        </p:nvPicPr>
        <p:blipFill>
          <a:blip r:embed="rId2">
            <a:extLst/>
          </a:blip>
          <a:stretch>
            <a:fillRect/>
          </a:stretch>
        </p:blipFill>
        <p:spPr>
          <a:xfrm>
            <a:off x="5168900" y="1862335"/>
            <a:ext cx="2667000" cy="457201"/>
          </a:xfrm>
          <a:prstGeom prst="rect">
            <a:avLst/>
          </a:prstGeom>
          <a:ln w="12700">
            <a:miter lim="400000"/>
          </a:ln>
        </p:spPr>
      </p:pic>
      <p:sp>
        <p:nvSpPr>
          <p:cNvPr id="209" name="pour éviter les complications, nous considérerons que les cas où"/>
          <p:cNvSpPr txBox="1"/>
          <p:nvPr/>
        </p:nvSpPr>
        <p:spPr>
          <a:xfrm>
            <a:off x="730026" y="2660649"/>
            <a:ext cx="11681818"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pour éviter les complications, nous considérerons que les cas où</a:t>
            </a:r>
          </a:p>
        </p:txBody>
      </p:sp>
      <p:grpSp>
        <p:nvGrpSpPr>
          <p:cNvPr id="213" name="Grouper"/>
          <p:cNvGrpSpPr/>
          <p:nvPr/>
        </p:nvGrpSpPr>
        <p:grpSpPr>
          <a:xfrm>
            <a:off x="4194819" y="3624064"/>
            <a:ext cx="5449442" cy="622301"/>
            <a:chOff x="0" y="0"/>
            <a:chExt cx="5449441" cy="622300"/>
          </a:xfrm>
        </p:grpSpPr>
        <p:pic>
          <p:nvPicPr>
            <p:cNvPr id="210" name="Image" descr="Image"/>
            <p:cNvPicPr>
              <a:picLocks noChangeAspect="1"/>
            </p:cNvPicPr>
            <p:nvPr/>
          </p:nvPicPr>
          <p:blipFill>
            <a:blip r:embed="rId3">
              <a:extLst/>
            </a:blip>
            <a:stretch>
              <a:fillRect/>
            </a:stretch>
          </p:blipFill>
          <p:spPr>
            <a:xfrm>
              <a:off x="0" y="114300"/>
              <a:ext cx="1511300" cy="393700"/>
            </a:xfrm>
            <a:prstGeom prst="rect">
              <a:avLst/>
            </a:prstGeom>
            <a:ln w="12700" cap="flat">
              <a:noFill/>
              <a:miter lim="400000"/>
            </a:ln>
            <a:effectLst/>
          </p:spPr>
        </p:pic>
        <p:pic>
          <p:nvPicPr>
            <p:cNvPr id="211" name="Image" descr="Image"/>
            <p:cNvPicPr>
              <a:picLocks noChangeAspect="1"/>
            </p:cNvPicPr>
            <p:nvPr/>
          </p:nvPicPr>
          <p:blipFill>
            <a:blip r:embed="rId4">
              <a:extLst/>
            </a:blip>
            <a:stretch>
              <a:fillRect/>
            </a:stretch>
          </p:blipFill>
          <p:spPr>
            <a:xfrm>
              <a:off x="3938141" y="127000"/>
              <a:ext cx="1511301" cy="393700"/>
            </a:xfrm>
            <a:prstGeom prst="rect">
              <a:avLst/>
            </a:prstGeom>
            <a:ln w="12700" cap="flat">
              <a:noFill/>
              <a:miter lim="400000"/>
            </a:ln>
            <a:effectLst/>
          </p:spPr>
        </p:pic>
        <p:sp>
          <p:nvSpPr>
            <p:cNvPr id="212" name="et"/>
            <p:cNvSpPr txBox="1"/>
            <p:nvPr/>
          </p:nvSpPr>
          <p:spPr>
            <a:xfrm>
              <a:off x="2500920" y="-1"/>
              <a:ext cx="44760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et</a:t>
              </a:r>
            </a:p>
          </p:txBody>
        </p:sp>
      </p:grpSp>
      <p:sp>
        <p:nvSpPr>
          <p:cNvPr id="214" name="et donc"/>
          <p:cNvSpPr txBox="1"/>
          <p:nvPr/>
        </p:nvSpPr>
        <p:spPr>
          <a:xfrm>
            <a:off x="5780323" y="4571652"/>
            <a:ext cx="1581225"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et donc </a:t>
            </a:r>
          </a:p>
        </p:txBody>
      </p:sp>
      <p:grpSp>
        <p:nvGrpSpPr>
          <p:cNvPr id="218" name="Grouper"/>
          <p:cNvGrpSpPr/>
          <p:nvPr/>
        </p:nvGrpSpPr>
        <p:grpSpPr>
          <a:xfrm>
            <a:off x="3199618" y="5387875"/>
            <a:ext cx="6605564" cy="622301"/>
            <a:chOff x="0" y="0"/>
            <a:chExt cx="6605562" cy="622300"/>
          </a:xfrm>
        </p:grpSpPr>
        <p:pic>
          <p:nvPicPr>
            <p:cNvPr id="215" name="Image" descr="Image"/>
            <p:cNvPicPr>
              <a:picLocks noChangeAspect="1"/>
            </p:cNvPicPr>
            <p:nvPr/>
          </p:nvPicPr>
          <p:blipFill>
            <a:blip r:embed="rId5">
              <a:extLst/>
            </a:blip>
            <a:stretch>
              <a:fillRect/>
            </a:stretch>
          </p:blipFill>
          <p:spPr>
            <a:xfrm>
              <a:off x="0" y="69850"/>
              <a:ext cx="533400" cy="457201"/>
            </a:xfrm>
            <a:prstGeom prst="rect">
              <a:avLst/>
            </a:prstGeom>
            <a:ln w="12700" cap="flat">
              <a:noFill/>
              <a:miter lim="400000"/>
            </a:ln>
            <a:effectLst/>
          </p:spPr>
        </p:pic>
        <p:pic>
          <p:nvPicPr>
            <p:cNvPr id="216" name="Image" descr="Image"/>
            <p:cNvPicPr>
              <a:picLocks noChangeAspect="1"/>
            </p:cNvPicPr>
            <p:nvPr/>
          </p:nvPicPr>
          <p:blipFill>
            <a:blip r:embed="rId6">
              <a:extLst/>
            </a:blip>
            <a:stretch>
              <a:fillRect/>
            </a:stretch>
          </p:blipFill>
          <p:spPr>
            <a:xfrm>
              <a:off x="1239192" y="82550"/>
              <a:ext cx="546101" cy="457201"/>
            </a:xfrm>
            <a:prstGeom prst="rect">
              <a:avLst/>
            </a:prstGeom>
            <a:ln w="12700" cap="flat">
              <a:noFill/>
              <a:miter lim="400000"/>
            </a:ln>
            <a:effectLst/>
          </p:spPr>
        </p:pic>
        <p:sp>
          <p:nvSpPr>
            <p:cNvPr id="217" name="et       suivent des lois normales."/>
            <p:cNvSpPr txBox="1"/>
            <p:nvPr/>
          </p:nvSpPr>
          <p:spPr>
            <a:xfrm>
              <a:off x="733623" y="-1"/>
              <a:ext cx="5871940"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et       suivent des lois normales.</a:t>
              </a:r>
            </a:p>
          </p:txBody>
        </p:sp>
      </p:grpSp>
      <p:grpSp>
        <p:nvGrpSpPr>
          <p:cNvPr id="221" name="Grouper"/>
          <p:cNvGrpSpPr/>
          <p:nvPr/>
        </p:nvGrpSpPr>
        <p:grpSpPr>
          <a:xfrm>
            <a:off x="3982008" y="6872634"/>
            <a:ext cx="6322666" cy="622301"/>
            <a:chOff x="0" y="0"/>
            <a:chExt cx="6322665" cy="622300"/>
          </a:xfrm>
        </p:grpSpPr>
        <p:pic>
          <p:nvPicPr>
            <p:cNvPr id="219" name="Image" descr="Image"/>
            <p:cNvPicPr>
              <a:picLocks noChangeAspect="1"/>
            </p:cNvPicPr>
            <p:nvPr/>
          </p:nvPicPr>
          <p:blipFill>
            <a:blip r:embed="rId7">
              <a:extLst/>
            </a:blip>
            <a:stretch>
              <a:fillRect/>
            </a:stretch>
          </p:blipFill>
          <p:spPr>
            <a:xfrm>
              <a:off x="1106078" y="152400"/>
              <a:ext cx="368301" cy="317500"/>
            </a:xfrm>
            <a:prstGeom prst="rect">
              <a:avLst/>
            </a:prstGeom>
            <a:ln w="12700" cap="flat">
              <a:noFill/>
              <a:miter lim="400000"/>
            </a:ln>
            <a:effectLst/>
          </p:spPr>
        </p:pic>
        <p:sp>
          <p:nvSpPr>
            <p:cNvPr id="220" name="alors      suit aussi une loi normale"/>
            <p:cNvSpPr txBox="1"/>
            <p:nvPr/>
          </p:nvSpPr>
          <p:spPr>
            <a:xfrm>
              <a:off x="0" y="-1"/>
              <a:ext cx="6322666"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alors      suit aussi une loi normale</a:t>
              </a:r>
            </a:p>
          </p:txBody>
        </p:sp>
      </p:gr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0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0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2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13" grpId="3"/>
      <p:bldP build="whole" bldLvl="1" animBg="1" rev="0" advAuto="0" spid="208" grpId="1"/>
      <p:bldP build="whole" bldLvl="1" animBg="1" rev="0" advAuto="0" spid="221" grpId="6"/>
      <p:bldP build="whole" bldLvl="1" animBg="1" rev="0" advAuto="0" spid="218" grpId="5"/>
      <p:bldP build="whole" bldLvl="1" animBg="1" rev="0" advAuto="0" spid="214" grpId="4"/>
      <p:bldP build="whole" bldLvl="1" animBg="1" rev="0" advAuto="0" spid="209" grpId="2"/>
    </p:bldLst>
  </p:timing>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23" name="Image" descr="Image"/>
          <p:cNvPicPr>
            <a:picLocks noChangeAspect="1"/>
          </p:cNvPicPr>
          <p:nvPr/>
        </p:nvPicPr>
        <p:blipFill>
          <a:blip r:embed="rId2">
            <a:extLst/>
          </a:blip>
          <a:stretch>
            <a:fillRect/>
          </a:stretch>
        </p:blipFill>
        <p:spPr>
          <a:xfrm>
            <a:off x="5080000" y="681235"/>
            <a:ext cx="2667000" cy="457201"/>
          </a:xfrm>
          <a:prstGeom prst="rect">
            <a:avLst/>
          </a:prstGeom>
          <a:ln w="12700">
            <a:miter lim="400000"/>
          </a:ln>
        </p:spPr>
      </p:pic>
      <p:pic>
        <p:nvPicPr>
          <p:cNvPr id="224" name="Image" descr="Image"/>
          <p:cNvPicPr>
            <a:picLocks noChangeAspect="1"/>
          </p:cNvPicPr>
          <p:nvPr/>
        </p:nvPicPr>
        <p:blipFill>
          <a:blip r:embed="rId3">
            <a:extLst/>
          </a:blip>
          <a:stretch>
            <a:fillRect/>
          </a:stretch>
        </p:blipFill>
        <p:spPr>
          <a:xfrm>
            <a:off x="1874391" y="1611907"/>
            <a:ext cx="4102101" cy="508001"/>
          </a:xfrm>
          <a:prstGeom prst="rect">
            <a:avLst/>
          </a:prstGeom>
          <a:ln w="12700">
            <a:miter lim="400000"/>
          </a:ln>
        </p:spPr>
      </p:pic>
      <p:pic>
        <p:nvPicPr>
          <p:cNvPr id="225" name="Image" descr="Image"/>
          <p:cNvPicPr>
            <a:picLocks noChangeAspect="1"/>
          </p:cNvPicPr>
          <p:nvPr/>
        </p:nvPicPr>
        <p:blipFill>
          <a:blip r:embed="rId4">
            <a:extLst/>
          </a:blip>
          <a:stretch>
            <a:fillRect/>
          </a:stretch>
        </p:blipFill>
        <p:spPr>
          <a:xfrm>
            <a:off x="6335216" y="1653728"/>
            <a:ext cx="3581401" cy="508001"/>
          </a:xfrm>
          <a:prstGeom prst="rect">
            <a:avLst/>
          </a:prstGeom>
          <a:ln w="12700">
            <a:miter lim="400000"/>
          </a:ln>
        </p:spPr>
      </p:pic>
      <p:pic>
        <p:nvPicPr>
          <p:cNvPr id="226" name="Image" descr="Image"/>
          <p:cNvPicPr>
            <a:picLocks noChangeAspect="1"/>
          </p:cNvPicPr>
          <p:nvPr/>
        </p:nvPicPr>
        <p:blipFill>
          <a:blip r:embed="rId5">
            <a:extLst/>
          </a:blip>
          <a:stretch>
            <a:fillRect/>
          </a:stretch>
        </p:blipFill>
        <p:spPr>
          <a:xfrm>
            <a:off x="6436072" y="2618630"/>
            <a:ext cx="1930401" cy="317501"/>
          </a:xfrm>
          <a:prstGeom prst="rect">
            <a:avLst/>
          </a:prstGeom>
          <a:ln w="12700">
            <a:miter lim="400000"/>
          </a:ln>
        </p:spPr>
      </p:pic>
      <p:pic>
        <p:nvPicPr>
          <p:cNvPr id="227" name="Image" descr="Image"/>
          <p:cNvPicPr>
            <a:picLocks noChangeAspect="1"/>
          </p:cNvPicPr>
          <p:nvPr/>
        </p:nvPicPr>
        <p:blipFill>
          <a:blip r:embed="rId6">
            <a:extLst/>
          </a:blip>
          <a:stretch>
            <a:fillRect/>
          </a:stretch>
        </p:blipFill>
        <p:spPr>
          <a:xfrm>
            <a:off x="1617265" y="3935809"/>
            <a:ext cx="4813301" cy="508001"/>
          </a:xfrm>
          <a:prstGeom prst="rect">
            <a:avLst/>
          </a:prstGeom>
          <a:ln w="12700">
            <a:miter lim="400000"/>
          </a:ln>
        </p:spPr>
      </p:pic>
      <p:pic>
        <p:nvPicPr>
          <p:cNvPr id="228" name="Image" descr="Image"/>
          <p:cNvPicPr>
            <a:picLocks noChangeAspect="1"/>
          </p:cNvPicPr>
          <p:nvPr/>
        </p:nvPicPr>
        <p:blipFill>
          <a:blip r:embed="rId7">
            <a:extLst/>
          </a:blip>
          <a:stretch>
            <a:fillRect/>
          </a:stretch>
        </p:blipFill>
        <p:spPr>
          <a:xfrm>
            <a:off x="8693844" y="2565896"/>
            <a:ext cx="698501" cy="330201"/>
          </a:xfrm>
          <a:prstGeom prst="rect">
            <a:avLst/>
          </a:prstGeom>
          <a:ln w="12700">
            <a:miter lim="400000"/>
          </a:ln>
        </p:spPr>
      </p:pic>
      <p:pic>
        <p:nvPicPr>
          <p:cNvPr id="229" name="Image" descr="Image"/>
          <p:cNvPicPr>
            <a:picLocks noChangeAspect="1"/>
          </p:cNvPicPr>
          <p:nvPr/>
        </p:nvPicPr>
        <p:blipFill>
          <a:blip r:embed="rId8">
            <a:extLst/>
          </a:blip>
          <a:stretch>
            <a:fillRect/>
          </a:stretch>
        </p:blipFill>
        <p:spPr>
          <a:xfrm>
            <a:off x="6615658" y="3935809"/>
            <a:ext cx="4622801" cy="508001"/>
          </a:xfrm>
          <a:prstGeom prst="rect">
            <a:avLst/>
          </a:prstGeom>
          <a:ln w="12700">
            <a:miter lim="400000"/>
          </a:ln>
        </p:spPr>
      </p:pic>
      <p:pic>
        <p:nvPicPr>
          <p:cNvPr id="230" name="Image" descr="Image"/>
          <p:cNvPicPr>
            <a:picLocks noChangeAspect="1"/>
          </p:cNvPicPr>
          <p:nvPr/>
        </p:nvPicPr>
        <p:blipFill>
          <a:blip r:embed="rId9">
            <a:extLst/>
          </a:blip>
          <a:stretch>
            <a:fillRect/>
          </a:stretch>
        </p:blipFill>
        <p:spPr>
          <a:xfrm>
            <a:off x="6615658" y="4895484"/>
            <a:ext cx="5410201" cy="520701"/>
          </a:xfrm>
          <a:prstGeom prst="rect">
            <a:avLst/>
          </a:prstGeom>
          <a:ln w="12700">
            <a:miter lim="400000"/>
          </a:ln>
        </p:spPr>
      </p:pic>
      <p:pic>
        <p:nvPicPr>
          <p:cNvPr id="231" name="Image" descr="Image"/>
          <p:cNvPicPr>
            <a:picLocks noChangeAspect="1"/>
          </p:cNvPicPr>
          <p:nvPr/>
        </p:nvPicPr>
        <p:blipFill>
          <a:blip r:embed="rId10">
            <a:extLst/>
          </a:blip>
          <a:stretch>
            <a:fillRect/>
          </a:stretch>
        </p:blipFill>
        <p:spPr>
          <a:xfrm>
            <a:off x="6615658" y="5789900"/>
            <a:ext cx="2146301" cy="1079501"/>
          </a:xfrm>
          <a:prstGeom prst="rect">
            <a:avLst/>
          </a:prstGeom>
          <a:ln w="12700">
            <a:miter lim="400000"/>
          </a:ln>
        </p:spPr>
      </p:pic>
      <p:pic>
        <p:nvPicPr>
          <p:cNvPr id="232" name="Image" descr="Image"/>
          <p:cNvPicPr>
            <a:picLocks noChangeAspect="1"/>
          </p:cNvPicPr>
          <p:nvPr/>
        </p:nvPicPr>
        <p:blipFill>
          <a:blip r:embed="rId11">
            <a:extLst/>
          </a:blip>
          <a:stretch>
            <a:fillRect/>
          </a:stretch>
        </p:blipFill>
        <p:spPr>
          <a:xfrm>
            <a:off x="3384550" y="7375537"/>
            <a:ext cx="6057900" cy="1651001"/>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2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2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23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27" grpId="5"/>
      <p:bldP build="whole" bldLvl="1" animBg="1" rev="0" advAuto="0" spid="228" grpId="4"/>
      <p:bldP build="whole" bldLvl="1" animBg="1" rev="0" advAuto="0" spid="231" grpId="8"/>
      <p:bldP build="whole" bldLvl="1" animBg="1" rev="0" advAuto="0" spid="230" grpId="7"/>
      <p:bldP build="whole" bldLvl="1" animBg="1" rev="0" advAuto="0" spid="224" grpId="1"/>
      <p:bldP build="whole" bldLvl="1" animBg="1" rev="0" advAuto="0" spid="232" grpId="9"/>
      <p:bldP build="whole" bldLvl="1" animBg="1" rev="0" advAuto="0" spid="229" grpId="6"/>
      <p:bldP build="whole" bldLvl="1" animBg="1" rev="0" advAuto="0" spid="226" grpId="3"/>
      <p:bldP build="whole" bldLvl="1" animBg="1" rev="0" advAuto="0" spid="225" grpId="2"/>
    </p:bldLst>
  </p:timing>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Baskerville"/>
        <a:ea typeface="Baskerville"/>
        <a:cs typeface="Baskerville"/>
      </a:majorFont>
      <a:minorFont>
        <a:latin typeface="Baskerville"/>
        <a:ea typeface="Baskerville"/>
        <a:cs typeface="Baskervill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reflection blurRad="0" stA="71804" stPos="0" endA="0" endPos="40000" dist="0" dir="5400000" fadeDir="5400000" sx="100000" sy="-100000" kx="0" ky="0" algn="bl" rotWithShape="0"/>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995D7"/>
        </a:solidFill>
        <a:ln w="25400" cap="flat">
          <a:noFill/>
          <a:miter lim="400000"/>
        </a:ln>
        <a:effectLst>
          <a:reflection blurRad="0" stA="71804" stPos="0" endA="0" endPos="40000" dist="0" dir="5400000" fadeDir="5400000" sx="100000" sy="-100000" kx="0" ky="0" algn="bl" rotWithShape="0"/>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535353"/>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Baskerville"/>
        <a:ea typeface="Baskerville"/>
        <a:cs typeface="Baskerville"/>
      </a:majorFont>
      <a:minorFont>
        <a:latin typeface="Baskerville"/>
        <a:ea typeface="Baskerville"/>
        <a:cs typeface="Baskervill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reflection blurRad="0" stA="71804" stPos="0" endA="0" endPos="40000" dist="0" dir="5400000" fadeDir="5400000" sx="100000" sy="-100000" kx="0" ky="0" algn="bl" rotWithShape="0"/>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995D7"/>
        </a:solidFill>
        <a:ln w="25400" cap="flat">
          <a:noFill/>
          <a:miter lim="400000"/>
        </a:ln>
        <a:effectLst>
          <a:reflection blurRad="0" stA="71804" stPos="0" endA="0" endPos="40000" dist="0" dir="5400000" fadeDir="5400000" sx="100000" sy="-100000" kx="0" ky="0" algn="bl" rotWithShape="0"/>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535353"/>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