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1pPr>
    <a:lvl2pPr marL="0" marR="0" indent="3429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2pPr>
    <a:lvl3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3pPr>
    <a:lvl4pPr marL="0" marR="0" indent="10287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4pPr>
    <a:lvl5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5pPr>
    <a:lvl6pPr marL="0" marR="0" indent="17145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6pPr>
    <a:lvl7pPr marL="0" marR="0" indent="2057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7pPr>
    <a:lvl8pPr marL="0" marR="0" indent="24003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8pPr>
    <a:lvl9pPr marL="0" marR="0" indent="2743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
          <a:latin typeface="Gill Sans Light"/>
          <a:ea typeface="Gill Sans Light"/>
          <a:cs typeface="Gill Sans Light"/>
        </a:font>
        <a:srgbClr val="5F7579"/>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noFill/>
        </a:fill>
      </a:tcStyle>
    </a:wholeTbl>
    <a:band2H>
      <a:tcTxStyle b="def" i="def"/>
      <a:tcStyle>
        <a:tcBdr/>
        <a:fill>
          <a:solidFill>
            <a:srgbClr val="000000">
              <a:alpha val="5000"/>
            </a:srgbClr>
          </a:solidFill>
        </a:fill>
      </a:tcStyle>
    </a:band2H>
    <a:firstCol>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AB1803"/>
          </a:solidFill>
        </a:fill>
      </a:tcStyle>
    </a:firstCol>
    <a:la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lastRow>
    <a:firstRow>
      <a:tcTxStyle b="off" i="off">
        <a:font>
          <a:latin typeface="Gill Sans Light"/>
          <a:ea typeface="Gill Sans Light"/>
          <a:cs typeface="Gill Sans Light"/>
        </a:font>
        <a:srgbClr val="FFFFFF"/>
      </a:tcTxStyle>
      <a:tcStyle>
        <a:tcBdr>
          <a:left>
            <a:ln w="12700" cap="flat">
              <a:solidFill>
                <a:srgbClr val="B4B4B4"/>
              </a:solidFill>
              <a:prstDash val="solid"/>
              <a:miter lim="400000"/>
            </a:ln>
          </a:left>
          <a:right>
            <a:ln w="12700" cap="flat">
              <a:solidFill>
                <a:srgbClr val="B4B4B4"/>
              </a:solidFill>
              <a:prstDash val="solid"/>
              <a:miter lim="400000"/>
            </a:ln>
          </a:right>
          <a:top>
            <a:ln w="12700" cap="flat">
              <a:solidFill>
                <a:srgbClr val="B4B4B4"/>
              </a:solidFill>
              <a:prstDash val="solid"/>
              <a:miter lim="400000"/>
            </a:ln>
          </a:top>
          <a:bottom>
            <a:ln w="12700" cap="flat">
              <a:solidFill>
                <a:srgbClr val="B4B4B4"/>
              </a:solidFill>
              <a:prstDash val="solid"/>
              <a:miter lim="400000"/>
            </a:ln>
          </a:bottom>
          <a:insideH>
            <a:ln w="12700" cap="flat">
              <a:solidFill>
                <a:srgbClr val="B4B4B4"/>
              </a:solidFill>
              <a:prstDash val="solid"/>
              <a:miter lim="400000"/>
            </a:ln>
          </a:insideH>
          <a:insideV>
            <a:ln w="12700" cap="flat">
              <a:solidFill>
                <a:srgbClr val="B4B4B4"/>
              </a:solidFill>
              <a:prstDash val="solid"/>
              <a:miter lim="400000"/>
            </a:ln>
          </a:insideV>
        </a:tcBdr>
        <a:fill>
          <a:solidFill>
            <a:srgbClr val="808785"/>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ph type="sldImg"/>
          </p:nvPr>
        </p:nvSpPr>
        <p:spPr>
          <a:xfrm>
            <a:off x="1143000" y="685800"/>
            <a:ext cx="4572000" cy="3429000"/>
          </a:xfrm>
          <a:prstGeom prst="rect">
            <a:avLst/>
          </a:prstGeom>
        </p:spPr>
        <p:txBody>
          <a:bodyPr/>
          <a:lstStyle/>
          <a:p>
            <a:pPr/>
          </a:p>
        </p:txBody>
      </p:sp>
      <p:sp>
        <p:nvSpPr>
          <p:cNvPr id="220" name="Shape 2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re et sous-titre">
    <p:spTree>
      <p:nvGrpSpPr>
        <p:cNvPr id="1" name=""/>
        <p:cNvGrpSpPr/>
        <p:nvPr/>
      </p:nvGrpSpPr>
      <p:grpSpPr>
        <a:xfrm>
          <a:off x="0" y="0"/>
          <a:ext cx="0" cy="0"/>
          <a:chOff x="0" y="0"/>
          <a:chExt cx="0" cy="0"/>
        </a:xfrm>
      </p:grpSpPr>
      <p:sp>
        <p:nvSpPr>
          <p:cNvPr id="12" name="Shape 12"/>
          <p:cNvSpPr/>
          <p:nvPr>
            <p:ph type="body" sz="quarter" idx="13"/>
          </p:nvPr>
        </p:nvSpPr>
        <p:spPr>
          <a:xfrm>
            <a:off x="5067300" y="6184900"/>
            <a:ext cx="3225800" cy="1270000"/>
          </a:xfrm>
          <a:prstGeom prst="roundRect">
            <a:avLst>
              <a:gd name="adj" fmla="val 41000"/>
            </a:avLst>
          </a:prstGeom>
          <a:solidFill>
            <a:srgbClr val="6995D7"/>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3" name="Shape 13"/>
          <p:cNvSpPr/>
          <p:nvPr>
            <p:ph type="body" sz="half" idx="14"/>
          </p:nvPr>
        </p:nvSpPr>
        <p:spPr>
          <a:xfrm>
            <a:off x="1320800" y="2908300"/>
            <a:ext cx="10375900" cy="2908300"/>
          </a:xfrm>
          <a:prstGeom prst="roundRect">
            <a:avLst>
              <a:gd name="adj" fmla="val 36099"/>
            </a:avLst>
          </a:prstGeom>
          <a:solidFill>
            <a:srgbClr val="6995D7"/>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000000"/>
                </a:solidFill>
                <a:latin typeface="+mn-lt"/>
                <a:ea typeface="+mn-ea"/>
                <a:cs typeface="+mn-cs"/>
                <a:sym typeface="Baskerville"/>
              </a:defRPr>
            </a:pPr>
          </a:p>
        </p:txBody>
      </p:sp>
      <p:sp>
        <p:nvSpPr>
          <p:cNvPr id="14" name="Shape 1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0" showMasterPhAnim="1">
  <p:cSld name="Remarque">
    <p:spTree>
      <p:nvGrpSpPr>
        <p:cNvPr id="1" name=""/>
        <p:cNvGrpSpPr/>
        <p:nvPr/>
      </p:nvGrpSpPr>
      <p:grpSpPr>
        <a:xfrm>
          <a:off x="0" y="0"/>
          <a:ext cx="0" cy="0"/>
          <a:chOff x="0" y="0"/>
          <a:chExt cx="0" cy="0"/>
        </a:xfrm>
      </p:grpSpPr>
      <p:sp>
        <p:nvSpPr>
          <p:cNvPr id="85" name="Shape 85"/>
          <p:cNvSpPr/>
          <p:nvPr>
            <p:ph type="body" sz="quarter" idx="13"/>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0" showMasterPhAnim="1">
  <p:cSld name="Aujourd'hui">
    <p:spTree>
      <p:nvGrpSpPr>
        <p:cNvPr id="1" name=""/>
        <p:cNvGrpSpPr/>
        <p:nvPr/>
      </p:nvGrpSpPr>
      <p:grpSpPr>
        <a:xfrm>
          <a:off x="0" y="0"/>
          <a:ext cx="0" cy="0"/>
          <a:chOff x="0" y="0"/>
          <a:chExt cx="0" cy="0"/>
        </a:xfrm>
      </p:grpSpPr>
      <p:sp>
        <p:nvSpPr>
          <p:cNvPr id="93" name="Shape 93"/>
          <p:cNvSpPr/>
          <p:nvPr>
            <p:ph type="body" sz="quarter" idx="13"/>
          </p:nvPr>
        </p:nvSpPr>
        <p:spPr>
          <a:xfrm>
            <a:off x="2794000" y="215900"/>
            <a:ext cx="7416800" cy="1104900"/>
          </a:xfrm>
          <a:prstGeom prst="roundRect">
            <a:avLst>
              <a:gd name="adj" fmla="val 45594"/>
            </a:avLst>
          </a:prstGeom>
          <a:solidFill>
            <a:srgbClr val="6995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94" name="Shape 94"/>
          <p:cNvSpPr/>
          <p:nvPr>
            <p:ph type="body" sz="half" idx="14"/>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0" showMasterPhAnim="1">
  <p:cSld name="Titre et sous-titre">
    <p:spTree>
      <p:nvGrpSpPr>
        <p:cNvPr id="1" name=""/>
        <p:cNvGrpSpPr/>
        <p:nvPr/>
      </p:nvGrpSpPr>
      <p:grpSpPr>
        <a:xfrm>
          <a:off x="0" y="0"/>
          <a:ext cx="0" cy="0"/>
          <a:chOff x="0" y="0"/>
          <a:chExt cx="0" cy="0"/>
        </a:xfrm>
      </p:grpSpPr>
      <p:sp>
        <p:nvSpPr>
          <p:cNvPr id="102" name="Shape 102"/>
          <p:cNvSpPr/>
          <p:nvPr>
            <p:ph type="body" sz="quarter" idx="13"/>
          </p:nvPr>
        </p:nvSpPr>
        <p:spPr>
          <a:xfrm>
            <a:off x="5067300" y="6807200"/>
            <a:ext cx="3225800" cy="1270000"/>
          </a:xfrm>
          <a:prstGeom prst="roundRect">
            <a:avLst>
              <a:gd name="adj" fmla="val 41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800">
                <a:solidFill>
                  <a:srgbClr val="000000"/>
                </a:solidFill>
                <a:latin typeface="+mn-lt"/>
                <a:ea typeface="+mn-ea"/>
                <a:cs typeface="+mn-cs"/>
                <a:sym typeface="Baskerville"/>
              </a:defRPr>
            </a:pPr>
          </a:p>
        </p:txBody>
      </p:sp>
      <p:sp>
        <p:nvSpPr>
          <p:cNvPr id="103" name="Shape 103"/>
          <p:cNvSpPr/>
          <p:nvPr>
            <p:ph type="body" sz="half" idx="14"/>
          </p:nvPr>
        </p:nvSpPr>
        <p:spPr>
          <a:xfrm>
            <a:off x="1320800" y="1993900"/>
            <a:ext cx="10375900" cy="2908300"/>
          </a:xfrm>
          <a:prstGeom prst="roundRect">
            <a:avLst>
              <a:gd name="adj" fmla="val 36099"/>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cap="all" sz="7200">
                <a:solidFill>
                  <a:srgbClr val="535353"/>
                </a:solidFill>
                <a:latin typeface="+mn-lt"/>
                <a:ea typeface="+mn-ea"/>
                <a:cs typeface="+mn-cs"/>
                <a:sym typeface="Baskerville"/>
              </a:defRPr>
            </a:pPr>
          </a:p>
        </p:txBody>
      </p:sp>
      <p:sp>
        <p:nvSpPr>
          <p:cNvPr id="104" name="Shape 10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0" showMasterPhAnim="1">
  <p:cSld name="dernier cours">
    <p:spTree>
      <p:nvGrpSpPr>
        <p:cNvPr id="1" name=""/>
        <p:cNvGrpSpPr/>
        <p:nvPr/>
      </p:nvGrpSpPr>
      <p:grpSpPr>
        <a:xfrm>
          <a:off x="0" y="0"/>
          <a:ext cx="0" cy="0"/>
          <a:chOff x="0" y="0"/>
          <a:chExt cx="0" cy="0"/>
        </a:xfrm>
      </p:grpSpPr>
      <p:sp>
        <p:nvSpPr>
          <p:cNvPr id="111" name="Shape 111"/>
          <p:cNvSpPr/>
          <p:nvPr>
            <p:ph type="body" sz="quarter" idx="13"/>
          </p:nvPr>
        </p:nvSpPr>
        <p:spPr>
          <a:xfrm>
            <a:off x="2755900" y="165100"/>
            <a:ext cx="78105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 dernier cours, nous avons vu</a:t>
            </a:r>
          </a:p>
        </p:txBody>
      </p:sp>
      <p:sp>
        <p:nvSpPr>
          <p:cNvPr id="112" name="Shape 112"/>
          <p:cNvSpPr/>
          <p:nvPr>
            <p:ph type="body" sz="half" idx="14"/>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113" name="Shape 1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0" showMasterPhAnim="1">
  <p:cSld name="voir">
    <p:spTree>
      <p:nvGrpSpPr>
        <p:cNvPr id="1" name=""/>
        <p:cNvGrpSpPr/>
        <p:nvPr/>
      </p:nvGrpSpPr>
      <p:grpSpPr>
        <a:xfrm>
          <a:off x="0" y="0"/>
          <a:ext cx="0" cy="0"/>
          <a:chOff x="0" y="0"/>
          <a:chExt cx="0" cy="0"/>
        </a:xfrm>
      </p:grpSpPr>
      <p:sp>
        <p:nvSpPr>
          <p:cNvPr id="120" name="Shape 120"/>
          <p:cNvSpPr/>
          <p:nvPr/>
        </p:nvSpPr>
        <p:spPr>
          <a:xfrm>
            <a:off x="2857500" y="203200"/>
            <a:ext cx="7607300" cy="7747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Aujourd’hui, nous allons voir</a:t>
            </a:r>
          </a:p>
        </p:txBody>
      </p:sp>
      <p:sp>
        <p:nvSpPr>
          <p:cNvPr id="121" name="Shape 121"/>
          <p:cNvSpPr/>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122" name="Shape 1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0" showMasterPhAnim="1">
  <p:cSld name="Au boulot">
    <p:spTree>
      <p:nvGrpSpPr>
        <p:cNvPr id="1" name=""/>
        <p:cNvGrpSpPr/>
        <p:nvPr/>
      </p:nvGrpSpPr>
      <p:grpSpPr>
        <a:xfrm>
          <a:off x="0" y="0"/>
          <a:ext cx="0" cy="0"/>
          <a:chOff x="0" y="0"/>
          <a:chExt cx="0" cy="0"/>
        </a:xfrm>
      </p:grpSpPr>
      <p:sp>
        <p:nvSpPr>
          <p:cNvPr id="129" name="Shape 129"/>
          <p:cNvSpPr/>
          <p:nvPr>
            <p:ph type="body" sz="quarter" idx="13"/>
          </p:nvPr>
        </p:nvSpPr>
        <p:spPr>
          <a:xfrm>
            <a:off x="3251200" y="266700"/>
            <a:ext cx="6502400" cy="711200"/>
          </a:xfrm>
          <a:prstGeom prst="roundRect">
            <a:avLst>
              <a:gd name="adj" fmla="val 50000"/>
            </a:avLst>
          </a:prstGeom>
          <a:solidFill>
            <a:srgbClr val="EEF148"/>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Faites les exercices suivants</a:t>
            </a:r>
          </a:p>
        </p:txBody>
      </p:sp>
      <p:sp>
        <p:nvSpPr>
          <p:cNvPr id="130" name="Shape 13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0" showMasterPhAnim="1">
  <p:cSld name="Section">
    <p:spTree>
      <p:nvGrpSpPr>
        <p:cNvPr id="1" name=""/>
        <p:cNvGrpSpPr/>
        <p:nvPr/>
      </p:nvGrpSpPr>
      <p:grpSpPr>
        <a:xfrm>
          <a:off x="0" y="0"/>
          <a:ext cx="0" cy="0"/>
          <a:chOff x="0" y="0"/>
          <a:chExt cx="0" cy="0"/>
        </a:xfrm>
      </p:grpSpPr>
      <p:sp>
        <p:nvSpPr>
          <p:cNvPr id="137" name="Shape 137"/>
          <p:cNvSpPr/>
          <p:nvPr>
            <p:ph type="body" sz="quarter" idx="13"/>
          </p:nvPr>
        </p:nvSpPr>
        <p:spPr>
          <a:xfrm>
            <a:off x="3962400" y="165100"/>
            <a:ext cx="5080000" cy="8001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138" name="Shape 138"/>
          <p:cNvSpPr/>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0" showMasterPhAnim="1">
  <p:cSld name="Théorème">
    <p:spTree>
      <p:nvGrpSpPr>
        <p:cNvPr id="1" name=""/>
        <p:cNvGrpSpPr/>
        <p:nvPr/>
      </p:nvGrpSpPr>
      <p:grpSpPr>
        <a:xfrm>
          <a:off x="0" y="0"/>
          <a:ext cx="0" cy="0"/>
          <a:chOff x="0" y="0"/>
          <a:chExt cx="0" cy="0"/>
        </a:xfrm>
      </p:grpSpPr>
      <p:sp>
        <p:nvSpPr>
          <p:cNvPr id="145" name="Shape 145"/>
          <p:cNvSpPr/>
          <p:nvPr>
            <p:ph type="body" sz="quarter" idx="13"/>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146" name="Shape 146"/>
          <p:cNvSpPr/>
          <p:nvPr>
            <p:ph type="body" sz="quarter" idx="14"/>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147" name="Shape 14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0" showMasterPhAnim="1">
  <p:cSld name="vierge">
    <p:spTree>
      <p:nvGrpSpPr>
        <p:cNvPr id="1" name=""/>
        <p:cNvGrpSpPr/>
        <p:nvPr/>
      </p:nvGrpSpPr>
      <p:grpSpPr>
        <a:xfrm>
          <a:off x="0" y="0"/>
          <a:ext cx="0" cy="0"/>
          <a:chOff x="0" y="0"/>
          <a:chExt cx="0" cy="0"/>
        </a:xfrm>
      </p:grpSpPr>
      <p:sp>
        <p:nvSpPr>
          <p:cNvPr id="154" name="Shape 15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0" showMasterPhAnim="1">
  <p:cSld name="Définition">
    <p:spTree>
      <p:nvGrpSpPr>
        <p:cNvPr id="1" name=""/>
        <p:cNvGrpSpPr/>
        <p:nvPr/>
      </p:nvGrpSpPr>
      <p:grpSpPr>
        <a:xfrm>
          <a:off x="0" y="0"/>
          <a:ext cx="0" cy="0"/>
          <a:chOff x="0" y="0"/>
          <a:chExt cx="0" cy="0"/>
        </a:xfrm>
      </p:grpSpPr>
      <p:sp>
        <p:nvSpPr>
          <p:cNvPr id="161" name="Shape 161"/>
          <p:cNvSpPr/>
          <p:nvPr>
            <p:ph type="body" sz="quarter" idx="13"/>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162" name="Shape 16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dernier cours">
    <p:spTree>
      <p:nvGrpSpPr>
        <p:cNvPr id="1" name=""/>
        <p:cNvGrpSpPr/>
        <p:nvPr/>
      </p:nvGrpSpPr>
      <p:grpSpPr>
        <a:xfrm>
          <a:off x="0" y="0"/>
          <a:ext cx="0" cy="0"/>
          <a:chOff x="0" y="0"/>
          <a:chExt cx="0" cy="0"/>
        </a:xfrm>
      </p:grpSpPr>
      <p:sp>
        <p:nvSpPr>
          <p:cNvPr id="21" name="Shape 21"/>
          <p:cNvSpPr/>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p:txBody>
      </p:sp>
      <p:sp>
        <p:nvSpPr>
          <p:cNvPr id="22" name="Shape 2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0" showMasterPhAnim="1">
  <p:cSld name="Exemple">
    <p:spTree>
      <p:nvGrpSpPr>
        <p:cNvPr id="1" name=""/>
        <p:cNvGrpSpPr/>
        <p:nvPr/>
      </p:nvGrpSpPr>
      <p:grpSpPr>
        <a:xfrm>
          <a:off x="0" y="0"/>
          <a:ext cx="0" cy="0"/>
          <a:chOff x="0" y="0"/>
          <a:chExt cx="0" cy="0"/>
        </a:xfrm>
      </p:grpSpPr>
      <p:sp>
        <p:nvSpPr>
          <p:cNvPr id="169" name="Shape 169"/>
          <p:cNvSpPr/>
          <p:nvPr>
            <p:ph type="body" sz="quarter" idx="13"/>
          </p:nvPr>
        </p:nvSpPr>
        <p:spPr>
          <a:xfrm>
            <a:off x="139700" y="444500"/>
            <a:ext cx="2387600" cy="787400"/>
          </a:xfrm>
          <a:prstGeom prst="roundRect">
            <a:avLst>
              <a:gd name="adj" fmla="val 50000"/>
            </a:avLst>
          </a:prstGeom>
          <a:solidFill>
            <a:srgbClr val="3A88FE"/>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170" name="Shape 1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type="tx" showMasterSp="0" showMasterPhAnim="1">
  <p:cSld name="Remarque">
    <p:spTree>
      <p:nvGrpSpPr>
        <p:cNvPr id="1" name=""/>
        <p:cNvGrpSpPr/>
        <p:nvPr/>
      </p:nvGrpSpPr>
      <p:grpSpPr>
        <a:xfrm>
          <a:off x="0" y="0"/>
          <a:ext cx="0" cy="0"/>
          <a:chOff x="0" y="0"/>
          <a:chExt cx="0" cy="0"/>
        </a:xfrm>
      </p:grpSpPr>
      <p:sp>
        <p:nvSpPr>
          <p:cNvPr id="177" name="Shape 177"/>
          <p:cNvSpPr/>
          <p:nvPr>
            <p:ph type="body" sz="quarter" idx="13"/>
          </p:nvPr>
        </p:nvSpPr>
        <p:spPr>
          <a:xfrm>
            <a:off x="139700" y="444500"/>
            <a:ext cx="2819400" cy="787400"/>
          </a:xfrm>
          <a:prstGeom prst="roundRect">
            <a:avLst>
              <a:gd name="adj" fmla="val 50000"/>
            </a:avLst>
          </a:prstGeom>
          <a:solidFill>
            <a:srgbClr val="A460D7"/>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Remarque:</a:t>
            </a:r>
          </a:p>
        </p:txBody>
      </p:sp>
      <p:sp>
        <p:nvSpPr>
          <p:cNvPr id="178" name="Shape 17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2.xml><?xml version="1.0" encoding="utf-8"?>
<p:sldLayout xmlns:a="http://schemas.openxmlformats.org/drawingml/2006/main" xmlns:r="http://schemas.openxmlformats.org/officeDocument/2006/relationships" xmlns:p="http://schemas.openxmlformats.org/presentationml/2006/main" type="tx" showMasterSp="0" showMasterPhAnim="1">
  <p:cSld name="Aujourd'hui">
    <p:spTree>
      <p:nvGrpSpPr>
        <p:cNvPr id="1" name=""/>
        <p:cNvGrpSpPr/>
        <p:nvPr/>
      </p:nvGrpSpPr>
      <p:grpSpPr>
        <a:xfrm>
          <a:off x="0" y="0"/>
          <a:ext cx="0" cy="0"/>
          <a:chOff x="0" y="0"/>
          <a:chExt cx="0" cy="0"/>
        </a:xfrm>
      </p:grpSpPr>
      <p:sp>
        <p:nvSpPr>
          <p:cNvPr id="185" name="Shape 185"/>
          <p:cNvSpPr/>
          <p:nvPr>
            <p:ph type="body" sz="quarter" idx="13"/>
          </p:nvPr>
        </p:nvSpPr>
        <p:spPr>
          <a:xfrm>
            <a:off x="3124200" y="241300"/>
            <a:ext cx="6756400" cy="723900"/>
          </a:xfrm>
          <a:prstGeom prst="roundRect">
            <a:avLst>
              <a:gd name="adj" fmla="val 50000"/>
            </a:avLst>
          </a:prstGeom>
          <a:solidFill>
            <a:srgbClr val="00D3C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Aujourd’hui, nous avons vu</a:t>
            </a:r>
          </a:p>
        </p:txBody>
      </p:sp>
      <p:sp>
        <p:nvSpPr>
          <p:cNvPr id="186" name="Shape 186"/>
          <p:cNvSpPr/>
          <p:nvPr>
            <p:ph type="body" sz="half" idx="14"/>
          </p:nvPr>
        </p:nvSpPr>
        <p:spPr>
          <a:xfrm>
            <a:off x="1308100" y="1460500"/>
            <a:ext cx="9525000" cy="2705100"/>
          </a:xfrm>
          <a:prstGeom prst="rect">
            <a:avLst/>
          </a:prstGeom>
        </p:spPr>
        <p:txBody>
          <a:bodyPr>
            <a:sp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item</a:t>
            </a:r>
          </a:p>
        </p:txBody>
      </p:sp>
      <p:sp>
        <p:nvSpPr>
          <p:cNvPr id="187" name="Shape 18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3.xml><?xml version="1.0" encoding="utf-8"?>
<p:sldLayout xmlns:a="http://schemas.openxmlformats.org/drawingml/2006/main" xmlns:r="http://schemas.openxmlformats.org/officeDocument/2006/relationships" xmlns:p="http://schemas.openxmlformats.org/presentationml/2006/main" type="tx" showMasterSp="0" showMasterPhAnim="1">
  <p:cSld name="Devoir">
    <p:spTree>
      <p:nvGrpSpPr>
        <p:cNvPr id="1" name=""/>
        <p:cNvGrpSpPr/>
        <p:nvPr/>
      </p:nvGrpSpPr>
      <p:grpSpPr>
        <a:xfrm>
          <a:off x="0" y="0"/>
          <a:ext cx="0" cy="0"/>
          <a:chOff x="0" y="0"/>
          <a:chExt cx="0" cy="0"/>
        </a:xfrm>
      </p:grpSpPr>
      <p:sp>
        <p:nvSpPr>
          <p:cNvPr id="194" name="Shape 194"/>
          <p:cNvSpPr/>
          <p:nvPr>
            <p:ph type="body" sz="quarter" idx="13"/>
          </p:nvPr>
        </p:nvSpPr>
        <p:spPr>
          <a:xfrm>
            <a:off x="4000500" y="4102100"/>
            <a:ext cx="2387600" cy="787400"/>
          </a:xfrm>
          <a:prstGeom prst="roundRect">
            <a:avLst>
              <a:gd name="adj" fmla="val 50000"/>
            </a:avLst>
          </a:prstGeom>
          <a:solidFill>
            <a:srgbClr val="D92A14"/>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Devoir:</a:t>
            </a:r>
          </a:p>
        </p:txBody>
      </p:sp>
      <p:sp>
        <p:nvSpPr>
          <p:cNvPr id="195" name="Shape 195"/>
          <p:cNvSpPr/>
          <p:nvPr>
            <p:ph type="body" sz="quarter" idx="14"/>
          </p:nvPr>
        </p:nvSpPr>
        <p:spPr>
          <a:xfrm>
            <a:off x="6666979" y="4178300"/>
            <a:ext cx="12117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 #</a:t>
            </a:r>
          </a:p>
        </p:txBody>
      </p:sp>
      <p:sp>
        <p:nvSpPr>
          <p:cNvPr id="196" name="Shape 19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4.xml><?xml version="1.0" encoding="utf-8"?>
<p:sldLayout xmlns:a="http://schemas.openxmlformats.org/drawingml/2006/main" xmlns:r="http://schemas.openxmlformats.org/officeDocument/2006/relationships" xmlns:p="http://schemas.openxmlformats.org/presentationml/2006/main" type="tx" showMasterSp="0" showMasterPhAnim="1">
  <p:cSld name="Quiz">
    <p:spTree>
      <p:nvGrpSpPr>
        <p:cNvPr id="1" name=""/>
        <p:cNvGrpSpPr/>
        <p:nvPr/>
      </p:nvGrpSpPr>
      <p:grpSpPr>
        <a:xfrm>
          <a:off x="0" y="0"/>
          <a:ext cx="0" cy="0"/>
          <a:chOff x="0" y="0"/>
          <a:chExt cx="0" cy="0"/>
        </a:xfrm>
      </p:grpSpPr>
      <p:sp>
        <p:nvSpPr>
          <p:cNvPr id="203" name="Shape 203"/>
          <p:cNvSpPr/>
          <p:nvPr>
            <p:ph type="body" sz="quarter" idx="13"/>
          </p:nvPr>
        </p:nvSpPr>
        <p:spPr>
          <a:xfrm>
            <a:off x="5308600" y="444500"/>
            <a:ext cx="2387600" cy="787400"/>
          </a:xfrm>
          <a:prstGeom prst="roundRect">
            <a:avLst>
              <a:gd name="adj" fmla="val 50000"/>
            </a:avLst>
          </a:prstGeom>
          <a:solidFill>
            <a:srgbClr val="FFF76B"/>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QUIZ</a:t>
            </a:r>
          </a:p>
        </p:txBody>
      </p:sp>
      <p:sp>
        <p:nvSpPr>
          <p:cNvPr id="204" name="Shape 20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5.xml><?xml version="1.0" encoding="utf-8"?>
<p:sldLayout xmlns:a="http://schemas.openxmlformats.org/drawingml/2006/main" xmlns:r="http://schemas.openxmlformats.org/officeDocument/2006/relationships" xmlns:p="http://schemas.openxmlformats.org/presentationml/2006/main" type="tx" showMasterSp="0" showMasterPhAnim="1">
  <p:cSld name="Devoir">
    <p:spTree>
      <p:nvGrpSpPr>
        <p:cNvPr id="1" name=""/>
        <p:cNvGrpSpPr/>
        <p:nvPr/>
      </p:nvGrpSpPr>
      <p:grpSpPr>
        <a:xfrm>
          <a:off x="0" y="0"/>
          <a:ext cx="0" cy="0"/>
          <a:chOff x="0" y="0"/>
          <a:chExt cx="0" cy="0"/>
        </a:xfrm>
      </p:grpSpPr>
      <p:sp>
        <p:nvSpPr>
          <p:cNvPr id="211" name="Shape 211"/>
          <p:cNvSpPr/>
          <p:nvPr/>
        </p:nvSpPr>
        <p:spPr>
          <a:xfrm>
            <a:off x="4000500" y="4102100"/>
            <a:ext cx="2387600" cy="787400"/>
          </a:xfrm>
          <a:prstGeom prst="roundRect">
            <a:avLst>
              <a:gd name="adj" fmla="val 50000"/>
            </a:avLst>
          </a:prstGeom>
          <a:solidFill>
            <a:srgbClr val="D92A1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Devoir:</a:t>
            </a:r>
          </a:p>
        </p:txBody>
      </p:sp>
      <p:sp>
        <p:nvSpPr>
          <p:cNvPr id="212" name="Shape 212"/>
          <p:cNvSpPr/>
          <p:nvPr>
            <p:ph type="body" sz="quarter" idx="13"/>
          </p:nvPr>
        </p:nvSpPr>
        <p:spPr>
          <a:xfrm>
            <a:off x="6781279" y="4178300"/>
            <a:ext cx="983159" cy="622300"/>
          </a:xfrm>
          <a:prstGeom prst="rect">
            <a:avLst/>
          </a:prstGeom>
        </p:spPr>
        <p:txBody>
          <a:bodyPr wrap="none">
            <a:spAutoFit/>
          </a:bodyPr>
          <a:lstStyle>
            <a:lvl1pPr marL="0" indent="0" algn="ctr">
              <a:lnSpc>
                <a:spcPct val="100000"/>
              </a:lnSpc>
              <a:spcBef>
                <a:spcPts val="0"/>
              </a:spcBef>
              <a:buClrTx/>
              <a:buSzTx/>
              <a:buNone/>
              <a:defRPr sz="3600">
                <a:solidFill>
                  <a:srgbClr val="000000"/>
                </a:solidFill>
                <a:latin typeface="+mn-lt"/>
                <a:ea typeface="+mn-ea"/>
                <a:cs typeface="+mn-cs"/>
                <a:sym typeface="Baskerville"/>
              </a:defRPr>
            </a:lvl1pPr>
          </a:lstStyle>
          <a:p>
            <a:pPr/>
            <a:r>
              <a:t>p.  #</a:t>
            </a:r>
          </a:p>
        </p:txBody>
      </p:sp>
      <p:sp>
        <p:nvSpPr>
          <p:cNvPr id="213" name="Shape 2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voir">
    <p:spTree>
      <p:nvGrpSpPr>
        <p:cNvPr id="1" name=""/>
        <p:cNvGrpSpPr/>
        <p:nvPr/>
      </p:nvGrpSpPr>
      <p:grpSpPr>
        <a:xfrm>
          <a:off x="0" y="0"/>
          <a:ext cx="0" cy="0"/>
          <a:chOff x="0" y="0"/>
          <a:chExt cx="0" cy="0"/>
        </a:xfrm>
      </p:grpSpPr>
      <p:sp>
        <p:nvSpPr>
          <p:cNvPr id="29" name="Shape 29"/>
          <p:cNvSpPr/>
          <p:nvPr>
            <p:ph type="body" sz="half" idx="13"/>
          </p:nvPr>
        </p:nvSpPr>
        <p:spPr>
          <a:xfrm>
            <a:off x="1346200" y="1714500"/>
            <a:ext cx="9525000" cy="2705100"/>
          </a:xfrm>
          <a:prstGeom prst="rect">
            <a:avLst/>
          </a:prstGeom>
        </p:spPr>
        <p:txBody>
          <a:bodyPr>
            <a:spAutoFit/>
          </a:bodyPr>
          <a:lstStyle/>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a:p>
            <a:pPr lvl="1" marL="635000" indent="-635000">
              <a:lnSpc>
                <a:spcPct val="200000"/>
              </a:lnSpc>
              <a:spcBef>
                <a:spcPts val="0"/>
              </a:spcBef>
              <a:buClr>
                <a:srgbClr val="4D7FD2"/>
              </a:buClr>
              <a:buSzPct val="125000"/>
              <a:buFont typeface="Lucida Grande"/>
              <a:buChar char="✓"/>
              <a:defRPr sz="3600">
                <a:solidFill>
                  <a:srgbClr val="000000"/>
                </a:solidFill>
                <a:latin typeface="+mn-lt"/>
                <a:ea typeface="+mn-ea"/>
                <a:cs typeface="+mn-cs"/>
                <a:sym typeface="Baskerville"/>
              </a:defRPr>
            </a:pPr>
            <a:r>
              <a:t>item</a:t>
            </a:r>
          </a:p>
        </p:txBody>
      </p:sp>
      <p:sp>
        <p:nvSpPr>
          <p:cNvPr id="30" name="Shape 3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Au boulot">
    <p:spTree>
      <p:nvGrpSpPr>
        <p:cNvPr id="1" name=""/>
        <p:cNvGrpSpPr/>
        <p:nvPr/>
      </p:nvGrpSpPr>
      <p:grpSpPr>
        <a:xfrm>
          <a:off x="0" y="0"/>
          <a:ext cx="0" cy="0"/>
          <a:chOff x="0" y="0"/>
          <a:chExt cx="0" cy="0"/>
        </a:xfrm>
      </p:grpSpPr>
      <p:sp>
        <p:nvSpPr>
          <p:cNvPr id="37" name="Shape 37"/>
          <p:cNvSpPr/>
          <p:nvPr/>
        </p:nvSpPr>
        <p:spPr>
          <a:xfrm>
            <a:off x="2794000" y="215900"/>
            <a:ext cx="7607300" cy="1104900"/>
          </a:xfrm>
          <a:prstGeom prst="roundRect">
            <a:avLst>
              <a:gd name="adj" fmla="val 45594"/>
            </a:avLst>
          </a:prstGeom>
          <a:solidFill>
            <a:srgbClr val="EEF148"/>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Faites les exercices suivants</a:t>
            </a:r>
          </a:p>
        </p:txBody>
      </p:sp>
      <p:sp>
        <p:nvSpPr>
          <p:cNvPr id="38" name="Shape 3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0" showMasterPhAnim="1">
  <p:cSld name="vierge">
    <p:spTree>
      <p:nvGrpSpPr>
        <p:cNvPr id="1" name=""/>
        <p:cNvGrpSpPr/>
        <p:nvPr/>
      </p:nvGrpSpPr>
      <p:grpSpPr>
        <a:xfrm>
          <a:off x="0" y="0"/>
          <a:ext cx="0" cy="0"/>
          <a:chOff x="0" y="0"/>
          <a:chExt cx="0" cy="0"/>
        </a:xfrm>
      </p:grpSpPr>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0" showMasterPhAnim="1">
  <p:cSld name="Section">
    <p:spTree>
      <p:nvGrpSpPr>
        <p:cNvPr id="1" name=""/>
        <p:cNvGrpSpPr/>
        <p:nvPr/>
      </p:nvGrpSpPr>
      <p:grpSpPr>
        <a:xfrm>
          <a:off x="0" y="0"/>
          <a:ext cx="0" cy="0"/>
          <a:chOff x="0" y="0"/>
          <a:chExt cx="0" cy="0"/>
        </a:xfrm>
      </p:grpSpPr>
      <p:sp>
        <p:nvSpPr>
          <p:cNvPr id="52" name="Shape 52"/>
          <p:cNvSpPr/>
          <p:nvPr>
            <p:ph type="body" sz="quarter" idx="13"/>
          </p:nvPr>
        </p:nvSpPr>
        <p:spPr>
          <a:xfrm>
            <a:off x="3962400" y="330200"/>
            <a:ext cx="5080000" cy="1079500"/>
          </a:xfrm>
          <a:prstGeom prst="roundRect">
            <a:avLst>
              <a:gd name="adj" fmla="val 50000"/>
            </a:avLst>
          </a:prstGeom>
          <a:solidFill>
            <a:srgbClr val="6995D7"/>
          </a:solidFill>
          <a:ln w="25400"/>
          <a:effectLst>
            <a:reflection blurRad="0" stA="71804" stPos="0" endA="0" endPos="40000" dist="0" dir="5400000" fadeDir="5400000" sx="100000" sy="-100000" kx="0" ky="0" algn="bl" rotWithShape="0"/>
          </a:effectLst>
        </p:spPr>
        <p:txBody>
          <a:bodyPr/>
          <a:lstStyle/>
          <a:p>
            <a:pPr marL="0" indent="0" algn="ctr">
              <a:lnSpc>
                <a:spcPct val="100000"/>
              </a:lnSpc>
              <a:spcBef>
                <a:spcPts val="0"/>
              </a:spcBef>
              <a:buClrTx/>
              <a:buSzTx/>
              <a:buNone/>
              <a:defRPr sz="4000">
                <a:solidFill>
                  <a:srgbClr val="000000"/>
                </a:solidFill>
                <a:latin typeface="+mn-lt"/>
                <a:ea typeface="+mn-ea"/>
                <a:cs typeface="+mn-cs"/>
                <a:sym typeface="Baskerville"/>
              </a:defRPr>
            </a:pPr>
          </a:p>
        </p:txBody>
      </p:sp>
      <p:sp>
        <p:nvSpPr>
          <p:cNvPr id="53" name="Shape 53"/>
          <p:cNvSpPr/>
          <p:nvPr>
            <p:ph type="sldNum" sz="quarter" idx="2"/>
          </p:nvPr>
        </p:nvSpPr>
        <p:spPr>
          <a:prstGeom prst="rect">
            <a:avLst/>
          </a:prstGeom>
        </p:spPr>
        <p:txBody>
          <a:bodyPr/>
          <a:lstStyle>
            <a:lvl1pPr>
              <a:defRPr>
                <a:solidFill>
                  <a:srgbClr val="232323"/>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0" showMasterPhAnim="1">
  <p:cSld name="Théorème">
    <p:spTree>
      <p:nvGrpSpPr>
        <p:cNvPr id="1" name=""/>
        <p:cNvGrpSpPr/>
        <p:nvPr/>
      </p:nvGrpSpPr>
      <p:grpSpPr>
        <a:xfrm>
          <a:off x="0" y="0"/>
          <a:ext cx="0" cy="0"/>
          <a:chOff x="0" y="0"/>
          <a:chExt cx="0" cy="0"/>
        </a:xfrm>
      </p:grpSpPr>
      <p:sp>
        <p:nvSpPr>
          <p:cNvPr id="60" name="Shape 60"/>
          <p:cNvSpPr/>
          <p:nvPr>
            <p:ph type="body" sz="quarter" idx="13"/>
          </p:nvPr>
        </p:nvSpPr>
        <p:spPr>
          <a:xfrm>
            <a:off x="139700" y="469900"/>
            <a:ext cx="2743200" cy="762000"/>
          </a:xfrm>
          <a:prstGeom prst="roundRect">
            <a:avLst>
              <a:gd name="adj" fmla="val 50000"/>
            </a:avLst>
          </a:prstGeom>
          <a:solidFill>
            <a:srgbClr val="6FD355"/>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Théorème:</a:t>
            </a:r>
          </a:p>
        </p:txBody>
      </p:sp>
      <p:sp>
        <p:nvSpPr>
          <p:cNvPr id="61" name="Shape 61"/>
          <p:cNvSpPr/>
          <p:nvPr>
            <p:ph type="body" sz="quarter" idx="14"/>
          </p:nvPr>
        </p:nvSpPr>
        <p:spPr>
          <a:xfrm>
            <a:off x="139700" y="2565400"/>
            <a:ext cx="2743200" cy="698500"/>
          </a:xfrm>
          <a:prstGeom prst="roundRect">
            <a:avLst>
              <a:gd name="adj" fmla="val 50000"/>
            </a:avLst>
          </a:prstGeom>
          <a:solidFill>
            <a:srgbClr val="84F866"/>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Preuve:</a:t>
            </a:r>
          </a:p>
        </p:txBody>
      </p:sp>
      <p:sp>
        <p:nvSpPr>
          <p:cNvPr id="62" name="Shape 6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0" showMasterPhAnim="1">
  <p:cSld name="Définition">
    <p:spTree>
      <p:nvGrpSpPr>
        <p:cNvPr id="1" name=""/>
        <p:cNvGrpSpPr/>
        <p:nvPr/>
      </p:nvGrpSpPr>
      <p:grpSpPr>
        <a:xfrm>
          <a:off x="0" y="0"/>
          <a:ext cx="0" cy="0"/>
          <a:chOff x="0" y="0"/>
          <a:chExt cx="0" cy="0"/>
        </a:xfrm>
      </p:grpSpPr>
      <p:sp>
        <p:nvSpPr>
          <p:cNvPr id="69" name="Shape 69"/>
          <p:cNvSpPr/>
          <p:nvPr>
            <p:ph type="body" sz="quarter" idx="13"/>
          </p:nvPr>
        </p:nvSpPr>
        <p:spPr>
          <a:xfrm>
            <a:off x="139700" y="469900"/>
            <a:ext cx="2667000" cy="762000"/>
          </a:xfrm>
          <a:prstGeom prst="roundRect">
            <a:avLst>
              <a:gd name="adj" fmla="val 50000"/>
            </a:avLst>
          </a:prstGeom>
          <a:solidFill>
            <a:srgbClr val="EF983D"/>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Définition:</a:t>
            </a:r>
          </a:p>
        </p:txBody>
      </p:sp>
      <p:sp>
        <p:nvSpPr>
          <p:cNvPr id="70" name="Shape 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0" showMasterPhAnim="1">
  <p:cSld name="Exemple">
    <p:spTree>
      <p:nvGrpSpPr>
        <p:cNvPr id="1" name=""/>
        <p:cNvGrpSpPr/>
        <p:nvPr/>
      </p:nvGrpSpPr>
      <p:grpSpPr>
        <a:xfrm>
          <a:off x="0" y="0"/>
          <a:ext cx="0" cy="0"/>
          <a:chOff x="0" y="0"/>
          <a:chExt cx="0" cy="0"/>
        </a:xfrm>
      </p:grpSpPr>
      <p:sp>
        <p:nvSpPr>
          <p:cNvPr id="77" name="Shape 77"/>
          <p:cNvSpPr/>
          <p:nvPr>
            <p:ph type="body" sz="quarter" idx="13"/>
          </p:nvPr>
        </p:nvSpPr>
        <p:spPr>
          <a:xfrm>
            <a:off x="139700" y="444500"/>
            <a:ext cx="2387600" cy="787400"/>
          </a:xfrm>
          <a:prstGeom prst="roundRect">
            <a:avLst>
              <a:gd name="adj" fmla="val 50000"/>
            </a:avLst>
          </a:prstGeom>
          <a:solidFill>
            <a:srgbClr val="76D5C3"/>
          </a:solidFill>
          <a:ln w="25400"/>
          <a:effectLst>
            <a:reflection blurRad="0" stA="71804" stPos="0" endA="0" endPos="40000" dist="0" dir="5400000" fadeDir="5400000" sx="100000" sy="-100000" kx="0" ky="0" algn="bl" rotWithShape="0"/>
          </a:effec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Exemple:</a:t>
            </a:r>
          </a:p>
        </p:txBody>
      </p:sp>
      <p:sp>
        <p:nvSpPr>
          <p:cNvPr id="78" name="Shape 7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 Id="rId23" Type="http://schemas.openxmlformats.org/officeDocument/2006/relationships/slideLayout" Target="../slideLayouts/slideLayout22.xml"/><Relationship Id="rId24" Type="http://schemas.openxmlformats.org/officeDocument/2006/relationships/slideLayout" Target="../slideLayouts/slideLayout23.xml"/><Relationship Id="rId25" Type="http://schemas.openxmlformats.org/officeDocument/2006/relationships/slideLayout" Target="../slideLayouts/slideLayout24.xml"/><Relationship Id="rId26"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2794000" y="215900"/>
            <a:ext cx="7607300" cy="1104900"/>
          </a:xfrm>
          <a:prstGeom prst="roundRect">
            <a:avLst>
              <a:gd name="adj" fmla="val 45594"/>
            </a:avLst>
          </a:prstGeom>
          <a:solidFill>
            <a:srgbClr val="6995D7"/>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Au dernier cours nous avons vus</a:t>
            </a:r>
          </a:p>
        </p:txBody>
      </p:sp>
      <p:sp>
        <p:nvSpPr>
          <p:cNvPr id="3" name="Shape 3"/>
          <p:cNvSpPr/>
          <p:nvPr>
            <p:ph type="title"/>
          </p:nvPr>
        </p:nvSpPr>
        <p:spPr>
          <a:xfrm>
            <a:off x="355600" y="254000"/>
            <a:ext cx="12293600" cy="24384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du titre</a:t>
            </a:r>
          </a:p>
        </p:txBody>
      </p:sp>
      <p:sp>
        <p:nvSpPr>
          <p:cNvPr id="4" name="Shape 4"/>
          <p:cNvSpPr/>
          <p:nvPr>
            <p:ph type="body" idx="1"/>
          </p:nvPr>
        </p:nvSpPr>
        <p:spPr>
          <a:xfrm>
            <a:off x="355600" y="254000"/>
            <a:ext cx="12293600" cy="92329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lstStyle/>
          <a:p>
            <a:pPr/>
            <a:r>
              <a:t>Texte niveau 1</a:t>
            </a:r>
          </a:p>
          <a:p>
            <a:pPr lvl="1"/>
            <a:r>
              <a:t>Texte niveau 2</a:t>
            </a:r>
          </a:p>
          <a:p>
            <a:pPr lvl="2"/>
            <a:r>
              <a:t>Texte niveau 3</a:t>
            </a:r>
          </a:p>
          <a:p>
            <a:pPr lvl="3"/>
            <a:r>
              <a:t>Texte niveau 4</a:t>
            </a:r>
          </a:p>
          <a:p>
            <a:pPr lvl="4"/>
            <a:r>
              <a:t>Texte niveau 5</a:t>
            </a:r>
          </a:p>
        </p:txBody>
      </p:sp>
      <p:sp>
        <p:nvSpPr>
          <p:cNvPr id="5" name="Shape 5"/>
          <p:cNvSpPr/>
          <p:nvPr>
            <p:ph type="sldNum" sz="quarter" idx="2"/>
          </p:nvPr>
        </p:nvSpPr>
        <p:spPr>
          <a:xfrm>
            <a:off x="6324600" y="9271000"/>
            <a:ext cx="342900" cy="355600"/>
          </a:xfrm>
          <a:prstGeom prst="rect">
            <a:avLst/>
          </a:prstGeom>
          <a:ln w="12700">
            <a:miter lim="400000"/>
          </a:ln>
        </p:spPr>
        <p:txBody>
          <a:bodyPr wrap="none" lIns="50800" tIns="50800" rIns="50800" bIns="50800">
            <a:spAutoFit/>
          </a:bodyPr>
          <a:lstStyle>
            <a:lvl1pPr>
              <a:defRPr sz="1800">
                <a:solidFill>
                  <a:srgbClr val="535353"/>
                </a:solidFill>
                <a:latin typeface="Gill Sans Light"/>
                <a:ea typeface="Gill Sans Light"/>
                <a:cs typeface="Gill Sans Light"/>
                <a:sym typeface="Gill Sans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 id="2147483673" r:id="rId26"/>
  </p:sldLayoutIdLst>
  <p:transition xmlns:p14="http://schemas.microsoft.com/office/powerpoint/2010/main" spd="med" advClick="1"/>
  <p:txStyles>
    <p:titleStyle>
      <a:lvl1pPr marL="0" marR="0" indent="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1pPr>
      <a:lvl2pPr marL="0" marR="0" indent="2286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2pPr>
      <a:lvl3pPr marL="0" marR="0" indent="4572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3pPr>
      <a:lvl4pPr marL="0" marR="0" indent="6858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4pPr>
      <a:lvl5pPr marL="0" marR="0" indent="9144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5pPr>
      <a:lvl6pPr marL="0" marR="0" indent="11430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6pPr>
      <a:lvl7pPr marL="0" marR="0" indent="13716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7pPr>
      <a:lvl8pPr marL="0" marR="0" indent="16002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8pPr>
      <a:lvl9pPr marL="0" marR="0" indent="1828800" algn="ctr" defTabSz="584200" latinLnBrk="0">
        <a:lnSpc>
          <a:spcPct val="100000"/>
        </a:lnSpc>
        <a:spcBef>
          <a:spcPts val="0"/>
        </a:spcBef>
        <a:spcAft>
          <a:spcPts val="0"/>
        </a:spcAft>
        <a:buClrTx/>
        <a:buSzTx/>
        <a:buFontTx/>
        <a:buNone/>
        <a:tabLst/>
        <a:defRPr b="0" baseline="0" cap="all" i="0" spc="0" strike="noStrike" sz="7200" u="none">
          <a:ln>
            <a:noFill/>
          </a:ln>
          <a:solidFill>
            <a:srgbClr val="535353"/>
          </a:solidFill>
          <a:uFillTx/>
          <a:latin typeface="Gill Sans Light"/>
          <a:ea typeface="Gill Sans Light"/>
          <a:cs typeface="Gill Sans Light"/>
          <a:sym typeface="Gill Sans Light"/>
        </a:defRPr>
      </a:lvl9pPr>
    </p:titleStyle>
    <p:bodyStyle>
      <a:lvl1pPr marL="304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1pPr>
      <a:lvl2pPr marL="685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2pPr>
      <a:lvl3pPr marL="1066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3pPr>
      <a:lvl4pPr marL="1447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4pPr>
      <a:lvl5pPr marL="1828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5pPr>
      <a:lvl6pPr marL="2209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6pPr>
      <a:lvl7pPr marL="2590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7pPr>
      <a:lvl8pPr marL="2971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8pPr>
      <a:lvl9pPr marL="3352800" marR="0" indent="-304800" algn="l" defTabSz="584200" latinLnBrk="0">
        <a:lnSpc>
          <a:spcPct val="120000"/>
        </a:lnSpc>
        <a:spcBef>
          <a:spcPts val="3800"/>
        </a:spcBef>
        <a:spcAft>
          <a:spcPts val="0"/>
        </a:spcAft>
        <a:buClr>
          <a:srgbClr val="535353"/>
        </a:buClr>
        <a:buSzPct val="82000"/>
        <a:buFontTx/>
        <a:buChar char="•"/>
        <a:tabLst/>
        <a:defRPr b="0" baseline="0" cap="none" i="0" spc="0" strike="noStrike" sz="4600" u="none">
          <a:ln>
            <a:noFill/>
          </a:ln>
          <a:solidFill>
            <a:srgbClr val="525252"/>
          </a:solidFill>
          <a:uFillTx/>
          <a:latin typeface="Gill Sans Light"/>
          <a:ea typeface="Gill Sans Light"/>
          <a:cs typeface="Gill Sans Light"/>
          <a:sym typeface="Gill Sans Light"/>
        </a:defRPr>
      </a:lvl9pPr>
    </p:bodyStyle>
    <p:otherStyle>
      <a:lvl1pPr marL="0" marR="0" indent="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1pPr>
      <a:lvl2pPr marL="0" marR="0" indent="228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2pPr>
      <a:lvl3pPr marL="0" marR="0" indent="457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3pPr>
      <a:lvl4pPr marL="0" marR="0" indent="685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4pPr>
      <a:lvl5pPr marL="0" marR="0" indent="9144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5pPr>
      <a:lvl6pPr marL="0" marR="0" indent="11430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6pPr>
      <a:lvl7pPr marL="0" marR="0" indent="13716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7pPr>
      <a:lvl8pPr marL="0" marR="0" indent="16002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8pPr>
      <a:lvl9pPr marL="0" marR="0" indent="1828800" algn="ctr" defTabSz="58420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Gill Sans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6.png"/><Relationship Id="rId3" Type="http://schemas.openxmlformats.org/officeDocument/2006/relationships/image" Target="../media/image47.png"/><Relationship Id="rId4" Type="http://schemas.openxmlformats.org/officeDocument/2006/relationships/image" Target="../media/image48.png"/><Relationship Id="rId5" Type="http://schemas.openxmlformats.org/officeDocument/2006/relationships/image" Target="../media/image49.png"/><Relationship Id="rId6" Type="http://schemas.openxmlformats.org/officeDocument/2006/relationships/image" Target="../media/image50.png"/><Relationship Id="rId7" Type="http://schemas.openxmlformats.org/officeDocument/2006/relationships/image" Target="../media/image51.png"/><Relationship Id="rId8" Type="http://schemas.openxmlformats.org/officeDocument/2006/relationships/image" Target="../media/image52.png"/><Relationship Id="rId9" Type="http://schemas.openxmlformats.org/officeDocument/2006/relationships/image" Target="../media/image53.png"/><Relationship Id="rId10" Type="http://schemas.openxmlformats.org/officeDocument/2006/relationships/image" Target="../media/image54.png"/><Relationship Id="rId11" Type="http://schemas.openxmlformats.org/officeDocument/2006/relationships/image" Target="../media/image55.png"/><Relationship Id="rId12" Type="http://schemas.openxmlformats.org/officeDocument/2006/relationships/image" Target="../media/image56.png"/><Relationship Id="rId13" Type="http://schemas.openxmlformats.org/officeDocument/2006/relationships/image" Target="../media/image57.png"/><Relationship Id="rId14" Type="http://schemas.openxmlformats.org/officeDocument/2006/relationships/image" Target="../media/image58.png"/><Relationship Id="rId15" Type="http://schemas.openxmlformats.org/officeDocument/2006/relationships/image" Target="../media/image59.png"/><Relationship Id="rId16" Type="http://schemas.openxmlformats.org/officeDocument/2006/relationships/image" Target="../media/image60.png"/><Relationship Id="rId17" Type="http://schemas.openxmlformats.org/officeDocument/2006/relationships/image" Target="../media/image61.png"/><Relationship Id="rId18" Type="http://schemas.openxmlformats.org/officeDocument/2006/relationships/image" Target="../media/image62.png"/><Relationship Id="rId19" Type="http://schemas.openxmlformats.org/officeDocument/2006/relationships/image" Target="../media/image63.png"/><Relationship Id="rId20" Type="http://schemas.openxmlformats.org/officeDocument/2006/relationships/image" Target="../media/image64.png"/><Relationship Id="rId21" Type="http://schemas.openxmlformats.org/officeDocument/2006/relationships/image" Target="../media/image65.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66.png"/><Relationship Id="rId3" Type="http://schemas.openxmlformats.org/officeDocument/2006/relationships/image" Target="../media/image25.png"/><Relationship Id="rId4" Type="http://schemas.openxmlformats.org/officeDocument/2006/relationships/image" Target="../media/image67.png"/><Relationship Id="rId5" Type="http://schemas.openxmlformats.org/officeDocument/2006/relationships/image" Target="../media/image68.png"/><Relationship Id="rId6" Type="http://schemas.openxmlformats.org/officeDocument/2006/relationships/image" Target="../media/image69.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70.png"/><Relationship Id="rId3" Type="http://schemas.openxmlformats.org/officeDocument/2006/relationships/image" Target="../media/image71.png"/><Relationship Id="rId4" Type="http://schemas.openxmlformats.org/officeDocument/2006/relationships/image" Target="../media/image72.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3.png"/><Relationship Id="rId3" Type="http://schemas.openxmlformats.org/officeDocument/2006/relationships/image" Target="../media/image74.png"/><Relationship Id="rId4" Type="http://schemas.openxmlformats.org/officeDocument/2006/relationships/image" Target="../media/image75.png"/><Relationship Id="rId5" Type="http://schemas.openxmlformats.org/officeDocument/2006/relationships/image" Target="../media/image76.png"/><Relationship Id="rId6" Type="http://schemas.openxmlformats.org/officeDocument/2006/relationships/image" Target="../media/image77.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4.png"/><Relationship Id="rId3" Type="http://schemas.openxmlformats.org/officeDocument/2006/relationships/image" Target="../media/image75.png"/><Relationship Id="rId4" Type="http://schemas.openxmlformats.org/officeDocument/2006/relationships/image" Target="../media/image76.png"/><Relationship Id="rId5" Type="http://schemas.openxmlformats.org/officeDocument/2006/relationships/image" Target="../media/image77.png"/><Relationship Id="rId6" Type="http://schemas.openxmlformats.org/officeDocument/2006/relationships/image" Target="../media/image78.png"/><Relationship Id="rId7" Type="http://schemas.openxmlformats.org/officeDocument/2006/relationships/image" Target="../media/image79.png"/></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74.png"/><Relationship Id="rId3" Type="http://schemas.openxmlformats.org/officeDocument/2006/relationships/image" Target="../media/image75.png"/><Relationship Id="rId4" Type="http://schemas.openxmlformats.org/officeDocument/2006/relationships/image" Target="../media/image76.png"/><Relationship Id="rId5" Type="http://schemas.openxmlformats.org/officeDocument/2006/relationships/image" Target="../media/image77.png"/><Relationship Id="rId6" Type="http://schemas.openxmlformats.org/officeDocument/2006/relationships/image" Target="../media/image78.png"/><Relationship Id="rId7" Type="http://schemas.openxmlformats.org/officeDocument/2006/relationships/image" Target="../media/image79.png"/><Relationship Id="rId8" Type="http://schemas.openxmlformats.org/officeDocument/2006/relationships/image" Target="../media/image80.png"/><Relationship Id="rId9" Type="http://schemas.openxmlformats.org/officeDocument/2006/relationships/image" Target="../media/image81.png"/><Relationship Id="rId10" Type="http://schemas.openxmlformats.org/officeDocument/2006/relationships/image" Target="../media/image82.png"/><Relationship Id="rId11" Type="http://schemas.openxmlformats.org/officeDocument/2006/relationships/image" Target="../media/image83.png"/><Relationship Id="rId12" Type="http://schemas.openxmlformats.org/officeDocument/2006/relationships/image" Target="../media/image84.png"/><Relationship Id="rId13" Type="http://schemas.openxmlformats.org/officeDocument/2006/relationships/image" Target="../media/image85.png"/><Relationship Id="rId14" Type="http://schemas.openxmlformats.org/officeDocument/2006/relationships/image" Target="../media/image86.png"/><Relationship Id="rId15" Type="http://schemas.openxmlformats.org/officeDocument/2006/relationships/image" Target="../media/image87.png"/><Relationship Id="rId16" Type="http://schemas.openxmlformats.org/officeDocument/2006/relationships/image" Target="../media/image88.png"/><Relationship Id="rId17" Type="http://schemas.openxmlformats.org/officeDocument/2006/relationships/image" Target="../media/image89.png"/><Relationship Id="rId18" Type="http://schemas.openxmlformats.org/officeDocument/2006/relationships/image" Target="../media/image90.png"/><Relationship Id="rId19" Type="http://schemas.openxmlformats.org/officeDocument/2006/relationships/image" Target="../media/image9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92.png"/><Relationship Id="rId3" Type="http://schemas.openxmlformats.org/officeDocument/2006/relationships/image" Target="../media/image93.png"/><Relationship Id="rId4" Type="http://schemas.openxmlformats.org/officeDocument/2006/relationships/image" Target="../media/image94.png"/><Relationship Id="rId5" Type="http://schemas.openxmlformats.org/officeDocument/2006/relationships/image" Target="../media/image95.png"/><Relationship Id="rId6" Type="http://schemas.openxmlformats.org/officeDocument/2006/relationships/image" Target="../media/image96.png"/><Relationship Id="rId7" Type="http://schemas.openxmlformats.org/officeDocument/2006/relationships/image" Target="../media/image97.png"/><Relationship Id="rId8" Type="http://schemas.openxmlformats.org/officeDocument/2006/relationships/image" Target="../media/image98.png"/><Relationship Id="rId9" Type="http://schemas.openxmlformats.org/officeDocument/2006/relationships/image" Target="../media/image99.png"/><Relationship Id="rId10" Type="http://schemas.openxmlformats.org/officeDocument/2006/relationships/image" Target="../media/image100.png"/><Relationship Id="rId11" Type="http://schemas.openxmlformats.org/officeDocument/2006/relationships/image" Target="../media/image101.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02.png"/><Relationship Id="rId3" Type="http://schemas.openxmlformats.org/officeDocument/2006/relationships/image" Target="../media/image103.png"/><Relationship Id="rId4" Type="http://schemas.openxmlformats.org/officeDocument/2006/relationships/image" Target="../media/image104.png"/><Relationship Id="rId5" Type="http://schemas.openxmlformats.org/officeDocument/2006/relationships/image" Target="../media/image105.png"/><Relationship Id="rId6" Type="http://schemas.openxmlformats.org/officeDocument/2006/relationships/image" Target="../media/image106.png"/><Relationship Id="rId7" Type="http://schemas.openxmlformats.org/officeDocument/2006/relationships/image" Target="../media/image107.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image" Target="../media/image108.png"/><Relationship Id="rId3" Type="http://schemas.openxmlformats.org/officeDocument/2006/relationships/image" Target="../media/image109.png"/><Relationship Id="rId4" Type="http://schemas.openxmlformats.org/officeDocument/2006/relationships/image" Target="../media/image110.png"/><Relationship Id="rId5" Type="http://schemas.openxmlformats.org/officeDocument/2006/relationships/image" Target="../media/image111.png"/><Relationship Id="rId6" Type="http://schemas.openxmlformats.org/officeDocument/2006/relationships/image" Target="../media/image112.png"/><Relationship Id="rId7" Type="http://schemas.openxmlformats.org/officeDocument/2006/relationships/image" Target="../media/image113.png"/><Relationship Id="rId8" Type="http://schemas.openxmlformats.org/officeDocument/2006/relationships/image" Target="../media/image114.png"/><Relationship Id="rId9" Type="http://schemas.openxmlformats.org/officeDocument/2006/relationships/image" Target="../media/image115.png"/><Relationship Id="rId10" Type="http://schemas.openxmlformats.org/officeDocument/2006/relationships/image" Target="../media/image116.png"/><Relationship Id="rId11" Type="http://schemas.openxmlformats.org/officeDocument/2006/relationships/image" Target="../media/image117.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3.png"/><Relationship Id="rId8" Type="http://schemas.openxmlformats.org/officeDocument/2006/relationships/image" Target="../media/image124.png"/><Relationship Id="rId9" Type="http://schemas.openxmlformats.org/officeDocument/2006/relationships/image" Target="../media/image125.png"/><Relationship Id="rId10" Type="http://schemas.openxmlformats.org/officeDocument/2006/relationships/image" Target="../media/image126.png"/><Relationship Id="rId11" Type="http://schemas.openxmlformats.org/officeDocument/2006/relationships/image" Target="../media/image111.png"/><Relationship Id="rId12" Type="http://schemas.openxmlformats.org/officeDocument/2006/relationships/image" Target="../media/image127.png"/><Relationship Id="rId13" Type="http://schemas.openxmlformats.org/officeDocument/2006/relationships/image" Target="../media/image128.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9.png"/><Relationship Id="rId8" Type="http://schemas.openxmlformats.org/officeDocument/2006/relationships/image" Target="../media/image130.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30.png"/><Relationship Id="rId8" Type="http://schemas.openxmlformats.org/officeDocument/2006/relationships/image" Target="../media/image131.png"/><Relationship Id="rId9" Type="http://schemas.openxmlformats.org/officeDocument/2006/relationships/image" Target="../media/image129.png"/></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9.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3.png"/><Relationship Id="rId8" Type="http://schemas.openxmlformats.org/officeDocument/2006/relationships/image" Target="../media/image124.png"/><Relationship Id="rId9" Type="http://schemas.openxmlformats.org/officeDocument/2006/relationships/image" Target="../media/image125.png"/><Relationship Id="rId10" Type="http://schemas.openxmlformats.org/officeDocument/2006/relationships/image" Target="../media/image126.png"/><Relationship Id="rId11" Type="http://schemas.openxmlformats.org/officeDocument/2006/relationships/image" Target="../media/image132.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3.png"/><Relationship Id="rId8" Type="http://schemas.openxmlformats.org/officeDocument/2006/relationships/image" Target="../media/image124.png"/><Relationship Id="rId9" Type="http://schemas.openxmlformats.org/officeDocument/2006/relationships/image" Target="../media/image125.png"/><Relationship Id="rId10" Type="http://schemas.openxmlformats.org/officeDocument/2006/relationships/image" Target="../media/image126.png"/><Relationship Id="rId11" Type="http://schemas.openxmlformats.org/officeDocument/2006/relationships/image" Target="../media/image132.png"/><Relationship Id="rId12" Type="http://schemas.openxmlformats.org/officeDocument/2006/relationships/image" Target="../media/image133.png"/><Relationship Id="rId13" Type="http://schemas.openxmlformats.org/officeDocument/2006/relationships/image" Target="../media/image134.png"/><Relationship Id="rId14" Type="http://schemas.openxmlformats.org/officeDocument/2006/relationships/image" Target="../media/image135.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3.png"/><Relationship Id="rId8" Type="http://schemas.openxmlformats.org/officeDocument/2006/relationships/image" Target="../media/image124.png"/><Relationship Id="rId9" Type="http://schemas.openxmlformats.org/officeDocument/2006/relationships/image" Target="../media/image125.png"/><Relationship Id="rId10" Type="http://schemas.openxmlformats.org/officeDocument/2006/relationships/image" Target="../media/image126.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3.png"/><Relationship Id="rId8" Type="http://schemas.openxmlformats.org/officeDocument/2006/relationships/image" Target="../media/image124.png"/><Relationship Id="rId9" Type="http://schemas.openxmlformats.org/officeDocument/2006/relationships/image" Target="../media/image125.png"/><Relationship Id="rId10" Type="http://schemas.openxmlformats.org/officeDocument/2006/relationships/image" Target="../media/image126.png"/><Relationship Id="rId11" Type="http://schemas.openxmlformats.org/officeDocument/2006/relationships/image" Target="../media/image133.png"/><Relationship Id="rId12" Type="http://schemas.openxmlformats.org/officeDocument/2006/relationships/image" Target="../media/image136.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18.png"/><Relationship Id="rId3" Type="http://schemas.openxmlformats.org/officeDocument/2006/relationships/image" Target="../media/image119.png"/><Relationship Id="rId4" Type="http://schemas.openxmlformats.org/officeDocument/2006/relationships/image" Target="../media/image120.png"/><Relationship Id="rId5" Type="http://schemas.openxmlformats.org/officeDocument/2006/relationships/image" Target="../media/image121.png"/><Relationship Id="rId6" Type="http://schemas.openxmlformats.org/officeDocument/2006/relationships/image" Target="../media/image122.png"/><Relationship Id="rId7" Type="http://schemas.openxmlformats.org/officeDocument/2006/relationships/image" Target="../media/image123.png"/><Relationship Id="rId8" Type="http://schemas.openxmlformats.org/officeDocument/2006/relationships/image" Target="../media/image124.png"/><Relationship Id="rId9" Type="http://schemas.openxmlformats.org/officeDocument/2006/relationships/image" Target="../media/image125.png"/><Relationship Id="rId10" Type="http://schemas.openxmlformats.org/officeDocument/2006/relationships/image" Target="../media/image126.png"/><Relationship Id="rId11" Type="http://schemas.openxmlformats.org/officeDocument/2006/relationships/image" Target="../media/image137.png"/><Relationship Id="rId12" Type="http://schemas.openxmlformats.org/officeDocument/2006/relationships/image" Target="../media/image132.png"/><Relationship Id="rId13" Type="http://schemas.openxmlformats.org/officeDocument/2006/relationships/image" Target="../media/image138.png"/><Relationship Id="rId14" Type="http://schemas.openxmlformats.org/officeDocument/2006/relationships/image" Target="../media/image139.png"/><Relationship Id="rId15" Type="http://schemas.openxmlformats.org/officeDocument/2006/relationships/image" Target="../media/image140.png"/><Relationship Id="rId16" Type="http://schemas.openxmlformats.org/officeDocument/2006/relationships/image" Target="../media/image141.png"/><Relationship Id="rId17" Type="http://schemas.openxmlformats.org/officeDocument/2006/relationships/image" Target="../media/image142.png"/><Relationship Id="rId18" Type="http://schemas.openxmlformats.org/officeDocument/2006/relationships/image" Target="../media/image143.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44.png"/><Relationship Id="rId3" Type="http://schemas.openxmlformats.org/officeDocument/2006/relationships/image" Target="../media/image145.png"/><Relationship Id="rId4" Type="http://schemas.openxmlformats.org/officeDocument/2006/relationships/image" Target="../media/image146.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44.png"/><Relationship Id="rId3" Type="http://schemas.openxmlformats.org/officeDocument/2006/relationships/image" Target="../media/image147.png"/><Relationship Id="rId4" Type="http://schemas.openxmlformats.org/officeDocument/2006/relationships/image" Target="../media/image148.png"/><Relationship Id="rId5" Type="http://schemas.openxmlformats.org/officeDocument/2006/relationships/image" Target="../media/image149.png"/><Relationship Id="rId6" Type="http://schemas.openxmlformats.org/officeDocument/2006/relationships/image" Target="../media/image150.png"/><Relationship Id="rId7" Type="http://schemas.openxmlformats.org/officeDocument/2006/relationships/image" Target="../media/image151.png"/><Relationship Id="rId8" Type="http://schemas.openxmlformats.org/officeDocument/2006/relationships/image" Target="../media/image145.png"/><Relationship Id="rId9" Type="http://schemas.openxmlformats.org/officeDocument/2006/relationships/image" Target="../media/image146.png"/><Relationship Id="rId10" Type="http://schemas.openxmlformats.org/officeDocument/2006/relationships/image" Target="../media/image152.png"/></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53.png"/><Relationship Id="rId3" Type="http://schemas.openxmlformats.org/officeDocument/2006/relationships/image" Target="../media/image154.png"/><Relationship Id="rId4" Type="http://schemas.openxmlformats.org/officeDocument/2006/relationships/image" Target="../media/image155.png"/><Relationship Id="rId5" Type="http://schemas.openxmlformats.org/officeDocument/2006/relationships/image" Target="../media/image156.png"/><Relationship Id="rId6" Type="http://schemas.openxmlformats.org/officeDocument/2006/relationships/image" Target="../media/image157.png"/><Relationship Id="rId7" Type="http://schemas.openxmlformats.org/officeDocument/2006/relationships/image" Target="../media/image158.png"/></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59.png"/><Relationship Id="rId3" Type="http://schemas.openxmlformats.org/officeDocument/2006/relationships/image" Target="../media/image160.png"/><Relationship Id="rId4" Type="http://schemas.openxmlformats.org/officeDocument/2006/relationships/image" Target="../media/image161.png"/><Relationship Id="rId5" Type="http://schemas.openxmlformats.org/officeDocument/2006/relationships/image" Target="../media/image162.png"/><Relationship Id="rId6" Type="http://schemas.openxmlformats.org/officeDocument/2006/relationships/image" Target="../media/image163.png"/></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64.png"/><Relationship Id="rId3" Type="http://schemas.openxmlformats.org/officeDocument/2006/relationships/image" Target="../media/image165.png"/><Relationship Id="rId4" Type="http://schemas.openxmlformats.org/officeDocument/2006/relationships/image" Target="../media/image162.png"/><Relationship Id="rId5" Type="http://schemas.openxmlformats.org/officeDocument/2006/relationships/image" Target="../media/image166.png"/><Relationship Id="rId6" Type="http://schemas.openxmlformats.org/officeDocument/2006/relationships/image" Target="../media/image167.png"/><Relationship Id="rId7" Type="http://schemas.openxmlformats.org/officeDocument/2006/relationships/image" Target="../media/image168.png"/></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image" Target="../media/image169.png"/><Relationship Id="rId3" Type="http://schemas.openxmlformats.org/officeDocument/2006/relationships/image" Target="../media/image170.png"/><Relationship Id="rId4" Type="http://schemas.openxmlformats.org/officeDocument/2006/relationships/image" Target="../media/image171.png"/><Relationship Id="rId5" Type="http://schemas.openxmlformats.org/officeDocument/2006/relationships/image" Target="../media/image172.png"/><Relationship Id="rId6" Type="http://schemas.openxmlformats.org/officeDocument/2006/relationships/image" Target="../media/image173.png"/><Relationship Id="rId7" Type="http://schemas.openxmlformats.org/officeDocument/2006/relationships/image" Target="../media/image174.png"/><Relationship Id="rId8" Type="http://schemas.openxmlformats.org/officeDocument/2006/relationships/image" Target="../media/image175.png"/><Relationship Id="rId9" Type="http://schemas.openxmlformats.org/officeDocument/2006/relationships/image" Target="../media/image176.png"/><Relationship Id="rId10" Type="http://schemas.openxmlformats.org/officeDocument/2006/relationships/image" Target="../media/image177.png"/><Relationship Id="rId11" Type="http://schemas.openxmlformats.org/officeDocument/2006/relationships/image" Target="../media/image178.png"/><Relationship Id="rId12" Type="http://schemas.openxmlformats.org/officeDocument/2006/relationships/image" Target="../media/image179.png"/><Relationship Id="rId13" Type="http://schemas.openxmlformats.org/officeDocument/2006/relationships/image" Target="../media/image180.png"/></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81.png"/><Relationship Id="rId3" Type="http://schemas.openxmlformats.org/officeDocument/2006/relationships/image" Target="../media/image182.png"/><Relationship Id="rId4" Type="http://schemas.openxmlformats.org/officeDocument/2006/relationships/image" Target="../media/image183.png"/><Relationship Id="rId5" Type="http://schemas.openxmlformats.org/officeDocument/2006/relationships/image" Target="../media/image184.png"/><Relationship Id="rId6" Type="http://schemas.openxmlformats.org/officeDocument/2006/relationships/image" Target="../media/image185.png"/><Relationship Id="rId7" Type="http://schemas.openxmlformats.org/officeDocument/2006/relationships/image" Target="../media/image186.png"/><Relationship Id="rId8" Type="http://schemas.openxmlformats.org/officeDocument/2006/relationships/image" Target="../media/image187.png"/><Relationship Id="rId9" Type="http://schemas.openxmlformats.org/officeDocument/2006/relationships/image" Target="../media/image188.png"/></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89.png"/><Relationship Id="rId3" Type="http://schemas.openxmlformats.org/officeDocument/2006/relationships/image" Target="../media/image190.png"/><Relationship Id="rId4" Type="http://schemas.openxmlformats.org/officeDocument/2006/relationships/image" Target="../media/image191.png"/><Relationship Id="rId5" Type="http://schemas.openxmlformats.org/officeDocument/2006/relationships/image" Target="../media/image192.png"/><Relationship Id="rId6" Type="http://schemas.openxmlformats.org/officeDocument/2006/relationships/image" Target="../media/image193.png"/><Relationship Id="rId7" Type="http://schemas.openxmlformats.org/officeDocument/2006/relationships/image" Target="../media/image194.png"/><Relationship Id="rId8" Type="http://schemas.openxmlformats.org/officeDocument/2006/relationships/image" Target="../media/image195.png"/><Relationship Id="rId9" Type="http://schemas.openxmlformats.org/officeDocument/2006/relationships/image" Target="../media/image196.png"/><Relationship Id="rId10" Type="http://schemas.openxmlformats.org/officeDocument/2006/relationships/image" Target="../media/image197.png"/><Relationship Id="rId11" Type="http://schemas.openxmlformats.org/officeDocument/2006/relationships/image" Target="../media/image198.png"/></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99.png"/><Relationship Id="rId3" Type="http://schemas.openxmlformats.org/officeDocument/2006/relationships/image" Target="../media/image200.png"/><Relationship Id="rId4" Type="http://schemas.openxmlformats.org/officeDocument/2006/relationships/image" Target="../media/image201.png"/><Relationship Id="rId5" Type="http://schemas.openxmlformats.org/officeDocument/2006/relationships/image" Target="../media/image202.png"/><Relationship Id="rId6" Type="http://schemas.openxmlformats.org/officeDocument/2006/relationships/image" Target="../media/image203.png"/><Relationship Id="rId7" Type="http://schemas.openxmlformats.org/officeDocument/2006/relationships/image" Target="../media/image204.png"/><Relationship Id="rId8" Type="http://schemas.openxmlformats.org/officeDocument/2006/relationships/image" Target="../media/image205.png"/><Relationship Id="rId9" Type="http://schemas.openxmlformats.org/officeDocument/2006/relationships/image" Target="../media/image206.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image" Target="../media/image8.png"/><Relationship Id="rId5" Type="http://schemas.openxmlformats.org/officeDocument/2006/relationships/image" Target="../media/image9.png"/></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22.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image" Target="../media/image21.png"/><Relationship Id="rId5" Type="http://schemas.openxmlformats.org/officeDocument/2006/relationships/image" Target="../media/image22.png"/><Relationship Id="rId6" Type="http://schemas.openxmlformats.org/officeDocument/2006/relationships/image" Target="../media/image23.png"/><Relationship Id="rId7" Type="http://schemas.openxmlformats.org/officeDocument/2006/relationships/image" Target="../media/image24.png"/><Relationship Id="rId8" Type="http://schemas.openxmlformats.org/officeDocument/2006/relationships/image" Target="../media/image66.png"/><Relationship Id="rId9" Type="http://schemas.openxmlformats.org/officeDocument/2006/relationships/image" Target="../media/image25.png"/><Relationship Id="rId10" Type="http://schemas.openxmlformats.org/officeDocument/2006/relationships/image" Target="../media/image118.png"/><Relationship Id="rId11" Type="http://schemas.openxmlformats.org/officeDocument/2006/relationships/image" Target="../media/image119.png"/><Relationship Id="rId12" Type="http://schemas.openxmlformats.org/officeDocument/2006/relationships/image" Target="../media/image120.png"/><Relationship Id="rId13" Type="http://schemas.openxmlformats.org/officeDocument/2006/relationships/image" Target="../media/image121.png"/><Relationship Id="rId14" Type="http://schemas.openxmlformats.org/officeDocument/2006/relationships/image" Target="../media/image122.png"/><Relationship Id="rId15" Type="http://schemas.openxmlformats.org/officeDocument/2006/relationships/image" Target="../media/image123.png"/><Relationship Id="rId16" Type="http://schemas.openxmlformats.org/officeDocument/2006/relationships/image" Target="../media/image124.png"/><Relationship Id="rId17" Type="http://schemas.openxmlformats.org/officeDocument/2006/relationships/image" Target="../media/image125.png"/><Relationship Id="rId18" Type="http://schemas.openxmlformats.org/officeDocument/2006/relationships/image" Target="../media/image126.png"/><Relationship Id="rId19" Type="http://schemas.openxmlformats.org/officeDocument/2006/relationships/image" Target="../media/image132.png"/><Relationship Id="rId20" Type="http://schemas.openxmlformats.org/officeDocument/2006/relationships/image" Target="../media/image92.png"/><Relationship Id="rId21" Type="http://schemas.openxmlformats.org/officeDocument/2006/relationships/image" Target="../media/image93.png"/><Relationship Id="rId22" Type="http://schemas.openxmlformats.org/officeDocument/2006/relationships/image" Target="../media/image94.png"/><Relationship Id="rId23" Type="http://schemas.openxmlformats.org/officeDocument/2006/relationships/image" Target="../media/image95.png"/><Relationship Id="rId24" Type="http://schemas.openxmlformats.org/officeDocument/2006/relationships/image" Target="../media/image96.png"/><Relationship Id="rId25" Type="http://schemas.openxmlformats.org/officeDocument/2006/relationships/image" Target="../media/image97.png"/><Relationship Id="rId26" Type="http://schemas.openxmlformats.org/officeDocument/2006/relationships/image" Target="../media/image98.png"/><Relationship Id="rId27" Type="http://schemas.openxmlformats.org/officeDocument/2006/relationships/image" Target="../media/image99.png"/><Relationship Id="rId28" Type="http://schemas.openxmlformats.org/officeDocument/2006/relationships/image" Target="../media/image100.png"/><Relationship Id="rId29" Type="http://schemas.openxmlformats.org/officeDocument/2006/relationships/image" Target="../media/image101.png"/><Relationship Id="rId30" Type="http://schemas.openxmlformats.org/officeDocument/2006/relationships/image" Target="../media/image102.png"/><Relationship Id="rId31" Type="http://schemas.openxmlformats.org/officeDocument/2006/relationships/image" Target="../media/image103.png"/><Relationship Id="rId32" Type="http://schemas.openxmlformats.org/officeDocument/2006/relationships/image" Target="../media/image104.png"/><Relationship Id="rId33" Type="http://schemas.openxmlformats.org/officeDocument/2006/relationships/image" Target="../media/image105.png"/><Relationship Id="rId34" Type="http://schemas.openxmlformats.org/officeDocument/2006/relationships/image" Target="../media/image106.png"/><Relationship Id="rId35" Type="http://schemas.openxmlformats.org/officeDocument/2006/relationships/image" Target="../media/image107.png"/><Relationship Id="rId36" Type="http://schemas.openxmlformats.org/officeDocument/2006/relationships/image" Target="../media/image137.png"/><Relationship Id="rId37" Type="http://schemas.openxmlformats.org/officeDocument/2006/relationships/image" Target="../media/image138.png"/><Relationship Id="rId38" Type="http://schemas.openxmlformats.org/officeDocument/2006/relationships/image" Target="../media/image183.png"/><Relationship Id="rId39" Type="http://schemas.openxmlformats.org/officeDocument/2006/relationships/image" Target="../media/image200.png"/><Relationship Id="rId40" Type="http://schemas.openxmlformats.org/officeDocument/2006/relationships/image" Target="../media/image199.png"/></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5.png"/><Relationship Id="rId8" Type="http://schemas.openxmlformats.org/officeDocument/2006/relationships/image" Target="../media/image16.png"/><Relationship Id="rId9" Type="http://schemas.openxmlformats.org/officeDocument/2006/relationships/image" Target="../media/image17.png"/><Relationship Id="rId10" Type="http://schemas.openxmlformats.org/officeDocument/2006/relationships/image" Target="../media/image18.png"/><Relationship Id="rId11" Type="http://schemas.openxmlformats.org/officeDocument/2006/relationships/image" Target="../media/image19.png"/><Relationship Id="rId12" Type="http://schemas.openxmlformats.org/officeDocument/2006/relationships/image" Target="../media/image20.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21.png"/><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24.png"/><Relationship Id="rId6" Type="http://schemas.openxmlformats.org/officeDocument/2006/relationships/image" Target="../media/image25.png"/><Relationship Id="rId7" Type="http://schemas.openxmlformats.org/officeDocument/2006/relationships/image" Target="../media/image26.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25.png"/><Relationship Id="rId3" Type="http://schemas.openxmlformats.org/officeDocument/2006/relationships/image" Target="../media/image27.png"/><Relationship Id="rId4" Type="http://schemas.openxmlformats.org/officeDocument/2006/relationships/image" Target="../media/image28.png"/><Relationship Id="rId5" Type="http://schemas.openxmlformats.org/officeDocument/2006/relationships/image" Target="../media/image29.png"/><Relationship Id="rId6" Type="http://schemas.openxmlformats.org/officeDocument/2006/relationships/image" Target="../media/image30.png"/></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31.png"/><Relationship Id="rId3" Type="http://schemas.openxmlformats.org/officeDocument/2006/relationships/image" Target="../media/image32.png"/><Relationship Id="rId4" Type="http://schemas.openxmlformats.org/officeDocument/2006/relationships/image" Target="../media/image33.png"/><Relationship Id="rId5" Type="http://schemas.openxmlformats.org/officeDocument/2006/relationships/image" Target="../media/image34.png"/><Relationship Id="rId6" Type="http://schemas.openxmlformats.org/officeDocument/2006/relationships/image" Target="../media/image35.png"/><Relationship Id="rId7" Type="http://schemas.openxmlformats.org/officeDocument/2006/relationships/image" Target="../media/image36.png"/><Relationship Id="rId8" Type="http://schemas.openxmlformats.org/officeDocument/2006/relationships/image" Target="../media/image37.png"/><Relationship Id="rId9" Type="http://schemas.openxmlformats.org/officeDocument/2006/relationships/image" Target="../media/image38.png"/><Relationship Id="rId10" Type="http://schemas.openxmlformats.org/officeDocument/2006/relationships/image" Target="../media/image39.png"/><Relationship Id="rId11" Type="http://schemas.openxmlformats.org/officeDocument/2006/relationships/image" Target="../media/image40.png"/><Relationship Id="rId12" Type="http://schemas.openxmlformats.org/officeDocument/2006/relationships/image" Target="../media/image41.png"/><Relationship Id="rId13" Type="http://schemas.openxmlformats.org/officeDocument/2006/relationships/image" Target="../media/image42.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3.png"/><Relationship Id="rId3" Type="http://schemas.openxmlformats.org/officeDocument/2006/relationships/image" Target="../media/image44.png"/><Relationship Id="rId4" Type="http://schemas.openxmlformats.org/officeDocument/2006/relationships/image" Target="../media/image45.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2" name="Shape 222"/>
          <p:cNvSpPr/>
          <p:nvPr>
            <p:ph type="body" idx="13"/>
          </p:nvPr>
        </p:nvSpPr>
        <p:spPr>
          <a:prstGeom prst="roundRect">
            <a:avLst>
              <a:gd name="adj" fmla="val 41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800">
                <a:solidFill>
                  <a:srgbClr val="000000"/>
                </a:solidFill>
                <a:latin typeface="+mn-lt"/>
                <a:ea typeface="+mn-ea"/>
                <a:cs typeface="+mn-cs"/>
                <a:sym typeface="Baskerville"/>
              </a:defRPr>
            </a:lvl1pPr>
          </a:lstStyle>
          <a:p>
            <a:pPr/>
            <a:r>
              <a:t>Cours 1</a:t>
            </a:r>
          </a:p>
        </p:txBody>
      </p:sp>
      <p:sp>
        <p:nvSpPr>
          <p:cNvPr id="223" name="Shape 223"/>
          <p:cNvSpPr/>
          <p:nvPr>
            <p:ph type="body" idx="14"/>
          </p:nvPr>
        </p:nvSpPr>
        <p:spPr>
          <a:xfrm>
            <a:off x="1308100" y="2222500"/>
            <a:ext cx="10375900" cy="3340100"/>
          </a:xfrm>
          <a:prstGeom prst="roundRect">
            <a:avLst>
              <a:gd name="adj" fmla="val 31432"/>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cap="all" sz="7200">
                <a:solidFill>
                  <a:srgbClr val="000000"/>
                </a:solidFill>
                <a:latin typeface="+mn-lt"/>
                <a:ea typeface="+mn-ea"/>
                <a:cs typeface="+mn-cs"/>
                <a:sym typeface="Baskerville"/>
              </a:defRPr>
            </a:lvl1pPr>
          </a:lstStyle>
          <a:p>
            <a:pPr/>
            <a:r>
              <a:t>1.1 Préliminaires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381" name="Group 381"/>
          <p:cNvGrpSpPr/>
          <p:nvPr/>
        </p:nvGrpSpPr>
        <p:grpSpPr>
          <a:xfrm>
            <a:off x="-47700" y="381000"/>
            <a:ext cx="9483800" cy="8001000"/>
            <a:chOff x="0" y="0"/>
            <a:chExt cx="9483799" cy="8001000"/>
          </a:xfrm>
        </p:grpSpPr>
        <p:sp>
          <p:nvSpPr>
            <p:cNvPr id="377" name="Shape 377"/>
            <p:cNvSpPr/>
            <p:nvPr/>
          </p:nvSpPr>
          <p:spPr>
            <a:xfrm>
              <a:off x="8899599" y="0"/>
              <a:ext cx="584201" cy="571500"/>
            </a:xfrm>
            <a:prstGeom prst="roundRect">
              <a:avLst>
                <a:gd name="adj" fmla="val 33333"/>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nvGrpSpPr>
            <p:cNvPr id="380" name="Group 380"/>
            <p:cNvGrpSpPr/>
            <p:nvPr/>
          </p:nvGrpSpPr>
          <p:grpSpPr>
            <a:xfrm>
              <a:off x="0" y="7378700"/>
              <a:ext cx="7358369" cy="622300"/>
              <a:chOff x="0" y="0"/>
              <a:chExt cx="7358368" cy="622300"/>
            </a:xfrm>
          </p:grpSpPr>
          <p:sp>
            <p:nvSpPr>
              <p:cNvPr id="378" name="Shape 378"/>
              <p:cNvSpPr/>
              <p:nvPr/>
            </p:nvSpPr>
            <p:spPr>
              <a:xfrm>
                <a:off x="0" y="0"/>
                <a:ext cx="709731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Car les restes sont tous plus petits que </a:t>
                </a:r>
              </a:p>
            </p:txBody>
          </p:sp>
          <p:pic>
            <p:nvPicPr>
              <p:cNvPr id="379" name="droppedImage.pdf"/>
              <p:cNvPicPr>
                <a:picLocks noChangeAspect="1"/>
              </p:cNvPicPr>
              <p:nvPr/>
            </p:nvPicPr>
            <p:blipFill>
              <a:blip r:embed="rId2">
                <a:extLst/>
              </a:blip>
              <a:stretch>
                <a:fillRect/>
              </a:stretch>
            </p:blipFill>
            <p:spPr>
              <a:xfrm>
                <a:off x="7142468" y="186825"/>
                <a:ext cx="215901" cy="330201"/>
              </a:xfrm>
              <a:prstGeom prst="rect">
                <a:avLst/>
              </a:prstGeom>
              <a:ln w="12700" cap="flat">
                <a:noFill/>
                <a:miter lim="400000"/>
              </a:ln>
              <a:effectLst/>
            </p:spPr>
          </p:pic>
        </p:grpSp>
      </p:grpSp>
      <p:grpSp>
        <p:nvGrpSpPr>
          <p:cNvPr id="392" name="Group 392"/>
          <p:cNvGrpSpPr/>
          <p:nvPr/>
        </p:nvGrpSpPr>
        <p:grpSpPr>
          <a:xfrm>
            <a:off x="6337300" y="482600"/>
            <a:ext cx="2768600" cy="9372600"/>
            <a:chOff x="0" y="0"/>
            <a:chExt cx="2768600" cy="9372600"/>
          </a:xfrm>
        </p:grpSpPr>
        <p:sp>
          <p:nvSpPr>
            <p:cNvPr id="382" name="Shape 382"/>
            <p:cNvSpPr/>
            <p:nvPr/>
          </p:nvSpPr>
          <p:spPr>
            <a:xfrm>
              <a:off x="0" y="0"/>
              <a:ext cx="330200" cy="499038"/>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nvGrpSpPr>
            <p:cNvPr id="391" name="Group 391"/>
            <p:cNvGrpSpPr/>
            <p:nvPr/>
          </p:nvGrpSpPr>
          <p:grpSpPr>
            <a:xfrm>
              <a:off x="495300" y="1130300"/>
              <a:ext cx="2273300" cy="8242300"/>
              <a:chOff x="0" y="0"/>
              <a:chExt cx="2273300" cy="8242300"/>
            </a:xfrm>
          </p:grpSpPr>
          <p:sp>
            <p:nvSpPr>
              <p:cNvPr id="383" name="Shape 383"/>
              <p:cNvSpPr/>
              <p:nvPr/>
            </p:nvSpPr>
            <p:spPr>
              <a:xfrm>
                <a:off x="1943100" y="77216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84" name="Shape 384"/>
              <p:cNvSpPr/>
              <p:nvPr/>
            </p:nvSpPr>
            <p:spPr>
              <a:xfrm>
                <a:off x="1689100" y="66548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85" name="Shape 385"/>
              <p:cNvSpPr/>
              <p:nvPr/>
            </p:nvSpPr>
            <p:spPr>
              <a:xfrm>
                <a:off x="1384300" y="54991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86" name="Shape 386"/>
              <p:cNvSpPr/>
              <p:nvPr/>
            </p:nvSpPr>
            <p:spPr>
              <a:xfrm>
                <a:off x="1104900" y="44196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87" name="Shape 387"/>
              <p:cNvSpPr/>
              <p:nvPr/>
            </p:nvSpPr>
            <p:spPr>
              <a:xfrm>
                <a:off x="825500" y="33147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88" name="Shape 388"/>
              <p:cNvSpPr/>
              <p:nvPr/>
            </p:nvSpPr>
            <p:spPr>
              <a:xfrm>
                <a:off x="520700" y="22225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89" name="Shape 389"/>
              <p:cNvSpPr/>
              <p:nvPr/>
            </p:nvSpPr>
            <p:spPr>
              <a:xfrm>
                <a:off x="241300" y="106680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390" name="Shape 390"/>
              <p:cNvSpPr/>
              <p:nvPr/>
            </p:nvSpPr>
            <p:spPr>
              <a:xfrm>
                <a:off x="0" y="0"/>
                <a:ext cx="330200" cy="520700"/>
              </a:xfrm>
              <a:prstGeom prst="roundRect">
                <a:avLst>
                  <a:gd name="adj" fmla="val 50000"/>
                </a:avLst>
              </a:prstGeom>
              <a:solidFill>
                <a:srgbClr val="EF983D"/>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sp>
        <p:nvSpPr>
          <p:cNvPr id="393" name="Shape 393"/>
          <p:cNvSpPr/>
          <p:nvPr/>
        </p:nvSpPr>
        <p:spPr>
          <a:xfrm>
            <a:off x="8763000" y="1054100"/>
            <a:ext cx="1651000" cy="482600"/>
          </a:xfrm>
          <a:prstGeom prst="roundRect">
            <a:avLst>
              <a:gd name="adj" fmla="val 39474"/>
            </a:avLst>
          </a:prstGeom>
          <a:solidFill>
            <a:srgbClr val="84F866"/>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94" name="Shape 394"/>
          <p:cNvSpPr/>
          <p:nvPr/>
        </p:nvSpPr>
        <p:spPr>
          <a:xfrm>
            <a:off x="5524500" y="321733"/>
            <a:ext cx="3572934" cy="682413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0954" y="107"/>
                </a:lnTo>
                <a:lnTo>
                  <a:pt x="21600" y="21546"/>
                </a:lnTo>
                <a:lnTo>
                  <a:pt x="10135" y="21600"/>
                </a:lnTo>
                <a:lnTo>
                  <a:pt x="0" y="0"/>
                </a:lnTo>
                <a:close/>
              </a:path>
            </a:pathLst>
          </a:custGeom>
          <a:solidFill>
            <a:srgbClr val="84F866"/>
          </a:solidFill>
          <a:ln w="25400">
            <a:miter lim="400000"/>
          </a:ln>
          <a:effectLst>
            <a:reflection blurRad="0" stA="50000" stPos="0" endA="0" endPos="40000" dist="0" dir="5400000" fadeDir="5400000" sx="100000" sy="-100000" kx="0" ky="0" algn="bl" rotWithShape="0"/>
          </a:effectLst>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pic>
        <p:nvPicPr>
          <p:cNvPr id="395" name="droppedImage.pdf"/>
          <p:cNvPicPr>
            <a:picLocks noChangeAspect="1"/>
          </p:cNvPicPr>
          <p:nvPr/>
        </p:nvPicPr>
        <p:blipFill>
          <a:blip r:embed="rId3">
            <a:extLst/>
          </a:blip>
          <a:stretch>
            <a:fillRect/>
          </a:stretch>
        </p:blipFill>
        <p:spPr>
          <a:xfrm>
            <a:off x="3911600" y="508000"/>
            <a:ext cx="241300" cy="952500"/>
          </a:xfrm>
          <a:prstGeom prst="rect">
            <a:avLst/>
          </a:prstGeom>
          <a:ln w="12700">
            <a:miter lim="400000"/>
          </a:ln>
        </p:spPr>
      </p:pic>
      <p:pic>
        <p:nvPicPr>
          <p:cNvPr id="396" name="droppedImage.pdf"/>
          <p:cNvPicPr>
            <a:picLocks noChangeAspect="1"/>
          </p:cNvPicPr>
          <p:nvPr/>
        </p:nvPicPr>
        <p:blipFill>
          <a:blip r:embed="rId4">
            <a:extLst/>
          </a:blip>
          <a:stretch>
            <a:fillRect/>
          </a:stretch>
        </p:blipFill>
        <p:spPr>
          <a:xfrm>
            <a:off x="6400800" y="558800"/>
            <a:ext cx="215900" cy="330200"/>
          </a:xfrm>
          <a:prstGeom prst="rect">
            <a:avLst/>
          </a:prstGeom>
          <a:ln w="12700">
            <a:miter lim="400000"/>
          </a:ln>
        </p:spPr>
      </p:pic>
      <p:pic>
        <p:nvPicPr>
          <p:cNvPr id="397" name="droppedImage.pdf"/>
          <p:cNvPicPr>
            <a:picLocks noChangeAspect="1"/>
          </p:cNvPicPr>
          <p:nvPr/>
        </p:nvPicPr>
        <p:blipFill>
          <a:blip r:embed="rId5">
            <a:extLst/>
          </a:blip>
          <a:stretch>
            <a:fillRect/>
          </a:stretch>
        </p:blipFill>
        <p:spPr>
          <a:xfrm>
            <a:off x="6908800" y="1714500"/>
            <a:ext cx="203200" cy="330200"/>
          </a:xfrm>
          <a:prstGeom prst="rect">
            <a:avLst/>
          </a:prstGeom>
          <a:ln w="12700">
            <a:miter lim="400000"/>
          </a:ln>
        </p:spPr>
      </p:pic>
      <p:grpSp>
        <p:nvGrpSpPr>
          <p:cNvPr id="402" name="Group 402"/>
          <p:cNvGrpSpPr/>
          <p:nvPr/>
        </p:nvGrpSpPr>
        <p:grpSpPr>
          <a:xfrm>
            <a:off x="8322174" y="419093"/>
            <a:ext cx="1796052" cy="584207"/>
            <a:chOff x="278543" y="313819"/>
            <a:chExt cx="1796051" cy="584206"/>
          </a:xfrm>
        </p:grpSpPr>
        <p:pic>
          <p:nvPicPr>
            <p:cNvPr id="398" name="droppedImage.pdf"/>
            <p:cNvPicPr>
              <a:picLocks noChangeAspect="1"/>
            </p:cNvPicPr>
            <p:nvPr/>
          </p:nvPicPr>
          <p:blipFill>
            <a:blip r:embed="rId2">
              <a:extLst/>
            </a:blip>
            <a:stretch>
              <a:fillRect/>
            </a:stretch>
          </p:blipFill>
          <p:spPr>
            <a:xfrm>
              <a:off x="998769" y="390025"/>
              <a:ext cx="215901" cy="330201"/>
            </a:xfrm>
            <a:prstGeom prst="rect">
              <a:avLst/>
            </a:prstGeom>
            <a:ln w="12700" cap="flat">
              <a:noFill/>
              <a:miter lim="400000"/>
            </a:ln>
            <a:effectLst/>
          </p:spPr>
        </p:pic>
        <p:grpSp>
          <p:nvGrpSpPr>
            <p:cNvPr id="401" name="Group 401"/>
            <p:cNvGrpSpPr/>
            <p:nvPr/>
          </p:nvGrpSpPr>
          <p:grpSpPr>
            <a:xfrm>
              <a:off x="278543" y="313819"/>
              <a:ext cx="1796052" cy="584207"/>
              <a:chOff x="278543" y="313819"/>
              <a:chExt cx="1796051" cy="584206"/>
            </a:xfrm>
          </p:grpSpPr>
          <p:sp>
            <p:nvSpPr>
              <p:cNvPr id="399" name="Shape 399"/>
              <p:cNvSpPr/>
              <p:nvPr/>
            </p:nvSpPr>
            <p:spPr>
              <a:xfrm>
                <a:off x="278543" y="898025"/>
                <a:ext cx="1796052" cy="1"/>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00" name="Shape 400"/>
              <p:cNvSpPr/>
              <p:nvPr/>
            </p:nvSpPr>
            <p:spPr>
              <a:xfrm flipH="1" flipV="1">
                <a:off x="285732" y="313819"/>
                <a:ext cx="1" cy="57151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pic>
        <p:nvPicPr>
          <p:cNvPr id="403" name="droppedImage.pdf"/>
          <p:cNvPicPr>
            <a:picLocks noChangeAspect="1"/>
          </p:cNvPicPr>
          <p:nvPr/>
        </p:nvPicPr>
        <p:blipFill>
          <a:blip r:embed="rId6">
            <a:extLst/>
          </a:blip>
          <a:stretch>
            <a:fillRect/>
          </a:stretch>
        </p:blipFill>
        <p:spPr>
          <a:xfrm>
            <a:off x="6667500" y="584200"/>
            <a:ext cx="393700" cy="406400"/>
          </a:xfrm>
          <a:prstGeom prst="rect">
            <a:avLst/>
          </a:prstGeom>
          <a:ln w="12700">
            <a:miter lim="400000"/>
          </a:ln>
        </p:spPr>
      </p:pic>
      <p:pic>
        <p:nvPicPr>
          <p:cNvPr id="404" name="droppedImage.pdf"/>
          <p:cNvPicPr>
            <a:picLocks noChangeAspect="1"/>
          </p:cNvPicPr>
          <p:nvPr/>
        </p:nvPicPr>
        <p:blipFill>
          <a:blip r:embed="rId7">
            <a:extLst/>
          </a:blip>
          <a:stretch>
            <a:fillRect/>
          </a:stretch>
        </p:blipFill>
        <p:spPr>
          <a:xfrm>
            <a:off x="7988300" y="5016500"/>
            <a:ext cx="203200" cy="330200"/>
          </a:xfrm>
          <a:prstGeom prst="rect">
            <a:avLst/>
          </a:prstGeom>
          <a:ln w="12700">
            <a:miter lim="400000"/>
          </a:ln>
        </p:spPr>
      </p:pic>
      <p:pic>
        <p:nvPicPr>
          <p:cNvPr id="405" name="droppedImage.pdf"/>
          <p:cNvPicPr>
            <a:picLocks noChangeAspect="1"/>
          </p:cNvPicPr>
          <p:nvPr/>
        </p:nvPicPr>
        <p:blipFill>
          <a:blip r:embed="rId8">
            <a:extLst/>
          </a:blip>
          <a:stretch>
            <a:fillRect/>
          </a:stretch>
        </p:blipFill>
        <p:spPr>
          <a:xfrm>
            <a:off x="8407400" y="1155700"/>
            <a:ext cx="317500" cy="406400"/>
          </a:xfrm>
          <a:prstGeom prst="rect">
            <a:avLst/>
          </a:prstGeom>
          <a:ln w="12700">
            <a:miter lim="400000"/>
          </a:ln>
        </p:spPr>
      </p:pic>
      <p:pic>
        <p:nvPicPr>
          <p:cNvPr id="406" name="droppedImage.pdf"/>
          <p:cNvPicPr>
            <a:picLocks noChangeAspect="1"/>
          </p:cNvPicPr>
          <p:nvPr/>
        </p:nvPicPr>
        <p:blipFill>
          <a:blip r:embed="rId9">
            <a:extLst/>
          </a:blip>
          <a:stretch>
            <a:fillRect/>
          </a:stretch>
        </p:blipFill>
        <p:spPr>
          <a:xfrm>
            <a:off x="6438900" y="1117600"/>
            <a:ext cx="622300" cy="406400"/>
          </a:xfrm>
          <a:prstGeom prst="rect">
            <a:avLst/>
          </a:prstGeom>
          <a:ln w="12700">
            <a:miter lim="400000"/>
          </a:ln>
        </p:spPr>
      </p:pic>
      <p:grpSp>
        <p:nvGrpSpPr>
          <p:cNvPr id="409" name="Group 409"/>
          <p:cNvGrpSpPr/>
          <p:nvPr/>
        </p:nvGrpSpPr>
        <p:grpSpPr>
          <a:xfrm>
            <a:off x="5880100" y="1016000"/>
            <a:ext cx="1358900" cy="584201"/>
            <a:chOff x="0" y="0"/>
            <a:chExt cx="1358900" cy="584200"/>
          </a:xfrm>
        </p:grpSpPr>
        <p:sp>
          <p:nvSpPr>
            <p:cNvPr id="407" name="Shape 407"/>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08"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pic>
        <p:nvPicPr>
          <p:cNvPr id="410" name="droppedImage.pdf"/>
          <p:cNvPicPr>
            <a:picLocks noChangeAspect="1"/>
          </p:cNvPicPr>
          <p:nvPr/>
        </p:nvPicPr>
        <p:blipFill>
          <a:blip r:embed="rId5">
            <a:extLst/>
          </a:blip>
          <a:stretch>
            <a:fillRect/>
          </a:stretch>
        </p:blipFill>
        <p:spPr>
          <a:xfrm>
            <a:off x="8839200" y="1143000"/>
            <a:ext cx="203200" cy="330200"/>
          </a:xfrm>
          <a:prstGeom prst="rect">
            <a:avLst/>
          </a:prstGeom>
          <a:ln w="12700">
            <a:miter lim="400000"/>
          </a:ln>
        </p:spPr>
      </p:pic>
      <p:pic>
        <p:nvPicPr>
          <p:cNvPr id="411" name="droppedImage.pdf"/>
          <p:cNvPicPr>
            <a:picLocks noChangeAspect="1"/>
          </p:cNvPicPr>
          <p:nvPr/>
        </p:nvPicPr>
        <p:blipFill>
          <a:blip r:embed="rId7">
            <a:extLst/>
          </a:blip>
          <a:stretch>
            <a:fillRect/>
          </a:stretch>
        </p:blipFill>
        <p:spPr>
          <a:xfrm>
            <a:off x="7150100" y="1714500"/>
            <a:ext cx="203200" cy="330200"/>
          </a:xfrm>
          <a:prstGeom prst="rect">
            <a:avLst/>
          </a:prstGeom>
          <a:ln w="12700">
            <a:miter lim="400000"/>
          </a:ln>
        </p:spPr>
      </p:pic>
      <p:pic>
        <p:nvPicPr>
          <p:cNvPr id="412" name="droppedImage.pdf"/>
          <p:cNvPicPr>
            <a:picLocks noChangeAspect="1"/>
          </p:cNvPicPr>
          <p:nvPr/>
        </p:nvPicPr>
        <p:blipFill>
          <a:blip r:embed="rId7">
            <a:extLst/>
          </a:blip>
          <a:stretch>
            <a:fillRect/>
          </a:stretch>
        </p:blipFill>
        <p:spPr>
          <a:xfrm>
            <a:off x="7683500" y="3924300"/>
            <a:ext cx="203200" cy="330200"/>
          </a:xfrm>
          <a:prstGeom prst="rect">
            <a:avLst/>
          </a:prstGeom>
          <a:ln w="12700">
            <a:miter lim="400000"/>
          </a:ln>
        </p:spPr>
      </p:pic>
      <p:pic>
        <p:nvPicPr>
          <p:cNvPr id="413" name="droppedImage.pdf"/>
          <p:cNvPicPr>
            <a:picLocks noChangeAspect="1"/>
          </p:cNvPicPr>
          <p:nvPr/>
        </p:nvPicPr>
        <p:blipFill>
          <a:blip r:embed="rId7">
            <a:extLst/>
          </a:blip>
          <a:stretch>
            <a:fillRect/>
          </a:stretch>
        </p:blipFill>
        <p:spPr>
          <a:xfrm>
            <a:off x="7416800" y="2755900"/>
            <a:ext cx="203200" cy="330200"/>
          </a:xfrm>
          <a:prstGeom prst="rect">
            <a:avLst/>
          </a:prstGeom>
          <a:ln w="12700">
            <a:miter lim="400000"/>
          </a:ln>
        </p:spPr>
      </p:pic>
      <p:grpSp>
        <p:nvGrpSpPr>
          <p:cNvPr id="418" name="Group 418"/>
          <p:cNvGrpSpPr/>
          <p:nvPr/>
        </p:nvGrpSpPr>
        <p:grpSpPr>
          <a:xfrm>
            <a:off x="6273800" y="2095500"/>
            <a:ext cx="1358900" cy="990600"/>
            <a:chOff x="0" y="0"/>
            <a:chExt cx="1358900" cy="990599"/>
          </a:xfrm>
        </p:grpSpPr>
        <p:pic>
          <p:nvPicPr>
            <p:cNvPr id="414" name="droppedImage.pdf"/>
            <p:cNvPicPr>
              <a:picLocks noChangeAspect="1"/>
            </p:cNvPicPr>
            <p:nvPr/>
          </p:nvPicPr>
          <p:blipFill>
            <a:blip r:embed="rId11">
              <a:extLst/>
            </a:blip>
            <a:stretch>
              <a:fillRect/>
            </a:stretch>
          </p:blipFill>
          <p:spPr>
            <a:xfrm>
              <a:off x="914400" y="673100"/>
              <a:ext cx="152400" cy="317500"/>
            </a:xfrm>
            <a:prstGeom prst="rect">
              <a:avLst/>
            </a:prstGeom>
            <a:ln w="12700" cap="flat">
              <a:noFill/>
              <a:miter lim="400000"/>
            </a:ln>
            <a:effectLst/>
          </p:spPr>
        </p:pic>
        <p:grpSp>
          <p:nvGrpSpPr>
            <p:cNvPr id="417" name="Group 417"/>
            <p:cNvGrpSpPr/>
            <p:nvPr/>
          </p:nvGrpSpPr>
          <p:grpSpPr>
            <a:xfrm>
              <a:off x="0" y="0"/>
              <a:ext cx="1358900" cy="584201"/>
              <a:chOff x="0" y="0"/>
              <a:chExt cx="1358900" cy="584200"/>
            </a:xfrm>
          </p:grpSpPr>
          <p:sp>
            <p:nvSpPr>
              <p:cNvPr id="415" name="Shape 415"/>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16"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grpSp>
      <p:grpSp>
        <p:nvGrpSpPr>
          <p:cNvPr id="421" name="Group 421"/>
          <p:cNvGrpSpPr/>
          <p:nvPr/>
        </p:nvGrpSpPr>
        <p:grpSpPr>
          <a:xfrm>
            <a:off x="6908800" y="1130300"/>
            <a:ext cx="2400300" cy="1346200"/>
            <a:chOff x="0" y="0"/>
            <a:chExt cx="2400300" cy="1346200"/>
          </a:xfrm>
        </p:grpSpPr>
        <p:pic>
          <p:nvPicPr>
            <p:cNvPr id="419" name="droppedImage.pdf"/>
            <p:cNvPicPr>
              <a:picLocks noChangeAspect="1"/>
            </p:cNvPicPr>
            <p:nvPr/>
          </p:nvPicPr>
          <p:blipFill>
            <a:blip r:embed="rId12">
              <a:extLst/>
            </a:blip>
            <a:stretch>
              <a:fillRect/>
            </a:stretch>
          </p:blipFill>
          <p:spPr>
            <a:xfrm>
              <a:off x="0" y="1016000"/>
              <a:ext cx="431800" cy="330200"/>
            </a:xfrm>
            <a:prstGeom prst="rect">
              <a:avLst/>
            </a:prstGeom>
            <a:ln w="12700" cap="flat">
              <a:noFill/>
              <a:miter lim="400000"/>
            </a:ln>
            <a:effectLst/>
          </p:spPr>
        </p:pic>
        <p:pic>
          <p:nvPicPr>
            <p:cNvPr id="420" name="droppedImage.pdf"/>
            <p:cNvPicPr>
              <a:picLocks noChangeAspect="1"/>
            </p:cNvPicPr>
            <p:nvPr/>
          </p:nvPicPr>
          <p:blipFill>
            <a:blip r:embed="rId2">
              <a:extLst/>
            </a:blip>
            <a:stretch>
              <a:fillRect/>
            </a:stretch>
          </p:blipFill>
          <p:spPr>
            <a:xfrm>
              <a:off x="2184400" y="0"/>
              <a:ext cx="215900" cy="330200"/>
            </a:xfrm>
            <a:prstGeom prst="rect">
              <a:avLst/>
            </a:prstGeom>
            <a:ln w="12700" cap="flat">
              <a:noFill/>
              <a:miter lim="400000"/>
            </a:ln>
            <a:effectLst/>
          </p:spPr>
        </p:pic>
      </p:grpSp>
      <p:grpSp>
        <p:nvGrpSpPr>
          <p:cNvPr id="426" name="Group 426"/>
          <p:cNvGrpSpPr/>
          <p:nvPr/>
        </p:nvGrpSpPr>
        <p:grpSpPr>
          <a:xfrm>
            <a:off x="6629400" y="3175000"/>
            <a:ext cx="1358900" cy="1079500"/>
            <a:chOff x="0" y="0"/>
            <a:chExt cx="1358900" cy="1079499"/>
          </a:xfrm>
        </p:grpSpPr>
        <p:pic>
          <p:nvPicPr>
            <p:cNvPr id="422" name="droppedImage.pdf"/>
            <p:cNvPicPr>
              <a:picLocks noChangeAspect="1"/>
            </p:cNvPicPr>
            <p:nvPr/>
          </p:nvPicPr>
          <p:blipFill>
            <a:blip r:embed="rId13">
              <a:extLst/>
            </a:blip>
            <a:stretch>
              <a:fillRect/>
            </a:stretch>
          </p:blipFill>
          <p:spPr>
            <a:xfrm>
              <a:off x="800100" y="749300"/>
              <a:ext cx="203200" cy="330200"/>
            </a:xfrm>
            <a:prstGeom prst="rect">
              <a:avLst/>
            </a:prstGeom>
            <a:ln w="12700" cap="flat">
              <a:noFill/>
              <a:miter lim="400000"/>
            </a:ln>
            <a:effectLst/>
          </p:spPr>
        </p:pic>
        <p:grpSp>
          <p:nvGrpSpPr>
            <p:cNvPr id="425" name="Group 425"/>
            <p:cNvGrpSpPr/>
            <p:nvPr/>
          </p:nvGrpSpPr>
          <p:grpSpPr>
            <a:xfrm>
              <a:off x="0" y="0"/>
              <a:ext cx="1358900" cy="584201"/>
              <a:chOff x="0" y="0"/>
              <a:chExt cx="1358900" cy="584200"/>
            </a:xfrm>
          </p:grpSpPr>
          <p:sp>
            <p:nvSpPr>
              <p:cNvPr id="423" name="Shape 423"/>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24"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grpSp>
      <p:grpSp>
        <p:nvGrpSpPr>
          <p:cNvPr id="429" name="Group 429"/>
          <p:cNvGrpSpPr/>
          <p:nvPr/>
        </p:nvGrpSpPr>
        <p:grpSpPr>
          <a:xfrm>
            <a:off x="7416800" y="1143000"/>
            <a:ext cx="2108200" cy="2400300"/>
            <a:chOff x="0" y="0"/>
            <a:chExt cx="2108200" cy="2400300"/>
          </a:xfrm>
        </p:grpSpPr>
        <p:pic>
          <p:nvPicPr>
            <p:cNvPr id="427" name="droppedImage.pdf"/>
            <p:cNvPicPr>
              <a:picLocks noChangeAspect="1"/>
            </p:cNvPicPr>
            <p:nvPr/>
          </p:nvPicPr>
          <p:blipFill>
            <a:blip r:embed="rId2">
              <a:extLst/>
            </a:blip>
            <a:stretch>
              <a:fillRect/>
            </a:stretch>
          </p:blipFill>
          <p:spPr>
            <a:xfrm>
              <a:off x="0" y="2070100"/>
              <a:ext cx="215900" cy="330200"/>
            </a:xfrm>
            <a:prstGeom prst="rect">
              <a:avLst/>
            </a:prstGeom>
            <a:ln w="12700" cap="flat">
              <a:noFill/>
              <a:miter lim="400000"/>
            </a:ln>
            <a:effectLst/>
          </p:spPr>
        </p:pic>
        <p:pic>
          <p:nvPicPr>
            <p:cNvPr id="428" name="droppedImage.pdf"/>
            <p:cNvPicPr>
              <a:picLocks noChangeAspect="1"/>
            </p:cNvPicPr>
            <p:nvPr/>
          </p:nvPicPr>
          <p:blipFill>
            <a:blip r:embed="rId11">
              <a:extLst/>
            </a:blip>
            <a:stretch>
              <a:fillRect/>
            </a:stretch>
          </p:blipFill>
          <p:spPr>
            <a:xfrm>
              <a:off x="1955800" y="0"/>
              <a:ext cx="152400" cy="317500"/>
            </a:xfrm>
            <a:prstGeom prst="rect">
              <a:avLst/>
            </a:prstGeom>
            <a:ln w="12700" cap="flat">
              <a:noFill/>
              <a:miter lim="400000"/>
            </a:ln>
            <a:effectLst/>
          </p:spPr>
        </p:pic>
      </p:grpSp>
      <p:grpSp>
        <p:nvGrpSpPr>
          <p:cNvPr id="432" name="Group 432"/>
          <p:cNvGrpSpPr/>
          <p:nvPr/>
        </p:nvGrpSpPr>
        <p:grpSpPr>
          <a:xfrm>
            <a:off x="7454900" y="1117600"/>
            <a:ext cx="2336800" cy="3594100"/>
            <a:chOff x="0" y="0"/>
            <a:chExt cx="2336800" cy="3594100"/>
          </a:xfrm>
        </p:grpSpPr>
        <p:pic>
          <p:nvPicPr>
            <p:cNvPr id="430" name="droppedImage.pdf"/>
            <p:cNvPicPr>
              <a:picLocks noChangeAspect="1"/>
            </p:cNvPicPr>
            <p:nvPr/>
          </p:nvPicPr>
          <p:blipFill>
            <a:blip r:embed="rId14">
              <a:extLst/>
            </a:blip>
            <a:stretch>
              <a:fillRect/>
            </a:stretch>
          </p:blipFill>
          <p:spPr>
            <a:xfrm>
              <a:off x="0" y="3263900"/>
              <a:ext cx="431800" cy="330200"/>
            </a:xfrm>
            <a:prstGeom prst="rect">
              <a:avLst/>
            </a:prstGeom>
            <a:ln w="12700" cap="flat">
              <a:noFill/>
              <a:miter lim="400000"/>
            </a:ln>
            <a:effectLst/>
          </p:spPr>
        </p:pic>
        <p:pic>
          <p:nvPicPr>
            <p:cNvPr id="431" name="droppedImage.pdf"/>
            <p:cNvPicPr>
              <a:picLocks noChangeAspect="1"/>
            </p:cNvPicPr>
            <p:nvPr/>
          </p:nvPicPr>
          <p:blipFill>
            <a:blip r:embed="rId4">
              <a:extLst/>
            </a:blip>
            <a:stretch>
              <a:fillRect/>
            </a:stretch>
          </p:blipFill>
          <p:spPr>
            <a:xfrm>
              <a:off x="2120900" y="0"/>
              <a:ext cx="215900" cy="330200"/>
            </a:xfrm>
            <a:prstGeom prst="rect">
              <a:avLst/>
            </a:prstGeom>
            <a:ln w="12700" cap="flat">
              <a:noFill/>
              <a:miter lim="400000"/>
            </a:ln>
            <a:effectLst/>
          </p:spPr>
        </p:pic>
      </p:grpSp>
      <p:grpSp>
        <p:nvGrpSpPr>
          <p:cNvPr id="437" name="Group 437"/>
          <p:cNvGrpSpPr/>
          <p:nvPr/>
        </p:nvGrpSpPr>
        <p:grpSpPr>
          <a:xfrm>
            <a:off x="6807200" y="4267200"/>
            <a:ext cx="1358900" cy="1079500"/>
            <a:chOff x="0" y="0"/>
            <a:chExt cx="1358900" cy="1079499"/>
          </a:xfrm>
        </p:grpSpPr>
        <p:pic>
          <p:nvPicPr>
            <p:cNvPr id="433" name="droppedImage.pdf"/>
            <p:cNvPicPr>
              <a:picLocks noChangeAspect="1"/>
            </p:cNvPicPr>
            <p:nvPr/>
          </p:nvPicPr>
          <p:blipFill>
            <a:blip r:embed="rId15">
              <a:extLst/>
            </a:blip>
            <a:stretch>
              <a:fillRect/>
            </a:stretch>
          </p:blipFill>
          <p:spPr>
            <a:xfrm>
              <a:off x="914400" y="762000"/>
              <a:ext cx="203200" cy="317500"/>
            </a:xfrm>
            <a:prstGeom prst="rect">
              <a:avLst/>
            </a:prstGeom>
            <a:ln w="12700" cap="flat">
              <a:noFill/>
              <a:miter lim="400000"/>
            </a:ln>
            <a:effectLst/>
          </p:spPr>
        </p:pic>
        <p:grpSp>
          <p:nvGrpSpPr>
            <p:cNvPr id="436" name="Group 436"/>
            <p:cNvGrpSpPr/>
            <p:nvPr/>
          </p:nvGrpSpPr>
          <p:grpSpPr>
            <a:xfrm>
              <a:off x="0" y="0"/>
              <a:ext cx="1358900" cy="584201"/>
              <a:chOff x="0" y="0"/>
              <a:chExt cx="1358900" cy="584200"/>
            </a:xfrm>
          </p:grpSpPr>
          <p:sp>
            <p:nvSpPr>
              <p:cNvPr id="434" name="Shape 434"/>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35"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grpSp>
      <p:grpSp>
        <p:nvGrpSpPr>
          <p:cNvPr id="442" name="Group 442"/>
          <p:cNvGrpSpPr/>
          <p:nvPr/>
        </p:nvGrpSpPr>
        <p:grpSpPr>
          <a:xfrm>
            <a:off x="7150100" y="5397500"/>
            <a:ext cx="1358900" cy="1079500"/>
            <a:chOff x="0" y="0"/>
            <a:chExt cx="1358900" cy="1079499"/>
          </a:xfrm>
        </p:grpSpPr>
        <p:pic>
          <p:nvPicPr>
            <p:cNvPr id="438" name="droppedImage.pdf"/>
            <p:cNvPicPr>
              <a:picLocks noChangeAspect="1"/>
            </p:cNvPicPr>
            <p:nvPr/>
          </p:nvPicPr>
          <p:blipFill>
            <a:blip r:embed="rId16">
              <a:extLst/>
            </a:blip>
            <a:stretch>
              <a:fillRect/>
            </a:stretch>
          </p:blipFill>
          <p:spPr>
            <a:xfrm>
              <a:off x="863600" y="749300"/>
              <a:ext cx="203200" cy="330200"/>
            </a:xfrm>
            <a:prstGeom prst="rect">
              <a:avLst/>
            </a:prstGeom>
            <a:ln w="12700" cap="flat">
              <a:noFill/>
              <a:miter lim="400000"/>
            </a:ln>
            <a:effectLst/>
          </p:spPr>
        </p:pic>
        <p:grpSp>
          <p:nvGrpSpPr>
            <p:cNvPr id="441" name="Group 441"/>
            <p:cNvGrpSpPr/>
            <p:nvPr/>
          </p:nvGrpSpPr>
          <p:grpSpPr>
            <a:xfrm>
              <a:off x="0" y="0"/>
              <a:ext cx="1358900" cy="584201"/>
              <a:chOff x="0" y="0"/>
              <a:chExt cx="1358900" cy="584200"/>
            </a:xfrm>
          </p:grpSpPr>
          <p:sp>
            <p:nvSpPr>
              <p:cNvPr id="439" name="Shape 439"/>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40"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grpSp>
      <p:grpSp>
        <p:nvGrpSpPr>
          <p:cNvPr id="445" name="Group 445"/>
          <p:cNvGrpSpPr/>
          <p:nvPr/>
        </p:nvGrpSpPr>
        <p:grpSpPr>
          <a:xfrm>
            <a:off x="7759700" y="1130300"/>
            <a:ext cx="2311400" cy="4686300"/>
            <a:chOff x="0" y="0"/>
            <a:chExt cx="2311400" cy="4686300"/>
          </a:xfrm>
        </p:grpSpPr>
        <p:pic>
          <p:nvPicPr>
            <p:cNvPr id="443" name="droppedImage.pdf"/>
            <p:cNvPicPr>
              <a:picLocks noChangeAspect="1"/>
            </p:cNvPicPr>
            <p:nvPr/>
          </p:nvPicPr>
          <p:blipFill>
            <a:blip r:embed="rId17">
              <a:extLst/>
            </a:blip>
            <a:stretch>
              <a:fillRect/>
            </a:stretch>
          </p:blipFill>
          <p:spPr>
            <a:xfrm>
              <a:off x="0" y="4356100"/>
              <a:ext cx="406400" cy="330200"/>
            </a:xfrm>
            <a:prstGeom prst="rect">
              <a:avLst/>
            </a:prstGeom>
            <a:ln w="12700" cap="flat">
              <a:noFill/>
              <a:miter lim="400000"/>
            </a:ln>
            <a:effectLst/>
          </p:spPr>
        </p:pic>
        <p:pic>
          <p:nvPicPr>
            <p:cNvPr id="444" name="droppedImage.pdf"/>
            <p:cNvPicPr>
              <a:picLocks noChangeAspect="1"/>
            </p:cNvPicPr>
            <p:nvPr/>
          </p:nvPicPr>
          <p:blipFill>
            <a:blip r:embed="rId15">
              <a:extLst/>
            </a:blip>
            <a:stretch>
              <a:fillRect/>
            </a:stretch>
          </p:blipFill>
          <p:spPr>
            <a:xfrm>
              <a:off x="2108200" y="0"/>
              <a:ext cx="203200" cy="317500"/>
            </a:xfrm>
            <a:prstGeom prst="rect">
              <a:avLst/>
            </a:prstGeom>
            <a:ln w="12700" cap="flat">
              <a:noFill/>
              <a:miter lim="400000"/>
            </a:ln>
            <a:effectLst/>
          </p:spPr>
        </p:pic>
      </p:grpSp>
      <p:pic>
        <p:nvPicPr>
          <p:cNvPr id="446" name="droppedImage.pdf"/>
          <p:cNvPicPr>
            <a:picLocks noChangeAspect="1"/>
          </p:cNvPicPr>
          <p:nvPr/>
        </p:nvPicPr>
        <p:blipFill>
          <a:blip r:embed="rId7">
            <a:extLst/>
          </a:blip>
          <a:stretch>
            <a:fillRect/>
          </a:stretch>
        </p:blipFill>
        <p:spPr>
          <a:xfrm>
            <a:off x="8267700" y="6146800"/>
            <a:ext cx="203200" cy="330200"/>
          </a:xfrm>
          <a:prstGeom prst="rect">
            <a:avLst/>
          </a:prstGeom>
          <a:ln w="12700">
            <a:miter lim="400000"/>
          </a:ln>
        </p:spPr>
      </p:pic>
      <p:grpSp>
        <p:nvGrpSpPr>
          <p:cNvPr id="449" name="Group 449"/>
          <p:cNvGrpSpPr/>
          <p:nvPr/>
        </p:nvGrpSpPr>
        <p:grpSpPr>
          <a:xfrm>
            <a:off x="8039100" y="1117600"/>
            <a:ext cx="2298700" cy="5816600"/>
            <a:chOff x="0" y="0"/>
            <a:chExt cx="2298700" cy="5816600"/>
          </a:xfrm>
        </p:grpSpPr>
        <p:pic>
          <p:nvPicPr>
            <p:cNvPr id="447" name="droppedImage.pdf"/>
            <p:cNvPicPr>
              <a:picLocks noChangeAspect="1"/>
            </p:cNvPicPr>
            <p:nvPr/>
          </p:nvPicPr>
          <p:blipFill>
            <a:blip r:embed="rId18">
              <a:extLst/>
            </a:blip>
            <a:stretch>
              <a:fillRect/>
            </a:stretch>
          </p:blipFill>
          <p:spPr>
            <a:xfrm>
              <a:off x="2095500" y="0"/>
              <a:ext cx="203200" cy="330200"/>
            </a:xfrm>
            <a:prstGeom prst="rect">
              <a:avLst/>
            </a:prstGeom>
            <a:ln w="12700" cap="flat">
              <a:noFill/>
              <a:miter lim="400000"/>
            </a:ln>
            <a:effectLst/>
          </p:spPr>
        </p:pic>
        <p:pic>
          <p:nvPicPr>
            <p:cNvPr id="448" name="droppedImage.pdf"/>
            <p:cNvPicPr>
              <a:picLocks noChangeAspect="1"/>
            </p:cNvPicPr>
            <p:nvPr/>
          </p:nvPicPr>
          <p:blipFill>
            <a:blip r:embed="rId19">
              <a:extLst/>
            </a:blip>
            <a:stretch>
              <a:fillRect/>
            </a:stretch>
          </p:blipFill>
          <p:spPr>
            <a:xfrm>
              <a:off x="0" y="5486400"/>
              <a:ext cx="431800" cy="330200"/>
            </a:xfrm>
            <a:prstGeom prst="rect">
              <a:avLst/>
            </a:prstGeom>
            <a:ln w="12700" cap="flat">
              <a:noFill/>
              <a:miter lim="400000"/>
            </a:ln>
            <a:effectLst/>
          </p:spPr>
        </p:pic>
      </p:grpSp>
      <p:grpSp>
        <p:nvGrpSpPr>
          <p:cNvPr id="454" name="Group 454"/>
          <p:cNvGrpSpPr/>
          <p:nvPr/>
        </p:nvGrpSpPr>
        <p:grpSpPr>
          <a:xfrm>
            <a:off x="7378700" y="6515100"/>
            <a:ext cx="1358900" cy="1016000"/>
            <a:chOff x="0" y="0"/>
            <a:chExt cx="1358900" cy="1015999"/>
          </a:xfrm>
        </p:grpSpPr>
        <p:grpSp>
          <p:nvGrpSpPr>
            <p:cNvPr id="452" name="Group 452"/>
            <p:cNvGrpSpPr/>
            <p:nvPr/>
          </p:nvGrpSpPr>
          <p:grpSpPr>
            <a:xfrm>
              <a:off x="0" y="0"/>
              <a:ext cx="1358900" cy="584201"/>
              <a:chOff x="0" y="0"/>
              <a:chExt cx="1358900" cy="584200"/>
            </a:xfrm>
          </p:grpSpPr>
          <p:sp>
            <p:nvSpPr>
              <p:cNvPr id="450" name="Shape 450"/>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51"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pic>
          <p:nvPicPr>
            <p:cNvPr id="453" name="droppedImage.pdf"/>
            <p:cNvPicPr>
              <a:picLocks noChangeAspect="1"/>
            </p:cNvPicPr>
            <p:nvPr/>
          </p:nvPicPr>
          <p:blipFill>
            <a:blip r:embed="rId4">
              <a:extLst/>
            </a:blip>
            <a:stretch>
              <a:fillRect/>
            </a:stretch>
          </p:blipFill>
          <p:spPr>
            <a:xfrm>
              <a:off x="901700" y="685800"/>
              <a:ext cx="215900" cy="330200"/>
            </a:xfrm>
            <a:prstGeom prst="rect">
              <a:avLst/>
            </a:prstGeom>
            <a:ln w="12700" cap="flat">
              <a:noFill/>
              <a:miter lim="400000"/>
            </a:ln>
            <a:effectLst/>
          </p:spPr>
        </p:pic>
      </p:grpSp>
      <p:pic>
        <p:nvPicPr>
          <p:cNvPr id="455" name="droppedImage.pdf"/>
          <p:cNvPicPr>
            <a:picLocks noChangeAspect="1"/>
          </p:cNvPicPr>
          <p:nvPr/>
        </p:nvPicPr>
        <p:blipFill>
          <a:blip r:embed="rId7">
            <a:extLst/>
          </a:blip>
          <a:stretch>
            <a:fillRect/>
          </a:stretch>
        </p:blipFill>
        <p:spPr>
          <a:xfrm>
            <a:off x="8534400" y="7200900"/>
            <a:ext cx="203200" cy="330200"/>
          </a:xfrm>
          <a:prstGeom prst="rect">
            <a:avLst/>
          </a:prstGeom>
          <a:ln w="12700">
            <a:miter lim="400000"/>
          </a:ln>
        </p:spPr>
      </p:pic>
      <p:grpSp>
        <p:nvGrpSpPr>
          <p:cNvPr id="458" name="Group 458"/>
          <p:cNvGrpSpPr/>
          <p:nvPr/>
        </p:nvGrpSpPr>
        <p:grpSpPr>
          <a:xfrm>
            <a:off x="8356600" y="1130300"/>
            <a:ext cx="2235200" cy="6870700"/>
            <a:chOff x="0" y="0"/>
            <a:chExt cx="2235200" cy="6870700"/>
          </a:xfrm>
        </p:grpSpPr>
        <p:pic>
          <p:nvPicPr>
            <p:cNvPr id="456" name="droppedImage.pdf"/>
            <p:cNvPicPr>
              <a:picLocks noChangeAspect="1"/>
            </p:cNvPicPr>
            <p:nvPr/>
          </p:nvPicPr>
          <p:blipFill>
            <a:blip r:embed="rId20">
              <a:extLst/>
            </a:blip>
            <a:stretch>
              <a:fillRect/>
            </a:stretch>
          </p:blipFill>
          <p:spPr>
            <a:xfrm>
              <a:off x="0" y="6540500"/>
              <a:ext cx="419100" cy="330200"/>
            </a:xfrm>
            <a:prstGeom prst="rect">
              <a:avLst/>
            </a:prstGeom>
            <a:ln w="12700" cap="flat">
              <a:noFill/>
              <a:miter lim="400000"/>
            </a:ln>
            <a:effectLst/>
          </p:spPr>
        </p:pic>
        <p:pic>
          <p:nvPicPr>
            <p:cNvPr id="457" name="droppedImage.pdf"/>
            <p:cNvPicPr>
              <a:picLocks noChangeAspect="1"/>
            </p:cNvPicPr>
            <p:nvPr/>
          </p:nvPicPr>
          <p:blipFill>
            <a:blip r:embed="rId5">
              <a:extLst/>
            </a:blip>
            <a:stretch>
              <a:fillRect/>
            </a:stretch>
          </p:blipFill>
          <p:spPr>
            <a:xfrm>
              <a:off x="2032000" y="0"/>
              <a:ext cx="203200" cy="330200"/>
            </a:xfrm>
            <a:prstGeom prst="rect">
              <a:avLst/>
            </a:prstGeom>
            <a:ln w="12700" cap="flat">
              <a:noFill/>
              <a:miter lim="400000"/>
            </a:ln>
            <a:effectLst/>
          </p:spPr>
        </p:pic>
      </p:grpSp>
      <p:grpSp>
        <p:nvGrpSpPr>
          <p:cNvPr id="476" name="Group 476"/>
          <p:cNvGrpSpPr/>
          <p:nvPr/>
        </p:nvGrpSpPr>
        <p:grpSpPr>
          <a:xfrm>
            <a:off x="7734300" y="1104900"/>
            <a:ext cx="4114800" cy="8674100"/>
            <a:chOff x="0" y="0"/>
            <a:chExt cx="4114800" cy="8674100"/>
          </a:xfrm>
        </p:grpSpPr>
        <p:grpSp>
          <p:nvGrpSpPr>
            <p:cNvPr id="471" name="Group 471"/>
            <p:cNvGrpSpPr/>
            <p:nvPr/>
          </p:nvGrpSpPr>
          <p:grpSpPr>
            <a:xfrm>
              <a:off x="0" y="0"/>
              <a:ext cx="3098800" cy="8674100"/>
              <a:chOff x="0" y="0"/>
              <a:chExt cx="3098800" cy="8674100"/>
            </a:xfrm>
          </p:grpSpPr>
          <p:grpSp>
            <p:nvGrpSpPr>
              <p:cNvPr id="461" name="Group 461"/>
              <p:cNvGrpSpPr/>
              <p:nvPr/>
            </p:nvGrpSpPr>
            <p:grpSpPr>
              <a:xfrm>
                <a:off x="0" y="6515100"/>
                <a:ext cx="1358900" cy="584201"/>
                <a:chOff x="0" y="0"/>
                <a:chExt cx="1358900" cy="584200"/>
              </a:xfrm>
            </p:grpSpPr>
            <p:sp>
              <p:nvSpPr>
                <p:cNvPr id="459" name="Shape 459"/>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60"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pic>
            <p:nvPicPr>
              <p:cNvPr id="462" name="droppedImage.pdf"/>
              <p:cNvPicPr>
                <a:picLocks noChangeAspect="1"/>
              </p:cNvPicPr>
              <p:nvPr/>
            </p:nvPicPr>
            <p:blipFill>
              <a:blip r:embed="rId5">
                <a:extLst/>
              </a:blip>
              <a:stretch>
                <a:fillRect/>
              </a:stretch>
            </p:blipFill>
            <p:spPr>
              <a:xfrm>
                <a:off x="889000" y="7277100"/>
                <a:ext cx="203200" cy="330200"/>
              </a:xfrm>
              <a:prstGeom prst="rect">
                <a:avLst/>
              </a:prstGeom>
              <a:ln w="12700" cap="flat">
                <a:noFill/>
                <a:miter lim="400000"/>
              </a:ln>
              <a:effectLst/>
            </p:spPr>
          </p:pic>
          <p:pic>
            <p:nvPicPr>
              <p:cNvPr id="463" name="droppedImage.pdf"/>
              <p:cNvPicPr>
                <a:picLocks noChangeAspect="1"/>
              </p:cNvPicPr>
              <p:nvPr/>
            </p:nvPicPr>
            <p:blipFill>
              <a:blip r:embed="rId7">
                <a:extLst/>
              </a:blip>
              <a:stretch>
                <a:fillRect/>
              </a:stretch>
            </p:blipFill>
            <p:spPr>
              <a:xfrm>
                <a:off x="1130300" y="7277100"/>
                <a:ext cx="203200" cy="330200"/>
              </a:xfrm>
              <a:prstGeom prst="rect">
                <a:avLst/>
              </a:prstGeom>
              <a:ln w="12700" cap="flat">
                <a:noFill/>
                <a:miter lim="400000"/>
              </a:ln>
              <a:effectLst/>
            </p:spPr>
          </p:pic>
          <p:pic>
            <p:nvPicPr>
              <p:cNvPr id="464" name="droppedImage.pdf"/>
              <p:cNvPicPr>
                <a:picLocks noChangeAspect="1"/>
              </p:cNvPicPr>
              <p:nvPr/>
            </p:nvPicPr>
            <p:blipFill>
              <a:blip r:embed="rId11">
                <a:extLst/>
              </a:blip>
              <a:stretch>
                <a:fillRect/>
              </a:stretch>
            </p:blipFill>
            <p:spPr>
              <a:xfrm>
                <a:off x="1168400" y="8331200"/>
                <a:ext cx="152400" cy="317500"/>
              </a:xfrm>
              <a:prstGeom prst="rect">
                <a:avLst/>
              </a:prstGeom>
              <a:ln w="12700" cap="flat">
                <a:noFill/>
                <a:miter lim="400000"/>
              </a:ln>
              <a:effectLst/>
            </p:spPr>
          </p:pic>
          <p:grpSp>
            <p:nvGrpSpPr>
              <p:cNvPr id="467" name="Group 467"/>
              <p:cNvGrpSpPr/>
              <p:nvPr/>
            </p:nvGrpSpPr>
            <p:grpSpPr>
              <a:xfrm>
                <a:off x="254000" y="7658100"/>
                <a:ext cx="1358900" cy="584201"/>
                <a:chOff x="0" y="0"/>
                <a:chExt cx="1358900" cy="584200"/>
              </a:xfrm>
            </p:grpSpPr>
            <p:sp>
              <p:nvSpPr>
                <p:cNvPr id="465" name="Shape 465"/>
                <p:cNvSpPr/>
                <p:nvPr/>
              </p:nvSpPr>
              <p:spPr>
                <a:xfrm flipV="1">
                  <a:off x="419100" y="584198"/>
                  <a:ext cx="939800" cy="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466" name="droppedImage.pdf"/>
                <p:cNvPicPr>
                  <a:picLocks noChangeAspect="1"/>
                </p:cNvPicPr>
                <p:nvPr/>
              </p:nvPicPr>
              <p:blipFill>
                <a:blip r:embed="rId10">
                  <a:extLst/>
                </a:blip>
                <a:stretch>
                  <a:fillRect/>
                </a:stretch>
              </p:blipFill>
              <p:spPr>
                <a:xfrm>
                  <a:off x="0" y="0"/>
                  <a:ext cx="292100" cy="38100"/>
                </a:xfrm>
                <a:prstGeom prst="rect">
                  <a:avLst/>
                </a:prstGeom>
                <a:ln w="12700" cap="flat">
                  <a:noFill/>
                  <a:miter lim="400000"/>
                </a:ln>
                <a:effectLst/>
              </p:spPr>
            </p:pic>
          </p:grpSp>
          <p:pic>
            <p:nvPicPr>
              <p:cNvPr id="468" name="droppedImage.pdf"/>
              <p:cNvPicPr>
                <a:picLocks noChangeAspect="1"/>
              </p:cNvPicPr>
              <p:nvPr/>
            </p:nvPicPr>
            <p:blipFill>
              <a:blip r:embed="rId12">
                <a:extLst/>
              </a:blip>
              <a:stretch>
                <a:fillRect/>
              </a:stretch>
            </p:blipFill>
            <p:spPr>
              <a:xfrm>
                <a:off x="889000" y="7708900"/>
                <a:ext cx="431800" cy="330200"/>
              </a:xfrm>
              <a:prstGeom prst="rect">
                <a:avLst/>
              </a:prstGeom>
              <a:ln w="12700" cap="flat">
                <a:noFill/>
                <a:miter lim="400000"/>
              </a:ln>
              <a:effectLst/>
            </p:spPr>
          </p:pic>
          <p:pic>
            <p:nvPicPr>
              <p:cNvPr id="469" name="droppedImage.pdf"/>
              <p:cNvPicPr>
                <a:picLocks noChangeAspect="1"/>
              </p:cNvPicPr>
              <p:nvPr/>
            </p:nvPicPr>
            <p:blipFill>
              <a:blip r:embed="rId2">
                <a:extLst/>
              </a:blip>
              <a:stretch>
                <a:fillRect/>
              </a:stretch>
            </p:blipFill>
            <p:spPr>
              <a:xfrm>
                <a:off x="2882900" y="0"/>
                <a:ext cx="215900" cy="330200"/>
              </a:xfrm>
              <a:prstGeom prst="rect">
                <a:avLst/>
              </a:prstGeom>
              <a:ln w="12700" cap="flat">
                <a:noFill/>
                <a:miter lim="400000"/>
              </a:ln>
              <a:effectLst/>
            </p:spPr>
          </p:pic>
          <p:pic>
            <p:nvPicPr>
              <p:cNvPr id="470" name="droppedImage.pdf"/>
              <p:cNvPicPr>
                <a:picLocks noChangeAspect="1"/>
              </p:cNvPicPr>
              <p:nvPr/>
            </p:nvPicPr>
            <p:blipFill>
              <a:blip r:embed="rId7">
                <a:extLst/>
              </a:blip>
              <a:stretch>
                <a:fillRect/>
              </a:stretch>
            </p:blipFill>
            <p:spPr>
              <a:xfrm>
                <a:off x="1397000" y="8343900"/>
                <a:ext cx="203200" cy="330200"/>
              </a:xfrm>
              <a:prstGeom prst="rect">
                <a:avLst/>
              </a:prstGeom>
              <a:ln w="12700" cap="flat">
                <a:noFill/>
                <a:miter lim="400000"/>
              </a:ln>
              <a:effectLst/>
            </p:spPr>
          </p:pic>
        </p:grpSp>
        <p:pic>
          <p:nvPicPr>
            <p:cNvPr id="472" name="droppedImage.pdf"/>
            <p:cNvPicPr>
              <a:picLocks noChangeAspect="1"/>
            </p:cNvPicPr>
            <p:nvPr/>
          </p:nvPicPr>
          <p:blipFill>
            <a:blip r:embed="rId11">
              <a:extLst/>
            </a:blip>
            <a:stretch>
              <a:fillRect/>
            </a:stretch>
          </p:blipFill>
          <p:spPr>
            <a:xfrm>
              <a:off x="3149600" y="25400"/>
              <a:ext cx="152400" cy="317500"/>
            </a:xfrm>
            <a:prstGeom prst="rect">
              <a:avLst/>
            </a:prstGeom>
            <a:ln w="12700" cap="flat">
              <a:noFill/>
              <a:miter lim="400000"/>
            </a:ln>
            <a:effectLst/>
          </p:spPr>
        </p:pic>
        <p:pic>
          <p:nvPicPr>
            <p:cNvPr id="473" name="droppedImage.pdf"/>
            <p:cNvPicPr>
              <a:picLocks noChangeAspect="1"/>
            </p:cNvPicPr>
            <p:nvPr/>
          </p:nvPicPr>
          <p:blipFill>
            <a:blip r:embed="rId4">
              <a:extLst/>
            </a:blip>
            <a:stretch>
              <a:fillRect/>
            </a:stretch>
          </p:blipFill>
          <p:spPr>
            <a:xfrm>
              <a:off x="3352800" y="0"/>
              <a:ext cx="215900" cy="330200"/>
            </a:xfrm>
            <a:prstGeom prst="rect">
              <a:avLst/>
            </a:prstGeom>
            <a:ln w="12700" cap="flat">
              <a:noFill/>
              <a:miter lim="400000"/>
            </a:ln>
            <a:effectLst/>
          </p:spPr>
        </p:pic>
        <p:pic>
          <p:nvPicPr>
            <p:cNvPr id="474" name="droppedImage.pdf"/>
            <p:cNvPicPr>
              <a:picLocks noChangeAspect="1"/>
            </p:cNvPicPr>
            <p:nvPr/>
          </p:nvPicPr>
          <p:blipFill>
            <a:blip r:embed="rId15">
              <a:extLst/>
            </a:blip>
            <a:stretch>
              <a:fillRect/>
            </a:stretch>
          </p:blipFill>
          <p:spPr>
            <a:xfrm>
              <a:off x="3644900" y="12700"/>
              <a:ext cx="203200" cy="317500"/>
            </a:xfrm>
            <a:prstGeom prst="rect">
              <a:avLst/>
            </a:prstGeom>
            <a:ln w="12700" cap="flat">
              <a:noFill/>
              <a:miter lim="400000"/>
            </a:ln>
            <a:effectLst/>
          </p:spPr>
        </p:pic>
        <p:pic>
          <p:nvPicPr>
            <p:cNvPr id="475" name="droppedImage.pdf"/>
            <p:cNvPicPr>
              <a:picLocks noChangeAspect="1"/>
            </p:cNvPicPr>
            <p:nvPr/>
          </p:nvPicPr>
          <p:blipFill>
            <a:blip r:embed="rId18">
              <a:extLst/>
            </a:blip>
            <a:stretch>
              <a:fillRect/>
            </a:stretch>
          </p:blipFill>
          <p:spPr>
            <a:xfrm>
              <a:off x="3911600" y="0"/>
              <a:ext cx="203200" cy="330200"/>
            </a:xfrm>
            <a:prstGeom prst="rect">
              <a:avLst/>
            </a:prstGeom>
            <a:ln w="12700" cap="flat">
              <a:noFill/>
              <a:miter lim="400000"/>
            </a:ln>
            <a:effectLst/>
          </p:spPr>
        </p:pic>
      </p:grpSp>
      <p:sp>
        <p:nvSpPr>
          <p:cNvPr id="477" name="Shape 477"/>
          <p:cNvSpPr/>
          <p:nvPr/>
        </p:nvSpPr>
        <p:spPr>
          <a:xfrm>
            <a:off x="203386" y="635000"/>
            <a:ext cx="357254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Prenons la fraction</a:t>
            </a:r>
          </a:p>
        </p:txBody>
      </p:sp>
      <p:sp>
        <p:nvSpPr>
          <p:cNvPr id="478" name="Shape 478"/>
          <p:cNvSpPr/>
          <p:nvPr/>
        </p:nvSpPr>
        <p:spPr>
          <a:xfrm>
            <a:off x="379412" y="3822700"/>
            <a:ext cx="5178327" cy="16637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l"/>
            <a:r>
              <a:t>et on voit donc que son </a:t>
            </a:r>
          </a:p>
          <a:p>
            <a:pPr algn="l"/>
            <a:r>
              <a:t>développement décimal est</a:t>
            </a:r>
          </a:p>
          <a:p>
            <a:pPr algn="l"/>
            <a:r>
              <a:t>périodique. </a:t>
            </a:r>
          </a:p>
        </p:txBody>
      </p:sp>
      <p:grpSp>
        <p:nvGrpSpPr>
          <p:cNvPr id="481" name="Group 481"/>
          <p:cNvGrpSpPr/>
          <p:nvPr/>
        </p:nvGrpSpPr>
        <p:grpSpPr>
          <a:xfrm>
            <a:off x="426653" y="1765300"/>
            <a:ext cx="3484947" cy="1828800"/>
            <a:chOff x="0" y="0"/>
            <a:chExt cx="3484946" cy="1828800"/>
          </a:xfrm>
        </p:grpSpPr>
        <p:pic>
          <p:nvPicPr>
            <p:cNvPr id="479" name="droppedImage.pdf"/>
            <p:cNvPicPr>
              <a:picLocks noChangeAspect="1"/>
            </p:cNvPicPr>
            <p:nvPr/>
          </p:nvPicPr>
          <p:blipFill>
            <a:blip r:embed="rId21">
              <a:extLst/>
            </a:blip>
            <a:stretch>
              <a:fillRect/>
            </a:stretch>
          </p:blipFill>
          <p:spPr>
            <a:xfrm>
              <a:off x="1021146" y="876300"/>
              <a:ext cx="2463801" cy="952500"/>
            </a:xfrm>
            <a:prstGeom prst="rect">
              <a:avLst/>
            </a:prstGeom>
            <a:ln w="12700" cap="flat">
              <a:noFill/>
              <a:miter lim="400000"/>
            </a:ln>
            <a:effectLst/>
          </p:spPr>
        </p:pic>
        <p:sp>
          <p:nvSpPr>
            <p:cNvPr id="480" name="Shape 480"/>
            <p:cNvSpPr/>
            <p:nvPr/>
          </p:nvSpPr>
          <p:spPr>
            <a:xfrm>
              <a:off x="0" y="0"/>
              <a:ext cx="287201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a donc que</a:t>
              </a:r>
            </a:p>
          </p:txBody>
        </p:sp>
      </p:grpSp>
      <p:sp>
        <p:nvSpPr>
          <p:cNvPr id="482" name="Shape 482"/>
          <p:cNvSpPr/>
          <p:nvPr/>
        </p:nvSpPr>
        <p:spPr>
          <a:xfrm>
            <a:off x="731428" y="5975350"/>
            <a:ext cx="4954861" cy="1143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Mais pourquoi ça devrait </a:t>
            </a:r>
          </a:p>
          <a:p>
            <a:pPr/>
            <a:r>
              <a:t>marcher tout le temps?</a:t>
            </a:r>
          </a:p>
        </p:txBody>
      </p:sp>
      <p:sp>
        <p:nvSpPr>
          <p:cNvPr id="483" name="Shape 483"/>
          <p:cNvSpPr/>
          <p:nvPr/>
        </p:nvSpPr>
        <p:spPr>
          <a:xfrm>
            <a:off x="284398" y="8763000"/>
            <a:ext cx="663632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Donc on va inévitablement boucler.</a:t>
            </a:r>
          </a:p>
        </p:txBody>
      </p:sp>
      <p:grpSp>
        <p:nvGrpSpPr>
          <p:cNvPr id="486" name="Group 486"/>
          <p:cNvGrpSpPr/>
          <p:nvPr/>
        </p:nvGrpSpPr>
        <p:grpSpPr>
          <a:xfrm>
            <a:off x="5346678" y="753531"/>
            <a:ext cx="2628965" cy="6595531"/>
            <a:chOff x="0" y="8461"/>
            <a:chExt cx="2628964" cy="6595530"/>
          </a:xfrm>
        </p:grpSpPr>
        <p:sp>
          <p:nvSpPr>
            <p:cNvPr id="484" name="Shape 484"/>
            <p:cNvSpPr/>
            <p:nvPr/>
          </p:nvSpPr>
          <p:spPr>
            <a:xfrm flipH="1" flipV="1">
              <a:off x="-1" y="8461"/>
              <a:ext cx="838244" cy="1"/>
            </a:xfrm>
            <a:prstGeom prst="line">
              <a:avLst/>
            </a:prstGeom>
            <a:noFill/>
            <a:ln w="50800" cap="flat">
              <a:solidFill>
                <a:srgbClr val="E324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485" name="Shape 485"/>
            <p:cNvSpPr/>
            <p:nvPr/>
          </p:nvSpPr>
          <p:spPr>
            <a:xfrm flipH="1" flipV="1">
              <a:off x="1790721" y="6603992"/>
              <a:ext cx="838244" cy="1"/>
            </a:xfrm>
            <a:prstGeom prst="line">
              <a:avLst/>
            </a:prstGeom>
            <a:noFill/>
            <a:ln w="50800" cap="flat">
              <a:solidFill>
                <a:srgbClr val="E32400"/>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9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0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0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4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40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9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4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42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4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4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42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4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412"/>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43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17" fill="hold">
                                  <p:stCondLst>
                                    <p:cond delay="0"/>
                                  </p:stCondLst>
                                  <p:iterate type="el" backwards="0">
                                    <p:tmAbs val="0"/>
                                  </p:iterate>
                                  <p:childTnLst>
                                    <p:set>
                                      <p:cBhvr>
                                        <p:cTn id="70" fill="hold"/>
                                        <p:tgtEl>
                                          <p:spTgt spid="43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Class="entr" nodeType="clickEffect" presetSubtype="0" presetID="1" grpId="18" fill="hold">
                                  <p:stCondLst>
                                    <p:cond delay="0"/>
                                  </p:stCondLst>
                                  <p:iterate type="el" backwards="0">
                                    <p:tmAbs val="0"/>
                                  </p:iterate>
                                  <p:childTnLst>
                                    <p:set>
                                      <p:cBhvr>
                                        <p:cTn id="74" fill="hold"/>
                                        <p:tgtEl>
                                          <p:spTgt spid="404"/>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Class="entr" nodeType="clickEffect" presetSubtype="0" presetID="1" grpId="19" fill="hold">
                                  <p:stCondLst>
                                    <p:cond delay="0"/>
                                  </p:stCondLst>
                                  <p:iterate type="el" backwards="0">
                                    <p:tmAbs val="0"/>
                                  </p:iterate>
                                  <p:childTnLst>
                                    <p:set>
                                      <p:cBhvr>
                                        <p:cTn id="78" fill="hold"/>
                                        <p:tgtEl>
                                          <p:spTgt spid="44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Class="entr" nodeType="clickEffect" presetSubtype="0" presetID="1" grpId="20" fill="hold">
                                  <p:stCondLst>
                                    <p:cond delay="0"/>
                                  </p:stCondLst>
                                  <p:iterate type="el" backwards="0">
                                    <p:tmAbs val="0"/>
                                  </p:iterate>
                                  <p:childTnLst>
                                    <p:set>
                                      <p:cBhvr>
                                        <p:cTn id="82" fill="hold"/>
                                        <p:tgtEl>
                                          <p:spTgt spid="44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Class="entr" nodeType="clickEffect" presetSubtype="0" presetID="1" grpId="21" fill="hold">
                                  <p:stCondLst>
                                    <p:cond delay="0"/>
                                  </p:stCondLst>
                                  <p:iterate type="el" backwards="0">
                                    <p:tmAbs val="0"/>
                                  </p:iterate>
                                  <p:childTnLst>
                                    <p:set>
                                      <p:cBhvr>
                                        <p:cTn id="86" fill="hold"/>
                                        <p:tgtEl>
                                          <p:spTgt spid="446"/>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Class="entr" nodeType="clickEffect" presetSubtype="0" presetID="1" grpId="22" fill="hold">
                                  <p:stCondLst>
                                    <p:cond delay="0"/>
                                  </p:stCondLst>
                                  <p:iterate type="el" backwards="0">
                                    <p:tmAbs val="0"/>
                                  </p:iterate>
                                  <p:childTnLst>
                                    <p:set>
                                      <p:cBhvr>
                                        <p:cTn id="90" fill="hold"/>
                                        <p:tgtEl>
                                          <p:spTgt spid="449"/>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Class="entr" nodeType="clickEffect" presetSubtype="0" presetID="1" grpId="23" fill="hold">
                                  <p:stCondLst>
                                    <p:cond delay="0"/>
                                  </p:stCondLst>
                                  <p:iterate type="el" backwards="0">
                                    <p:tmAbs val="0"/>
                                  </p:iterate>
                                  <p:childTnLst>
                                    <p:set>
                                      <p:cBhvr>
                                        <p:cTn id="94" fill="hold"/>
                                        <p:tgtEl>
                                          <p:spTgt spid="454"/>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Class="entr" nodeType="clickEffect" presetSubtype="0" presetID="1" grpId="24" fill="hold">
                                  <p:stCondLst>
                                    <p:cond delay="0"/>
                                  </p:stCondLst>
                                  <p:iterate type="el" backwards="0">
                                    <p:tmAbs val="0"/>
                                  </p:iterate>
                                  <p:childTnLst>
                                    <p:set>
                                      <p:cBhvr>
                                        <p:cTn id="98" fill="hold"/>
                                        <p:tgtEl>
                                          <p:spTgt spid="455"/>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Class="entr" nodeType="clickEffect" presetSubtype="0" presetID="1" grpId="25" fill="hold">
                                  <p:stCondLst>
                                    <p:cond delay="0"/>
                                  </p:stCondLst>
                                  <p:iterate type="el" backwards="0">
                                    <p:tmAbs val="0"/>
                                  </p:iterate>
                                  <p:childTnLst>
                                    <p:set>
                                      <p:cBhvr>
                                        <p:cTn id="102" fill="hold"/>
                                        <p:tgtEl>
                                          <p:spTgt spid="458"/>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Class="entr" nodeType="clickEffect" presetSubtype="0" presetID="1" grpId="26" fill="hold">
                                  <p:stCondLst>
                                    <p:cond delay="0"/>
                                  </p:stCondLst>
                                  <p:iterate type="el" backwards="0">
                                    <p:tmAbs val="0"/>
                                  </p:iterate>
                                  <p:childTnLst>
                                    <p:set>
                                      <p:cBhvr>
                                        <p:cTn id="106" fill="hold"/>
                                        <p:tgtEl>
                                          <p:spTgt spid="476"/>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Class="entr" nodeType="clickEffect" presetSubtype="0" presetID="1" grpId="27" fill="hold">
                                  <p:stCondLst>
                                    <p:cond delay="0"/>
                                  </p:stCondLst>
                                  <p:iterate type="el" backwards="0">
                                    <p:tmAbs val="0"/>
                                  </p:iterate>
                                  <p:childTnLst>
                                    <p:set>
                                      <p:cBhvr>
                                        <p:cTn id="110" fill="hold"/>
                                        <p:tgtEl>
                                          <p:spTgt spid="393"/>
                                        </p:tgtEl>
                                        <p:attrNameLst>
                                          <p:attrName>style.visibility</p:attrName>
                                        </p:attrNameLst>
                                      </p:cBhvr>
                                      <p:to>
                                        <p:strVal val="visible"/>
                                      </p:to>
                                    </p:set>
                                  </p:childTnLst>
                                </p:cTn>
                              </p:par>
                            </p:childTnLst>
                          </p:cTn>
                        </p:par>
                        <p:par>
                          <p:cTn id="111" fill="hold">
                            <p:stCondLst>
                              <p:cond delay="0"/>
                            </p:stCondLst>
                            <p:childTnLst>
                              <p:par>
                                <p:cTn id="112" presetClass="entr" nodeType="afterEffect" presetSubtype="0" presetID="1" grpId="28" fill="hold">
                                  <p:stCondLst>
                                    <p:cond delay="0"/>
                                  </p:stCondLst>
                                  <p:iterate type="el" backwards="0">
                                    <p:tmAbs val="0"/>
                                  </p:iterate>
                                  <p:childTnLst>
                                    <p:set>
                                      <p:cBhvr>
                                        <p:cTn id="113" fill="hold"/>
                                        <p:tgtEl>
                                          <p:spTgt spid="394"/>
                                        </p:tgtEl>
                                        <p:attrNameLst>
                                          <p:attrName>style.visibility</p:attrName>
                                        </p:attrNameLst>
                                      </p:cBhvr>
                                      <p:to>
                                        <p:strVal val="visible"/>
                                      </p:to>
                                    </p:set>
                                  </p:childTnLst>
                                </p:cTn>
                              </p:par>
                            </p:childTnLst>
                          </p:cTn>
                        </p:par>
                      </p:childTnLst>
                    </p:cTn>
                  </p:par>
                  <p:par>
                    <p:cTn id="114" fill="hold">
                      <p:stCondLst>
                        <p:cond delay="indefinite"/>
                      </p:stCondLst>
                      <p:childTnLst>
                        <p:par>
                          <p:cTn id="115" fill="hold">
                            <p:stCondLst>
                              <p:cond delay="0"/>
                            </p:stCondLst>
                            <p:childTnLst>
                              <p:par>
                                <p:cTn id="116" presetClass="path" nodeType="clickEffect" presetSubtype="0" presetID="-1" grpId="29" accel="50000" decel="50000" fill="hold">
                                  <p:stCondLst>
                                    <p:cond delay="0"/>
                                  </p:stCondLst>
                                  <p:childTnLst>
                                    <p:animMotion path="M 0.000000 0.000000 L 0.133464 0.693576" origin="layout" pathEditMode="relative">
                                      <p:cBhvr>
                                        <p:cTn id="117" dur="1000" fill="hold"/>
                                        <p:tgtEl>
                                          <p:spTgt spid="394"/>
                                        </p:tgtEl>
                                        <p:attrNameLst>
                                          <p:attrName>ppt_x</p:attrName>
                                          <p:attrName>ppt_y</p:attrName>
                                        </p:attrNameLst>
                                      </p:cBhvr>
                                    </p:animMotion>
                                  </p:childTnLst>
                                </p:cTn>
                              </p:par>
                            </p:childTnLst>
                          </p:cTn>
                        </p:par>
                        <p:par>
                          <p:cTn id="118" fill="hold">
                            <p:stCondLst>
                              <p:cond delay="0"/>
                            </p:stCondLst>
                            <p:childTnLst>
                              <p:par>
                                <p:cTn id="119" presetClass="path" nodeType="withEffect" presetSubtype="0" presetID="-1" grpId="30" accel="50000" decel="50000" fill="hold">
                                  <p:stCondLst>
                                    <p:cond delay="0"/>
                                  </p:stCondLst>
                                  <p:childTnLst>
                                    <p:animMotion path="M 0.000000 0.000000 L 0.125000 -0.004774" origin="layout" pathEditMode="relative">
                                      <p:cBhvr>
                                        <p:cTn id="120" dur="1000" fill="hold"/>
                                        <p:tgtEl>
                                          <p:spTgt spid="393"/>
                                        </p:tgtEl>
                                        <p:attrNameLst>
                                          <p:attrName>ppt_x</p:attrName>
                                          <p:attrName>ppt_y</p:attrName>
                                        </p:attrNameLst>
                                      </p:cBhvr>
                                    </p:animMotion>
                                  </p:childTnLst>
                                </p:cTn>
                              </p:par>
                            </p:childTnLst>
                          </p:cTn>
                        </p:par>
                      </p:childTnLst>
                    </p:cTn>
                  </p:par>
                  <p:par>
                    <p:cTn id="121" fill="hold">
                      <p:stCondLst>
                        <p:cond delay="indefinite"/>
                      </p:stCondLst>
                      <p:childTnLst>
                        <p:par>
                          <p:cTn id="122" fill="hold">
                            <p:stCondLst>
                              <p:cond delay="0"/>
                            </p:stCondLst>
                            <p:childTnLst>
                              <p:par>
                                <p:cTn id="123" presetClass="entr" nodeType="clickEffect" presetSubtype="0" presetID="1" grpId="31" fill="hold">
                                  <p:stCondLst>
                                    <p:cond delay="0"/>
                                  </p:stCondLst>
                                  <p:iterate type="el" backwards="0">
                                    <p:tmAbs val="0"/>
                                  </p:iterate>
                                  <p:childTnLst>
                                    <p:set>
                                      <p:cBhvr>
                                        <p:cTn id="124" fill="hold"/>
                                        <p:tgtEl>
                                          <p:spTgt spid="481"/>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Class="entr" nodeType="clickEffect" presetSubtype="0" presetID="1" grpId="32" fill="hold">
                                  <p:stCondLst>
                                    <p:cond delay="0"/>
                                  </p:stCondLst>
                                  <p:iterate type="el" backwards="0">
                                    <p:tmAbs val="0"/>
                                  </p:iterate>
                                  <p:childTnLst>
                                    <p:set>
                                      <p:cBhvr>
                                        <p:cTn id="128" fill="hold"/>
                                        <p:tgtEl>
                                          <p:spTgt spid="478"/>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Class="entr" nodeType="clickEffect" presetSubtype="0" presetID="1" grpId="33" fill="hold">
                                  <p:stCondLst>
                                    <p:cond delay="0"/>
                                  </p:stCondLst>
                                  <p:iterate type="el" backwards="0">
                                    <p:tmAbs val="0"/>
                                  </p:iterate>
                                  <p:childTnLst>
                                    <p:set>
                                      <p:cBhvr>
                                        <p:cTn id="132" fill="hold"/>
                                        <p:tgtEl>
                                          <p:spTgt spid="482"/>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Class="exit" nodeType="clickEffect" presetSubtype="0" presetID="1" grpId="34" fill="hold">
                                  <p:stCondLst>
                                    <p:cond delay="0"/>
                                  </p:stCondLst>
                                  <p:iterate type="el" backwards="0">
                                    <p:tmAbs val="0"/>
                                  </p:iterate>
                                  <p:childTnLst>
                                    <p:set>
                                      <p:cBhvr>
                                        <p:cTn id="136" fill="hold">
                                          <p:stCondLst>
                                            <p:cond delay="0"/>
                                          </p:stCondLst>
                                        </p:cTn>
                                        <p:tgtEl>
                                          <p:spTgt spid="393"/>
                                        </p:tgtEl>
                                        <p:attrNameLst>
                                          <p:attrName>style.visibility</p:attrName>
                                        </p:attrNameLst>
                                      </p:cBhvr>
                                      <p:to>
                                        <p:strVal val="hidden"/>
                                      </p:to>
                                    </p:set>
                                  </p:childTnLst>
                                </p:cTn>
                              </p:par>
                            </p:childTnLst>
                          </p:cTn>
                        </p:par>
                        <p:par>
                          <p:cTn id="137" fill="hold">
                            <p:stCondLst>
                              <p:cond delay="0"/>
                            </p:stCondLst>
                            <p:childTnLst>
                              <p:par>
                                <p:cTn id="138" presetClass="exit" nodeType="afterEffect" presetSubtype="0" presetID="1" grpId="35" fill="hold">
                                  <p:stCondLst>
                                    <p:cond delay="0"/>
                                  </p:stCondLst>
                                  <p:iterate type="el" backwards="0">
                                    <p:tmAbs val="0"/>
                                  </p:iterate>
                                  <p:childTnLst>
                                    <p:set>
                                      <p:cBhvr>
                                        <p:cTn id="139" fill="hold">
                                          <p:stCondLst>
                                            <p:cond delay="0"/>
                                          </p:stCondLst>
                                        </p:cTn>
                                        <p:tgtEl>
                                          <p:spTgt spid="394"/>
                                        </p:tgtEl>
                                        <p:attrNameLst>
                                          <p:attrName>style.visibility</p:attrName>
                                        </p:attrNameLst>
                                      </p:cBhvr>
                                      <p:to>
                                        <p:strVal val="hidden"/>
                                      </p:to>
                                    </p:set>
                                  </p:childTnLst>
                                </p:cTn>
                              </p:par>
                            </p:childTnLst>
                          </p:cTn>
                        </p:par>
                      </p:childTnLst>
                    </p:cTn>
                  </p:par>
                  <p:par>
                    <p:cTn id="140" fill="hold">
                      <p:stCondLst>
                        <p:cond delay="indefinite"/>
                      </p:stCondLst>
                      <p:childTnLst>
                        <p:par>
                          <p:cTn id="141" fill="hold">
                            <p:stCondLst>
                              <p:cond delay="0"/>
                            </p:stCondLst>
                            <p:childTnLst>
                              <p:par>
                                <p:cTn id="142" presetClass="entr" nodeType="clickEffect" presetSubtype="0" presetID="1" grpId="36" fill="hold">
                                  <p:stCondLst>
                                    <p:cond delay="0"/>
                                  </p:stCondLst>
                                  <p:iterate type="el" backwards="0">
                                    <p:tmAbs val="0"/>
                                  </p:iterate>
                                  <p:childTnLst>
                                    <p:set>
                                      <p:cBhvr>
                                        <p:cTn id="143" fill="hold"/>
                                        <p:tgtEl>
                                          <p:spTgt spid="381"/>
                                        </p:tgtEl>
                                        <p:attrNameLst>
                                          <p:attrName>style.visibility</p:attrName>
                                        </p:attrNameLst>
                                      </p:cBhvr>
                                      <p:to>
                                        <p:strVal val="visible"/>
                                      </p:to>
                                    </p:set>
                                  </p:childTnLst>
                                </p:cTn>
                              </p:par>
                            </p:childTnLst>
                          </p:cTn>
                        </p:par>
                      </p:childTnLst>
                    </p:cTn>
                  </p:par>
                  <p:par>
                    <p:cTn id="144" fill="hold">
                      <p:stCondLst>
                        <p:cond delay="indefinite"/>
                      </p:stCondLst>
                      <p:childTnLst>
                        <p:par>
                          <p:cTn id="145" fill="hold">
                            <p:stCondLst>
                              <p:cond delay="0"/>
                            </p:stCondLst>
                            <p:childTnLst>
                              <p:par>
                                <p:cTn id="146" presetClass="entr" nodeType="clickEffect" presetSubtype="0" presetID="1" grpId="37" fill="hold">
                                  <p:stCondLst>
                                    <p:cond delay="0"/>
                                  </p:stCondLst>
                                  <p:iterate type="el" backwards="0">
                                    <p:tmAbs val="0"/>
                                  </p:iterate>
                                  <p:childTnLst>
                                    <p:set>
                                      <p:cBhvr>
                                        <p:cTn id="147" fill="hold"/>
                                        <p:tgtEl>
                                          <p:spTgt spid="392"/>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Class="entr" nodeType="clickEffect" presetSubtype="0" presetID="1" grpId="38" fill="hold">
                                  <p:stCondLst>
                                    <p:cond delay="0"/>
                                  </p:stCondLst>
                                  <p:iterate type="el" backwards="0">
                                    <p:tmAbs val="0"/>
                                  </p:iterate>
                                  <p:childTnLst>
                                    <p:set>
                                      <p:cBhvr>
                                        <p:cTn id="151" fill="hold"/>
                                        <p:tgtEl>
                                          <p:spTgt spid="483"/>
                                        </p:tgtEl>
                                        <p:attrNameLst>
                                          <p:attrName>style.visibility</p:attrName>
                                        </p:attrNameLst>
                                      </p:cBhvr>
                                      <p:to>
                                        <p:strVal val="visible"/>
                                      </p:to>
                                    </p:set>
                                  </p:childTnLst>
                                </p:cTn>
                              </p:par>
                            </p:childTnLst>
                          </p:cTn>
                        </p:par>
                      </p:childTnLst>
                    </p:cTn>
                  </p:par>
                  <p:par>
                    <p:cTn id="152" fill="hold">
                      <p:stCondLst>
                        <p:cond delay="indefinite"/>
                      </p:stCondLst>
                      <p:childTnLst>
                        <p:par>
                          <p:cTn id="153" fill="hold">
                            <p:stCondLst>
                              <p:cond delay="0"/>
                            </p:stCondLst>
                            <p:childTnLst>
                              <p:par>
                                <p:cTn id="154" presetClass="entr" nodeType="clickEffect" presetSubtype="0" presetID="1" grpId="39" fill="hold">
                                  <p:stCondLst>
                                    <p:cond delay="0"/>
                                  </p:stCondLst>
                                  <p:iterate type="el" backwards="0">
                                    <p:tmAbs val="0"/>
                                  </p:iterate>
                                  <p:childTnLst>
                                    <p:set>
                                      <p:cBhvr>
                                        <p:cTn id="155" fill="hold"/>
                                        <p:tgtEl>
                                          <p:spTgt spid="48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29" grpId="13"/>
      <p:bldP build="whole" bldLvl="1" animBg="1" rev="0" advAuto="0" spid="392" grpId="37"/>
      <p:bldP build="whole" bldLvl="1" animBg="1" rev="0" advAuto="0" spid="405" grpId="3"/>
      <p:bldP build="whole" bldLvl="1" animBg="1" rev="0" advAuto="0" spid="483" grpId="38"/>
      <p:bldP build="whole" bldLvl="1" animBg="1" rev="0" advAuto="0" spid="418" grpId="11"/>
      <p:bldP build="whole" bldLvl="1" animBg="1" rev="0" advAuto="0" spid="455" grpId="24"/>
      <p:bldP build="whole" bldLvl="1" animBg="1" rev="0" advAuto="0" spid="426" grpId="14"/>
      <p:bldP build="whole" bldLvl="1" animBg="1" rev="0" advAuto="0" spid="481" grpId="31"/>
      <p:bldP build="whole" bldLvl="1" animBg="1" rev="0" advAuto="0" spid="458" grpId="25"/>
      <p:bldP build="whole" bldLvl="1" animBg="1" rev="0" advAuto="0" spid="478" grpId="32"/>
      <p:bldP build="whole" bldLvl="1" animBg="1" rev="0" advAuto="0" spid="413" grpId="12"/>
      <p:bldP build="whole" bldLvl="1" animBg="1" rev="0" advAuto="0" spid="454" grpId="23"/>
      <p:bldP build="whole" bldLvl="1" animBg="1" rev="0" advAuto="0" spid="409" grpId="7"/>
      <p:bldP build="whole" bldLvl="1" animBg="1" rev="0" advAuto="0" spid="446" grpId="21"/>
      <p:bldP build="whole" bldLvl="1" animBg="1" rev="0" advAuto="0" spid="411" grpId="9"/>
      <p:bldP build="whole" bldLvl="1" animBg="1" rev="0" advAuto="0" spid="397" grpId="8"/>
      <p:bldP build="whole" bldLvl="1" animBg="1" rev="0" advAuto="0" spid="393" grpId="27"/>
      <p:bldP build="whole" bldLvl="1" animBg="1" rev="0" advAuto="0" spid="406" grpId="5"/>
      <p:bldP build="whole" bldLvl="1" animBg="1" rev="0" advAuto="0" spid="410" grpId="6"/>
      <p:bldP build="whole" bldLvl="1" animBg="1" rev="0" advAuto="0" spid="437" grpId="17"/>
      <p:bldP build="whole" bldLvl="1" animBg="1" rev="0" advAuto="0" spid="482" grpId="33"/>
      <p:bldP build="whole" bldLvl="1" animBg="1" rev="0" advAuto="0" spid="396" grpId="1"/>
      <p:bldP build="whole" bldLvl="1" animBg="1" rev="0" advAuto="0" spid="402" grpId="2"/>
      <p:bldP build="whole" bldLvl="1" animBg="1" rev="0" advAuto="0" spid="393" grpId="34"/>
      <p:bldP build="whole" bldLvl="1" animBg="1" rev="0" advAuto="0" spid="403" grpId="4"/>
      <p:bldP build="whole" bldLvl="1" animBg="1" rev="0" advAuto="0" spid="486" grpId="39"/>
      <p:bldP build="whole" bldLvl="1" animBg="1" rev="0" advAuto="0" spid="432" grpId="16"/>
      <p:bldP build="whole" bldLvl="1" animBg="1" rev="0" advAuto="0" spid="449" grpId="22"/>
      <p:bldP build="whole" bldLvl="1" animBg="1" rev="0" advAuto="0" spid="381" grpId="36"/>
      <p:bldP build="whole" bldLvl="1" animBg="1" rev="0" advAuto="0" spid="394" grpId="28"/>
      <p:bldP build="whole" bldLvl="1" animBg="1" rev="0" advAuto="0" spid="394" grpId="35"/>
      <p:bldP build="whole" bldLvl="1" animBg="1" rev="0" advAuto="0" spid="476" grpId="26"/>
      <p:bldP build="whole" bldLvl="1" animBg="1" rev="0" advAuto="0" spid="404" grpId="18"/>
      <p:bldP build="whole" bldLvl="1" animBg="1" rev="0" advAuto="0" spid="445" grpId="19"/>
      <p:bldP build="whole" bldLvl="1" animBg="1" rev="0" advAuto="0" spid="421" grpId="10"/>
      <p:bldP build="whole" bldLvl="1" animBg="1" rev="0" advAuto="0" spid="412" grpId="15"/>
      <p:bldP build="whole" bldLvl="1" animBg="1" rev="0" advAuto="0" spid="442" grpId="20"/>
    </p:bldLst>
  </p:timing>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88" name="Shape 488"/>
          <p:cNvSpPr/>
          <p:nvPr/>
        </p:nvSpPr>
        <p:spPr>
          <a:xfrm>
            <a:off x="76200" y="241300"/>
            <a:ext cx="2857500" cy="7366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Les réels</a:t>
            </a:r>
          </a:p>
        </p:txBody>
      </p:sp>
      <p:grpSp>
        <p:nvGrpSpPr>
          <p:cNvPr id="493" name="Group 493"/>
          <p:cNvGrpSpPr/>
          <p:nvPr/>
        </p:nvGrpSpPr>
        <p:grpSpPr>
          <a:xfrm>
            <a:off x="3543300" y="368300"/>
            <a:ext cx="5240425" cy="622300"/>
            <a:chOff x="0" y="0"/>
            <a:chExt cx="5240424" cy="622300"/>
          </a:xfrm>
        </p:grpSpPr>
        <p:pic>
          <p:nvPicPr>
            <p:cNvPr id="489" name="droppedImage.pdf"/>
            <p:cNvPicPr>
              <a:picLocks noChangeAspect="1"/>
            </p:cNvPicPr>
            <p:nvPr/>
          </p:nvPicPr>
          <p:blipFill>
            <a:blip r:embed="rId2">
              <a:extLst/>
            </a:blip>
            <a:stretch>
              <a:fillRect/>
            </a:stretch>
          </p:blipFill>
          <p:spPr>
            <a:xfrm>
              <a:off x="0" y="139700"/>
              <a:ext cx="317500" cy="330200"/>
            </a:xfrm>
            <a:prstGeom prst="rect">
              <a:avLst/>
            </a:prstGeom>
            <a:ln w="12700" cap="flat">
              <a:noFill/>
              <a:miter lim="400000"/>
            </a:ln>
            <a:effectLst/>
          </p:spPr>
        </p:pic>
        <p:grpSp>
          <p:nvGrpSpPr>
            <p:cNvPr id="492" name="Group 492"/>
            <p:cNvGrpSpPr/>
            <p:nvPr/>
          </p:nvGrpSpPr>
          <p:grpSpPr>
            <a:xfrm>
              <a:off x="520700" y="0"/>
              <a:ext cx="4719725" cy="622300"/>
              <a:chOff x="0" y="0"/>
              <a:chExt cx="4719724" cy="622300"/>
            </a:xfrm>
          </p:grpSpPr>
          <p:sp>
            <p:nvSpPr>
              <p:cNvPr id="490" name="Shape 490"/>
              <p:cNvSpPr/>
              <p:nvPr/>
            </p:nvSpPr>
            <p:spPr>
              <a:xfrm>
                <a:off x="478792" y="0"/>
                <a:ext cx="424093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Les nombres à virgule.</a:t>
                </a:r>
              </a:p>
            </p:txBody>
          </p:sp>
          <p:pic>
            <p:nvPicPr>
              <p:cNvPr id="491" name="droppedImage.pdf"/>
              <p:cNvPicPr>
                <a:picLocks noChangeAspect="1"/>
              </p:cNvPicPr>
              <p:nvPr/>
            </p:nvPicPr>
            <p:blipFill>
              <a:blip r:embed="rId3">
                <a:extLst/>
              </a:blip>
              <a:stretch>
                <a:fillRect/>
              </a:stretch>
            </p:blipFill>
            <p:spPr>
              <a:xfrm>
                <a:off x="0" y="266700"/>
                <a:ext cx="317500" cy="114300"/>
              </a:xfrm>
              <a:prstGeom prst="rect">
                <a:avLst/>
              </a:prstGeom>
              <a:ln w="12700" cap="flat">
                <a:noFill/>
                <a:miter lim="400000"/>
              </a:ln>
              <a:effectLst/>
            </p:spPr>
          </p:pic>
        </p:grpSp>
      </p:grpSp>
      <p:sp>
        <p:nvSpPr>
          <p:cNvPr id="494" name="Shape 494"/>
          <p:cNvSpPr/>
          <p:nvPr/>
        </p:nvSpPr>
        <p:spPr>
          <a:xfrm>
            <a:off x="-10592" y="15684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Vous savez qu’il existe des nombres réels qui ne sont pas des nombres rationnels.  </a:t>
            </a:r>
          </a:p>
        </p:txBody>
      </p:sp>
      <p:sp>
        <p:nvSpPr>
          <p:cNvPr id="495" name="Shape 495"/>
          <p:cNvSpPr/>
          <p:nvPr/>
        </p:nvSpPr>
        <p:spPr>
          <a:xfrm>
            <a:off x="438274" y="3187700"/>
            <a:ext cx="249316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a:t>
            </a:r>
          </a:p>
        </p:txBody>
      </p:sp>
      <p:pic>
        <p:nvPicPr>
          <p:cNvPr id="496" name="droppedImage.pdf"/>
          <p:cNvPicPr>
            <a:picLocks noChangeAspect="1"/>
          </p:cNvPicPr>
          <p:nvPr/>
        </p:nvPicPr>
        <p:blipFill>
          <a:blip r:embed="rId4">
            <a:extLst/>
          </a:blip>
          <a:stretch>
            <a:fillRect/>
          </a:stretch>
        </p:blipFill>
        <p:spPr>
          <a:xfrm>
            <a:off x="3505200" y="4483100"/>
            <a:ext cx="4546600" cy="419100"/>
          </a:xfrm>
          <a:prstGeom prst="rect">
            <a:avLst/>
          </a:prstGeom>
          <a:ln w="12700">
            <a:miter lim="400000"/>
          </a:ln>
        </p:spPr>
      </p:pic>
      <p:pic>
        <p:nvPicPr>
          <p:cNvPr id="497" name="droppedImage.pdf"/>
          <p:cNvPicPr>
            <a:picLocks noChangeAspect="1"/>
          </p:cNvPicPr>
          <p:nvPr/>
        </p:nvPicPr>
        <p:blipFill>
          <a:blip r:embed="rId5">
            <a:extLst/>
          </a:blip>
          <a:stretch>
            <a:fillRect/>
          </a:stretch>
        </p:blipFill>
        <p:spPr>
          <a:xfrm>
            <a:off x="3467100" y="3340100"/>
            <a:ext cx="4610100" cy="419100"/>
          </a:xfrm>
          <a:prstGeom prst="rect">
            <a:avLst/>
          </a:prstGeom>
          <a:ln w="12700">
            <a:miter lim="400000"/>
          </a:ln>
        </p:spPr>
      </p:pic>
      <p:pic>
        <p:nvPicPr>
          <p:cNvPr id="498" name="droppedImage.pdf"/>
          <p:cNvPicPr>
            <a:picLocks noChangeAspect="1"/>
          </p:cNvPicPr>
          <p:nvPr/>
        </p:nvPicPr>
        <p:blipFill>
          <a:blip r:embed="rId6">
            <a:extLst/>
          </a:blip>
          <a:stretch>
            <a:fillRect/>
          </a:stretch>
        </p:blipFill>
        <p:spPr>
          <a:xfrm>
            <a:off x="3517900" y="5588000"/>
            <a:ext cx="4597400" cy="419100"/>
          </a:xfrm>
          <a:prstGeom prst="rect">
            <a:avLst/>
          </a:prstGeom>
          <a:ln w="12700">
            <a:miter lim="400000"/>
          </a:ln>
        </p:spPr>
      </p:pic>
      <p:sp>
        <p:nvSpPr>
          <p:cNvPr id="499" name="Shape 499"/>
          <p:cNvSpPr/>
          <p:nvPr/>
        </p:nvSpPr>
        <p:spPr>
          <a:xfrm>
            <a:off x="8677349" y="5359400"/>
            <a:ext cx="305841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(le nombre d’or)</a:t>
            </a:r>
          </a:p>
        </p:txBody>
      </p:sp>
      <p:sp>
        <p:nvSpPr>
          <p:cNvPr id="500" name="Shape 500"/>
          <p:cNvSpPr/>
          <p:nvPr/>
        </p:nvSpPr>
        <p:spPr>
          <a:xfrm>
            <a:off x="726008" y="6711950"/>
            <a:ext cx="115697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Mais comment fait-on pour savoir que leurs développements ne sont pas périodiques? </a:t>
            </a:r>
          </a:p>
        </p:txBody>
      </p:sp>
      <p:sp>
        <p:nvSpPr>
          <p:cNvPr id="501" name="Shape 501"/>
          <p:cNvSpPr/>
          <p:nvPr/>
        </p:nvSpPr>
        <p:spPr>
          <a:xfrm>
            <a:off x="1308335" y="8394700"/>
            <a:ext cx="103796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 nombres pourraient avoir des périodes très grandes!</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49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49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49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49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49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49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49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50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5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00" grpId="8"/>
      <p:bldP build="whole" bldLvl="1" animBg="1" rev="0" advAuto="0" spid="501" grpId="9"/>
      <p:bldP build="whole" bldLvl="1" animBg="1" rev="0" advAuto="0" spid="495" grpId="3"/>
      <p:bldP build="whole" bldLvl="1" animBg="1" rev="0" advAuto="0" spid="499" grpId="7"/>
      <p:bldP build="whole" bldLvl="1" animBg="1" rev="0" advAuto="0" spid="496" grpId="5"/>
      <p:bldP build="whole" bldLvl="1" animBg="1" rev="0" advAuto="0" spid="494" grpId="2"/>
      <p:bldP build="whole" bldLvl="1" animBg="1" rev="0" advAuto="0" spid="498" grpId="6"/>
      <p:bldP build="whole" bldLvl="1" animBg="1" rev="0" advAuto="0" spid="497" grpId="4"/>
      <p:bldP build="whole" bldLvl="1" animBg="1" rev="0" advAuto="0" spid="493" grpId="1"/>
    </p:bldLst>
  </p:timing>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03" name="Shape 503"/>
          <p:cNvSpPr/>
          <p:nvPr/>
        </p:nvSpPr>
        <p:spPr>
          <a:xfrm>
            <a:off x="27508" y="3111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Vérifier qu’un nombre n’est pas rationnel est en général très compliqué. </a:t>
            </a:r>
          </a:p>
        </p:txBody>
      </p:sp>
      <p:sp>
        <p:nvSpPr>
          <p:cNvPr id="504" name="Shape 504"/>
          <p:cNvSpPr/>
          <p:nvPr/>
        </p:nvSpPr>
        <p:spPr>
          <a:xfrm>
            <a:off x="2108" y="15557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Il serait quand même bien de pouvoir vérifier, au moins pour un nombre, qu’il existe bien des nombres irrationnels </a:t>
            </a:r>
          </a:p>
        </p:txBody>
      </p:sp>
      <p:pic>
        <p:nvPicPr>
          <p:cNvPr id="505" name="droppedImage.pdf"/>
          <p:cNvPicPr>
            <a:picLocks noChangeAspect="1"/>
          </p:cNvPicPr>
          <p:nvPr/>
        </p:nvPicPr>
        <p:blipFill>
          <a:blip r:embed="rId2">
            <a:extLst/>
          </a:blip>
          <a:stretch>
            <a:fillRect/>
          </a:stretch>
        </p:blipFill>
        <p:spPr>
          <a:xfrm>
            <a:off x="3632200" y="7327900"/>
            <a:ext cx="5384800" cy="520700"/>
          </a:xfrm>
          <a:prstGeom prst="rect">
            <a:avLst/>
          </a:prstGeom>
          <a:ln w="12700">
            <a:miter lim="400000"/>
          </a:ln>
        </p:spPr>
      </p:pic>
      <p:pic>
        <p:nvPicPr>
          <p:cNvPr id="506" name="droppedImage.pdf"/>
          <p:cNvPicPr>
            <a:picLocks noChangeAspect="1"/>
          </p:cNvPicPr>
          <p:nvPr/>
        </p:nvPicPr>
        <p:blipFill>
          <a:blip r:embed="rId3">
            <a:extLst/>
          </a:blip>
          <a:stretch>
            <a:fillRect/>
          </a:stretch>
        </p:blipFill>
        <p:spPr>
          <a:xfrm>
            <a:off x="7874000" y="3619500"/>
            <a:ext cx="584200" cy="469900"/>
          </a:xfrm>
          <a:prstGeom prst="rect">
            <a:avLst/>
          </a:prstGeom>
          <a:ln w="12700">
            <a:miter lim="400000"/>
          </a:ln>
        </p:spPr>
      </p:pic>
      <p:grpSp>
        <p:nvGrpSpPr>
          <p:cNvPr id="513" name="Group 513"/>
          <p:cNvGrpSpPr/>
          <p:nvPr/>
        </p:nvGrpSpPr>
        <p:grpSpPr>
          <a:xfrm>
            <a:off x="7835900" y="3200400"/>
            <a:ext cx="2159000" cy="2362200"/>
            <a:chOff x="0" y="0"/>
            <a:chExt cx="2159000" cy="2362199"/>
          </a:xfrm>
        </p:grpSpPr>
        <p:grpSp>
          <p:nvGrpSpPr>
            <p:cNvPr id="509" name="Group 509"/>
            <p:cNvGrpSpPr/>
            <p:nvPr/>
          </p:nvGrpSpPr>
          <p:grpSpPr>
            <a:xfrm>
              <a:off x="3748" y="3694"/>
              <a:ext cx="1795904" cy="1811238"/>
              <a:chOff x="0" y="0"/>
              <a:chExt cx="1795903" cy="1811237"/>
            </a:xfrm>
          </p:grpSpPr>
          <p:sp>
            <p:nvSpPr>
              <p:cNvPr id="507" name="Shape 507"/>
              <p:cNvSpPr/>
              <p:nvPr/>
            </p:nvSpPr>
            <p:spPr>
              <a:xfrm flipH="1" flipV="1">
                <a:off x="1780725" y="-1"/>
                <a:ext cx="12453" cy="1796010"/>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508" name="Shape 508"/>
              <p:cNvSpPr/>
              <p:nvPr/>
            </p:nvSpPr>
            <p:spPr>
              <a:xfrm flipV="1">
                <a:off x="0" y="1788174"/>
                <a:ext cx="1795904" cy="23064"/>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510" name="Shape 510"/>
            <p:cNvSpPr/>
            <p:nvPr/>
          </p:nvSpPr>
          <p:spPr>
            <a:xfrm flipV="1">
              <a:off x="0" y="0"/>
              <a:ext cx="1778002" cy="1816100"/>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511" name="droppedImage.pdf"/>
            <p:cNvPicPr>
              <a:picLocks noChangeAspect="1"/>
            </p:cNvPicPr>
            <p:nvPr/>
          </p:nvPicPr>
          <p:blipFill>
            <a:blip r:embed="rId4">
              <a:extLst/>
            </a:blip>
            <a:stretch>
              <a:fillRect/>
            </a:stretch>
          </p:blipFill>
          <p:spPr>
            <a:xfrm>
              <a:off x="901700" y="2044699"/>
              <a:ext cx="152400" cy="317501"/>
            </a:xfrm>
            <a:prstGeom prst="rect">
              <a:avLst/>
            </a:prstGeom>
            <a:ln w="12700" cap="flat">
              <a:noFill/>
              <a:miter lim="400000"/>
            </a:ln>
            <a:effectLst/>
          </p:spPr>
        </p:pic>
        <p:pic>
          <p:nvPicPr>
            <p:cNvPr id="512" name="droppedImage.pdf"/>
            <p:cNvPicPr>
              <a:picLocks noChangeAspect="1"/>
            </p:cNvPicPr>
            <p:nvPr/>
          </p:nvPicPr>
          <p:blipFill>
            <a:blip r:embed="rId4">
              <a:extLst/>
            </a:blip>
            <a:stretch>
              <a:fillRect/>
            </a:stretch>
          </p:blipFill>
          <p:spPr>
            <a:xfrm>
              <a:off x="2006600" y="850899"/>
              <a:ext cx="152400" cy="317501"/>
            </a:xfrm>
            <a:prstGeom prst="rect">
              <a:avLst/>
            </a:prstGeom>
            <a:ln w="12700" cap="flat">
              <a:noFill/>
              <a:miter lim="400000"/>
            </a:ln>
            <a:effectLst/>
          </p:spPr>
        </p:pic>
      </p:grpSp>
      <p:sp>
        <p:nvSpPr>
          <p:cNvPr id="514" name="Shape 514"/>
          <p:cNvSpPr/>
          <p:nvPr/>
        </p:nvSpPr>
        <p:spPr>
          <a:xfrm>
            <a:off x="352573" y="3327400"/>
            <a:ext cx="561097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Si on prend le triangle suivant</a:t>
            </a:r>
          </a:p>
        </p:txBody>
      </p:sp>
      <p:sp>
        <p:nvSpPr>
          <p:cNvPr id="515" name="Shape 515"/>
          <p:cNvSpPr/>
          <p:nvPr/>
        </p:nvSpPr>
        <p:spPr>
          <a:xfrm>
            <a:off x="747340" y="4203700"/>
            <a:ext cx="451663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Pythagore, on a que</a:t>
            </a:r>
          </a:p>
        </p:txBody>
      </p:sp>
      <p:sp>
        <p:nvSpPr>
          <p:cNvPr id="516" name="Shape 516"/>
          <p:cNvSpPr/>
          <p:nvPr/>
        </p:nvSpPr>
        <p:spPr>
          <a:xfrm>
            <a:off x="331204" y="5880100"/>
            <a:ext cx="1233390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un nombre qui apparait assez naturellement en mathématique. </a:t>
            </a:r>
          </a:p>
        </p:txBody>
      </p:sp>
      <p:sp>
        <p:nvSpPr>
          <p:cNvPr id="517" name="Shape 517"/>
          <p:cNvSpPr/>
          <p:nvPr/>
        </p:nvSpPr>
        <p:spPr>
          <a:xfrm>
            <a:off x="4323097" y="8382000"/>
            <a:ext cx="356272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Est-il une fraction?</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5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5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50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5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50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5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16" grpId="6"/>
      <p:bldP build="whole" bldLvl="1" animBg="1" rev="0" advAuto="0" spid="505" grpId="7"/>
      <p:bldP build="whole" bldLvl="1" animBg="1" rev="0" advAuto="0" spid="513" grpId="3"/>
      <p:bldP build="whole" bldLvl="1" animBg="1" rev="0" advAuto="0" spid="514" grpId="2"/>
      <p:bldP build="whole" bldLvl="1" animBg="1" rev="0" advAuto="0" spid="506" grpId="5"/>
      <p:bldP build="whole" bldLvl="1" animBg="1" rev="0" advAuto="0" spid="517" grpId="8"/>
      <p:bldP build="whole" bldLvl="1" animBg="1" rev="0" advAuto="0" spid="504" grpId="1"/>
      <p:bldP build="whole" bldLvl="1" animBg="1" rev="0" advAuto="0" spid="515" grpId="4"/>
    </p:bldLst>
  </p:timing>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19" name="Shape 519"/>
          <p:cNvSpPr/>
          <p:nvPr>
            <p:ph type="body" idx="13"/>
          </p:nvPr>
        </p:nvSpPr>
        <p:spPr>
          <a:xfrm>
            <a:off x="4203700" y="266700"/>
            <a:ext cx="2743200" cy="762000"/>
          </a:xfrm>
          <a:prstGeom prst="roundRect">
            <a:avLst>
              <a:gd name="adj" fmla="val 50000"/>
            </a:avLst>
          </a:prstGeom>
        </p:spPr>
        <p:txBody>
          <a:bodyPr/>
          <a:lstStyle/>
          <a:p>
            <a:pPr/>
            <a:r>
              <a:t>Théorème:</a:t>
            </a:r>
          </a:p>
        </p:txBody>
      </p:sp>
      <p:sp>
        <p:nvSpPr>
          <p:cNvPr id="520" name="Shape 520"/>
          <p:cNvSpPr/>
          <p:nvPr>
            <p:ph type="body" idx="14"/>
          </p:nvPr>
        </p:nvSpPr>
        <p:spPr>
          <a:xfrm>
            <a:off x="127000" y="3340100"/>
            <a:ext cx="2743200" cy="698500"/>
          </a:xfrm>
          <a:prstGeom prst="roundRect">
            <a:avLst>
              <a:gd name="adj" fmla="val 50000"/>
            </a:avLst>
          </a:prstGeom>
        </p:spPr>
        <p:txBody>
          <a:bodyPr/>
          <a:lstStyle/>
          <a:p>
            <a:pPr/>
            <a:r>
              <a:t>Preuve:</a:t>
            </a:r>
          </a:p>
        </p:txBody>
      </p:sp>
      <p:pic>
        <p:nvPicPr>
          <p:cNvPr id="521" name="droppedImage.pdf"/>
          <p:cNvPicPr>
            <a:picLocks noChangeAspect="1"/>
          </p:cNvPicPr>
          <p:nvPr/>
        </p:nvPicPr>
        <p:blipFill>
          <a:blip r:embed="rId2">
            <a:extLst/>
          </a:blip>
          <a:stretch>
            <a:fillRect/>
          </a:stretch>
        </p:blipFill>
        <p:spPr>
          <a:xfrm>
            <a:off x="7366000" y="419100"/>
            <a:ext cx="1485900" cy="546100"/>
          </a:xfrm>
          <a:prstGeom prst="rect">
            <a:avLst/>
          </a:prstGeom>
          <a:ln w="12700">
            <a:miter lim="400000"/>
          </a:ln>
        </p:spPr>
      </p:pic>
      <p:sp>
        <p:nvSpPr>
          <p:cNvPr id="522" name="Shape 522"/>
          <p:cNvSpPr/>
          <p:nvPr/>
        </p:nvSpPr>
        <p:spPr>
          <a:xfrm>
            <a:off x="2108" y="1130300"/>
            <a:ext cx="129921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Nous allons prouver ceci par contradiction.</a:t>
            </a:r>
          </a:p>
        </p:txBody>
      </p:sp>
      <p:grpSp>
        <p:nvGrpSpPr>
          <p:cNvPr id="525" name="Group 525"/>
          <p:cNvGrpSpPr/>
          <p:nvPr/>
        </p:nvGrpSpPr>
        <p:grpSpPr>
          <a:xfrm>
            <a:off x="2936453" y="3416300"/>
            <a:ext cx="3781847" cy="622300"/>
            <a:chOff x="0" y="0"/>
            <a:chExt cx="3781846" cy="622300"/>
          </a:xfrm>
        </p:grpSpPr>
        <p:sp>
          <p:nvSpPr>
            <p:cNvPr id="523" name="Shape 523"/>
            <p:cNvSpPr/>
            <p:nvPr/>
          </p:nvSpPr>
          <p:spPr>
            <a:xfrm>
              <a:off x="0" y="0"/>
              <a:ext cx="219581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Supposons </a:t>
              </a:r>
            </a:p>
          </p:txBody>
        </p:sp>
        <p:pic>
          <p:nvPicPr>
            <p:cNvPr id="524" name="droppedImage.pdf"/>
            <p:cNvPicPr>
              <a:picLocks noChangeAspect="1"/>
            </p:cNvPicPr>
            <p:nvPr/>
          </p:nvPicPr>
          <p:blipFill>
            <a:blip r:embed="rId3">
              <a:extLst/>
            </a:blip>
            <a:stretch>
              <a:fillRect/>
            </a:stretch>
          </p:blipFill>
          <p:spPr>
            <a:xfrm>
              <a:off x="2295946" y="76200"/>
              <a:ext cx="1485901" cy="520700"/>
            </a:xfrm>
            <a:prstGeom prst="rect">
              <a:avLst/>
            </a:prstGeom>
            <a:ln w="12700" cap="flat">
              <a:noFill/>
              <a:miter lim="400000"/>
            </a:ln>
            <a:effectLst/>
          </p:spPr>
        </p:pic>
      </p:grpSp>
      <p:pic>
        <p:nvPicPr>
          <p:cNvPr id="526" name="droppedImage.pdf"/>
          <p:cNvPicPr>
            <a:picLocks noChangeAspect="1"/>
          </p:cNvPicPr>
          <p:nvPr/>
        </p:nvPicPr>
        <p:blipFill>
          <a:blip r:embed="rId4">
            <a:extLst/>
          </a:blip>
          <a:stretch>
            <a:fillRect/>
          </a:stretch>
        </p:blipFill>
        <p:spPr>
          <a:xfrm>
            <a:off x="9169400" y="3365500"/>
            <a:ext cx="1473200" cy="927100"/>
          </a:xfrm>
          <a:prstGeom prst="rect">
            <a:avLst/>
          </a:prstGeom>
          <a:ln w="12700">
            <a:miter lim="400000"/>
          </a:ln>
        </p:spPr>
      </p:pic>
      <p:sp>
        <p:nvSpPr>
          <p:cNvPr id="527" name="Shape 527"/>
          <p:cNvSpPr/>
          <p:nvPr/>
        </p:nvSpPr>
        <p:spPr>
          <a:xfrm>
            <a:off x="7051935" y="3429000"/>
            <a:ext cx="20674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à dire</a:t>
            </a:r>
          </a:p>
        </p:txBody>
      </p:sp>
      <p:sp>
        <p:nvSpPr>
          <p:cNvPr id="528" name="Shape 528"/>
          <p:cNvSpPr/>
          <p:nvPr/>
        </p:nvSpPr>
        <p:spPr>
          <a:xfrm>
            <a:off x="2731070" y="4292600"/>
            <a:ext cx="352097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sa fraction réduite.</a:t>
            </a:r>
          </a:p>
        </p:txBody>
      </p:sp>
      <p:pic>
        <p:nvPicPr>
          <p:cNvPr id="529" name="droppedImage.pdf"/>
          <p:cNvPicPr>
            <a:picLocks noChangeAspect="1"/>
          </p:cNvPicPr>
          <p:nvPr/>
        </p:nvPicPr>
        <p:blipFill>
          <a:blip r:embed="rId5">
            <a:extLst/>
          </a:blip>
          <a:stretch>
            <a:fillRect/>
          </a:stretch>
        </p:blipFill>
        <p:spPr>
          <a:xfrm>
            <a:off x="6718300" y="4203700"/>
            <a:ext cx="1320800" cy="1104900"/>
          </a:xfrm>
          <a:prstGeom prst="rect">
            <a:avLst/>
          </a:prstGeom>
          <a:ln w="12700">
            <a:miter lim="400000"/>
          </a:ln>
        </p:spPr>
      </p:pic>
      <p:pic>
        <p:nvPicPr>
          <p:cNvPr id="530" name="droppedImage.pdf"/>
          <p:cNvPicPr>
            <a:picLocks noChangeAspect="1"/>
          </p:cNvPicPr>
          <p:nvPr/>
        </p:nvPicPr>
        <p:blipFill>
          <a:blip r:embed="rId6">
            <a:extLst/>
          </a:blip>
          <a:stretch>
            <a:fillRect/>
          </a:stretch>
        </p:blipFill>
        <p:spPr>
          <a:xfrm>
            <a:off x="8356600" y="4508500"/>
            <a:ext cx="2501900" cy="495300"/>
          </a:xfrm>
          <a:prstGeom prst="rect">
            <a:avLst/>
          </a:prstGeom>
          <a:ln w="12700">
            <a:miter lim="400000"/>
          </a:ln>
        </p:spPr>
      </p:pic>
      <p:sp>
        <p:nvSpPr>
          <p:cNvPr id="531" name="Shape 531"/>
          <p:cNvSpPr/>
          <p:nvPr/>
        </p:nvSpPr>
        <p:spPr>
          <a:xfrm>
            <a:off x="109946" y="1676400"/>
            <a:ext cx="12810308" cy="1143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C’est-à-dire, on suppose le contraire et si cette supposition entraîne </a:t>
            </a:r>
          </a:p>
          <a:p>
            <a:pPr/>
            <a:r>
              <a:t>une contradiction, cela voudra dire que notre supposition était fausse.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5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5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5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5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5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52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53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31" grpId="2"/>
      <p:bldP build="whole" bldLvl="1" animBg="1" rev="0" advAuto="0" spid="520" grpId="3"/>
      <p:bldP build="whole" bldLvl="1" animBg="1" rev="0" advAuto="0" spid="522" grpId="1"/>
      <p:bldP build="whole" bldLvl="1" animBg="1" rev="0" advAuto="0" spid="528" grpId="7"/>
      <p:bldP build="whole" bldLvl="1" animBg="1" rev="0" advAuto="0" spid="529" grpId="8"/>
      <p:bldP build="whole" bldLvl="1" animBg="1" rev="0" advAuto="0" spid="530" grpId="9"/>
      <p:bldP build="whole" bldLvl="1" animBg="1" rev="0" advAuto="0" spid="525" grpId="4"/>
      <p:bldP build="whole" bldLvl="1" animBg="1" rev="0" advAuto="0" spid="526" grpId="6"/>
      <p:bldP build="whole" bldLvl="1" animBg="1" rev="0" advAuto="0" spid="527" grpId="5"/>
    </p:bldLst>
  </p:timing>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533" name="Shape 533"/>
          <p:cNvSpPr/>
          <p:nvPr/>
        </p:nvSpPr>
        <p:spPr>
          <a:xfrm>
            <a:off x="9436100" y="1511300"/>
            <a:ext cx="1879600" cy="622300"/>
          </a:xfrm>
          <a:prstGeom prst="roundRect">
            <a:avLst>
              <a:gd name="adj" fmla="val 30612"/>
            </a:avLst>
          </a:prstGeom>
          <a:solidFill>
            <a:srgbClr val="E392FE"/>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534" name="Shape 534"/>
          <p:cNvSpPr/>
          <p:nvPr/>
        </p:nvSpPr>
        <p:spPr>
          <a:xfrm>
            <a:off x="9461500" y="165100"/>
            <a:ext cx="1638300" cy="1270000"/>
          </a:xfrm>
          <a:prstGeom prst="roundRect">
            <a:avLst>
              <a:gd name="adj" fmla="val 15000"/>
            </a:avLst>
          </a:prstGeom>
          <a:solidFill>
            <a:srgbClr val="FFC677"/>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535" name="Shape 535"/>
          <p:cNvSpPr/>
          <p:nvPr/>
        </p:nvSpPr>
        <p:spPr>
          <a:xfrm>
            <a:off x="3568700" y="1562100"/>
            <a:ext cx="2933700" cy="647700"/>
          </a:xfrm>
          <a:prstGeom prst="roundRect">
            <a:avLst>
              <a:gd name="adj" fmla="val 29412"/>
            </a:avLst>
          </a:prstGeom>
          <a:solidFill>
            <a:srgbClr val="53D5FD"/>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536" name="Shape 536"/>
          <p:cNvSpPr/>
          <p:nvPr>
            <p:ph type="body" idx="14"/>
          </p:nvPr>
        </p:nvSpPr>
        <p:spPr>
          <a:xfrm>
            <a:off x="469900" y="393700"/>
            <a:ext cx="2743200" cy="698500"/>
          </a:xfrm>
          <a:prstGeom prst="roundRect">
            <a:avLst>
              <a:gd name="adj" fmla="val 50000"/>
            </a:avLst>
          </a:prstGeom>
        </p:spPr>
        <p:txBody>
          <a:bodyPr/>
          <a:lstStyle/>
          <a:p>
            <a:pPr/>
            <a:r>
              <a:t>Preuve:</a:t>
            </a:r>
          </a:p>
        </p:txBody>
      </p:sp>
      <p:grpSp>
        <p:nvGrpSpPr>
          <p:cNvPr id="539" name="Group 539"/>
          <p:cNvGrpSpPr/>
          <p:nvPr/>
        </p:nvGrpSpPr>
        <p:grpSpPr>
          <a:xfrm>
            <a:off x="3279353" y="469900"/>
            <a:ext cx="3781847" cy="622300"/>
            <a:chOff x="0" y="0"/>
            <a:chExt cx="3781846" cy="622300"/>
          </a:xfrm>
        </p:grpSpPr>
        <p:sp>
          <p:nvSpPr>
            <p:cNvPr id="537" name="Shape 537"/>
            <p:cNvSpPr/>
            <p:nvPr/>
          </p:nvSpPr>
          <p:spPr>
            <a:xfrm>
              <a:off x="0" y="0"/>
              <a:ext cx="219581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Supposons </a:t>
              </a:r>
            </a:p>
          </p:txBody>
        </p:sp>
        <p:pic>
          <p:nvPicPr>
            <p:cNvPr id="538" name="droppedImage.pdf"/>
            <p:cNvPicPr>
              <a:picLocks noChangeAspect="1"/>
            </p:cNvPicPr>
            <p:nvPr/>
          </p:nvPicPr>
          <p:blipFill>
            <a:blip r:embed="rId2">
              <a:extLst/>
            </a:blip>
            <a:stretch>
              <a:fillRect/>
            </a:stretch>
          </p:blipFill>
          <p:spPr>
            <a:xfrm>
              <a:off x="2295946" y="76200"/>
              <a:ext cx="1485901" cy="520700"/>
            </a:xfrm>
            <a:prstGeom prst="rect">
              <a:avLst/>
            </a:prstGeom>
            <a:ln w="12700" cap="flat">
              <a:noFill/>
              <a:miter lim="400000"/>
            </a:ln>
            <a:effectLst/>
          </p:spPr>
        </p:pic>
      </p:grpSp>
      <p:pic>
        <p:nvPicPr>
          <p:cNvPr id="540" name="droppedImage.pdf"/>
          <p:cNvPicPr>
            <a:picLocks noChangeAspect="1"/>
          </p:cNvPicPr>
          <p:nvPr/>
        </p:nvPicPr>
        <p:blipFill>
          <a:blip r:embed="rId3">
            <a:extLst/>
          </a:blip>
          <a:stretch>
            <a:fillRect/>
          </a:stretch>
        </p:blipFill>
        <p:spPr>
          <a:xfrm>
            <a:off x="9512300" y="419100"/>
            <a:ext cx="1473200" cy="927100"/>
          </a:xfrm>
          <a:prstGeom prst="rect">
            <a:avLst/>
          </a:prstGeom>
          <a:ln w="12700">
            <a:miter lim="400000"/>
          </a:ln>
        </p:spPr>
      </p:pic>
      <p:sp>
        <p:nvSpPr>
          <p:cNvPr id="541" name="Shape 541"/>
          <p:cNvSpPr/>
          <p:nvPr/>
        </p:nvSpPr>
        <p:spPr>
          <a:xfrm>
            <a:off x="7394835" y="482600"/>
            <a:ext cx="20674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à dire</a:t>
            </a:r>
          </a:p>
        </p:txBody>
      </p:sp>
      <p:sp>
        <p:nvSpPr>
          <p:cNvPr id="542" name="Shape 542"/>
          <p:cNvSpPr/>
          <p:nvPr/>
        </p:nvSpPr>
        <p:spPr>
          <a:xfrm>
            <a:off x="3073970" y="1498600"/>
            <a:ext cx="352097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sa fraction réduite.</a:t>
            </a:r>
          </a:p>
        </p:txBody>
      </p:sp>
      <p:pic>
        <p:nvPicPr>
          <p:cNvPr id="543" name="droppedImage.pdf"/>
          <p:cNvPicPr>
            <a:picLocks noChangeAspect="1"/>
          </p:cNvPicPr>
          <p:nvPr/>
        </p:nvPicPr>
        <p:blipFill>
          <a:blip r:embed="rId4">
            <a:extLst/>
          </a:blip>
          <a:stretch>
            <a:fillRect/>
          </a:stretch>
        </p:blipFill>
        <p:spPr>
          <a:xfrm>
            <a:off x="7061200" y="1257300"/>
            <a:ext cx="1320800" cy="1104900"/>
          </a:xfrm>
          <a:prstGeom prst="rect">
            <a:avLst/>
          </a:prstGeom>
          <a:ln w="12700">
            <a:miter lim="400000"/>
          </a:ln>
        </p:spPr>
      </p:pic>
      <p:pic>
        <p:nvPicPr>
          <p:cNvPr id="544" name="droppedImage.pdf"/>
          <p:cNvPicPr>
            <a:picLocks noChangeAspect="1"/>
          </p:cNvPicPr>
          <p:nvPr/>
        </p:nvPicPr>
        <p:blipFill>
          <a:blip r:embed="rId5">
            <a:extLst/>
          </a:blip>
          <a:stretch>
            <a:fillRect/>
          </a:stretch>
        </p:blipFill>
        <p:spPr>
          <a:xfrm>
            <a:off x="8699500" y="1562100"/>
            <a:ext cx="2501900" cy="495300"/>
          </a:xfrm>
          <a:prstGeom prst="rect">
            <a:avLst/>
          </a:prstGeom>
          <a:ln w="12700">
            <a:miter lim="400000"/>
          </a:ln>
        </p:spPr>
      </p:pic>
      <p:sp>
        <p:nvSpPr>
          <p:cNvPr id="545" name="Shape 545"/>
          <p:cNvSpPr/>
          <p:nvPr/>
        </p:nvSpPr>
        <p:spPr>
          <a:xfrm>
            <a:off x="254000" y="4076700"/>
            <a:ext cx="4572000" cy="4572000"/>
          </a:xfrm>
          <a:prstGeom prst="rect">
            <a:avLst/>
          </a:prstGeom>
          <a:ln w="25400">
            <a:solidFill>
              <a:srgbClr val="0056D6"/>
            </a:solidFill>
            <a:miter lim="400000"/>
          </a:ln>
        </p:spPr>
        <p:txBody>
          <a:bodyPr lIns="50800" tIns="50800" rIns="50800" bIns="50800" anchor="ctr"/>
          <a:lstStyle/>
          <a:p>
            <a:pPr>
              <a:defRPr sz="4000"/>
            </a:pPr>
          </a:p>
        </p:txBody>
      </p:sp>
      <p:sp>
        <p:nvSpPr>
          <p:cNvPr id="546" name="Shape 546"/>
          <p:cNvSpPr/>
          <p:nvPr/>
        </p:nvSpPr>
        <p:spPr>
          <a:xfrm>
            <a:off x="5181600" y="5346700"/>
            <a:ext cx="3302000" cy="3302000"/>
          </a:xfrm>
          <a:prstGeom prst="rect">
            <a:avLst/>
          </a:prstGeom>
          <a:ln w="25400">
            <a:solidFill>
              <a:srgbClr val="FF4013"/>
            </a:solidFill>
            <a:miter lim="400000"/>
          </a:ln>
        </p:spPr>
        <p:txBody>
          <a:bodyPr lIns="50800" tIns="50800" rIns="50800" bIns="50800" anchor="ctr"/>
          <a:lstStyle/>
          <a:p>
            <a:pPr>
              <a:defRPr sz="4000"/>
            </a:pPr>
          </a:p>
        </p:txBody>
      </p:sp>
      <p:sp>
        <p:nvSpPr>
          <p:cNvPr id="547" name="Shape 547"/>
          <p:cNvSpPr/>
          <p:nvPr/>
        </p:nvSpPr>
        <p:spPr>
          <a:xfrm>
            <a:off x="8775700" y="5346700"/>
            <a:ext cx="3302000" cy="3302000"/>
          </a:xfrm>
          <a:prstGeom prst="rect">
            <a:avLst/>
          </a:prstGeom>
          <a:ln w="25400">
            <a:solidFill>
              <a:srgbClr val="FF4013"/>
            </a:solidFill>
            <a:miter lim="400000"/>
          </a:ln>
        </p:spPr>
        <p:txBody>
          <a:bodyPr lIns="50800" tIns="50800" rIns="50800" bIns="50800" anchor="ctr"/>
          <a:lstStyle/>
          <a:p>
            <a:pPr>
              <a:defRPr sz="4000"/>
            </a:pPr>
          </a:p>
        </p:txBody>
      </p:sp>
      <p:pic>
        <p:nvPicPr>
          <p:cNvPr id="548" name="droppedImage.pdf"/>
          <p:cNvPicPr>
            <a:picLocks noChangeAspect="1"/>
          </p:cNvPicPr>
          <p:nvPr/>
        </p:nvPicPr>
        <p:blipFill>
          <a:blip r:embed="rId6">
            <a:extLst/>
          </a:blip>
          <a:stretch>
            <a:fillRect/>
          </a:stretch>
        </p:blipFill>
        <p:spPr>
          <a:xfrm>
            <a:off x="2286000" y="9004300"/>
            <a:ext cx="254000" cy="304800"/>
          </a:xfrm>
          <a:prstGeom prst="rect">
            <a:avLst/>
          </a:prstGeom>
          <a:ln w="12700">
            <a:miter lim="400000"/>
          </a:ln>
        </p:spPr>
      </p:pic>
      <p:pic>
        <p:nvPicPr>
          <p:cNvPr id="549" name="droppedImage.pdf"/>
          <p:cNvPicPr>
            <a:picLocks noChangeAspect="1"/>
          </p:cNvPicPr>
          <p:nvPr/>
        </p:nvPicPr>
        <p:blipFill>
          <a:blip r:embed="rId7">
            <a:extLst/>
          </a:blip>
          <a:stretch>
            <a:fillRect/>
          </a:stretch>
        </p:blipFill>
        <p:spPr>
          <a:xfrm>
            <a:off x="6858000" y="8851900"/>
            <a:ext cx="203200" cy="304800"/>
          </a:xfrm>
          <a:prstGeom prst="rect">
            <a:avLst/>
          </a:prstGeom>
          <a:ln w="12700">
            <a:miter lim="400000"/>
          </a:ln>
        </p:spPr>
      </p:pic>
      <p:pic>
        <p:nvPicPr>
          <p:cNvPr id="550" name="droppedImage.pdf"/>
          <p:cNvPicPr>
            <a:picLocks noChangeAspect="1"/>
          </p:cNvPicPr>
          <p:nvPr/>
        </p:nvPicPr>
        <p:blipFill>
          <a:blip r:embed="rId7">
            <a:extLst/>
          </a:blip>
          <a:stretch>
            <a:fillRect/>
          </a:stretch>
        </p:blipFill>
        <p:spPr>
          <a:xfrm>
            <a:off x="10426700" y="8851900"/>
            <a:ext cx="203200" cy="304800"/>
          </a:xfrm>
          <a:prstGeom prst="rect">
            <a:avLst/>
          </a:prstGeom>
          <a:ln w="12700">
            <a:miter lim="400000"/>
          </a:ln>
        </p:spPr>
      </p:pic>
      <p:grpSp>
        <p:nvGrpSpPr>
          <p:cNvPr id="554" name="Group 554"/>
          <p:cNvGrpSpPr/>
          <p:nvPr/>
        </p:nvGrpSpPr>
        <p:grpSpPr>
          <a:xfrm>
            <a:off x="678160" y="2451100"/>
            <a:ext cx="11326416" cy="622300"/>
            <a:chOff x="0" y="0"/>
            <a:chExt cx="11326415" cy="622300"/>
          </a:xfrm>
        </p:grpSpPr>
        <p:sp>
          <p:nvSpPr>
            <p:cNvPr id="551" name="Shape 551"/>
            <p:cNvSpPr/>
            <p:nvPr/>
          </p:nvSpPr>
          <p:spPr>
            <a:xfrm>
              <a:off x="0" y="0"/>
              <a:ext cx="1132641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lvl1pPr algn="l"/>
            </a:lstStyle>
            <a:p>
              <a:pPr/>
              <a:r>
                <a:t>Implique que     et     sont les plus petits entiers qui respectent</a:t>
              </a:r>
            </a:p>
          </p:txBody>
        </p:sp>
        <p:pic>
          <p:nvPicPr>
            <p:cNvPr id="552" name="droppedImage.pdf"/>
            <p:cNvPicPr>
              <a:picLocks noChangeAspect="1"/>
            </p:cNvPicPr>
            <p:nvPr/>
          </p:nvPicPr>
          <p:blipFill>
            <a:blip r:embed="rId6">
              <a:extLst/>
            </a:blip>
            <a:stretch>
              <a:fillRect/>
            </a:stretch>
          </p:blipFill>
          <p:spPr>
            <a:xfrm>
              <a:off x="2674639" y="266700"/>
              <a:ext cx="254001" cy="304800"/>
            </a:xfrm>
            <a:prstGeom prst="rect">
              <a:avLst/>
            </a:prstGeom>
            <a:ln w="12700" cap="flat">
              <a:noFill/>
              <a:miter lim="400000"/>
            </a:ln>
            <a:effectLst/>
          </p:spPr>
        </p:pic>
        <p:pic>
          <p:nvPicPr>
            <p:cNvPr id="553" name="droppedImage.pdf"/>
            <p:cNvPicPr>
              <a:picLocks noChangeAspect="1"/>
            </p:cNvPicPr>
            <p:nvPr/>
          </p:nvPicPr>
          <p:blipFill>
            <a:blip r:embed="rId7">
              <a:extLst/>
            </a:blip>
            <a:stretch>
              <a:fillRect/>
            </a:stretch>
          </p:blipFill>
          <p:spPr>
            <a:xfrm>
              <a:off x="3601739" y="266700"/>
              <a:ext cx="203201" cy="304800"/>
            </a:xfrm>
            <a:prstGeom prst="rect">
              <a:avLst/>
            </a:prstGeom>
            <a:ln w="12700" cap="flat">
              <a:noFill/>
              <a:miter lim="400000"/>
            </a:ln>
            <a:effectLst/>
          </p:spPr>
        </p:pic>
      </p:grpSp>
      <p:sp>
        <p:nvSpPr>
          <p:cNvPr id="555" name="Shape 555"/>
          <p:cNvSpPr/>
          <p:nvPr/>
        </p:nvSpPr>
        <p:spPr>
          <a:xfrm>
            <a:off x="672641" y="3238500"/>
            <a:ext cx="309123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et donc ça aussi.</a:t>
            </a:r>
          </a:p>
        </p:txBody>
      </p:sp>
      <p:sp>
        <p:nvSpPr>
          <p:cNvPr id="556" name="Shape 556"/>
          <p:cNvSpPr/>
          <p:nvPr/>
        </p:nvSpPr>
        <p:spPr>
          <a:xfrm>
            <a:off x="4416102" y="3238500"/>
            <a:ext cx="815191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peut interpréter ceci géométriquement. </a:t>
            </a:r>
          </a:p>
        </p:txBody>
      </p:sp>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5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55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53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55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545"/>
                                        </p:tgtEl>
                                        <p:attrNameLst>
                                          <p:attrName>style.visibility</p:attrName>
                                        </p:attrNameLst>
                                      </p:cBhvr>
                                      <p:to>
                                        <p:strVal val="visible"/>
                                      </p:to>
                                    </p:set>
                                  </p:childTnLst>
                                </p:cTn>
                              </p:par>
                            </p:childTnLst>
                          </p:cTn>
                        </p:par>
                        <p:par>
                          <p:cTn id="31" fill="hold">
                            <p:stCondLst>
                              <p:cond delay="0"/>
                            </p:stCondLst>
                            <p:childTnLst>
                              <p:par>
                                <p:cTn id="32" presetClass="entr" nodeType="afterEffect" presetSubtype="0" presetID="1" grpId="8" fill="hold">
                                  <p:stCondLst>
                                    <p:cond delay="0"/>
                                  </p:stCondLst>
                                  <p:iterate type="el" backwards="0">
                                    <p:tmAbs val="0"/>
                                  </p:iterate>
                                  <p:childTnLst>
                                    <p:set>
                                      <p:cBhvr>
                                        <p:cTn id="33" fill="hold"/>
                                        <p:tgtEl>
                                          <p:spTgt spid="548"/>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Class="entr" nodeType="clickEffect" presetSubtype="0" presetID="1" grpId="9" fill="hold">
                                  <p:stCondLst>
                                    <p:cond delay="0"/>
                                  </p:stCondLst>
                                  <p:iterate type="el" backwards="0">
                                    <p:tmAbs val="0"/>
                                  </p:iterate>
                                  <p:childTnLst>
                                    <p:set>
                                      <p:cBhvr>
                                        <p:cTn id="37" fill="hold"/>
                                        <p:tgtEl>
                                          <p:spTgt spid="546"/>
                                        </p:tgtEl>
                                        <p:attrNameLst>
                                          <p:attrName>style.visibility</p:attrName>
                                        </p:attrNameLst>
                                      </p:cBhvr>
                                      <p:to>
                                        <p:strVal val="visible"/>
                                      </p:to>
                                    </p:set>
                                  </p:childTnLst>
                                </p:cTn>
                              </p:par>
                            </p:childTnLst>
                          </p:cTn>
                        </p:par>
                        <p:par>
                          <p:cTn id="38" fill="hold">
                            <p:stCondLst>
                              <p:cond delay="0"/>
                            </p:stCondLst>
                            <p:childTnLst>
                              <p:par>
                                <p:cTn id="39" presetClass="entr" nodeType="afterEffect" presetSubtype="0" presetID="1" grpId="10" fill="hold">
                                  <p:stCondLst>
                                    <p:cond delay="0"/>
                                  </p:stCondLst>
                                  <p:iterate type="el" backwards="0">
                                    <p:tmAbs val="0"/>
                                  </p:iterate>
                                  <p:childTnLst>
                                    <p:set>
                                      <p:cBhvr>
                                        <p:cTn id="40" fill="hold"/>
                                        <p:tgtEl>
                                          <p:spTgt spid="54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1" fill="hold">
                                  <p:stCondLst>
                                    <p:cond delay="0"/>
                                  </p:stCondLst>
                                  <p:iterate type="el" backwards="0">
                                    <p:tmAbs val="0"/>
                                  </p:iterate>
                                  <p:childTnLst>
                                    <p:set>
                                      <p:cBhvr>
                                        <p:cTn id="44" fill="hold"/>
                                        <p:tgtEl>
                                          <p:spTgt spid="547"/>
                                        </p:tgtEl>
                                        <p:attrNameLst>
                                          <p:attrName>style.visibility</p:attrName>
                                        </p:attrNameLst>
                                      </p:cBhvr>
                                      <p:to>
                                        <p:strVal val="visible"/>
                                      </p:to>
                                    </p:set>
                                  </p:childTnLst>
                                </p:cTn>
                              </p:par>
                            </p:childTnLst>
                          </p:cTn>
                        </p:par>
                        <p:par>
                          <p:cTn id="45" fill="hold">
                            <p:stCondLst>
                              <p:cond delay="0"/>
                            </p:stCondLst>
                            <p:childTnLst>
                              <p:par>
                                <p:cTn id="46" presetClass="entr" nodeType="afterEffect" presetSubtype="0" presetID="1" grpId="12" fill="hold">
                                  <p:stCondLst>
                                    <p:cond delay="0"/>
                                  </p:stCondLst>
                                  <p:iterate type="el" backwards="0">
                                    <p:tmAbs val="0"/>
                                  </p:iterate>
                                  <p:childTnLst>
                                    <p:set>
                                      <p:cBhvr>
                                        <p:cTn id="47" fill="hold"/>
                                        <p:tgtEl>
                                          <p:spTgt spid="55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49" grpId="10"/>
      <p:bldP build="whole" bldLvl="1" animBg="1" rev="0" advAuto="0" spid="554" grpId="2"/>
      <p:bldP build="whole" bldLvl="1" animBg="1" rev="0" advAuto="0" spid="555" grpId="4"/>
      <p:bldP build="whole" bldLvl="1" animBg="1" rev="0" advAuto="0" spid="534" grpId="3"/>
      <p:bldP build="whole" bldLvl="1" animBg="1" rev="0" advAuto="0" spid="547" grpId="11"/>
      <p:bldP build="whole" bldLvl="1" animBg="1" rev="0" advAuto="0" spid="545" grpId="7"/>
      <p:bldP build="whole" bldLvl="1" animBg="1" rev="0" advAuto="0" spid="548" grpId="8"/>
      <p:bldP build="whole" bldLvl="1" animBg="1" rev="0" advAuto="0" spid="550" grpId="12"/>
      <p:bldP build="whole" bldLvl="1" animBg="1" rev="0" advAuto="0" spid="535" grpId="1"/>
      <p:bldP build="whole" bldLvl="1" animBg="1" rev="0" advAuto="0" spid="533" grpId="5"/>
      <p:bldP build="whole" bldLvl="1" animBg="1" rev="0" advAuto="0" spid="556" grpId="6"/>
      <p:bldP build="whole" bldLvl="1" animBg="1" rev="0" advAuto="0" spid="546" grpId="9"/>
    </p:bldLst>
  </p:timing>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560" name="Group 560"/>
          <p:cNvGrpSpPr/>
          <p:nvPr/>
        </p:nvGrpSpPr>
        <p:grpSpPr>
          <a:xfrm>
            <a:off x="1143000" y="3911600"/>
            <a:ext cx="4572000" cy="4572000"/>
            <a:chOff x="0" y="0"/>
            <a:chExt cx="4572000" cy="4572000"/>
          </a:xfrm>
        </p:grpSpPr>
        <p:sp>
          <p:nvSpPr>
            <p:cNvPr id="558" name="Shape 558"/>
            <p:cNvSpPr/>
            <p:nvPr/>
          </p:nvSpPr>
          <p:spPr>
            <a:xfrm>
              <a:off x="0" y="0"/>
              <a:ext cx="1270000" cy="1270000"/>
            </a:xfrm>
            <a:prstGeom prst="rect">
              <a:avLst/>
            </a:prstGeom>
            <a:solidFill>
              <a:srgbClr val="B1DD8C"/>
            </a:solidFill>
            <a:ln w="25400" cap="flat">
              <a:noFill/>
              <a:miter lim="400000"/>
            </a:ln>
            <a:effectLst/>
          </p:spPr>
          <p:txBody>
            <a:bodyPr wrap="square" lIns="50800" tIns="50800" rIns="50800" bIns="50800" numCol="1" anchor="ctr">
              <a:noAutofit/>
            </a:bodyPr>
            <a:lstStyle/>
            <a:p>
              <a:pPr>
                <a:defRPr sz="4000"/>
              </a:pPr>
            </a:p>
          </p:txBody>
        </p:sp>
        <p:sp>
          <p:nvSpPr>
            <p:cNvPr id="559" name="Shape 559"/>
            <p:cNvSpPr/>
            <p:nvPr/>
          </p:nvSpPr>
          <p:spPr>
            <a:xfrm>
              <a:off x="3302000" y="3302000"/>
              <a:ext cx="1270000" cy="1270000"/>
            </a:xfrm>
            <a:prstGeom prst="rect">
              <a:avLst/>
            </a:prstGeom>
            <a:solidFill>
              <a:srgbClr val="B1DD8C"/>
            </a:solidFill>
            <a:ln w="25400" cap="flat">
              <a:noFill/>
              <a:miter lim="400000"/>
            </a:ln>
            <a:effectLst/>
          </p:spPr>
          <p:txBody>
            <a:bodyPr wrap="square" lIns="50800" tIns="50800" rIns="50800" bIns="50800" numCol="1" anchor="ctr">
              <a:noAutofit/>
            </a:bodyPr>
            <a:lstStyle/>
            <a:p>
              <a:pPr>
                <a:defRPr sz="4000"/>
              </a:pPr>
            </a:p>
          </p:txBody>
        </p:sp>
      </p:grpSp>
      <p:sp>
        <p:nvSpPr>
          <p:cNvPr id="561" name="Shape 561"/>
          <p:cNvSpPr/>
          <p:nvPr/>
        </p:nvSpPr>
        <p:spPr>
          <a:xfrm>
            <a:off x="2425700" y="5181600"/>
            <a:ext cx="2019300" cy="2032000"/>
          </a:xfrm>
          <a:prstGeom prst="rect">
            <a:avLst/>
          </a:prstGeom>
          <a:solidFill>
            <a:srgbClr val="BE38F3"/>
          </a:solidFill>
          <a:ln w="25400">
            <a:miter lim="400000"/>
          </a:ln>
        </p:spPr>
        <p:txBody>
          <a:bodyPr lIns="50800" tIns="50800" rIns="50800" bIns="50800" anchor="ctr"/>
          <a:lstStyle/>
          <a:p>
            <a:pPr>
              <a:defRPr sz="4000"/>
            </a:pPr>
          </a:p>
        </p:txBody>
      </p:sp>
      <p:sp>
        <p:nvSpPr>
          <p:cNvPr id="562" name="Shape 562"/>
          <p:cNvSpPr/>
          <p:nvPr>
            <p:ph type="body" idx="14"/>
          </p:nvPr>
        </p:nvSpPr>
        <p:spPr>
          <a:xfrm>
            <a:off x="469900" y="393700"/>
            <a:ext cx="2743200" cy="698500"/>
          </a:xfrm>
          <a:prstGeom prst="roundRect">
            <a:avLst>
              <a:gd name="adj" fmla="val 50000"/>
            </a:avLst>
          </a:prstGeom>
        </p:spPr>
        <p:txBody>
          <a:bodyPr/>
          <a:lstStyle/>
          <a:p>
            <a:pPr/>
            <a:r>
              <a:t>Preuve:</a:t>
            </a:r>
          </a:p>
        </p:txBody>
      </p:sp>
      <p:grpSp>
        <p:nvGrpSpPr>
          <p:cNvPr id="565" name="Group 565"/>
          <p:cNvGrpSpPr/>
          <p:nvPr/>
        </p:nvGrpSpPr>
        <p:grpSpPr>
          <a:xfrm>
            <a:off x="3279353" y="469900"/>
            <a:ext cx="3781847" cy="622300"/>
            <a:chOff x="0" y="0"/>
            <a:chExt cx="3781846" cy="622300"/>
          </a:xfrm>
        </p:grpSpPr>
        <p:sp>
          <p:nvSpPr>
            <p:cNvPr id="563" name="Shape 563"/>
            <p:cNvSpPr/>
            <p:nvPr/>
          </p:nvSpPr>
          <p:spPr>
            <a:xfrm>
              <a:off x="0" y="0"/>
              <a:ext cx="219581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Supposons </a:t>
              </a:r>
            </a:p>
          </p:txBody>
        </p:sp>
        <p:pic>
          <p:nvPicPr>
            <p:cNvPr id="564" name="droppedImage.pdf"/>
            <p:cNvPicPr>
              <a:picLocks noChangeAspect="1"/>
            </p:cNvPicPr>
            <p:nvPr/>
          </p:nvPicPr>
          <p:blipFill>
            <a:blip r:embed="rId2">
              <a:extLst/>
            </a:blip>
            <a:stretch>
              <a:fillRect/>
            </a:stretch>
          </p:blipFill>
          <p:spPr>
            <a:xfrm>
              <a:off x="2295946" y="76200"/>
              <a:ext cx="1485901" cy="520700"/>
            </a:xfrm>
            <a:prstGeom prst="rect">
              <a:avLst/>
            </a:prstGeom>
            <a:ln w="12700" cap="flat">
              <a:noFill/>
              <a:miter lim="400000"/>
            </a:ln>
            <a:effectLst/>
          </p:spPr>
        </p:pic>
      </p:grpSp>
      <p:pic>
        <p:nvPicPr>
          <p:cNvPr id="566" name="droppedImage.pdf"/>
          <p:cNvPicPr>
            <a:picLocks noChangeAspect="1"/>
          </p:cNvPicPr>
          <p:nvPr/>
        </p:nvPicPr>
        <p:blipFill>
          <a:blip r:embed="rId3">
            <a:extLst/>
          </a:blip>
          <a:stretch>
            <a:fillRect/>
          </a:stretch>
        </p:blipFill>
        <p:spPr>
          <a:xfrm>
            <a:off x="9512300" y="419100"/>
            <a:ext cx="1473200" cy="927100"/>
          </a:xfrm>
          <a:prstGeom prst="rect">
            <a:avLst/>
          </a:prstGeom>
          <a:ln w="12700">
            <a:miter lim="400000"/>
          </a:ln>
        </p:spPr>
      </p:pic>
      <p:sp>
        <p:nvSpPr>
          <p:cNvPr id="567" name="Shape 567"/>
          <p:cNvSpPr/>
          <p:nvPr/>
        </p:nvSpPr>
        <p:spPr>
          <a:xfrm>
            <a:off x="7394835" y="482600"/>
            <a:ext cx="20674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à dire</a:t>
            </a:r>
          </a:p>
        </p:txBody>
      </p:sp>
      <p:sp>
        <p:nvSpPr>
          <p:cNvPr id="568" name="Shape 568"/>
          <p:cNvSpPr/>
          <p:nvPr/>
        </p:nvSpPr>
        <p:spPr>
          <a:xfrm>
            <a:off x="3073970" y="1346200"/>
            <a:ext cx="352097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sa fraction réduite.</a:t>
            </a:r>
          </a:p>
        </p:txBody>
      </p:sp>
      <p:pic>
        <p:nvPicPr>
          <p:cNvPr id="569" name="droppedImage.pdf"/>
          <p:cNvPicPr>
            <a:picLocks noChangeAspect="1"/>
          </p:cNvPicPr>
          <p:nvPr/>
        </p:nvPicPr>
        <p:blipFill>
          <a:blip r:embed="rId4">
            <a:extLst/>
          </a:blip>
          <a:stretch>
            <a:fillRect/>
          </a:stretch>
        </p:blipFill>
        <p:spPr>
          <a:xfrm>
            <a:off x="7061200" y="1257300"/>
            <a:ext cx="1320800" cy="1104900"/>
          </a:xfrm>
          <a:prstGeom prst="rect">
            <a:avLst/>
          </a:prstGeom>
          <a:ln w="12700">
            <a:miter lim="400000"/>
          </a:ln>
        </p:spPr>
      </p:pic>
      <p:pic>
        <p:nvPicPr>
          <p:cNvPr id="570" name="droppedImage.pdf"/>
          <p:cNvPicPr>
            <a:picLocks noChangeAspect="1"/>
          </p:cNvPicPr>
          <p:nvPr/>
        </p:nvPicPr>
        <p:blipFill>
          <a:blip r:embed="rId5">
            <a:extLst/>
          </a:blip>
          <a:stretch>
            <a:fillRect/>
          </a:stretch>
        </p:blipFill>
        <p:spPr>
          <a:xfrm>
            <a:off x="8699500" y="1562100"/>
            <a:ext cx="2501900" cy="495300"/>
          </a:xfrm>
          <a:prstGeom prst="rect">
            <a:avLst/>
          </a:prstGeom>
          <a:ln w="12700">
            <a:miter lim="400000"/>
          </a:ln>
        </p:spPr>
      </p:pic>
      <p:sp>
        <p:nvSpPr>
          <p:cNvPr id="571" name="Shape 571"/>
          <p:cNvSpPr/>
          <p:nvPr/>
        </p:nvSpPr>
        <p:spPr>
          <a:xfrm>
            <a:off x="1155700" y="3911600"/>
            <a:ext cx="4572000" cy="4572000"/>
          </a:xfrm>
          <a:prstGeom prst="rect">
            <a:avLst/>
          </a:prstGeom>
          <a:ln w="25400">
            <a:solidFill>
              <a:srgbClr val="0056D6"/>
            </a:solidFill>
            <a:miter lim="400000"/>
          </a:ln>
        </p:spPr>
        <p:txBody>
          <a:bodyPr lIns="50800" tIns="50800" rIns="50800" bIns="50800" anchor="ctr"/>
          <a:lstStyle/>
          <a:p>
            <a:pPr>
              <a:defRPr sz="4000"/>
            </a:pPr>
          </a:p>
        </p:txBody>
      </p:sp>
      <p:sp>
        <p:nvSpPr>
          <p:cNvPr id="572" name="Shape 572"/>
          <p:cNvSpPr/>
          <p:nvPr/>
        </p:nvSpPr>
        <p:spPr>
          <a:xfrm>
            <a:off x="2425700" y="3911600"/>
            <a:ext cx="3302000" cy="3302000"/>
          </a:xfrm>
          <a:prstGeom prst="rect">
            <a:avLst/>
          </a:prstGeom>
          <a:ln w="25400">
            <a:solidFill>
              <a:srgbClr val="FF4013"/>
            </a:solidFill>
            <a:miter lim="400000"/>
          </a:ln>
        </p:spPr>
        <p:txBody>
          <a:bodyPr lIns="50800" tIns="50800" rIns="50800" bIns="50800" anchor="ctr"/>
          <a:lstStyle/>
          <a:p>
            <a:pPr>
              <a:defRPr sz="4000"/>
            </a:pPr>
          </a:p>
        </p:txBody>
      </p:sp>
      <p:sp>
        <p:nvSpPr>
          <p:cNvPr id="573" name="Shape 573"/>
          <p:cNvSpPr/>
          <p:nvPr/>
        </p:nvSpPr>
        <p:spPr>
          <a:xfrm>
            <a:off x="1155700" y="5181600"/>
            <a:ext cx="3302000" cy="3302000"/>
          </a:xfrm>
          <a:prstGeom prst="rect">
            <a:avLst/>
          </a:prstGeom>
          <a:ln w="25400">
            <a:solidFill>
              <a:srgbClr val="FF4013"/>
            </a:solidFill>
            <a:miter lim="400000"/>
          </a:ln>
        </p:spPr>
        <p:txBody>
          <a:bodyPr lIns="50800" tIns="50800" rIns="50800" bIns="50800" anchor="ctr"/>
          <a:lstStyle/>
          <a:p>
            <a:pPr>
              <a:defRPr sz="4000"/>
            </a:pPr>
          </a:p>
        </p:txBody>
      </p:sp>
      <p:pic>
        <p:nvPicPr>
          <p:cNvPr id="574" name="droppedImage.pdf"/>
          <p:cNvPicPr>
            <a:picLocks noChangeAspect="1"/>
          </p:cNvPicPr>
          <p:nvPr/>
        </p:nvPicPr>
        <p:blipFill>
          <a:blip r:embed="rId6">
            <a:extLst/>
          </a:blip>
          <a:stretch>
            <a:fillRect/>
          </a:stretch>
        </p:blipFill>
        <p:spPr>
          <a:xfrm>
            <a:off x="3314700" y="9296400"/>
            <a:ext cx="254000" cy="304800"/>
          </a:xfrm>
          <a:prstGeom prst="rect">
            <a:avLst/>
          </a:prstGeom>
          <a:ln w="12700">
            <a:miter lim="400000"/>
          </a:ln>
        </p:spPr>
      </p:pic>
      <p:pic>
        <p:nvPicPr>
          <p:cNvPr id="575" name="droppedImage.pdf"/>
          <p:cNvPicPr>
            <a:picLocks noChangeAspect="1"/>
          </p:cNvPicPr>
          <p:nvPr/>
        </p:nvPicPr>
        <p:blipFill>
          <a:blip r:embed="rId7">
            <a:extLst/>
          </a:blip>
          <a:stretch>
            <a:fillRect/>
          </a:stretch>
        </p:blipFill>
        <p:spPr>
          <a:xfrm>
            <a:off x="2705100" y="8763000"/>
            <a:ext cx="203200" cy="304800"/>
          </a:xfrm>
          <a:prstGeom prst="rect">
            <a:avLst/>
          </a:prstGeom>
          <a:ln w="12700">
            <a:miter lim="400000"/>
          </a:ln>
        </p:spPr>
      </p:pic>
      <p:pic>
        <p:nvPicPr>
          <p:cNvPr id="576" name="droppedImage.pdf"/>
          <p:cNvPicPr>
            <a:picLocks noChangeAspect="1"/>
          </p:cNvPicPr>
          <p:nvPr/>
        </p:nvPicPr>
        <p:blipFill>
          <a:blip r:embed="rId8">
            <a:extLst/>
          </a:blip>
          <a:stretch>
            <a:fillRect/>
          </a:stretch>
        </p:blipFill>
        <p:spPr>
          <a:xfrm>
            <a:off x="7721600" y="3073400"/>
            <a:ext cx="2082800" cy="469900"/>
          </a:xfrm>
          <a:prstGeom prst="rect">
            <a:avLst/>
          </a:prstGeom>
          <a:ln w="12700">
            <a:miter lim="400000"/>
          </a:ln>
        </p:spPr>
      </p:pic>
      <p:pic>
        <p:nvPicPr>
          <p:cNvPr id="577" name="droppedImage.pdf"/>
          <p:cNvPicPr>
            <a:picLocks noChangeAspect="1"/>
          </p:cNvPicPr>
          <p:nvPr/>
        </p:nvPicPr>
        <p:blipFill>
          <a:blip r:embed="rId9">
            <a:extLst/>
          </a:blip>
          <a:stretch>
            <a:fillRect/>
          </a:stretch>
        </p:blipFill>
        <p:spPr>
          <a:xfrm>
            <a:off x="10071100" y="3175000"/>
            <a:ext cx="2235200" cy="368300"/>
          </a:xfrm>
          <a:prstGeom prst="rect">
            <a:avLst/>
          </a:prstGeom>
          <a:ln w="12700">
            <a:miter lim="400000"/>
          </a:ln>
        </p:spPr>
      </p:pic>
      <p:pic>
        <p:nvPicPr>
          <p:cNvPr id="578" name="droppedImage.pdf"/>
          <p:cNvPicPr>
            <a:picLocks noChangeAspect="1"/>
          </p:cNvPicPr>
          <p:nvPr/>
        </p:nvPicPr>
        <p:blipFill>
          <a:blip r:embed="rId10">
            <a:extLst/>
          </a:blip>
          <a:stretch>
            <a:fillRect/>
          </a:stretch>
        </p:blipFill>
        <p:spPr>
          <a:xfrm>
            <a:off x="10083800" y="3898900"/>
            <a:ext cx="1701800" cy="406400"/>
          </a:xfrm>
          <a:prstGeom prst="rect">
            <a:avLst/>
          </a:prstGeom>
          <a:ln w="12700">
            <a:miter lim="400000"/>
          </a:ln>
        </p:spPr>
      </p:pic>
      <p:pic>
        <p:nvPicPr>
          <p:cNvPr id="579" name="droppedImage.pdf"/>
          <p:cNvPicPr>
            <a:picLocks noChangeAspect="1"/>
          </p:cNvPicPr>
          <p:nvPr/>
        </p:nvPicPr>
        <p:blipFill>
          <a:blip r:embed="rId11">
            <a:extLst/>
          </a:blip>
          <a:stretch>
            <a:fillRect/>
          </a:stretch>
        </p:blipFill>
        <p:spPr>
          <a:xfrm>
            <a:off x="10198100" y="4749800"/>
            <a:ext cx="673100" cy="215900"/>
          </a:xfrm>
          <a:prstGeom prst="rect">
            <a:avLst/>
          </a:prstGeom>
          <a:ln w="12700">
            <a:miter lim="400000"/>
          </a:ln>
        </p:spPr>
      </p:pic>
      <p:pic>
        <p:nvPicPr>
          <p:cNvPr id="580" name="droppedImage.pdf"/>
          <p:cNvPicPr>
            <a:picLocks noChangeAspect="1"/>
          </p:cNvPicPr>
          <p:nvPr/>
        </p:nvPicPr>
        <p:blipFill>
          <a:blip r:embed="rId12">
            <a:extLst/>
          </a:blip>
          <a:stretch>
            <a:fillRect/>
          </a:stretch>
        </p:blipFill>
        <p:spPr>
          <a:xfrm>
            <a:off x="8788400" y="5308600"/>
            <a:ext cx="1016000" cy="304800"/>
          </a:xfrm>
          <a:prstGeom prst="rect">
            <a:avLst/>
          </a:prstGeom>
          <a:ln w="12700">
            <a:miter lim="400000"/>
          </a:ln>
        </p:spPr>
      </p:pic>
      <p:pic>
        <p:nvPicPr>
          <p:cNvPr id="581" name="droppedImage.pdf"/>
          <p:cNvPicPr>
            <a:picLocks noChangeAspect="1"/>
          </p:cNvPicPr>
          <p:nvPr/>
        </p:nvPicPr>
        <p:blipFill>
          <a:blip r:embed="rId13">
            <a:extLst/>
          </a:blip>
          <a:stretch>
            <a:fillRect/>
          </a:stretch>
        </p:blipFill>
        <p:spPr>
          <a:xfrm>
            <a:off x="10248900" y="5359400"/>
            <a:ext cx="660400" cy="215900"/>
          </a:xfrm>
          <a:prstGeom prst="rect">
            <a:avLst/>
          </a:prstGeom>
          <a:ln w="12700">
            <a:miter lim="400000"/>
          </a:ln>
        </p:spPr>
      </p:pic>
      <p:pic>
        <p:nvPicPr>
          <p:cNvPr id="582" name="droppedImage.pdf"/>
          <p:cNvPicPr>
            <a:picLocks noChangeAspect="1"/>
          </p:cNvPicPr>
          <p:nvPr/>
        </p:nvPicPr>
        <p:blipFill>
          <a:blip r:embed="rId14">
            <a:extLst/>
          </a:blip>
          <a:stretch>
            <a:fillRect/>
          </a:stretch>
        </p:blipFill>
        <p:spPr>
          <a:xfrm>
            <a:off x="9131300" y="6134100"/>
            <a:ext cx="1638300" cy="419100"/>
          </a:xfrm>
          <a:prstGeom prst="rect">
            <a:avLst/>
          </a:prstGeom>
          <a:ln w="12700">
            <a:miter lim="400000"/>
          </a:ln>
        </p:spPr>
      </p:pic>
      <p:sp>
        <p:nvSpPr>
          <p:cNvPr id="583" name="Shape 583"/>
          <p:cNvSpPr/>
          <p:nvPr/>
        </p:nvSpPr>
        <p:spPr>
          <a:xfrm>
            <a:off x="1146666" y="8704427"/>
            <a:ext cx="3286634" cy="2"/>
          </a:xfrm>
          <a:prstGeom prst="line">
            <a:avLst/>
          </a:prstGeom>
          <a:ln w="25400">
            <a:solidFill>
              <a:srgbClr val="535353"/>
            </a:solidFill>
            <a:miter lim="400000"/>
            <a:headEnd type="stealth"/>
            <a:tailEnd type="stealth"/>
          </a:ln>
        </p:spPr>
        <p:txBody>
          <a:bodyPr lIns="0" tIns="0" rIns="0" bIns="0"/>
          <a:lstStyle/>
          <a:p>
            <a:pPr algn="l" defTabSz="457200">
              <a:defRPr sz="1200">
                <a:latin typeface="Helvetica"/>
                <a:ea typeface="Helvetica"/>
                <a:cs typeface="Helvetica"/>
                <a:sym typeface="Helvetica"/>
              </a:defRPr>
            </a:pPr>
          </a:p>
        </p:txBody>
      </p:sp>
      <p:sp>
        <p:nvSpPr>
          <p:cNvPr id="584" name="Shape 584"/>
          <p:cNvSpPr/>
          <p:nvPr/>
        </p:nvSpPr>
        <p:spPr>
          <a:xfrm>
            <a:off x="1142999" y="9212486"/>
            <a:ext cx="4623330" cy="504"/>
          </a:xfrm>
          <a:prstGeom prst="line">
            <a:avLst/>
          </a:prstGeom>
          <a:ln w="25400">
            <a:solidFill>
              <a:srgbClr val="535353"/>
            </a:solidFill>
            <a:miter lim="400000"/>
            <a:headEnd type="stealth"/>
            <a:tailEnd type="stealth"/>
          </a:ln>
        </p:spPr>
        <p:txBody>
          <a:bodyPr lIns="0" tIns="0" rIns="0" bIns="0"/>
          <a:lstStyle/>
          <a:p>
            <a:pPr algn="l" defTabSz="457200">
              <a:defRPr sz="1200">
                <a:latin typeface="Helvetica"/>
                <a:ea typeface="Helvetica"/>
                <a:cs typeface="Helvetica"/>
                <a:sym typeface="Helvetica"/>
              </a:defRPr>
            </a:pPr>
          </a:p>
        </p:txBody>
      </p:sp>
      <p:grpSp>
        <p:nvGrpSpPr>
          <p:cNvPr id="587" name="Group 587"/>
          <p:cNvGrpSpPr/>
          <p:nvPr/>
        </p:nvGrpSpPr>
        <p:grpSpPr>
          <a:xfrm>
            <a:off x="1155699" y="6083300"/>
            <a:ext cx="1276088" cy="524814"/>
            <a:chOff x="0" y="113226"/>
            <a:chExt cx="1276086" cy="524813"/>
          </a:xfrm>
        </p:grpSpPr>
        <p:sp>
          <p:nvSpPr>
            <p:cNvPr id="585" name="Shape 585"/>
            <p:cNvSpPr/>
            <p:nvPr/>
          </p:nvSpPr>
          <p:spPr>
            <a:xfrm flipV="1">
              <a:off x="0" y="638039"/>
              <a:ext cx="1276087" cy="2"/>
            </a:xfrm>
            <a:prstGeom prst="line">
              <a:avLst/>
            </a:prstGeom>
            <a:noFill/>
            <a:ln w="25400" cap="flat">
              <a:solidFill>
                <a:srgbClr val="535353"/>
              </a:solidFill>
              <a:prstDash val="solid"/>
              <a:miter lim="400000"/>
              <a:headEnd type="stealth" w="med" len="med"/>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586" name="droppedImage.pdf"/>
            <p:cNvPicPr>
              <a:picLocks noChangeAspect="1"/>
            </p:cNvPicPr>
            <p:nvPr/>
          </p:nvPicPr>
          <p:blipFill>
            <a:blip r:embed="rId12">
              <a:extLst/>
            </a:blip>
            <a:stretch>
              <a:fillRect/>
            </a:stretch>
          </p:blipFill>
          <p:spPr>
            <a:xfrm>
              <a:off x="127000" y="113226"/>
              <a:ext cx="1016001" cy="304801"/>
            </a:xfrm>
            <a:prstGeom prst="rect">
              <a:avLst/>
            </a:prstGeom>
            <a:ln w="12700" cap="flat">
              <a:noFill/>
              <a:miter lim="400000"/>
            </a:ln>
            <a:effectLst/>
          </p:spPr>
        </p:pic>
      </p:grpSp>
      <p:sp>
        <p:nvSpPr>
          <p:cNvPr id="588" name="Shape 588"/>
          <p:cNvSpPr/>
          <p:nvPr/>
        </p:nvSpPr>
        <p:spPr>
          <a:xfrm>
            <a:off x="2438399" y="6938729"/>
            <a:ext cx="1977102" cy="1"/>
          </a:xfrm>
          <a:prstGeom prst="line">
            <a:avLst/>
          </a:prstGeom>
          <a:ln w="25400">
            <a:solidFill>
              <a:srgbClr val="535353"/>
            </a:solidFill>
            <a:miter lim="400000"/>
            <a:headEnd type="stealth"/>
            <a:tailEnd type="stealth"/>
          </a:ln>
        </p:spPr>
        <p:txBody>
          <a:bodyPr lIns="0" tIns="0" rIns="0" bIns="0"/>
          <a:lstStyle/>
          <a:p>
            <a:pPr algn="l" defTabSz="457200">
              <a:defRPr sz="1200">
                <a:latin typeface="Helvetica"/>
                <a:ea typeface="Helvetica"/>
                <a:cs typeface="Helvetica"/>
                <a:sym typeface="Helvetica"/>
              </a:defRPr>
            </a:pPr>
          </a:p>
        </p:txBody>
      </p:sp>
      <p:pic>
        <p:nvPicPr>
          <p:cNvPr id="589" name="droppedImage.pdf"/>
          <p:cNvPicPr>
            <a:picLocks noChangeAspect="1"/>
          </p:cNvPicPr>
          <p:nvPr/>
        </p:nvPicPr>
        <p:blipFill>
          <a:blip r:embed="rId7">
            <a:extLst/>
          </a:blip>
          <a:stretch>
            <a:fillRect/>
          </a:stretch>
        </p:blipFill>
        <p:spPr>
          <a:xfrm>
            <a:off x="3771900" y="3390900"/>
            <a:ext cx="203200" cy="304800"/>
          </a:xfrm>
          <a:prstGeom prst="rect">
            <a:avLst/>
          </a:prstGeom>
          <a:ln w="12700">
            <a:miter lim="400000"/>
          </a:ln>
        </p:spPr>
      </p:pic>
      <p:grpSp>
        <p:nvGrpSpPr>
          <p:cNvPr id="592" name="Group 592"/>
          <p:cNvGrpSpPr/>
          <p:nvPr/>
        </p:nvGrpSpPr>
        <p:grpSpPr>
          <a:xfrm>
            <a:off x="4470399" y="7581900"/>
            <a:ext cx="1276088" cy="523741"/>
            <a:chOff x="0" y="114300"/>
            <a:chExt cx="1276086" cy="523740"/>
          </a:xfrm>
        </p:grpSpPr>
        <p:pic>
          <p:nvPicPr>
            <p:cNvPr id="590" name="droppedImage.pdf"/>
            <p:cNvPicPr>
              <a:picLocks noChangeAspect="1"/>
            </p:cNvPicPr>
            <p:nvPr/>
          </p:nvPicPr>
          <p:blipFill>
            <a:blip r:embed="rId12">
              <a:extLst/>
            </a:blip>
            <a:stretch>
              <a:fillRect/>
            </a:stretch>
          </p:blipFill>
          <p:spPr>
            <a:xfrm>
              <a:off x="127000" y="114300"/>
              <a:ext cx="1016000" cy="304800"/>
            </a:xfrm>
            <a:prstGeom prst="rect">
              <a:avLst/>
            </a:prstGeom>
            <a:ln w="12700" cap="flat">
              <a:noFill/>
              <a:miter lim="400000"/>
            </a:ln>
            <a:effectLst/>
          </p:spPr>
        </p:pic>
        <p:sp>
          <p:nvSpPr>
            <p:cNvPr id="591" name="Shape 591"/>
            <p:cNvSpPr/>
            <p:nvPr/>
          </p:nvSpPr>
          <p:spPr>
            <a:xfrm flipV="1">
              <a:off x="0" y="638039"/>
              <a:ext cx="1276087" cy="2"/>
            </a:xfrm>
            <a:prstGeom prst="line">
              <a:avLst/>
            </a:prstGeom>
            <a:noFill/>
            <a:ln w="25400" cap="flat">
              <a:solidFill>
                <a:srgbClr val="535353"/>
              </a:solidFill>
              <a:prstDash val="solid"/>
              <a:miter lim="400000"/>
              <a:headEnd type="stealth" w="med" len="med"/>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593" name="droppedImage.pdf"/>
          <p:cNvPicPr>
            <a:picLocks noChangeAspect="1"/>
          </p:cNvPicPr>
          <p:nvPr/>
        </p:nvPicPr>
        <p:blipFill>
          <a:blip r:embed="rId15">
            <a:extLst/>
          </a:blip>
          <a:stretch>
            <a:fillRect/>
          </a:stretch>
        </p:blipFill>
        <p:spPr>
          <a:xfrm>
            <a:off x="3340100" y="6553200"/>
            <a:ext cx="203200" cy="215900"/>
          </a:xfrm>
          <a:prstGeom prst="rect">
            <a:avLst/>
          </a:prstGeom>
          <a:ln w="12700">
            <a:miter lim="400000"/>
          </a:ln>
        </p:spPr>
      </p:pic>
      <p:pic>
        <p:nvPicPr>
          <p:cNvPr id="594" name="droppedImage.pdf"/>
          <p:cNvPicPr>
            <a:picLocks noChangeAspect="1"/>
          </p:cNvPicPr>
          <p:nvPr/>
        </p:nvPicPr>
        <p:blipFill>
          <a:blip r:embed="rId16">
            <a:extLst/>
          </a:blip>
          <a:stretch>
            <a:fillRect/>
          </a:stretch>
        </p:blipFill>
        <p:spPr>
          <a:xfrm>
            <a:off x="1701800" y="3327400"/>
            <a:ext cx="177800" cy="215900"/>
          </a:xfrm>
          <a:prstGeom prst="rect">
            <a:avLst/>
          </a:prstGeom>
          <a:ln w="12700">
            <a:miter lim="400000"/>
          </a:ln>
        </p:spPr>
      </p:pic>
      <p:grpSp>
        <p:nvGrpSpPr>
          <p:cNvPr id="599" name="Group 599"/>
          <p:cNvGrpSpPr/>
          <p:nvPr/>
        </p:nvGrpSpPr>
        <p:grpSpPr>
          <a:xfrm>
            <a:off x="6588608" y="6959600"/>
            <a:ext cx="3609492" cy="723900"/>
            <a:chOff x="0" y="0"/>
            <a:chExt cx="3609491" cy="723900"/>
          </a:xfrm>
        </p:grpSpPr>
        <p:pic>
          <p:nvPicPr>
            <p:cNvPr id="595" name="droppedImage.pdf"/>
            <p:cNvPicPr>
              <a:picLocks noChangeAspect="1"/>
            </p:cNvPicPr>
            <p:nvPr/>
          </p:nvPicPr>
          <p:blipFill>
            <a:blip r:embed="rId17">
              <a:extLst/>
            </a:blip>
            <a:stretch>
              <a:fillRect/>
            </a:stretch>
          </p:blipFill>
          <p:spPr>
            <a:xfrm>
              <a:off x="866291" y="241300"/>
              <a:ext cx="1054101" cy="342900"/>
            </a:xfrm>
            <a:prstGeom prst="rect">
              <a:avLst/>
            </a:prstGeom>
            <a:ln w="12700" cap="flat">
              <a:noFill/>
              <a:miter lim="400000"/>
            </a:ln>
            <a:effectLst/>
          </p:spPr>
        </p:pic>
        <p:pic>
          <p:nvPicPr>
            <p:cNvPr id="596" name="droppedImage.pdf"/>
            <p:cNvPicPr>
              <a:picLocks noChangeAspect="1"/>
            </p:cNvPicPr>
            <p:nvPr/>
          </p:nvPicPr>
          <p:blipFill>
            <a:blip r:embed="rId18">
              <a:extLst/>
            </a:blip>
            <a:stretch>
              <a:fillRect/>
            </a:stretch>
          </p:blipFill>
          <p:spPr>
            <a:xfrm>
              <a:off x="2593491" y="241300"/>
              <a:ext cx="1016001" cy="342900"/>
            </a:xfrm>
            <a:prstGeom prst="rect">
              <a:avLst/>
            </a:prstGeom>
            <a:ln w="12700" cap="flat">
              <a:noFill/>
              <a:miter lim="400000"/>
            </a:ln>
            <a:effectLst/>
          </p:spPr>
        </p:pic>
        <p:sp>
          <p:nvSpPr>
            <p:cNvPr id="597" name="Shape 597"/>
            <p:cNvSpPr/>
            <p:nvPr/>
          </p:nvSpPr>
          <p:spPr>
            <a:xfrm>
              <a:off x="0" y="0"/>
              <a:ext cx="581100"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où</a:t>
              </a:r>
            </a:p>
          </p:txBody>
        </p:sp>
        <p:sp>
          <p:nvSpPr>
            <p:cNvPr id="598" name="Shape 598"/>
            <p:cNvSpPr/>
            <p:nvPr/>
          </p:nvSpPr>
          <p:spPr>
            <a:xfrm>
              <a:off x="2083941" y="101600"/>
              <a:ext cx="22860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t>
              </a:r>
            </a:p>
          </p:txBody>
        </p:sp>
      </p:grpSp>
      <p:grpSp>
        <p:nvGrpSpPr>
          <p:cNvPr id="602" name="Group 602"/>
          <p:cNvGrpSpPr/>
          <p:nvPr/>
        </p:nvGrpSpPr>
        <p:grpSpPr>
          <a:xfrm>
            <a:off x="9512858" y="7848600"/>
            <a:ext cx="2133042" cy="622300"/>
            <a:chOff x="0" y="0"/>
            <a:chExt cx="2133041" cy="622300"/>
          </a:xfrm>
        </p:grpSpPr>
        <p:pic>
          <p:nvPicPr>
            <p:cNvPr id="600" name="droppedImage.pdf"/>
            <p:cNvPicPr>
              <a:picLocks noChangeAspect="1"/>
            </p:cNvPicPr>
            <p:nvPr/>
          </p:nvPicPr>
          <p:blipFill>
            <a:blip r:embed="rId19">
              <a:extLst/>
            </a:blip>
            <a:stretch>
              <a:fillRect/>
            </a:stretch>
          </p:blipFill>
          <p:spPr>
            <a:xfrm>
              <a:off x="748741" y="127000"/>
              <a:ext cx="1384301" cy="419100"/>
            </a:xfrm>
            <a:prstGeom prst="rect">
              <a:avLst/>
            </a:prstGeom>
            <a:ln w="12700" cap="flat">
              <a:noFill/>
              <a:miter lim="400000"/>
            </a:ln>
            <a:effectLst/>
          </p:spPr>
        </p:pic>
        <p:sp>
          <p:nvSpPr>
            <p:cNvPr id="601" name="Shape 601"/>
            <p:cNvSpPr/>
            <p:nvPr/>
          </p:nvSpPr>
          <p:spPr>
            <a:xfrm>
              <a:off x="0" y="0"/>
              <a:ext cx="44760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a:t>
              </a:r>
            </a:p>
          </p:txBody>
        </p:sp>
      </p:grpSp>
      <p:sp>
        <p:nvSpPr>
          <p:cNvPr id="603" name="Shape 603"/>
          <p:cNvSpPr/>
          <p:nvPr/>
        </p:nvSpPr>
        <p:spPr>
          <a:xfrm>
            <a:off x="6421846" y="8839200"/>
            <a:ext cx="662962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obtient donc une contradiction.</a:t>
            </a:r>
          </a:p>
        </p:txBody>
      </p:sp>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5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5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5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5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59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58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58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57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57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57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57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59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58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58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59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58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17" fill="hold">
                                  <p:stCondLst>
                                    <p:cond delay="0"/>
                                  </p:stCondLst>
                                  <p:iterate type="el" backwards="0">
                                    <p:tmAbs val="0"/>
                                  </p:iterate>
                                  <p:childTnLst>
                                    <p:set>
                                      <p:cBhvr>
                                        <p:cTn id="70" fill="hold"/>
                                        <p:tgtEl>
                                          <p:spTgt spid="59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Class="entr" nodeType="clickEffect" presetSubtype="0" presetID="1" grpId="18" fill="hold">
                                  <p:stCondLst>
                                    <p:cond delay="0"/>
                                  </p:stCondLst>
                                  <p:iterate type="el" backwards="0">
                                    <p:tmAbs val="0"/>
                                  </p:iterate>
                                  <p:childTnLst>
                                    <p:set>
                                      <p:cBhvr>
                                        <p:cTn id="74" fill="hold"/>
                                        <p:tgtEl>
                                          <p:spTgt spid="602"/>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Class="entr" nodeType="clickEffect" presetSubtype="0" presetID="1" grpId="19" fill="hold">
                                  <p:stCondLst>
                                    <p:cond delay="0"/>
                                  </p:stCondLst>
                                  <p:iterate type="el" backwards="0">
                                    <p:tmAbs val="0"/>
                                  </p:iterate>
                                  <p:childTnLst>
                                    <p:set>
                                      <p:cBhvr>
                                        <p:cTn id="78" fill="hold"/>
                                        <p:tgtEl>
                                          <p:spTgt spid="6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599" grpId="17"/>
      <p:bldP build="whole" bldLvl="1" animBg="1" rev="0" advAuto="0" spid="561" grpId="1"/>
      <p:bldP build="whole" bldLvl="1" animBg="1" rev="0" advAuto="0" spid="584" grpId="3"/>
      <p:bldP build="whole" bldLvl="1" animBg="1" rev="0" advAuto="0" spid="580" grpId="13"/>
      <p:bldP build="whole" bldLvl="1" animBg="1" rev="0" advAuto="0" spid="592" grpId="5"/>
      <p:bldP build="whole" bldLvl="1" animBg="1" rev="0" advAuto="0" spid="577" grpId="9"/>
      <p:bldP build="whole" bldLvl="1" animBg="1" rev="0" advAuto="0" spid="560" grpId="2"/>
      <p:bldP build="whole" bldLvl="1" animBg="1" rev="0" advAuto="0" spid="578" grpId="10"/>
      <p:bldP build="whole" bldLvl="1" animBg="1" rev="0" advAuto="0" spid="581" grpId="14"/>
      <p:bldP build="whole" bldLvl="1" animBg="1" rev="0" advAuto="0" spid="588" grpId="6"/>
      <p:bldP build="whole" bldLvl="1" animBg="1" rev="0" advAuto="0" spid="594" grpId="15"/>
      <p:bldP build="whole" bldLvl="1" animBg="1" rev="0" advAuto="0" spid="579" grpId="11"/>
      <p:bldP build="whole" bldLvl="1" animBg="1" rev="0" advAuto="0" spid="593" grpId="12"/>
      <p:bldP build="whole" bldLvl="1" animBg="1" rev="0" advAuto="0" spid="582" grpId="16"/>
      <p:bldP build="whole" bldLvl="1" animBg="1" rev="0" advAuto="0" spid="587" grpId="7"/>
      <p:bldP build="whole" bldLvl="1" animBg="1" rev="0" advAuto="0" spid="576" grpId="8"/>
      <p:bldP build="whole" bldLvl="1" animBg="1" rev="0" advAuto="0" spid="583" grpId="4"/>
      <p:bldP build="whole" bldLvl="1" animBg="1" rev="0" advAuto="0" spid="602" grpId="18"/>
      <p:bldP build="whole" bldLvl="1" animBg="1" rev="0" advAuto="0" spid="603" grpId="19"/>
    </p:bldLst>
  </p:timing>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05" name="Shape 605"/>
          <p:cNvSpPr/>
          <p:nvPr/>
        </p:nvSpPr>
        <p:spPr>
          <a:xfrm>
            <a:off x="2108" y="2984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Ces ensembles de nombres sont inclus les uns dans </a:t>
            </a:r>
          </a:p>
          <a:p>
            <a:pPr/>
            <a:r>
              <a:t>les autres comme suit:</a:t>
            </a:r>
          </a:p>
        </p:txBody>
      </p:sp>
      <p:pic>
        <p:nvPicPr>
          <p:cNvPr id="606" name="droppedImage.pdf"/>
          <p:cNvPicPr>
            <a:picLocks noChangeAspect="1"/>
          </p:cNvPicPr>
          <p:nvPr/>
        </p:nvPicPr>
        <p:blipFill>
          <a:blip r:embed="rId2">
            <a:extLst/>
          </a:blip>
          <a:stretch>
            <a:fillRect/>
          </a:stretch>
        </p:blipFill>
        <p:spPr>
          <a:xfrm>
            <a:off x="4775200" y="2171700"/>
            <a:ext cx="1231900" cy="342900"/>
          </a:xfrm>
          <a:prstGeom prst="rect">
            <a:avLst/>
          </a:prstGeom>
          <a:ln w="12700">
            <a:miter lim="400000"/>
          </a:ln>
        </p:spPr>
      </p:pic>
      <p:pic>
        <p:nvPicPr>
          <p:cNvPr id="607" name="droppedImage.pdf"/>
          <p:cNvPicPr>
            <a:picLocks noChangeAspect="1"/>
          </p:cNvPicPr>
          <p:nvPr/>
        </p:nvPicPr>
        <p:blipFill>
          <a:blip r:embed="rId3">
            <a:extLst/>
          </a:blip>
          <a:stretch>
            <a:fillRect/>
          </a:stretch>
        </p:blipFill>
        <p:spPr>
          <a:xfrm>
            <a:off x="6311900" y="2133600"/>
            <a:ext cx="800100" cy="419100"/>
          </a:xfrm>
          <a:prstGeom prst="rect">
            <a:avLst/>
          </a:prstGeom>
          <a:ln w="12700">
            <a:miter lim="400000"/>
          </a:ln>
        </p:spPr>
      </p:pic>
      <p:pic>
        <p:nvPicPr>
          <p:cNvPr id="608" name="droppedImage.pdf"/>
          <p:cNvPicPr>
            <a:picLocks noChangeAspect="1"/>
          </p:cNvPicPr>
          <p:nvPr/>
        </p:nvPicPr>
        <p:blipFill>
          <a:blip r:embed="rId4">
            <a:extLst/>
          </a:blip>
          <a:stretch>
            <a:fillRect/>
          </a:stretch>
        </p:blipFill>
        <p:spPr>
          <a:xfrm>
            <a:off x="7442200" y="2146300"/>
            <a:ext cx="774700" cy="342900"/>
          </a:xfrm>
          <a:prstGeom prst="rect">
            <a:avLst/>
          </a:prstGeom>
          <a:ln w="12700">
            <a:miter lim="400000"/>
          </a:ln>
        </p:spPr>
      </p:pic>
      <p:grpSp>
        <p:nvGrpSpPr>
          <p:cNvPr id="611" name="Group 611"/>
          <p:cNvGrpSpPr/>
          <p:nvPr/>
        </p:nvGrpSpPr>
        <p:grpSpPr>
          <a:xfrm>
            <a:off x="3225800" y="2717800"/>
            <a:ext cx="7454900" cy="5702300"/>
            <a:chOff x="0" y="0"/>
            <a:chExt cx="7454900" cy="5702300"/>
          </a:xfrm>
        </p:grpSpPr>
        <p:sp>
          <p:nvSpPr>
            <p:cNvPr id="609" name="Shape 609"/>
            <p:cNvSpPr/>
            <p:nvPr/>
          </p:nvSpPr>
          <p:spPr>
            <a:xfrm>
              <a:off x="0" y="139700"/>
              <a:ext cx="6985000" cy="5562600"/>
            </a:xfrm>
            <a:prstGeom prst="roundRect">
              <a:avLst>
                <a:gd name="adj" fmla="val 3425"/>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610" name="droppedImage.pdf"/>
            <p:cNvPicPr>
              <a:picLocks noChangeAspect="1"/>
            </p:cNvPicPr>
            <p:nvPr/>
          </p:nvPicPr>
          <p:blipFill>
            <a:blip r:embed="rId5">
              <a:extLst/>
            </a:blip>
            <a:stretch>
              <a:fillRect/>
            </a:stretch>
          </p:blipFill>
          <p:spPr>
            <a:xfrm>
              <a:off x="7137400" y="0"/>
              <a:ext cx="317500" cy="330200"/>
            </a:xfrm>
            <a:prstGeom prst="rect">
              <a:avLst/>
            </a:prstGeom>
            <a:ln w="12700" cap="flat">
              <a:noFill/>
              <a:miter lim="400000"/>
            </a:ln>
            <a:effectLst/>
          </p:spPr>
        </p:pic>
      </p:grpSp>
      <p:grpSp>
        <p:nvGrpSpPr>
          <p:cNvPr id="614" name="Group 614"/>
          <p:cNvGrpSpPr/>
          <p:nvPr/>
        </p:nvGrpSpPr>
        <p:grpSpPr>
          <a:xfrm>
            <a:off x="3505200" y="3454400"/>
            <a:ext cx="4991100" cy="3937000"/>
            <a:chOff x="0" y="0"/>
            <a:chExt cx="4991100" cy="3937000"/>
          </a:xfrm>
        </p:grpSpPr>
        <p:sp>
          <p:nvSpPr>
            <p:cNvPr id="612" name="Shape 612"/>
            <p:cNvSpPr/>
            <p:nvPr/>
          </p:nvSpPr>
          <p:spPr>
            <a:xfrm>
              <a:off x="0" y="431800"/>
              <a:ext cx="4622800" cy="3505200"/>
            </a:xfrm>
            <a:prstGeom prst="roundRect">
              <a:avLst>
                <a:gd name="adj" fmla="val 5435"/>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613" name="droppedImage.pdf"/>
            <p:cNvPicPr>
              <a:picLocks noChangeAspect="1"/>
            </p:cNvPicPr>
            <p:nvPr/>
          </p:nvPicPr>
          <p:blipFill>
            <a:blip r:embed="rId6">
              <a:extLst/>
            </a:blip>
            <a:stretch>
              <a:fillRect/>
            </a:stretch>
          </p:blipFill>
          <p:spPr>
            <a:xfrm>
              <a:off x="4660900" y="0"/>
              <a:ext cx="330200" cy="419100"/>
            </a:xfrm>
            <a:prstGeom prst="rect">
              <a:avLst/>
            </a:prstGeom>
            <a:ln w="12700" cap="flat">
              <a:noFill/>
              <a:miter lim="400000"/>
            </a:ln>
            <a:effectLst/>
          </p:spPr>
        </p:pic>
      </p:grpSp>
      <p:grpSp>
        <p:nvGrpSpPr>
          <p:cNvPr id="617" name="Group 617"/>
          <p:cNvGrpSpPr/>
          <p:nvPr/>
        </p:nvGrpSpPr>
        <p:grpSpPr>
          <a:xfrm>
            <a:off x="3619500" y="4216400"/>
            <a:ext cx="2933700" cy="2667000"/>
            <a:chOff x="0" y="0"/>
            <a:chExt cx="2933700" cy="2667000"/>
          </a:xfrm>
        </p:grpSpPr>
        <p:sp>
          <p:nvSpPr>
            <p:cNvPr id="615" name="Shape 615"/>
            <p:cNvSpPr/>
            <p:nvPr/>
          </p:nvSpPr>
          <p:spPr>
            <a:xfrm>
              <a:off x="0" y="355600"/>
              <a:ext cx="2540000" cy="2311400"/>
            </a:xfrm>
            <a:prstGeom prst="roundRect">
              <a:avLst>
                <a:gd name="adj" fmla="val 8242"/>
              </a:avLst>
            </a:prstGeom>
            <a:solidFill>
              <a:srgbClr val="FF4013"/>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616" name="droppedImage.pdf"/>
            <p:cNvPicPr>
              <a:picLocks noChangeAspect="1"/>
            </p:cNvPicPr>
            <p:nvPr/>
          </p:nvPicPr>
          <p:blipFill>
            <a:blip r:embed="rId7">
              <a:extLst/>
            </a:blip>
            <a:stretch>
              <a:fillRect/>
            </a:stretch>
          </p:blipFill>
          <p:spPr>
            <a:xfrm>
              <a:off x="2641600" y="0"/>
              <a:ext cx="292100" cy="330200"/>
            </a:xfrm>
            <a:prstGeom prst="rect">
              <a:avLst/>
            </a:prstGeom>
            <a:ln w="12700" cap="flat">
              <a:noFill/>
              <a:miter lim="400000"/>
            </a:ln>
            <a:effectLst/>
          </p:spPr>
        </p:pic>
      </p:grpSp>
      <p:grpSp>
        <p:nvGrpSpPr>
          <p:cNvPr id="620" name="Group 620"/>
          <p:cNvGrpSpPr/>
          <p:nvPr/>
        </p:nvGrpSpPr>
        <p:grpSpPr>
          <a:xfrm>
            <a:off x="3695700" y="4978400"/>
            <a:ext cx="1676400" cy="1422400"/>
            <a:chOff x="0" y="0"/>
            <a:chExt cx="1676400" cy="1422400"/>
          </a:xfrm>
        </p:grpSpPr>
        <p:sp>
          <p:nvSpPr>
            <p:cNvPr id="618" name="Shape 618"/>
            <p:cNvSpPr/>
            <p:nvPr/>
          </p:nvSpPr>
          <p:spPr>
            <a:xfrm>
              <a:off x="0" y="152400"/>
              <a:ext cx="1270000" cy="1270000"/>
            </a:xfrm>
            <a:prstGeom prst="roundRect">
              <a:avLst>
                <a:gd name="adj" fmla="val 15000"/>
              </a:avLst>
            </a:prstGeom>
            <a:solidFill>
              <a:srgbClr val="FFFC4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619" name="droppedImage.pdf"/>
            <p:cNvPicPr>
              <a:picLocks noChangeAspect="1"/>
            </p:cNvPicPr>
            <p:nvPr/>
          </p:nvPicPr>
          <p:blipFill>
            <a:blip r:embed="rId8">
              <a:extLst/>
            </a:blip>
            <a:stretch>
              <a:fillRect/>
            </a:stretch>
          </p:blipFill>
          <p:spPr>
            <a:xfrm>
              <a:off x="1358900" y="0"/>
              <a:ext cx="317500" cy="330200"/>
            </a:xfrm>
            <a:prstGeom prst="rect">
              <a:avLst/>
            </a:prstGeom>
            <a:ln w="12700" cap="flat">
              <a:noFill/>
              <a:miter lim="400000"/>
            </a:ln>
            <a:effectLst/>
          </p:spPr>
        </p:pic>
      </p:grpSp>
      <p:pic>
        <p:nvPicPr>
          <p:cNvPr id="621" name="droppedImage.pdf"/>
          <p:cNvPicPr>
            <a:picLocks noChangeAspect="1"/>
          </p:cNvPicPr>
          <p:nvPr/>
        </p:nvPicPr>
        <p:blipFill>
          <a:blip r:embed="rId9">
            <a:extLst/>
          </a:blip>
          <a:stretch>
            <a:fillRect/>
          </a:stretch>
        </p:blipFill>
        <p:spPr>
          <a:xfrm>
            <a:off x="9207500" y="7480300"/>
            <a:ext cx="584200" cy="469900"/>
          </a:xfrm>
          <a:prstGeom prst="rect">
            <a:avLst/>
          </a:prstGeom>
          <a:ln w="12700">
            <a:miter lim="400000"/>
          </a:ln>
        </p:spPr>
      </p:pic>
      <p:pic>
        <p:nvPicPr>
          <p:cNvPr id="622" name="droppedImage.pdf"/>
          <p:cNvPicPr>
            <a:picLocks noChangeAspect="1"/>
          </p:cNvPicPr>
          <p:nvPr/>
        </p:nvPicPr>
        <p:blipFill>
          <a:blip r:embed="rId10">
            <a:extLst/>
          </a:blip>
          <a:stretch>
            <a:fillRect/>
          </a:stretch>
        </p:blipFill>
        <p:spPr>
          <a:xfrm>
            <a:off x="7556500" y="6146800"/>
            <a:ext cx="241300" cy="939800"/>
          </a:xfrm>
          <a:prstGeom prst="rect">
            <a:avLst/>
          </a:prstGeom>
          <a:ln w="12700">
            <a:miter lim="400000"/>
          </a:ln>
        </p:spPr>
      </p:pic>
      <p:pic>
        <p:nvPicPr>
          <p:cNvPr id="623" name="droppedImage.pdf"/>
          <p:cNvPicPr>
            <a:picLocks noChangeAspect="1"/>
          </p:cNvPicPr>
          <p:nvPr/>
        </p:nvPicPr>
        <p:blipFill>
          <a:blip r:embed="rId11">
            <a:extLst/>
          </a:blip>
          <a:stretch>
            <a:fillRect/>
          </a:stretch>
        </p:blipFill>
        <p:spPr>
          <a:xfrm>
            <a:off x="5397500" y="6350000"/>
            <a:ext cx="520700" cy="3175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6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62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62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07" grpId="2"/>
      <p:bldP build="whole" bldLvl="1" animBg="1" rev="0" advAuto="0" spid="611" grpId="4"/>
      <p:bldP build="whole" bldLvl="1" animBg="1" rev="0" advAuto="0" spid="620" grpId="7"/>
      <p:bldP build="whole" bldLvl="1" animBg="1" rev="0" advAuto="0" spid="608" grpId="3"/>
      <p:bldP build="whole" bldLvl="1" animBg="1" rev="0" advAuto="0" spid="622" grpId="9"/>
      <p:bldP build="whole" bldLvl="1" animBg="1" rev="0" advAuto="0" spid="623" grpId="10"/>
      <p:bldP build="whole" bldLvl="1" animBg="1" rev="0" advAuto="0" spid="614" grpId="5"/>
      <p:bldP build="whole" bldLvl="1" animBg="1" rev="0" advAuto="0" spid="617" grpId="6"/>
      <p:bldP build="whole" bldLvl="1" animBg="1" rev="0" advAuto="0" spid="621" grpId="8"/>
      <p:bldP build="whole" bldLvl="1" animBg="1" rev="0" advAuto="0" spid="606" grpId="1"/>
    </p:bldLst>
  </p:timing>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25" name="Shape 625"/>
          <p:cNvSpPr/>
          <p:nvPr/>
        </p:nvSpPr>
        <p:spPr>
          <a:xfrm>
            <a:off x="1879724" y="152400"/>
            <a:ext cx="923686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représente habituellement les réels sur un axe.</a:t>
            </a:r>
          </a:p>
        </p:txBody>
      </p:sp>
      <p:grpSp>
        <p:nvGrpSpPr>
          <p:cNvPr id="629" name="Group 629"/>
          <p:cNvGrpSpPr/>
          <p:nvPr/>
        </p:nvGrpSpPr>
        <p:grpSpPr>
          <a:xfrm>
            <a:off x="419099" y="2197099"/>
            <a:ext cx="12225868" cy="952501"/>
            <a:chOff x="0" y="5909733"/>
            <a:chExt cx="12225866" cy="952500"/>
          </a:xfrm>
        </p:grpSpPr>
        <p:sp>
          <p:nvSpPr>
            <p:cNvPr id="626" name="Shape 626"/>
            <p:cNvSpPr/>
            <p:nvPr/>
          </p:nvSpPr>
          <p:spPr>
            <a:xfrm flipH="1">
              <a:off x="-1" y="6112933"/>
              <a:ext cx="12225868" cy="2"/>
            </a:xfrm>
            <a:prstGeom prst="line">
              <a:avLst/>
            </a:prstGeom>
            <a:noFill/>
            <a:ln w="508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27" name="Shape 627"/>
            <p:cNvSpPr/>
            <p:nvPr/>
          </p:nvSpPr>
          <p:spPr>
            <a:xfrm flipH="1" flipV="1">
              <a:off x="6108699" y="5909733"/>
              <a:ext cx="2"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628" name="droppedImage.pdf"/>
            <p:cNvPicPr>
              <a:picLocks noChangeAspect="1"/>
            </p:cNvPicPr>
            <p:nvPr/>
          </p:nvPicPr>
          <p:blipFill>
            <a:blip r:embed="rId2">
              <a:extLst/>
            </a:blip>
            <a:stretch>
              <a:fillRect/>
            </a:stretch>
          </p:blipFill>
          <p:spPr>
            <a:xfrm>
              <a:off x="6007100" y="6532033"/>
              <a:ext cx="203200" cy="330201"/>
            </a:xfrm>
            <a:prstGeom prst="rect">
              <a:avLst/>
            </a:prstGeom>
            <a:ln w="12700" cap="flat">
              <a:noFill/>
              <a:miter lim="400000"/>
            </a:ln>
            <a:effectLst/>
          </p:spPr>
        </p:pic>
      </p:grpSp>
      <p:sp>
        <p:nvSpPr>
          <p:cNvPr id="630" name="Shape 630"/>
          <p:cNvSpPr/>
          <p:nvPr/>
        </p:nvSpPr>
        <p:spPr>
          <a:xfrm>
            <a:off x="40208" y="4254500"/>
            <a:ext cx="129667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Les réels et les rationnels ont la propriété d’être denses.</a:t>
            </a:r>
          </a:p>
        </p:txBody>
      </p:sp>
      <p:sp>
        <p:nvSpPr>
          <p:cNvPr id="631" name="Shape 631"/>
          <p:cNvSpPr/>
          <p:nvPr/>
        </p:nvSpPr>
        <p:spPr>
          <a:xfrm>
            <a:off x="569292" y="5651500"/>
            <a:ext cx="1185773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C’est-à-dire qu’entre deux rationnels, il y en a toujours un autre.</a:t>
            </a:r>
          </a:p>
        </p:txBody>
      </p:sp>
      <p:grpSp>
        <p:nvGrpSpPr>
          <p:cNvPr id="634" name="Group 634"/>
          <p:cNvGrpSpPr/>
          <p:nvPr/>
        </p:nvGrpSpPr>
        <p:grpSpPr>
          <a:xfrm>
            <a:off x="11899900" y="2197100"/>
            <a:ext cx="152400" cy="977900"/>
            <a:chOff x="177800" y="0"/>
            <a:chExt cx="152400" cy="977899"/>
          </a:xfrm>
        </p:grpSpPr>
        <p:sp>
          <p:nvSpPr>
            <p:cNvPr id="632" name="Shape 632"/>
            <p:cNvSpPr/>
            <p:nvPr/>
          </p:nvSpPr>
          <p:spPr>
            <a:xfrm flipH="1" flipV="1">
              <a:off x="2013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633" name="droppedImage.pdf"/>
            <p:cNvPicPr>
              <a:picLocks noChangeAspect="1"/>
            </p:cNvPicPr>
            <p:nvPr/>
          </p:nvPicPr>
          <p:blipFill>
            <a:blip r:embed="rId3">
              <a:extLst/>
            </a:blip>
            <a:stretch>
              <a:fillRect/>
            </a:stretch>
          </p:blipFill>
          <p:spPr>
            <a:xfrm>
              <a:off x="177800" y="660400"/>
              <a:ext cx="152400" cy="317500"/>
            </a:xfrm>
            <a:prstGeom prst="rect">
              <a:avLst/>
            </a:prstGeom>
            <a:ln w="12700" cap="flat">
              <a:noFill/>
              <a:miter lim="400000"/>
            </a:ln>
            <a:effectLst/>
          </p:spPr>
        </p:pic>
      </p:grpSp>
      <p:grpSp>
        <p:nvGrpSpPr>
          <p:cNvPr id="637" name="Group 637"/>
          <p:cNvGrpSpPr/>
          <p:nvPr/>
        </p:nvGrpSpPr>
        <p:grpSpPr>
          <a:xfrm>
            <a:off x="9194800" y="2197100"/>
            <a:ext cx="241300" cy="1536700"/>
            <a:chOff x="177800" y="0"/>
            <a:chExt cx="241300" cy="1536699"/>
          </a:xfrm>
        </p:grpSpPr>
        <p:sp>
          <p:nvSpPr>
            <p:cNvPr id="635" name="Shape 635"/>
            <p:cNvSpPr/>
            <p:nvPr/>
          </p:nvSpPr>
          <p:spPr>
            <a:xfrm flipH="1" flipV="1">
              <a:off x="2013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636" name="droppedImage.pdf"/>
            <p:cNvPicPr>
              <a:picLocks noChangeAspect="1"/>
            </p:cNvPicPr>
            <p:nvPr/>
          </p:nvPicPr>
          <p:blipFill>
            <a:blip r:embed="rId4">
              <a:extLst/>
            </a:blip>
            <a:stretch>
              <a:fillRect/>
            </a:stretch>
          </p:blipFill>
          <p:spPr>
            <a:xfrm>
              <a:off x="177800" y="596900"/>
              <a:ext cx="241300" cy="939800"/>
            </a:xfrm>
            <a:prstGeom prst="rect">
              <a:avLst/>
            </a:prstGeom>
            <a:ln w="12700" cap="flat">
              <a:noFill/>
              <a:miter lim="400000"/>
            </a:ln>
            <a:effectLst/>
          </p:spPr>
        </p:pic>
      </p:grpSp>
      <p:grpSp>
        <p:nvGrpSpPr>
          <p:cNvPr id="641" name="Group 641"/>
          <p:cNvGrpSpPr/>
          <p:nvPr/>
        </p:nvGrpSpPr>
        <p:grpSpPr>
          <a:xfrm>
            <a:off x="7821362" y="2197100"/>
            <a:ext cx="2948238" cy="1536700"/>
            <a:chOff x="201362" y="0"/>
            <a:chExt cx="2948237" cy="1536699"/>
          </a:xfrm>
        </p:grpSpPr>
        <p:sp>
          <p:nvSpPr>
            <p:cNvPr id="638" name="Shape 638"/>
            <p:cNvSpPr/>
            <p:nvPr/>
          </p:nvSpPr>
          <p:spPr>
            <a:xfrm flipH="1" flipV="1">
              <a:off x="2013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39" name="Shape 639"/>
            <p:cNvSpPr/>
            <p:nvPr/>
          </p:nvSpPr>
          <p:spPr>
            <a:xfrm flipH="1" flipV="1">
              <a:off x="29318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640" name="droppedImage.pdf"/>
            <p:cNvPicPr>
              <a:picLocks noChangeAspect="1"/>
            </p:cNvPicPr>
            <p:nvPr/>
          </p:nvPicPr>
          <p:blipFill>
            <a:blip r:embed="rId5">
              <a:extLst/>
            </a:blip>
            <a:stretch>
              <a:fillRect/>
            </a:stretch>
          </p:blipFill>
          <p:spPr>
            <a:xfrm>
              <a:off x="2908300" y="596900"/>
              <a:ext cx="241300" cy="939800"/>
            </a:xfrm>
            <a:prstGeom prst="rect">
              <a:avLst/>
            </a:prstGeom>
            <a:ln w="12700" cap="flat">
              <a:noFill/>
              <a:miter lim="400000"/>
            </a:ln>
            <a:effectLst/>
          </p:spPr>
        </p:pic>
      </p:grpSp>
      <p:grpSp>
        <p:nvGrpSpPr>
          <p:cNvPr id="647" name="Group 647"/>
          <p:cNvGrpSpPr/>
          <p:nvPr/>
        </p:nvGrpSpPr>
        <p:grpSpPr>
          <a:xfrm>
            <a:off x="7160962" y="2197100"/>
            <a:ext cx="4076701" cy="1549400"/>
            <a:chOff x="201362" y="0"/>
            <a:chExt cx="4076700" cy="1549399"/>
          </a:xfrm>
        </p:grpSpPr>
        <p:sp>
          <p:nvSpPr>
            <p:cNvPr id="642" name="Shape 642"/>
            <p:cNvSpPr/>
            <p:nvPr/>
          </p:nvSpPr>
          <p:spPr>
            <a:xfrm flipH="1" flipV="1">
              <a:off x="15094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43" name="Shape 643"/>
            <p:cNvSpPr/>
            <p:nvPr/>
          </p:nvSpPr>
          <p:spPr>
            <a:xfrm flipH="1" flipV="1">
              <a:off x="2013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44" name="Shape 644"/>
            <p:cNvSpPr/>
            <p:nvPr/>
          </p:nvSpPr>
          <p:spPr>
            <a:xfrm flipH="1" flipV="1">
              <a:off x="42780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45" name="Shape 645"/>
            <p:cNvSpPr/>
            <p:nvPr/>
          </p:nvSpPr>
          <p:spPr>
            <a:xfrm flipH="1" flipV="1">
              <a:off x="29699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646" name="droppedImage.pdf"/>
            <p:cNvPicPr>
              <a:picLocks noChangeAspect="1"/>
            </p:cNvPicPr>
            <p:nvPr/>
          </p:nvPicPr>
          <p:blipFill>
            <a:blip r:embed="rId6">
              <a:extLst/>
            </a:blip>
            <a:stretch>
              <a:fillRect/>
            </a:stretch>
          </p:blipFill>
          <p:spPr>
            <a:xfrm>
              <a:off x="2946400" y="596900"/>
              <a:ext cx="241300" cy="952500"/>
            </a:xfrm>
            <a:prstGeom prst="rect">
              <a:avLst/>
            </a:prstGeom>
            <a:ln w="12700" cap="flat">
              <a:noFill/>
              <a:miter lim="400000"/>
            </a:ln>
            <a:effectLst/>
          </p:spPr>
        </p:pic>
      </p:grpSp>
      <p:sp>
        <p:nvSpPr>
          <p:cNvPr id="648" name="Shape 648"/>
          <p:cNvSpPr/>
          <p:nvPr/>
        </p:nvSpPr>
        <p:spPr>
          <a:xfrm>
            <a:off x="1194358" y="7175500"/>
            <a:ext cx="1050600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contre les naturels et les entiers relatifs ne le sont pas.</a:t>
            </a:r>
          </a:p>
        </p:txBody>
      </p:sp>
      <p:grpSp>
        <p:nvGrpSpPr>
          <p:cNvPr id="659" name="Group 659"/>
          <p:cNvGrpSpPr/>
          <p:nvPr/>
        </p:nvGrpSpPr>
        <p:grpSpPr>
          <a:xfrm>
            <a:off x="6818062" y="1104900"/>
            <a:ext cx="4737101" cy="1494926"/>
            <a:chOff x="201362" y="0"/>
            <a:chExt cx="4737100" cy="1494925"/>
          </a:xfrm>
        </p:grpSpPr>
        <p:pic>
          <p:nvPicPr>
            <p:cNvPr id="649" name="droppedImage.pdf"/>
            <p:cNvPicPr>
              <a:picLocks noChangeAspect="1"/>
            </p:cNvPicPr>
            <p:nvPr/>
          </p:nvPicPr>
          <p:blipFill>
            <a:blip r:embed="rId7">
              <a:extLst/>
            </a:blip>
            <a:stretch>
              <a:fillRect/>
            </a:stretch>
          </p:blipFill>
          <p:spPr>
            <a:xfrm>
              <a:off x="2819400" y="0"/>
              <a:ext cx="469900" cy="952500"/>
            </a:xfrm>
            <a:prstGeom prst="rect">
              <a:avLst/>
            </a:prstGeom>
            <a:ln w="12700" cap="flat">
              <a:noFill/>
              <a:miter lim="400000"/>
            </a:ln>
            <a:effectLst/>
          </p:spPr>
        </p:pic>
        <p:grpSp>
          <p:nvGrpSpPr>
            <p:cNvPr id="658" name="Group 658"/>
            <p:cNvGrpSpPr/>
            <p:nvPr/>
          </p:nvGrpSpPr>
          <p:grpSpPr>
            <a:xfrm>
              <a:off x="201362" y="1092200"/>
              <a:ext cx="4737101" cy="402726"/>
              <a:chOff x="201362" y="0"/>
              <a:chExt cx="4737100" cy="402725"/>
            </a:xfrm>
          </p:grpSpPr>
          <p:sp>
            <p:nvSpPr>
              <p:cNvPr id="650" name="Shape 650"/>
              <p:cNvSpPr/>
              <p:nvPr/>
            </p:nvSpPr>
            <p:spPr>
              <a:xfrm flipH="1" flipV="1">
                <a:off x="15094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1" name="Shape 651"/>
              <p:cNvSpPr/>
              <p:nvPr/>
            </p:nvSpPr>
            <p:spPr>
              <a:xfrm flipH="1" flipV="1">
                <a:off x="2013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2" name="Shape 652"/>
              <p:cNvSpPr/>
              <p:nvPr/>
            </p:nvSpPr>
            <p:spPr>
              <a:xfrm flipH="1" flipV="1">
                <a:off x="21825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3" name="Shape 653"/>
              <p:cNvSpPr/>
              <p:nvPr/>
            </p:nvSpPr>
            <p:spPr>
              <a:xfrm flipH="1" flipV="1">
                <a:off x="8744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4" name="Shape 654"/>
              <p:cNvSpPr/>
              <p:nvPr/>
            </p:nvSpPr>
            <p:spPr>
              <a:xfrm flipH="1" flipV="1">
                <a:off x="42526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5" name="Shape 655"/>
              <p:cNvSpPr/>
              <p:nvPr/>
            </p:nvSpPr>
            <p:spPr>
              <a:xfrm flipH="1" flipV="1">
                <a:off x="29445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6" name="Shape 656"/>
              <p:cNvSpPr/>
              <p:nvPr/>
            </p:nvSpPr>
            <p:spPr>
              <a:xfrm flipH="1" flipV="1">
                <a:off x="49384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657" name="Shape 657"/>
              <p:cNvSpPr/>
              <p:nvPr/>
            </p:nvSpPr>
            <p:spPr>
              <a:xfrm flipH="1" flipV="1">
                <a:off x="3630362" y="0"/>
                <a:ext cx="1" cy="402726"/>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4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65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64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37" grpId="5"/>
      <p:bldP build="whole" bldLvl="1" animBg="1" rev="0" advAuto="0" spid="647" grpId="7"/>
      <p:bldP build="whole" bldLvl="1" animBg="1" rev="0" advAuto="0" spid="634" grpId="4"/>
      <p:bldP build="whole" bldLvl="1" animBg="1" rev="0" advAuto="0" spid="630" grpId="2"/>
      <p:bldP build="whole" bldLvl="1" animBg="1" rev="0" advAuto="0" spid="648" grpId="9"/>
      <p:bldP build="whole" bldLvl="1" animBg="1" rev="0" advAuto="0" spid="629" grpId="1"/>
      <p:bldP build="whole" bldLvl="1" animBg="1" rev="0" advAuto="0" spid="641" grpId="6"/>
      <p:bldP build="whole" bldLvl="1" animBg="1" rev="0" advAuto="0" spid="631" grpId="3"/>
      <p:bldP build="whole" bldLvl="1" animBg="1" rev="0" advAuto="0" spid="659" grpId="8"/>
    </p:bldLst>
  </p:timing>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1" name="Shape 661"/>
          <p:cNvSpPr/>
          <p:nvPr>
            <p:ph type="body" idx="13"/>
          </p:nvPr>
        </p:nvSpPr>
        <p:spPr>
          <a:prstGeom prst="roundRect">
            <a:avLst>
              <a:gd name="adj" fmla="val 50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Les fonctions</a:t>
            </a:r>
          </a:p>
        </p:txBody>
      </p:sp>
      <p:sp>
        <p:nvSpPr>
          <p:cNvPr id="662" name="Shape 662"/>
          <p:cNvSpPr/>
          <p:nvPr/>
        </p:nvSpPr>
        <p:spPr>
          <a:xfrm>
            <a:off x="1072145" y="2260600"/>
            <a:ext cx="1085202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Les fonctions vont être les objets d’étude centrale du cours.</a:t>
            </a:r>
          </a:p>
        </p:txBody>
      </p:sp>
      <p:sp>
        <p:nvSpPr>
          <p:cNvPr id="663" name="Shape 663"/>
          <p:cNvSpPr/>
          <p:nvPr/>
        </p:nvSpPr>
        <p:spPr>
          <a:xfrm>
            <a:off x="66017" y="3784600"/>
            <a:ext cx="12838882"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 gros, les fonctions servent à expliciter un lien entre deux quantités.</a:t>
            </a:r>
          </a:p>
        </p:txBody>
      </p:sp>
      <p:sp>
        <p:nvSpPr>
          <p:cNvPr id="664" name="Shape 664"/>
          <p:cNvSpPr/>
          <p:nvPr/>
        </p:nvSpPr>
        <p:spPr>
          <a:xfrm>
            <a:off x="2108" y="53530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Vous devriez déjà avoir une connaissance des fonctions, donc ce qui suit est une petite révision.  </a:t>
            </a:r>
          </a:p>
        </p:txBody>
      </p:sp>
      <p:sp>
        <p:nvSpPr>
          <p:cNvPr id="665" name="Shape 665"/>
          <p:cNvSpPr/>
          <p:nvPr/>
        </p:nvSpPr>
        <p:spPr>
          <a:xfrm>
            <a:off x="760400" y="7112000"/>
            <a:ext cx="1134851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Ou du moins, des notions connues vues sous un nouvel angle.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6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6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65" grpId="4"/>
      <p:bldP build="whole" bldLvl="1" animBg="1" rev="0" advAuto="0" spid="663" grpId="2"/>
      <p:bldP build="whole" bldLvl="1" animBg="1" rev="0" advAuto="0" spid="662" grpId="1"/>
      <p:bldP build="whole" bldLvl="1" animBg="1" rev="0" advAuto="0" spid="664" grpId="3"/>
    </p:bldLst>
  </p:timing>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67" name="Shape 667"/>
          <p:cNvSpPr/>
          <p:nvPr>
            <p:ph type="body" idx="13"/>
          </p:nvPr>
        </p:nvSpPr>
        <p:spPr>
          <a:prstGeom prst="roundRect">
            <a:avLst>
              <a:gd name="adj" fmla="val 50000"/>
            </a:avLst>
          </a:prstGeom>
        </p:spPr>
        <p:txBody>
          <a:bodyPr/>
          <a:lstStyle/>
          <a:p>
            <a:pPr/>
            <a:r>
              <a:t>Définition:</a:t>
            </a:r>
          </a:p>
        </p:txBody>
      </p:sp>
      <p:grpSp>
        <p:nvGrpSpPr>
          <p:cNvPr id="670" name="Group 670"/>
          <p:cNvGrpSpPr/>
          <p:nvPr/>
        </p:nvGrpSpPr>
        <p:grpSpPr>
          <a:xfrm>
            <a:off x="5473700" y="4991100"/>
            <a:ext cx="2260600" cy="1384300"/>
            <a:chOff x="0" y="0"/>
            <a:chExt cx="2260600" cy="1384300"/>
          </a:xfrm>
        </p:grpSpPr>
        <p:sp>
          <p:nvSpPr>
            <p:cNvPr id="668" name="Shape 668"/>
            <p:cNvSpPr/>
            <p:nvPr/>
          </p:nvSpPr>
          <p:spPr>
            <a:xfrm>
              <a:off x="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69" name="Shape 669"/>
            <p:cNvSpPr/>
            <p:nvPr/>
          </p:nvSpPr>
          <p:spPr>
            <a:xfrm>
              <a:off x="1206500" y="8128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73" name="Group 673"/>
          <p:cNvGrpSpPr/>
          <p:nvPr/>
        </p:nvGrpSpPr>
        <p:grpSpPr>
          <a:xfrm>
            <a:off x="5461000" y="4241800"/>
            <a:ext cx="3467100" cy="2159000"/>
            <a:chOff x="0" y="0"/>
            <a:chExt cx="3467100" cy="2159000"/>
          </a:xfrm>
        </p:grpSpPr>
        <p:sp>
          <p:nvSpPr>
            <p:cNvPr id="671" name="Shape 671"/>
            <p:cNvSpPr/>
            <p:nvPr/>
          </p:nvSpPr>
          <p:spPr>
            <a:xfrm>
              <a:off x="241300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2" name="Shape 672"/>
            <p:cNvSpPr/>
            <p:nvPr/>
          </p:nvSpPr>
          <p:spPr>
            <a:xfrm>
              <a:off x="0" y="15875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76" name="Group 676"/>
          <p:cNvGrpSpPr/>
          <p:nvPr/>
        </p:nvGrpSpPr>
        <p:grpSpPr>
          <a:xfrm>
            <a:off x="4267200" y="4216400"/>
            <a:ext cx="3467100" cy="2171700"/>
            <a:chOff x="0" y="0"/>
            <a:chExt cx="3467100" cy="2171700"/>
          </a:xfrm>
        </p:grpSpPr>
        <p:sp>
          <p:nvSpPr>
            <p:cNvPr id="674" name="Shape 674"/>
            <p:cNvSpPr/>
            <p:nvPr/>
          </p:nvSpPr>
          <p:spPr>
            <a:xfrm>
              <a:off x="241300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5" name="Shape 675"/>
            <p:cNvSpPr/>
            <p:nvPr/>
          </p:nvSpPr>
          <p:spPr>
            <a:xfrm>
              <a:off x="0" y="16002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679" name="Group 679"/>
          <p:cNvGrpSpPr/>
          <p:nvPr/>
        </p:nvGrpSpPr>
        <p:grpSpPr>
          <a:xfrm>
            <a:off x="3048000" y="4241800"/>
            <a:ext cx="3467100" cy="2146300"/>
            <a:chOff x="0" y="0"/>
            <a:chExt cx="3467100" cy="2146300"/>
          </a:xfrm>
        </p:grpSpPr>
        <p:sp>
          <p:nvSpPr>
            <p:cNvPr id="677" name="Shape 677"/>
            <p:cNvSpPr/>
            <p:nvPr/>
          </p:nvSpPr>
          <p:spPr>
            <a:xfrm>
              <a:off x="2413000" y="0"/>
              <a:ext cx="1054100" cy="571500"/>
            </a:xfrm>
            <a:prstGeom prst="roundRect">
              <a:avLst>
                <a:gd name="adj" fmla="val 33333"/>
              </a:avLst>
            </a:prstGeom>
            <a:solidFill>
              <a:srgbClr val="8EF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678" name="Shape 678"/>
            <p:cNvSpPr/>
            <p:nvPr/>
          </p:nvSpPr>
          <p:spPr>
            <a:xfrm>
              <a:off x="0" y="1574800"/>
              <a:ext cx="1054100" cy="571500"/>
            </a:xfrm>
            <a:prstGeom prst="roundRect">
              <a:avLst>
                <a:gd name="adj" fmla="val 33333"/>
              </a:avLst>
            </a:prstGeom>
            <a:solidFill>
              <a:srgbClr val="FF625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pic>
        <p:nvPicPr>
          <p:cNvPr id="680" name="droppedImage.pdf"/>
          <p:cNvPicPr>
            <a:picLocks noChangeAspect="1"/>
          </p:cNvPicPr>
          <p:nvPr/>
        </p:nvPicPr>
        <p:blipFill>
          <a:blip r:embed="rId2">
            <a:extLst/>
          </a:blip>
          <a:stretch>
            <a:fillRect/>
          </a:stretch>
        </p:blipFill>
        <p:spPr>
          <a:xfrm>
            <a:off x="5842000" y="2006600"/>
            <a:ext cx="2197100" cy="355600"/>
          </a:xfrm>
          <a:prstGeom prst="rect">
            <a:avLst/>
          </a:prstGeom>
          <a:ln w="12700">
            <a:miter lim="400000"/>
          </a:ln>
        </p:spPr>
      </p:pic>
      <p:grpSp>
        <p:nvGrpSpPr>
          <p:cNvPr id="686" name="Group 686"/>
          <p:cNvGrpSpPr/>
          <p:nvPr/>
        </p:nvGrpSpPr>
        <p:grpSpPr>
          <a:xfrm>
            <a:off x="3050108" y="552226"/>
            <a:ext cx="9766301" cy="1143448"/>
            <a:chOff x="0" y="6126"/>
            <a:chExt cx="9766300" cy="1143446"/>
          </a:xfrm>
        </p:grpSpPr>
        <p:sp>
          <p:nvSpPr>
            <p:cNvPr id="681" name="Shape 681"/>
            <p:cNvSpPr/>
            <p:nvPr/>
          </p:nvSpPr>
          <p:spPr>
            <a:xfrm>
              <a:off x="0" y="6126"/>
              <a:ext cx="9766300" cy="114344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r>
                <a:t>Une </a:t>
              </a:r>
              <a:r>
                <a:rPr>
                  <a:latin typeface="Baskerville SemiBold"/>
                  <a:ea typeface="Baskerville SemiBold"/>
                  <a:cs typeface="Baskerville SemiBold"/>
                  <a:sym typeface="Baskerville SemiBold"/>
                </a:rPr>
                <a:t>relation</a:t>
              </a:r>
              <a:r>
                <a:t> entre deux ensembles     et      est un sous-ensemble     du produit cartésien             .</a:t>
              </a:r>
            </a:p>
          </p:txBody>
        </p:sp>
        <p:pic>
          <p:nvPicPr>
            <p:cNvPr id="682" name="droppedImage.pdf"/>
            <p:cNvPicPr>
              <a:picLocks noChangeAspect="1"/>
            </p:cNvPicPr>
            <p:nvPr/>
          </p:nvPicPr>
          <p:blipFill>
            <a:blip r:embed="rId3">
              <a:extLst/>
            </a:blip>
            <a:stretch>
              <a:fillRect/>
            </a:stretch>
          </p:blipFill>
          <p:spPr>
            <a:xfrm>
              <a:off x="6805091" y="152400"/>
              <a:ext cx="330201" cy="342900"/>
            </a:xfrm>
            <a:prstGeom prst="rect">
              <a:avLst/>
            </a:prstGeom>
            <a:ln w="12700" cap="flat">
              <a:noFill/>
              <a:miter lim="400000"/>
            </a:ln>
            <a:effectLst/>
          </p:spPr>
        </p:pic>
        <p:pic>
          <p:nvPicPr>
            <p:cNvPr id="683" name="droppedImage.pdf"/>
            <p:cNvPicPr>
              <a:picLocks noChangeAspect="1"/>
            </p:cNvPicPr>
            <p:nvPr/>
          </p:nvPicPr>
          <p:blipFill>
            <a:blip r:embed="rId4">
              <a:extLst/>
            </a:blip>
            <a:stretch>
              <a:fillRect/>
            </a:stretch>
          </p:blipFill>
          <p:spPr>
            <a:xfrm>
              <a:off x="7694091" y="139700"/>
              <a:ext cx="342901" cy="330200"/>
            </a:xfrm>
            <a:prstGeom prst="rect">
              <a:avLst/>
            </a:prstGeom>
            <a:ln w="12700" cap="flat">
              <a:noFill/>
              <a:miter lim="400000"/>
            </a:ln>
            <a:effectLst/>
          </p:spPr>
        </p:pic>
        <p:pic>
          <p:nvPicPr>
            <p:cNvPr id="684" name="droppedImage.pdf"/>
            <p:cNvPicPr>
              <a:picLocks noChangeAspect="1"/>
            </p:cNvPicPr>
            <p:nvPr/>
          </p:nvPicPr>
          <p:blipFill>
            <a:blip r:embed="rId5">
              <a:extLst/>
            </a:blip>
            <a:stretch>
              <a:fillRect/>
            </a:stretch>
          </p:blipFill>
          <p:spPr>
            <a:xfrm>
              <a:off x="7046391" y="698500"/>
              <a:ext cx="1244601" cy="342900"/>
            </a:xfrm>
            <a:prstGeom prst="rect">
              <a:avLst/>
            </a:prstGeom>
            <a:ln w="12700" cap="flat">
              <a:noFill/>
              <a:miter lim="400000"/>
            </a:ln>
            <a:effectLst/>
          </p:spPr>
        </p:pic>
        <p:pic>
          <p:nvPicPr>
            <p:cNvPr id="685" name="droppedImage.pdf"/>
            <p:cNvPicPr>
              <a:picLocks noChangeAspect="1"/>
            </p:cNvPicPr>
            <p:nvPr/>
          </p:nvPicPr>
          <p:blipFill>
            <a:blip r:embed="rId6">
              <a:extLst/>
            </a:blip>
            <a:stretch>
              <a:fillRect/>
            </a:stretch>
          </p:blipFill>
          <p:spPr>
            <a:xfrm>
              <a:off x="2779191" y="698500"/>
              <a:ext cx="330201" cy="330200"/>
            </a:xfrm>
            <a:prstGeom prst="rect">
              <a:avLst/>
            </a:prstGeom>
            <a:ln w="12700" cap="flat">
              <a:noFill/>
              <a:miter lim="400000"/>
            </a:ln>
            <a:effectLst/>
          </p:spPr>
        </p:pic>
      </p:grpSp>
      <p:sp>
        <p:nvSpPr>
          <p:cNvPr id="687" name="Shape 687"/>
          <p:cNvSpPr/>
          <p:nvPr/>
        </p:nvSpPr>
        <p:spPr>
          <a:xfrm>
            <a:off x="152400" y="2921000"/>
            <a:ext cx="2387600" cy="787400"/>
          </a:xfrm>
          <a:prstGeom prst="roundRect">
            <a:avLst>
              <a:gd name="adj" fmla="val 50000"/>
            </a:avLst>
          </a:prstGeom>
          <a:solidFill>
            <a:srgbClr val="76D5C3"/>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Exemple:</a:t>
            </a:r>
          </a:p>
        </p:txBody>
      </p:sp>
      <p:pic>
        <p:nvPicPr>
          <p:cNvPr id="688" name="droppedImage.pdf"/>
          <p:cNvPicPr>
            <a:picLocks noChangeAspect="1"/>
          </p:cNvPicPr>
          <p:nvPr/>
        </p:nvPicPr>
        <p:blipFill>
          <a:blip r:embed="rId7">
            <a:extLst/>
          </a:blip>
          <a:stretch>
            <a:fillRect/>
          </a:stretch>
        </p:blipFill>
        <p:spPr>
          <a:xfrm>
            <a:off x="3530600" y="3149600"/>
            <a:ext cx="2895600" cy="469900"/>
          </a:xfrm>
          <a:prstGeom prst="rect">
            <a:avLst/>
          </a:prstGeom>
          <a:ln w="12700">
            <a:miter lim="400000"/>
          </a:ln>
        </p:spPr>
      </p:pic>
      <p:pic>
        <p:nvPicPr>
          <p:cNvPr id="689" name="droppedImage.pdf"/>
          <p:cNvPicPr>
            <a:picLocks noChangeAspect="1"/>
          </p:cNvPicPr>
          <p:nvPr/>
        </p:nvPicPr>
        <p:blipFill>
          <a:blip r:embed="rId8">
            <a:extLst/>
          </a:blip>
          <a:stretch>
            <a:fillRect/>
          </a:stretch>
        </p:blipFill>
        <p:spPr>
          <a:xfrm>
            <a:off x="7493000" y="3162300"/>
            <a:ext cx="2425700" cy="469900"/>
          </a:xfrm>
          <a:prstGeom prst="rect">
            <a:avLst/>
          </a:prstGeom>
          <a:ln w="12700">
            <a:miter lim="400000"/>
          </a:ln>
        </p:spPr>
      </p:pic>
      <p:grpSp>
        <p:nvGrpSpPr>
          <p:cNvPr id="692" name="Group 692"/>
          <p:cNvGrpSpPr/>
          <p:nvPr/>
        </p:nvGrpSpPr>
        <p:grpSpPr>
          <a:xfrm>
            <a:off x="990600" y="4292600"/>
            <a:ext cx="9309100" cy="1244600"/>
            <a:chOff x="0" y="0"/>
            <a:chExt cx="9309100" cy="1244600"/>
          </a:xfrm>
        </p:grpSpPr>
        <p:pic>
          <p:nvPicPr>
            <p:cNvPr id="690" name="droppedImage.pdf"/>
            <p:cNvPicPr>
              <a:picLocks noChangeAspect="1"/>
            </p:cNvPicPr>
            <p:nvPr/>
          </p:nvPicPr>
          <p:blipFill>
            <a:blip r:embed="rId9">
              <a:extLst/>
            </a:blip>
            <a:stretch>
              <a:fillRect/>
            </a:stretch>
          </p:blipFill>
          <p:spPr>
            <a:xfrm>
              <a:off x="2159000" y="774700"/>
              <a:ext cx="7150100" cy="469900"/>
            </a:xfrm>
            <a:prstGeom prst="rect">
              <a:avLst/>
            </a:prstGeom>
            <a:ln w="12700" cap="flat">
              <a:noFill/>
              <a:miter lim="400000"/>
            </a:ln>
            <a:effectLst/>
          </p:spPr>
        </p:pic>
        <p:pic>
          <p:nvPicPr>
            <p:cNvPr id="691" name="droppedImage.pdf"/>
            <p:cNvPicPr>
              <a:picLocks noChangeAspect="1"/>
            </p:cNvPicPr>
            <p:nvPr/>
          </p:nvPicPr>
          <p:blipFill>
            <a:blip r:embed="rId10">
              <a:extLst/>
            </a:blip>
            <a:stretch>
              <a:fillRect/>
            </a:stretch>
          </p:blipFill>
          <p:spPr>
            <a:xfrm>
              <a:off x="0" y="0"/>
              <a:ext cx="9182100" cy="469900"/>
            </a:xfrm>
            <a:prstGeom prst="rect">
              <a:avLst/>
            </a:prstGeom>
            <a:ln w="12700" cap="flat">
              <a:noFill/>
              <a:miter lim="400000"/>
            </a:ln>
            <a:effectLst/>
          </p:spPr>
        </p:pic>
      </p:grpSp>
      <p:pic>
        <p:nvPicPr>
          <p:cNvPr id="693" name="droppedImage.pdf"/>
          <p:cNvPicPr>
            <a:picLocks noChangeAspect="1"/>
          </p:cNvPicPr>
          <p:nvPr/>
        </p:nvPicPr>
        <p:blipFill>
          <a:blip r:embed="rId11">
            <a:extLst/>
          </a:blip>
          <a:stretch>
            <a:fillRect/>
          </a:stretch>
        </p:blipFill>
        <p:spPr>
          <a:xfrm>
            <a:off x="1930400" y="5880100"/>
            <a:ext cx="5943600" cy="469900"/>
          </a:xfrm>
          <a:prstGeom prst="rect">
            <a:avLst/>
          </a:prstGeom>
          <a:ln w="12700">
            <a:miter lim="400000"/>
          </a:ln>
        </p:spPr>
      </p:pic>
      <p:grpSp>
        <p:nvGrpSpPr>
          <p:cNvPr id="696" name="Group 696"/>
          <p:cNvGrpSpPr/>
          <p:nvPr/>
        </p:nvGrpSpPr>
        <p:grpSpPr>
          <a:xfrm>
            <a:off x="1390724" y="6794500"/>
            <a:ext cx="6305476" cy="622300"/>
            <a:chOff x="0" y="0"/>
            <a:chExt cx="6305475" cy="622300"/>
          </a:xfrm>
        </p:grpSpPr>
        <p:sp>
          <p:nvSpPr>
            <p:cNvPr id="694" name="Shape 694"/>
            <p:cNvSpPr/>
            <p:nvPr/>
          </p:nvSpPr>
          <p:spPr>
            <a:xfrm>
              <a:off x="0" y="0"/>
              <a:ext cx="3687068"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Est une relation car</a:t>
              </a:r>
            </a:p>
          </p:txBody>
        </p:sp>
        <p:pic>
          <p:nvPicPr>
            <p:cNvPr id="695" name="droppedImage.pdf"/>
            <p:cNvPicPr>
              <a:picLocks noChangeAspect="1"/>
            </p:cNvPicPr>
            <p:nvPr/>
          </p:nvPicPr>
          <p:blipFill>
            <a:blip r:embed="rId2">
              <a:extLst/>
            </a:blip>
            <a:stretch>
              <a:fillRect/>
            </a:stretch>
          </p:blipFill>
          <p:spPr>
            <a:xfrm>
              <a:off x="4108375" y="165100"/>
              <a:ext cx="2197101" cy="3556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68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6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68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6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68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6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69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69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67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6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67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6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687" grpId="3"/>
      <p:bldP build="whole" bldLvl="1" animBg="1" rev="0" advAuto="0" spid="676" grpId="10"/>
      <p:bldP build="whole" bldLvl="1" animBg="1" rev="0" advAuto="0" spid="689" grpId="5"/>
      <p:bldP build="whole" bldLvl="1" animBg="1" rev="0" advAuto="0" spid="692" grpId="6"/>
      <p:bldP build="whole" bldLvl="1" animBg="1" rev="0" advAuto="0" spid="688" grpId="4"/>
      <p:bldP build="whole" bldLvl="1" animBg="1" rev="0" advAuto="0" spid="693" grpId="7"/>
      <p:bldP build="whole" bldLvl="1" animBg="1" rev="0" advAuto="0" spid="673" grpId="11"/>
      <p:bldP build="whole" bldLvl="1" animBg="1" rev="0" advAuto="0" spid="680" grpId="2"/>
      <p:bldP build="whole" bldLvl="1" animBg="1" rev="0" advAuto="0" spid="679" grpId="9"/>
      <p:bldP build="whole" bldLvl="1" animBg="1" rev="0" advAuto="0" spid="696" grpId="8"/>
      <p:bldP build="whole" bldLvl="1" animBg="1" rev="0" advAuto="0" spid="686" grpId="1"/>
      <p:bldP build="whole" bldLvl="1" animBg="1" rev="0" advAuto="0" spid="670" grpId="12"/>
    </p:bldLst>
  </p:timing>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5" name="Shape 225"/>
          <p:cNvSpPr/>
          <p:nvPr>
            <p:ph type="body" idx="13"/>
          </p:nvPr>
        </p:nvSpPr>
        <p:spPr>
          <a:xfrm>
            <a:off x="3251200" y="2705100"/>
            <a:ext cx="6489700" cy="2705100"/>
          </a:xfrm>
          <a:prstGeom prst="rect">
            <a:avLst/>
          </a:prstGeom>
        </p:spPr>
        <p:txBody>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Quelques notations</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Les ensembles de nombres</a:t>
            </a:r>
          </a:p>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Les fonctions</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5">
                                            <p:bg/>
                                          </p:spTgt>
                                        </p:tgtEl>
                                        <p:attrNameLst>
                                          <p:attrName>style.visibility</p:attrName>
                                        </p:attrNameLst>
                                      </p:cBhvr>
                                      <p:to>
                                        <p:strVal val="visible"/>
                                      </p:to>
                                    </p:set>
                                  </p:childTnLst>
                                </p:cTn>
                              </p:par>
                              <p:par>
                                <p:cTn id="7" presetClass="entr" nodeType="withEffect" presetSubtype="0" presetID="1" grpId="1" fill="hold">
                                  <p:stCondLst>
                                    <p:cond delay="0"/>
                                  </p:stCondLst>
                                  <p:iterate type="el" backwards="0">
                                    <p:tmAbs val="0"/>
                                  </p:iterate>
                                  <p:childTnLst>
                                    <p:set>
                                      <p:cBhvr>
                                        <p:cTn id="8" fill="hold"/>
                                        <p:tgtEl>
                                          <p:spTgt spid="22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Class="entr" nodeType="clickEffect" presetSubtype="0" presetID="1" grpId="1" fill="hold">
                                  <p:stCondLst>
                                    <p:cond delay="0"/>
                                  </p:stCondLst>
                                  <p:iterate type="el" backwards="0">
                                    <p:tmAbs val="0"/>
                                  </p:iterate>
                                  <p:childTnLst>
                                    <p:set>
                                      <p:cBhvr>
                                        <p:cTn id="12" fill="hold"/>
                                        <p:tgtEl>
                                          <p:spTgt spid="22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Class="entr" nodeType="clickEffect" presetSubtype="0" presetID="1" grpId="1" fill="hold">
                                  <p:stCondLst>
                                    <p:cond delay="0"/>
                                  </p:stCondLst>
                                  <p:iterate type="el" backwards="0">
                                    <p:tmAbs val="0"/>
                                  </p:iterate>
                                  <p:childTnLst>
                                    <p:set>
                                      <p:cBhvr>
                                        <p:cTn id="16" fill="hold"/>
                                        <p:tgtEl>
                                          <p:spTgt spid="225">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5" grpId="1"/>
    </p:bldLst>
  </p:timing>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704" name="Group 704"/>
          <p:cNvGrpSpPr/>
          <p:nvPr/>
        </p:nvGrpSpPr>
        <p:grpSpPr>
          <a:xfrm>
            <a:off x="2832100" y="1028700"/>
            <a:ext cx="1778000" cy="5918200"/>
            <a:chOff x="0" y="0"/>
            <a:chExt cx="1778000" cy="5918200"/>
          </a:xfrm>
        </p:grpSpPr>
        <p:sp>
          <p:nvSpPr>
            <p:cNvPr id="698" name="Shape 698"/>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699"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700"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701"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702"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703"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710" name="Group 710"/>
          <p:cNvGrpSpPr/>
          <p:nvPr/>
        </p:nvGrpSpPr>
        <p:grpSpPr>
          <a:xfrm>
            <a:off x="8420100" y="1041400"/>
            <a:ext cx="1778000" cy="5905500"/>
            <a:chOff x="0" y="0"/>
            <a:chExt cx="1778000" cy="5905500"/>
          </a:xfrm>
        </p:grpSpPr>
        <p:sp>
          <p:nvSpPr>
            <p:cNvPr id="705" name="Shape 705"/>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706" name="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707" name="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708" name="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709" name="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nvGrpSpPr>
          <p:cNvPr id="725" name="Group 725"/>
          <p:cNvGrpSpPr/>
          <p:nvPr/>
        </p:nvGrpSpPr>
        <p:grpSpPr>
          <a:xfrm>
            <a:off x="3962400" y="2527300"/>
            <a:ext cx="5130800" cy="3962400"/>
            <a:chOff x="0" y="0"/>
            <a:chExt cx="5130799" cy="3962400"/>
          </a:xfrm>
        </p:grpSpPr>
        <p:grpSp>
          <p:nvGrpSpPr>
            <p:cNvPr id="723" name="Group 723"/>
            <p:cNvGrpSpPr/>
            <p:nvPr/>
          </p:nvGrpSpPr>
          <p:grpSpPr>
            <a:xfrm>
              <a:off x="0" y="0"/>
              <a:ext cx="5130800" cy="3429000"/>
              <a:chOff x="0" y="0"/>
              <a:chExt cx="5130799" cy="3429000"/>
            </a:xfrm>
          </p:grpSpPr>
          <p:sp>
            <p:nvSpPr>
              <p:cNvPr id="711" name="Shape 711"/>
              <p:cNvSpPr/>
              <p:nvPr/>
            </p:nvSpPr>
            <p:spPr>
              <a:xfrm>
                <a:off x="38100" y="0"/>
                <a:ext cx="5008033" cy="275167"/>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2" name="Shape 712"/>
              <p:cNvSpPr/>
              <p:nvPr/>
            </p:nvSpPr>
            <p:spPr>
              <a:xfrm flipV="1">
                <a:off x="101600" y="275166"/>
                <a:ext cx="4893733" cy="1951568"/>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3" name="Shape 713"/>
              <p:cNvSpPr/>
              <p:nvPr/>
            </p:nvSpPr>
            <p:spPr>
              <a:xfrm>
                <a:off x="118533" y="38100"/>
                <a:ext cx="4995334" cy="1574800"/>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4" name="Shape 714"/>
              <p:cNvSpPr/>
              <p:nvPr/>
            </p:nvSpPr>
            <p:spPr>
              <a:xfrm flipV="1">
                <a:off x="25400" y="275168"/>
                <a:ext cx="4986868" cy="3153832"/>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5" name="Shape 715"/>
              <p:cNvSpPr/>
              <p:nvPr/>
            </p:nvSpPr>
            <p:spPr>
              <a:xfrm flipV="1">
                <a:off x="0" y="1612901"/>
                <a:ext cx="5080000" cy="1803400"/>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6" name="Shape 716"/>
              <p:cNvSpPr/>
              <p:nvPr/>
            </p:nvSpPr>
            <p:spPr>
              <a:xfrm>
                <a:off x="101600" y="1092200"/>
                <a:ext cx="5012267" cy="486829"/>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7" name="Shape 717"/>
              <p:cNvSpPr/>
              <p:nvPr/>
            </p:nvSpPr>
            <p:spPr>
              <a:xfrm>
                <a:off x="101600" y="2235200"/>
                <a:ext cx="4944534" cy="563035"/>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8" name="Shape 718"/>
              <p:cNvSpPr/>
              <p:nvPr/>
            </p:nvSpPr>
            <p:spPr>
              <a:xfrm>
                <a:off x="76200" y="1092200"/>
                <a:ext cx="5003800" cy="1706034"/>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19" name="Shape 719"/>
              <p:cNvSpPr/>
              <p:nvPr/>
            </p:nvSpPr>
            <p:spPr>
              <a:xfrm flipV="1">
                <a:off x="84666" y="1595964"/>
                <a:ext cx="5046134" cy="626536"/>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20" name="Shape 720"/>
              <p:cNvSpPr/>
              <p:nvPr/>
            </p:nvSpPr>
            <p:spPr>
              <a:xfrm flipV="1">
                <a:off x="50800" y="2815183"/>
                <a:ext cx="5029201" cy="592651"/>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21" name="Shape 721"/>
              <p:cNvSpPr/>
              <p:nvPr/>
            </p:nvSpPr>
            <p:spPr>
              <a:xfrm>
                <a:off x="50800" y="4233"/>
                <a:ext cx="4944532" cy="2794000"/>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22" name="Shape 722"/>
              <p:cNvSpPr/>
              <p:nvPr/>
            </p:nvSpPr>
            <p:spPr>
              <a:xfrm flipV="1">
                <a:off x="152400" y="292103"/>
                <a:ext cx="4842934" cy="795864"/>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724" name="droppedImage.pdf"/>
            <p:cNvPicPr>
              <a:picLocks noChangeAspect="1"/>
            </p:cNvPicPr>
            <p:nvPr/>
          </p:nvPicPr>
          <p:blipFill>
            <a:blip r:embed="rId11">
              <a:extLst/>
            </a:blip>
            <a:stretch>
              <a:fillRect/>
            </a:stretch>
          </p:blipFill>
          <p:spPr>
            <a:xfrm>
              <a:off x="1955800" y="3619500"/>
              <a:ext cx="1244600" cy="342900"/>
            </a:xfrm>
            <a:prstGeom prst="rect">
              <a:avLst/>
            </a:prstGeom>
            <a:ln w="12700" cap="flat">
              <a:noFill/>
              <a:miter lim="400000"/>
            </a:ln>
            <a:effectLst/>
          </p:spPr>
        </p:pic>
      </p:grpSp>
      <p:grpSp>
        <p:nvGrpSpPr>
          <p:cNvPr id="732" name="Group 732"/>
          <p:cNvGrpSpPr/>
          <p:nvPr/>
        </p:nvGrpSpPr>
        <p:grpSpPr>
          <a:xfrm>
            <a:off x="4038600" y="1917700"/>
            <a:ext cx="4953000" cy="3407835"/>
            <a:chOff x="0" y="0"/>
            <a:chExt cx="4952999" cy="3407834"/>
          </a:xfrm>
        </p:grpSpPr>
        <p:grpSp>
          <p:nvGrpSpPr>
            <p:cNvPr id="730" name="Group 730"/>
            <p:cNvGrpSpPr/>
            <p:nvPr/>
          </p:nvGrpSpPr>
          <p:grpSpPr>
            <a:xfrm>
              <a:off x="0" y="635000"/>
              <a:ext cx="4953000" cy="2772835"/>
              <a:chOff x="0" y="0"/>
              <a:chExt cx="4952999" cy="2772834"/>
            </a:xfrm>
          </p:grpSpPr>
          <p:sp>
            <p:nvSpPr>
              <p:cNvPr id="726" name="Shape 726"/>
              <p:cNvSpPr/>
              <p:nvPr/>
            </p:nvSpPr>
            <p:spPr>
              <a:xfrm>
                <a:off x="0" y="0"/>
                <a:ext cx="4919134" cy="2755900"/>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27" name="Shape 727"/>
              <p:cNvSpPr/>
              <p:nvPr/>
            </p:nvSpPr>
            <p:spPr>
              <a:xfrm flipV="1">
                <a:off x="12700" y="266702"/>
                <a:ext cx="4906433" cy="787398"/>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28" name="Shape 728"/>
              <p:cNvSpPr/>
              <p:nvPr/>
            </p:nvSpPr>
            <p:spPr>
              <a:xfrm>
                <a:off x="50800" y="1066800"/>
                <a:ext cx="4902200" cy="1706035"/>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29" name="Shape 729"/>
              <p:cNvSpPr/>
              <p:nvPr/>
            </p:nvSpPr>
            <p:spPr>
              <a:xfrm>
                <a:off x="38100" y="2197100"/>
                <a:ext cx="4881034" cy="575733"/>
              </a:xfrm>
              <a:prstGeom prst="line">
                <a:avLst/>
              </a:prstGeom>
              <a:noFill/>
              <a:ln w="50800" cap="flat">
                <a:solidFill>
                  <a:srgbClr val="FF401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731" name="droppedImage.pdf"/>
            <p:cNvPicPr>
              <a:picLocks noChangeAspect="1"/>
            </p:cNvPicPr>
            <p:nvPr/>
          </p:nvPicPr>
          <p:blipFill>
            <a:blip r:embed="rId12">
              <a:extLst/>
            </a:blip>
            <a:stretch>
              <a:fillRect/>
            </a:stretch>
          </p:blipFill>
          <p:spPr>
            <a:xfrm>
              <a:off x="2095500" y="0"/>
              <a:ext cx="330200" cy="330200"/>
            </a:xfrm>
            <a:prstGeom prst="rect">
              <a:avLst/>
            </a:prstGeom>
            <a:ln w="12700" cap="flat">
              <a:noFill/>
              <a:miter lim="400000"/>
            </a:ln>
            <a:effectLst/>
          </p:spPr>
        </p:pic>
      </p:grpSp>
      <p:sp>
        <p:nvSpPr>
          <p:cNvPr id="733" name="Shape 733"/>
          <p:cNvSpPr/>
          <p:nvPr/>
        </p:nvSpPr>
        <p:spPr>
          <a:xfrm>
            <a:off x="957535" y="330200"/>
            <a:ext cx="110558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illustre habituellement l’exemple précédent comme suit.</a:t>
            </a:r>
          </a:p>
        </p:txBody>
      </p:sp>
      <p:sp>
        <p:nvSpPr>
          <p:cNvPr id="734" name="Shape 734"/>
          <p:cNvSpPr/>
          <p:nvPr/>
        </p:nvSpPr>
        <p:spPr>
          <a:xfrm>
            <a:off x="14808" y="70294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Dans cet exemple, on peut dire que 1 est en relation avec c, que 2 est en relation avec a et avec c et que 3 est en relation avec c.</a:t>
            </a:r>
          </a:p>
        </p:txBody>
      </p:sp>
      <p:sp>
        <p:nvSpPr>
          <p:cNvPr id="735" name="Shape 735"/>
          <p:cNvSpPr/>
          <p:nvPr/>
        </p:nvSpPr>
        <p:spPr>
          <a:xfrm>
            <a:off x="1332420" y="8585200"/>
            <a:ext cx="10356876"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nature de cette relation dépend bien sûr du contexte.</a:t>
            </a:r>
          </a:p>
        </p:txBody>
      </p:sp>
      <p:grpSp>
        <p:nvGrpSpPr>
          <p:cNvPr id="739" name="Group 739"/>
          <p:cNvGrpSpPr/>
          <p:nvPr/>
        </p:nvGrpSpPr>
        <p:grpSpPr>
          <a:xfrm>
            <a:off x="4047066" y="2044700"/>
            <a:ext cx="8170335" cy="3898900"/>
            <a:chOff x="0" y="0"/>
            <a:chExt cx="8170333" cy="3898900"/>
          </a:xfrm>
        </p:grpSpPr>
        <p:pic>
          <p:nvPicPr>
            <p:cNvPr id="736" name="droppedImage.pdf"/>
            <p:cNvPicPr>
              <a:picLocks noChangeAspect="1"/>
            </p:cNvPicPr>
            <p:nvPr/>
          </p:nvPicPr>
          <p:blipFill>
            <a:blip r:embed="rId13">
              <a:extLst/>
            </a:blip>
            <a:stretch>
              <a:fillRect/>
            </a:stretch>
          </p:blipFill>
          <p:spPr>
            <a:xfrm>
              <a:off x="7268633" y="0"/>
              <a:ext cx="901701" cy="469900"/>
            </a:xfrm>
            <a:prstGeom prst="rect">
              <a:avLst/>
            </a:prstGeom>
            <a:ln w="12700" cap="flat">
              <a:noFill/>
              <a:miter lim="400000"/>
            </a:ln>
            <a:effectLst/>
          </p:spPr>
        </p:pic>
        <p:sp>
          <p:nvSpPr>
            <p:cNvPr id="737" name="Shape 737"/>
            <p:cNvSpPr/>
            <p:nvPr/>
          </p:nvSpPr>
          <p:spPr>
            <a:xfrm flipV="1">
              <a:off x="2658533" y="376767"/>
              <a:ext cx="4453469" cy="2468033"/>
            </a:xfrm>
            <a:prstGeom prst="line">
              <a:avLst/>
            </a:prstGeom>
            <a:noFill/>
            <a:ln w="508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38" name="Shape 738"/>
            <p:cNvSpPr/>
            <p:nvPr/>
          </p:nvSpPr>
          <p:spPr>
            <a:xfrm flipV="1">
              <a:off x="0" y="2087036"/>
              <a:ext cx="5029200" cy="1811864"/>
            </a:xfrm>
            <a:prstGeom prst="line">
              <a:avLst/>
            </a:prstGeom>
            <a:noFill/>
            <a:ln w="50800" cap="flat">
              <a:solidFill>
                <a:srgbClr val="3A88FE"/>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0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xit" nodeType="clickEffect" presetSubtype="0" presetID="1" grpId="5" fill="hold">
                                  <p:stCondLst>
                                    <p:cond delay="0"/>
                                  </p:stCondLst>
                                  <p:iterate type="el" backwards="0">
                                    <p:tmAbs val="0"/>
                                  </p:iterate>
                                  <p:childTnLst>
                                    <p:set>
                                      <p:cBhvr>
                                        <p:cTn id="22" fill="hold">
                                          <p:stCondLst>
                                            <p:cond delay="0"/>
                                          </p:stCondLst>
                                        </p:cTn>
                                        <p:tgtEl>
                                          <p:spTgt spid="739"/>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7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xit" nodeType="clickEffect" presetSubtype="0" presetID="1" grpId="7" fill="hold">
                                  <p:stCondLst>
                                    <p:cond delay="0"/>
                                  </p:stCondLst>
                                  <p:iterate type="el" backwards="0">
                                    <p:tmAbs val="0"/>
                                  </p:iterate>
                                  <p:childTnLst>
                                    <p:set>
                                      <p:cBhvr>
                                        <p:cTn id="30" fill="hold">
                                          <p:stCondLst>
                                            <p:cond delay="0"/>
                                          </p:stCondLst>
                                        </p:cTn>
                                        <p:tgtEl>
                                          <p:spTgt spid="72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7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73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25" grpId="7"/>
      <p:bldP build="whole" bldLvl="1" animBg="1" rev="0" advAuto="0" spid="710" grpId="2"/>
      <p:bldP build="whole" bldLvl="1" animBg="1" rev="0" advAuto="0" spid="739" grpId="4"/>
      <p:bldP build="whole" bldLvl="1" animBg="1" rev="0" advAuto="0" spid="739" grpId="5"/>
      <p:bldP build="whole" bldLvl="1" animBg="1" rev="0" advAuto="0" spid="734" grpId="8"/>
      <p:bldP build="whole" bldLvl="1" animBg="1" rev="0" advAuto="0" spid="732" grpId="6"/>
      <p:bldP build="whole" bldLvl="1" animBg="1" rev="0" advAuto="0" spid="725" grpId="3"/>
      <p:bldP build="whole" bldLvl="1" animBg="1" rev="0" advAuto="0" spid="704" grpId="1"/>
      <p:bldP build="whole" bldLvl="1" animBg="1" rev="0" advAuto="0" spid="735" grpId="9"/>
    </p:bldLst>
  </p:timing>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41" name="Shape 741"/>
          <p:cNvSpPr/>
          <p:nvPr/>
        </p:nvSpPr>
        <p:spPr>
          <a:xfrm>
            <a:off x="2714314" y="254000"/>
            <a:ext cx="756768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Vous connaissez déjà certaines relations. </a:t>
            </a:r>
          </a:p>
        </p:txBody>
      </p:sp>
      <p:sp>
        <p:nvSpPr>
          <p:cNvPr id="742" name="Shape 742"/>
          <p:cNvSpPr/>
          <p:nvPr/>
        </p:nvSpPr>
        <p:spPr>
          <a:xfrm>
            <a:off x="4487304" y="1066800"/>
            <a:ext cx="402170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 l’égalité.</a:t>
            </a:r>
          </a:p>
        </p:txBody>
      </p:sp>
      <p:grpSp>
        <p:nvGrpSpPr>
          <p:cNvPr id="749" name="Group 749"/>
          <p:cNvGrpSpPr/>
          <p:nvPr/>
        </p:nvGrpSpPr>
        <p:grpSpPr>
          <a:xfrm>
            <a:off x="3035300" y="1689100"/>
            <a:ext cx="1778000" cy="5918200"/>
            <a:chOff x="0" y="0"/>
            <a:chExt cx="1778000" cy="5918200"/>
          </a:xfrm>
        </p:grpSpPr>
        <p:sp>
          <p:nvSpPr>
            <p:cNvPr id="743" name="Shape 743"/>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744"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745"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746"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747"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748"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756" name="Group 756"/>
          <p:cNvGrpSpPr/>
          <p:nvPr/>
        </p:nvGrpSpPr>
        <p:grpSpPr>
          <a:xfrm>
            <a:off x="8242300" y="1689100"/>
            <a:ext cx="1778000" cy="5918200"/>
            <a:chOff x="0" y="0"/>
            <a:chExt cx="1778000" cy="5918200"/>
          </a:xfrm>
        </p:grpSpPr>
        <p:sp>
          <p:nvSpPr>
            <p:cNvPr id="750" name="Shape 750"/>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751"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752"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753"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754"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755"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763" name="Group 763"/>
          <p:cNvGrpSpPr/>
          <p:nvPr/>
        </p:nvGrpSpPr>
        <p:grpSpPr>
          <a:xfrm>
            <a:off x="4165598" y="2171700"/>
            <a:ext cx="4627038" cy="4398427"/>
            <a:chOff x="0" y="0"/>
            <a:chExt cx="4627036" cy="4398426"/>
          </a:xfrm>
        </p:grpSpPr>
        <p:grpSp>
          <p:nvGrpSpPr>
            <p:cNvPr id="761" name="Group 761"/>
            <p:cNvGrpSpPr/>
            <p:nvPr/>
          </p:nvGrpSpPr>
          <p:grpSpPr>
            <a:xfrm>
              <a:off x="-1" y="1051986"/>
              <a:ext cx="4627038" cy="3346441"/>
              <a:chOff x="0" y="4226"/>
              <a:chExt cx="4627036" cy="3346440"/>
            </a:xfrm>
          </p:grpSpPr>
          <p:sp>
            <p:nvSpPr>
              <p:cNvPr id="757" name="Shape 757"/>
              <p:cNvSpPr/>
              <p:nvPr/>
            </p:nvSpPr>
            <p:spPr>
              <a:xfrm flipV="1">
                <a:off x="-1" y="4226"/>
                <a:ext cx="4627037"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58" name="Shape 758"/>
              <p:cNvSpPr/>
              <p:nvPr/>
            </p:nvSpPr>
            <p:spPr>
              <a:xfrm flipV="1">
                <a:off x="1" y="335066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59" name="Shape 759"/>
              <p:cNvSpPr/>
              <p:nvPr/>
            </p:nvSpPr>
            <p:spPr>
              <a:xfrm flipV="1">
                <a:off x="1" y="223306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60" name="Shape 760"/>
              <p:cNvSpPr/>
              <p:nvPr/>
            </p:nvSpPr>
            <p:spPr>
              <a:xfrm flipV="1">
                <a:off x="1" y="1051966"/>
                <a:ext cx="4627036" cy="2"/>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762" name="droppedImage.pdf"/>
            <p:cNvPicPr>
              <a:picLocks noChangeAspect="1"/>
            </p:cNvPicPr>
            <p:nvPr/>
          </p:nvPicPr>
          <p:blipFill>
            <a:blip r:embed="rId7">
              <a:extLst/>
            </a:blip>
            <a:stretch>
              <a:fillRect/>
            </a:stretch>
          </p:blipFill>
          <p:spPr>
            <a:xfrm>
              <a:off x="2362201" y="0"/>
              <a:ext cx="342901" cy="330200"/>
            </a:xfrm>
            <a:prstGeom prst="rect">
              <a:avLst/>
            </a:prstGeom>
            <a:ln w="12700" cap="flat">
              <a:noFill/>
              <a:miter lim="400000"/>
            </a:ln>
            <a:effectLst/>
          </p:spPr>
        </p:pic>
      </p:grpSp>
      <p:grpSp>
        <p:nvGrpSpPr>
          <p:cNvPr id="766" name="Group 766"/>
          <p:cNvGrpSpPr/>
          <p:nvPr/>
        </p:nvGrpSpPr>
        <p:grpSpPr>
          <a:xfrm>
            <a:off x="4380358" y="8204200"/>
            <a:ext cx="5093842" cy="622300"/>
            <a:chOff x="0" y="0"/>
            <a:chExt cx="5093841" cy="622300"/>
          </a:xfrm>
        </p:grpSpPr>
        <p:pic>
          <p:nvPicPr>
            <p:cNvPr id="764" name="droppedImage.pdf"/>
            <p:cNvPicPr>
              <a:picLocks noChangeAspect="1"/>
            </p:cNvPicPr>
            <p:nvPr/>
          </p:nvPicPr>
          <p:blipFill>
            <a:blip r:embed="rId8">
              <a:extLst/>
            </a:blip>
            <a:stretch>
              <a:fillRect/>
            </a:stretch>
          </p:blipFill>
          <p:spPr>
            <a:xfrm>
              <a:off x="2909441" y="152400"/>
              <a:ext cx="2184401" cy="355600"/>
            </a:xfrm>
            <a:prstGeom prst="rect">
              <a:avLst/>
            </a:prstGeom>
            <a:ln w="12700" cap="flat">
              <a:noFill/>
              <a:miter lim="400000"/>
            </a:ln>
            <a:effectLst/>
          </p:spPr>
        </p:pic>
        <p:sp>
          <p:nvSpPr>
            <p:cNvPr id="765" name="Shape 765"/>
            <p:cNvSpPr/>
            <p:nvPr/>
          </p:nvSpPr>
          <p:spPr>
            <a:xfrm>
              <a:off x="0" y="0"/>
              <a:ext cx="276239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a bien que</a:t>
              </a: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75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7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7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42" grpId="1"/>
      <p:bldP build="whole" bldLvl="1" animBg="1" rev="0" advAuto="0" spid="763" grpId="4"/>
      <p:bldP build="whole" bldLvl="1" animBg="1" rev="0" advAuto="0" spid="756" grpId="3"/>
      <p:bldP build="whole" bldLvl="1" animBg="1" rev="0" advAuto="0" spid="766" grpId="5"/>
      <p:bldP build="whole" bldLvl="1" animBg="1" rev="0" advAuto="0" spid="749" grpId="2"/>
    </p:bldLst>
  </p:timing>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774" name="Group 774"/>
          <p:cNvGrpSpPr/>
          <p:nvPr/>
        </p:nvGrpSpPr>
        <p:grpSpPr>
          <a:xfrm>
            <a:off x="3035300" y="1689100"/>
            <a:ext cx="1778000" cy="5918200"/>
            <a:chOff x="0" y="0"/>
            <a:chExt cx="1778000" cy="5918200"/>
          </a:xfrm>
        </p:grpSpPr>
        <p:sp>
          <p:nvSpPr>
            <p:cNvPr id="768" name="Shape 768"/>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769"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770"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771"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772"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773"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781" name="Group 781"/>
          <p:cNvGrpSpPr/>
          <p:nvPr/>
        </p:nvGrpSpPr>
        <p:grpSpPr>
          <a:xfrm>
            <a:off x="8242300" y="1689100"/>
            <a:ext cx="1778000" cy="5918200"/>
            <a:chOff x="0" y="0"/>
            <a:chExt cx="1778000" cy="5918200"/>
          </a:xfrm>
        </p:grpSpPr>
        <p:sp>
          <p:nvSpPr>
            <p:cNvPr id="775" name="Shape 775"/>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776"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777"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778"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779"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780"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784" name="Group 784"/>
          <p:cNvGrpSpPr/>
          <p:nvPr/>
        </p:nvGrpSpPr>
        <p:grpSpPr>
          <a:xfrm>
            <a:off x="3694558" y="8153400"/>
            <a:ext cx="5093842" cy="622300"/>
            <a:chOff x="0" y="0"/>
            <a:chExt cx="5093841" cy="622300"/>
          </a:xfrm>
        </p:grpSpPr>
        <p:pic>
          <p:nvPicPr>
            <p:cNvPr id="782" name="droppedImage.pdf"/>
            <p:cNvPicPr>
              <a:picLocks noChangeAspect="1"/>
            </p:cNvPicPr>
            <p:nvPr/>
          </p:nvPicPr>
          <p:blipFill>
            <a:blip r:embed="rId7">
              <a:extLst/>
            </a:blip>
            <a:stretch>
              <a:fillRect/>
            </a:stretch>
          </p:blipFill>
          <p:spPr>
            <a:xfrm>
              <a:off x="2909441" y="152400"/>
              <a:ext cx="2184401" cy="355600"/>
            </a:xfrm>
            <a:prstGeom prst="rect">
              <a:avLst/>
            </a:prstGeom>
            <a:ln w="12700" cap="flat">
              <a:noFill/>
              <a:miter lim="400000"/>
            </a:ln>
            <a:effectLst/>
          </p:spPr>
        </p:pic>
        <p:sp>
          <p:nvSpPr>
            <p:cNvPr id="783" name="Shape 783"/>
            <p:cNvSpPr/>
            <p:nvPr/>
          </p:nvSpPr>
          <p:spPr>
            <a:xfrm>
              <a:off x="0" y="0"/>
              <a:ext cx="276239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a bien que</a:t>
              </a:r>
            </a:p>
          </p:txBody>
        </p:sp>
      </p:grpSp>
      <p:grpSp>
        <p:nvGrpSpPr>
          <p:cNvPr id="787" name="Group 787"/>
          <p:cNvGrpSpPr/>
          <p:nvPr/>
        </p:nvGrpSpPr>
        <p:grpSpPr>
          <a:xfrm>
            <a:off x="4154251" y="355600"/>
            <a:ext cx="4710349" cy="622300"/>
            <a:chOff x="0" y="0"/>
            <a:chExt cx="4710348" cy="622300"/>
          </a:xfrm>
        </p:grpSpPr>
        <p:sp>
          <p:nvSpPr>
            <p:cNvPr id="785" name="Shape 785"/>
            <p:cNvSpPr/>
            <p:nvPr/>
          </p:nvSpPr>
          <p:spPr>
            <a:xfrm>
              <a:off x="0" y="0"/>
              <a:ext cx="3976614"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Ou même l’inégalité </a:t>
              </a:r>
            </a:p>
          </p:txBody>
        </p:sp>
        <p:pic>
          <p:nvPicPr>
            <p:cNvPr id="786" name="droppedImage.pdf"/>
            <p:cNvPicPr>
              <a:picLocks noChangeAspect="1"/>
            </p:cNvPicPr>
            <p:nvPr/>
          </p:nvPicPr>
          <p:blipFill>
            <a:blip r:embed="rId8">
              <a:extLst/>
            </a:blip>
            <a:stretch>
              <a:fillRect/>
            </a:stretch>
          </p:blipFill>
          <p:spPr>
            <a:xfrm>
              <a:off x="4075348" y="139700"/>
              <a:ext cx="635001" cy="469900"/>
            </a:xfrm>
            <a:prstGeom prst="rect">
              <a:avLst/>
            </a:prstGeom>
            <a:ln w="12700" cap="flat">
              <a:noFill/>
              <a:miter lim="400000"/>
            </a:ln>
            <a:effectLst/>
          </p:spPr>
        </p:pic>
      </p:grpSp>
      <p:grpSp>
        <p:nvGrpSpPr>
          <p:cNvPr id="799" name="Group 799"/>
          <p:cNvGrpSpPr/>
          <p:nvPr/>
        </p:nvGrpSpPr>
        <p:grpSpPr>
          <a:xfrm>
            <a:off x="4165598" y="2171700"/>
            <a:ext cx="4627038" cy="4398427"/>
            <a:chOff x="0" y="0"/>
            <a:chExt cx="4627036" cy="4398426"/>
          </a:xfrm>
        </p:grpSpPr>
        <p:sp>
          <p:nvSpPr>
            <p:cNvPr id="788" name="Shape 788"/>
            <p:cNvSpPr/>
            <p:nvPr/>
          </p:nvSpPr>
          <p:spPr>
            <a:xfrm flipV="1">
              <a:off x="-1" y="1051986"/>
              <a:ext cx="4627037"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89" name="Shape 789"/>
            <p:cNvSpPr/>
            <p:nvPr/>
          </p:nvSpPr>
          <p:spPr>
            <a:xfrm flipV="1">
              <a:off x="1" y="4398426"/>
              <a:ext cx="4627036"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0" name="Shape 790"/>
            <p:cNvSpPr/>
            <p:nvPr/>
          </p:nvSpPr>
          <p:spPr>
            <a:xfrm flipV="1">
              <a:off x="1" y="3280826"/>
              <a:ext cx="4627036"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1" name="Shape 791"/>
            <p:cNvSpPr/>
            <p:nvPr/>
          </p:nvSpPr>
          <p:spPr>
            <a:xfrm flipV="1">
              <a:off x="1" y="2099726"/>
              <a:ext cx="4627036" cy="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792" name="droppedImage.pdf"/>
            <p:cNvPicPr>
              <a:picLocks noChangeAspect="1"/>
            </p:cNvPicPr>
            <p:nvPr/>
          </p:nvPicPr>
          <p:blipFill>
            <a:blip r:embed="rId9">
              <a:extLst/>
            </a:blip>
            <a:stretch>
              <a:fillRect/>
            </a:stretch>
          </p:blipFill>
          <p:spPr>
            <a:xfrm>
              <a:off x="2362201" y="0"/>
              <a:ext cx="342901" cy="330200"/>
            </a:xfrm>
            <a:prstGeom prst="rect">
              <a:avLst/>
            </a:prstGeom>
            <a:ln w="12700" cap="flat">
              <a:noFill/>
              <a:miter lim="400000"/>
            </a:ln>
            <a:effectLst/>
          </p:spPr>
        </p:pic>
        <p:sp>
          <p:nvSpPr>
            <p:cNvPr id="793" name="Shape 793"/>
            <p:cNvSpPr/>
            <p:nvPr/>
          </p:nvSpPr>
          <p:spPr>
            <a:xfrm>
              <a:off x="67734" y="1062566"/>
              <a:ext cx="4504267" cy="1016001"/>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4" name="Shape 794"/>
            <p:cNvSpPr/>
            <p:nvPr/>
          </p:nvSpPr>
          <p:spPr>
            <a:xfrm>
              <a:off x="26325" y="2108200"/>
              <a:ext cx="4562609" cy="1138768"/>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5" name="Shape 795"/>
            <p:cNvSpPr/>
            <p:nvPr/>
          </p:nvSpPr>
          <p:spPr>
            <a:xfrm>
              <a:off x="33867" y="3297766"/>
              <a:ext cx="4538133" cy="1083735"/>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6" name="Shape 796"/>
            <p:cNvSpPr/>
            <p:nvPr/>
          </p:nvSpPr>
          <p:spPr>
            <a:xfrm>
              <a:off x="67734" y="1045633"/>
              <a:ext cx="4538134" cy="2235200"/>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7" name="Shape 797"/>
            <p:cNvSpPr/>
            <p:nvPr/>
          </p:nvSpPr>
          <p:spPr>
            <a:xfrm>
              <a:off x="16934" y="2112433"/>
              <a:ext cx="4538133" cy="2269067"/>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798" name="Shape 798"/>
            <p:cNvSpPr/>
            <p:nvPr/>
          </p:nvSpPr>
          <p:spPr>
            <a:xfrm>
              <a:off x="118534" y="1045633"/>
              <a:ext cx="4436534" cy="3335865"/>
            </a:xfrm>
            <a:prstGeom prst="line">
              <a:avLst/>
            </a:prstGeom>
            <a:noFill/>
            <a:ln w="381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79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78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799" grpId="1"/>
      <p:bldP build="whole" bldLvl="1" animBg="1" rev="0" advAuto="0" spid="784" grpId="2"/>
    </p:bldLst>
  </p:timing>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01" name="Shape 801"/>
          <p:cNvSpPr/>
          <p:nvPr>
            <p:ph type="body" idx="13"/>
          </p:nvPr>
        </p:nvSpPr>
        <p:spPr>
          <a:xfrm>
            <a:off x="76200" y="4089400"/>
            <a:ext cx="2667000" cy="762000"/>
          </a:xfrm>
          <a:prstGeom prst="roundRect">
            <a:avLst>
              <a:gd name="adj" fmla="val 50000"/>
            </a:avLst>
          </a:prstGeom>
        </p:spPr>
        <p:txBody>
          <a:bodyPr/>
          <a:lstStyle/>
          <a:p>
            <a:pPr/>
            <a:r>
              <a:t>Définition:</a:t>
            </a:r>
          </a:p>
        </p:txBody>
      </p:sp>
      <p:sp>
        <p:nvSpPr>
          <p:cNvPr id="802" name="Shape 802"/>
          <p:cNvSpPr/>
          <p:nvPr/>
        </p:nvSpPr>
        <p:spPr>
          <a:xfrm>
            <a:off x="52908" y="11493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La raison qu’on vient de parler de relation est qu’une fonction est un cas particulier de relation.</a:t>
            </a:r>
          </a:p>
        </p:txBody>
      </p:sp>
      <p:sp>
        <p:nvSpPr>
          <p:cNvPr id="803" name="Shape 803"/>
          <p:cNvSpPr/>
          <p:nvPr/>
        </p:nvSpPr>
        <p:spPr>
          <a:xfrm>
            <a:off x="2984500" y="4032250"/>
            <a:ext cx="9867900" cy="27178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l"/>
            <a:r>
              <a:t>Une </a:t>
            </a:r>
            <a:r>
              <a:rPr>
                <a:latin typeface="Baskerville SemiBold"/>
                <a:ea typeface="Baskerville SemiBold"/>
                <a:cs typeface="Baskerville SemiBold"/>
                <a:sym typeface="Baskerville SemiBold"/>
              </a:rPr>
              <a:t>fonction</a:t>
            </a:r>
            <a:r>
              <a:t> est une relation telle que chaque élément d’un des deux ensembles (qu’on nomme l’ensemble de départ) est en relation avec au plus un élément de l’autre ensemble (qu’on nomme l’ensemble d’arrivé). </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0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803"/>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01" grpId="1"/>
      <p:bldP build="whole" bldLvl="1" animBg="1" rev="0" advAuto="0" spid="803" grpId="2"/>
    </p:bldLst>
  </p:timing>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818" name="Group 818"/>
          <p:cNvGrpSpPr/>
          <p:nvPr/>
        </p:nvGrpSpPr>
        <p:grpSpPr>
          <a:xfrm>
            <a:off x="2641600" y="1943100"/>
            <a:ext cx="7366000" cy="5918200"/>
            <a:chOff x="0" y="0"/>
            <a:chExt cx="7366000" cy="5918200"/>
          </a:xfrm>
        </p:grpSpPr>
        <p:grpSp>
          <p:nvGrpSpPr>
            <p:cNvPr id="811" name="Group 811"/>
            <p:cNvGrpSpPr/>
            <p:nvPr/>
          </p:nvGrpSpPr>
          <p:grpSpPr>
            <a:xfrm>
              <a:off x="0" y="0"/>
              <a:ext cx="1778000" cy="5918200"/>
              <a:chOff x="0" y="0"/>
              <a:chExt cx="1778000" cy="5918200"/>
            </a:xfrm>
          </p:grpSpPr>
          <p:sp>
            <p:nvSpPr>
              <p:cNvPr id="805" name="Shape 805"/>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06"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807"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808"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809"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810"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817" name="Group 817"/>
            <p:cNvGrpSpPr/>
            <p:nvPr/>
          </p:nvGrpSpPr>
          <p:grpSpPr>
            <a:xfrm>
              <a:off x="5588000" y="12700"/>
              <a:ext cx="1778000" cy="5905500"/>
              <a:chOff x="0" y="0"/>
              <a:chExt cx="1778000" cy="5905500"/>
            </a:xfrm>
          </p:grpSpPr>
          <p:sp>
            <p:nvSpPr>
              <p:cNvPr id="812" name="Shape 812"/>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13" name="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814" name="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815" name="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816" name="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sp>
        <p:nvSpPr>
          <p:cNvPr id="819" name="Shape 819"/>
          <p:cNvSpPr/>
          <p:nvPr/>
        </p:nvSpPr>
        <p:spPr>
          <a:xfrm>
            <a:off x="2108" y="1397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Contrairement à la modélisation de la relation, on utilise des flèches pour les fonctions question de faire ressortir l’ensemble de départ et l’ensemble d’arrivé. </a:t>
            </a:r>
          </a:p>
        </p:txBody>
      </p:sp>
      <p:grpSp>
        <p:nvGrpSpPr>
          <p:cNvPr id="825" name="Group 825"/>
          <p:cNvGrpSpPr/>
          <p:nvPr/>
        </p:nvGrpSpPr>
        <p:grpSpPr>
          <a:xfrm>
            <a:off x="3771900" y="2667000"/>
            <a:ext cx="5050367" cy="4174065"/>
            <a:chOff x="0" y="0"/>
            <a:chExt cx="5050366" cy="4174064"/>
          </a:xfrm>
        </p:grpSpPr>
        <p:sp>
          <p:nvSpPr>
            <p:cNvPr id="820" name="Shape 820"/>
            <p:cNvSpPr/>
            <p:nvPr/>
          </p:nvSpPr>
          <p:spPr>
            <a:xfrm flipH="1" flipV="1">
              <a:off x="50799" y="787401"/>
              <a:ext cx="4999568" cy="1473199"/>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21" name="Shape 821"/>
            <p:cNvSpPr/>
            <p:nvPr/>
          </p:nvSpPr>
          <p:spPr>
            <a:xfrm flipH="1">
              <a:off x="38100" y="1058333"/>
              <a:ext cx="4995334" cy="7789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22" name="Shape 822"/>
            <p:cNvSpPr/>
            <p:nvPr/>
          </p:nvSpPr>
          <p:spPr>
            <a:xfrm flipH="1">
              <a:off x="12700" y="1159933"/>
              <a:ext cx="4969934" cy="1833036"/>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23" name="Shape 823"/>
            <p:cNvSpPr/>
            <p:nvPr/>
          </p:nvSpPr>
          <p:spPr>
            <a:xfrm flipH="1">
              <a:off x="0" y="3581400"/>
              <a:ext cx="5033434" cy="59266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824" name="droppedImage.pdf"/>
            <p:cNvPicPr>
              <a:picLocks noChangeAspect="1"/>
            </p:cNvPicPr>
            <p:nvPr/>
          </p:nvPicPr>
          <p:blipFill>
            <a:blip r:embed="rId11">
              <a:extLst/>
            </a:blip>
            <a:stretch>
              <a:fillRect/>
            </a:stretch>
          </p:blipFill>
          <p:spPr>
            <a:xfrm>
              <a:off x="2425700" y="0"/>
              <a:ext cx="241300" cy="419100"/>
            </a:xfrm>
            <a:prstGeom prst="rect">
              <a:avLst/>
            </a:prstGeom>
            <a:ln w="12700" cap="flat">
              <a:noFill/>
              <a:miter lim="400000"/>
            </a:ln>
            <a:effectLst/>
          </p:spPr>
        </p:pic>
      </p:grpSp>
      <p:sp>
        <p:nvSpPr>
          <p:cNvPr id="826" name="Shape 826"/>
          <p:cNvSpPr/>
          <p:nvPr/>
        </p:nvSpPr>
        <p:spPr>
          <a:xfrm>
            <a:off x="3903315" y="17907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827" name="Shape 827"/>
          <p:cNvSpPr/>
          <p:nvPr/>
        </p:nvSpPr>
        <p:spPr>
          <a:xfrm>
            <a:off x="9542908" y="18034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828" name="Shape 828"/>
          <p:cNvSpPr/>
          <p:nvPr/>
        </p:nvSpPr>
        <p:spPr>
          <a:xfrm>
            <a:off x="2108" y="81089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 d’autres termes, une fonction est une relation dont au plus une seule flèche sort des éléments de l’ensemble de départ</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8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8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82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82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25" grpId="2"/>
      <p:bldP build="whole" bldLvl="1" animBg="1" rev="0" advAuto="0" spid="818" grpId="1"/>
      <p:bldP build="whole" bldLvl="1" animBg="1" rev="0" advAuto="0" spid="826" grpId="3"/>
      <p:bldP build="whole" bldLvl="1" animBg="1" rev="0" advAuto="0" spid="827" grpId="4"/>
      <p:bldP build="whole" bldLvl="1" animBg="1" rev="0" advAuto="0" spid="828" grpId="5"/>
    </p:bldLst>
  </p:timing>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843" name="Group 843"/>
          <p:cNvGrpSpPr/>
          <p:nvPr/>
        </p:nvGrpSpPr>
        <p:grpSpPr>
          <a:xfrm>
            <a:off x="88900" y="1930400"/>
            <a:ext cx="7366000" cy="5918200"/>
            <a:chOff x="0" y="0"/>
            <a:chExt cx="7366000" cy="5918200"/>
          </a:xfrm>
        </p:grpSpPr>
        <p:grpSp>
          <p:nvGrpSpPr>
            <p:cNvPr id="836" name="Group 836"/>
            <p:cNvGrpSpPr/>
            <p:nvPr/>
          </p:nvGrpSpPr>
          <p:grpSpPr>
            <a:xfrm>
              <a:off x="0" y="0"/>
              <a:ext cx="1778000" cy="5918200"/>
              <a:chOff x="0" y="0"/>
              <a:chExt cx="1778000" cy="5918200"/>
            </a:xfrm>
          </p:grpSpPr>
          <p:sp>
            <p:nvSpPr>
              <p:cNvPr id="830" name="Shape 830"/>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31"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832"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833"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834"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835"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842" name="Group 842"/>
            <p:cNvGrpSpPr/>
            <p:nvPr/>
          </p:nvGrpSpPr>
          <p:grpSpPr>
            <a:xfrm>
              <a:off x="5588000" y="12700"/>
              <a:ext cx="1778000" cy="5905500"/>
              <a:chOff x="0" y="0"/>
              <a:chExt cx="1778000" cy="5905500"/>
            </a:xfrm>
          </p:grpSpPr>
          <p:sp>
            <p:nvSpPr>
              <p:cNvPr id="837" name="Shape 837"/>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38" name="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839" name="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840" name="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841" name="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sp>
        <p:nvSpPr>
          <p:cNvPr id="844" name="Shape 844"/>
          <p:cNvSpPr/>
          <p:nvPr/>
        </p:nvSpPr>
        <p:spPr>
          <a:xfrm>
            <a:off x="2108" y="1397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Contrairement à la modélisation de la relation, on utilise des flèches pour les fonctions pour faire ressortir l’ensemble de départ et l’ensemble d’arrivé. </a:t>
            </a:r>
          </a:p>
        </p:txBody>
      </p:sp>
      <p:grpSp>
        <p:nvGrpSpPr>
          <p:cNvPr id="850" name="Group 850"/>
          <p:cNvGrpSpPr/>
          <p:nvPr/>
        </p:nvGrpSpPr>
        <p:grpSpPr>
          <a:xfrm>
            <a:off x="1219200" y="2654300"/>
            <a:ext cx="5050367" cy="4174065"/>
            <a:chOff x="0" y="0"/>
            <a:chExt cx="5050366" cy="4174064"/>
          </a:xfrm>
        </p:grpSpPr>
        <p:sp>
          <p:nvSpPr>
            <p:cNvPr id="845" name="Shape 845"/>
            <p:cNvSpPr/>
            <p:nvPr/>
          </p:nvSpPr>
          <p:spPr>
            <a:xfrm flipH="1" flipV="1">
              <a:off x="50799" y="787401"/>
              <a:ext cx="4999568" cy="1473199"/>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46" name="Shape 846"/>
            <p:cNvSpPr/>
            <p:nvPr/>
          </p:nvSpPr>
          <p:spPr>
            <a:xfrm flipH="1">
              <a:off x="38100" y="1058333"/>
              <a:ext cx="4995334" cy="7789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47" name="Shape 847"/>
            <p:cNvSpPr/>
            <p:nvPr/>
          </p:nvSpPr>
          <p:spPr>
            <a:xfrm flipH="1">
              <a:off x="12700" y="1159933"/>
              <a:ext cx="4969934" cy="1833036"/>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48" name="Shape 848"/>
            <p:cNvSpPr/>
            <p:nvPr/>
          </p:nvSpPr>
          <p:spPr>
            <a:xfrm flipH="1">
              <a:off x="0" y="3581400"/>
              <a:ext cx="5033434" cy="59266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849" name="droppedImage.pdf"/>
            <p:cNvPicPr>
              <a:picLocks noChangeAspect="1"/>
            </p:cNvPicPr>
            <p:nvPr/>
          </p:nvPicPr>
          <p:blipFill>
            <a:blip r:embed="rId11">
              <a:extLst/>
            </a:blip>
            <a:stretch>
              <a:fillRect/>
            </a:stretch>
          </p:blipFill>
          <p:spPr>
            <a:xfrm>
              <a:off x="2425700" y="0"/>
              <a:ext cx="241300" cy="419100"/>
            </a:xfrm>
            <a:prstGeom prst="rect">
              <a:avLst/>
            </a:prstGeom>
            <a:ln w="12700" cap="flat">
              <a:noFill/>
              <a:miter lim="400000"/>
            </a:ln>
            <a:effectLst/>
          </p:spPr>
        </p:pic>
      </p:grpSp>
      <p:sp>
        <p:nvSpPr>
          <p:cNvPr id="851" name="Shape 851"/>
          <p:cNvSpPr/>
          <p:nvPr/>
        </p:nvSpPr>
        <p:spPr>
          <a:xfrm>
            <a:off x="1350615" y="17780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852" name="Shape 852"/>
          <p:cNvSpPr/>
          <p:nvPr/>
        </p:nvSpPr>
        <p:spPr>
          <a:xfrm>
            <a:off x="6990208" y="17907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853" name="Shape 853"/>
          <p:cNvSpPr/>
          <p:nvPr/>
        </p:nvSpPr>
        <p:spPr>
          <a:xfrm>
            <a:off x="2108" y="81089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 d’autres termes, une fonction est une relation dont au plus une seule flèche sort des éléments de l’ensemble de départ</a:t>
            </a:r>
          </a:p>
        </p:txBody>
      </p:sp>
      <p:sp>
        <p:nvSpPr>
          <p:cNvPr id="854" name="Shape 854"/>
          <p:cNvSpPr/>
          <p:nvPr/>
        </p:nvSpPr>
        <p:spPr>
          <a:xfrm>
            <a:off x="8163185" y="2540000"/>
            <a:ext cx="37819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Quelques notations:</a:t>
            </a:r>
          </a:p>
        </p:txBody>
      </p:sp>
      <p:pic>
        <p:nvPicPr>
          <p:cNvPr id="855" name="droppedImage.pdf"/>
          <p:cNvPicPr>
            <a:picLocks noChangeAspect="1"/>
          </p:cNvPicPr>
          <p:nvPr/>
        </p:nvPicPr>
        <p:blipFill>
          <a:blip r:embed="rId12">
            <a:extLst/>
          </a:blip>
          <a:stretch>
            <a:fillRect/>
          </a:stretch>
        </p:blipFill>
        <p:spPr>
          <a:xfrm>
            <a:off x="8813800" y="3505200"/>
            <a:ext cx="2311400" cy="431800"/>
          </a:xfrm>
          <a:prstGeom prst="rect">
            <a:avLst/>
          </a:prstGeom>
          <a:ln w="12700">
            <a:miter lim="400000"/>
          </a:ln>
        </p:spPr>
      </p:pic>
      <p:pic>
        <p:nvPicPr>
          <p:cNvPr id="856" name="droppedImage.pdf"/>
          <p:cNvPicPr>
            <a:picLocks noChangeAspect="1"/>
          </p:cNvPicPr>
          <p:nvPr/>
        </p:nvPicPr>
        <p:blipFill>
          <a:blip r:embed="rId13">
            <a:extLst/>
          </a:blip>
          <a:stretch>
            <a:fillRect/>
          </a:stretch>
        </p:blipFill>
        <p:spPr>
          <a:xfrm>
            <a:off x="9309100" y="5168900"/>
            <a:ext cx="1676400" cy="469900"/>
          </a:xfrm>
          <a:prstGeom prst="rect">
            <a:avLst/>
          </a:prstGeom>
          <a:ln w="12700">
            <a:miter lim="400000"/>
          </a:ln>
        </p:spPr>
      </p:pic>
      <p:pic>
        <p:nvPicPr>
          <p:cNvPr id="857" name="droppedImage.pdf"/>
          <p:cNvPicPr>
            <a:picLocks noChangeAspect="1"/>
          </p:cNvPicPr>
          <p:nvPr/>
        </p:nvPicPr>
        <p:blipFill>
          <a:blip r:embed="rId14">
            <a:extLst/>
          </a:blip>
          <a:stretch>
            <a:fillRect/>
          </a:stretch>
        </p:blipFill>
        <p:spPr>
          <a:xfrm>
            <a:off x="9613900" y="4203700"/>
            <a:ext cx="1435100" cy="3302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dissolve/>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85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85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85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54" grpId="1"/>
      <p:bldP build="whole" bldLvl="1" animBg="1" rev="0" advAuto="0" spid="856" grpId="4"/>
      <p:bldP build="whole" bldLvl="1" animBg="1" rev="0" advAuto="0" spid="857" grpId="3"/>
      <p:bldP build="whole" bldLvl="1" animBg="1" rev="0" advAuto="0" spid="855" grpId="2"/>
    </p:bldLst>
  </p:timing>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865" name="Group 865"/>
          <p:cNvGrpSpPr/>
          <p:nvPr/>
        </p:nvGrpSpPr>
        <p:grpSpPr>
          <a:xfrm>
            <a:off x="2641600" y="1295400"/>
            <a:ext cx="1778000" cy="5918200"/>
            <a:chOff x="0" y="0"/>
            <a:chExt cx="1778000" cy="5918200"/>
          </a:xfrm>
        </p:grpSpPr>
        <p:sp>
          <p:nvSpPr>
            <p:cNvPr id="859" name="Shape 859"/>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60"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861"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862"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863"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864"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871" name="Group 871"/>
          <p:cNvGrpSpPr/>
          <p:nvPr/>
        </p:nvGrpSpPr>
        <p:grpSpPr>
          <a:xfrm>
            <a:off x="8229600" y="1308100"/>
            <a:ext cx="1778000" cy="5905500"/>
            <a:chOff x="0" y="0"/>
            <a:chExt cx="1778000" cy="5905500"/>
          </a:xfrm>
        </p:grpSpPr>
        <p:sp>
          <p:nvSpPr>
            <p:cNvPr id="866" name="Shape 866"/>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67" name="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868" name="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869" name="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870" name="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nvGrpSpPr>
          <p:cNvPr id="877" name="Group 877"/>
          <p:cNvGrpSpPr/>
          <p:nvPr/>
        </p:nvGrpSpPr>
        <p:grpSpPr>
          <a:xfrm>
            <a:off x="3810000" y="2806700"/>
            <a:ext cx="5029201" cy="3390901"/>
            <a:chOff x="0" y="0"/>
            <a:chExt cx="5029200" cy="3390900"/>
          </a:xfrm>
        </p:grpSpPr>
        <p:sp>
          <p:nvSpPr>
            <p:cNvPr id="872" name="Shape 872"/>
            <p:cNvSpPr/>
            <p:nvPr/>
          </p:nvSpPr>
          <p:spPr>
            <a:xfrm>
              <a:off x="25400" y="0"/>
              <a:ext cx="4936067" cy="1511301"/>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73" name="Shape 873"/>
            <p:cNvSpPr/>
            <p:nvPr/>
          </p:nvSpPr>
          <p:spPr>
            <a:xfrm>
              <a:off x="38100" y="2209800"/>
              <a:ext cx="4889500" cy="503767"/>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74" name="Shape 874"/>
            <p:cNvSpPr/>
            <p:nvPr/>
          </p:nvSpPr>
          <p:spPr>
            <a:xfrm>
              <a:off x="25400" y="1079500"/>
              <a:ext cx="4953000" cy="1566333"/>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75" name="Shape 875"/>
            <p:cNvSpPr/>
            <p:nvPr/>
          </p:nvSpPr>
          <p:spPr>
            <a:xfrm flipV="1">
              <a:off x="0" y="359832"/>
              <a:ext cx="5029201" cy="1849968"/>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76" name="Shape 876"/>
            <p:cNvSpPr/>
            <p:nvPr/>
          </p:nvSpPr>
          <p:spPr>
            <a:xfrm flipV="1">
              <a:off x="127000" y="2798231"/>
              <a:ext cx="4851400" cy="592670"/>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878" name="Shape 878"/>
          <p:cNvSpPr/>
          <p:nvPr/>
        </p:nvSpPr>
        <p:spPr>
          <a:xfrm>
            <a:off x="769937" y="279400"/>
            <a:ext cx="373484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relation suivante</a:t>
            </a:r>
          </a:p>
        </p:txBody>
      </p:sp>
      <p:sp>
        <p:nvSpPr>
          <p:cNvPr id="879" name="Shape 879"/>
          <p:cNvSpPr/>
          <p:nvPr/>
        </p:nvSpPr>
        <p:spPr>
          <a:xfrm>
            <a:off x="4570573" y="266700"/>
            <a:ext cx="476957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n’est pas une fonction car</a:t>
            </a:r>
          </a:p>
        </p:txBody>
      </p:sp>
      <p:sp>
        <p:nvSpPr>
          <p:cNvPr id="880" name="Shape 880"/>
          <p:cNvSpPr/>
          <p:nvPr/>
        </p:nvSpPr>
        <p:spPr>
          <a:xfrm>
            <a:off x="3340100" y="4381500"/>
            <a:ext cx="1270000" cy="1270000"/>
          </a:xfrm>
          <a:prstGeom prst="ellipse">
            <a:avLst/>
          </a:prstGeom>
          <a:ln w="38100">
            <a:solidFill>
              <a:srgbClr val="FF2600"/>
            </a:solidFill>
            <a:miter lim="400000"/>
          </a:ln>
        </p:spPr>
        <p:txBody>
          <a:bodyPr lIns="50800" tIns="50800" rIns="50800" bIns="50800" anchor="ctr"/>
          <a:lstStyle/>
          <a:p>
            <a:pPr>
              <a:defRPr sz="4000"/>
            </a:pPr>
          </a:p>
        </p:txBody>
      </p:sp>
      <p:sp>
        <p:nvSpPr>
          <p:cNvPr id="881" name="Shape 881"/>
          <p:cNvSpPr/>
          <p:nvPr/>
        </p:nvSpPr>
        <p:spPr>
          <a:xfrm>
            <a:off x="4629584" y="7645400"/>
            <a:ext cx="823294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3 est en relation avec plus d’un élément de </a:t>
            </a:r>
            <a:r>
              <a:rPr i="1"/>
              <a:t>B</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87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8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88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80" grpId="2"/>
      <p:bldP build="whole" bldLvl="1" animBg="1" rev="0" advAuto="0" spid="877" grpId="1"/>
      <p:bldP build="whole" bldLvl="1" animBg="1" rev="0" advAuto="0" spid="881" grpId="3"/>
    </p:bldLst>
  </p:timing>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889" name="Group 889"/>
          <p:cNvGrpSpPr/>
          <p:nvPr/>
        </p:nvGrpSpPr>
        <p:grpSpPr>
          <a:xfrm>
            <a:off x="2641600" y="1295400"/>
            <a:ext cx="1778000" cy="5918200"/>
            <a:chOff x="0" y="0"/>
            <a:chExt cx="1778000" cy="5918200"/>
          </a:xfrm>
        </p:grpSpPr>
        <p:sp>
          <p:nvSpPr>
            <p:cNvPr id="883" name="Shape 883"/>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84"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885"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886"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887"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888"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895" name="Group 895"/>
          <p:cNvGrpSpPr/>
          <p:nvPr/>
        </p:nvGrpSpPr>
        <p:grpSpPr>
          <a:xfrm>
            <a:off x="8229600" y="1308100"/>
            <a:ext cx="1778000" cy="5905500"/>
            <a:chOff x="0" y="0"/>
            <a:chExt cx="1778000" cy="5905500"/>
          </a:xfrm>
        </p:grpSpPr>
        <p:sp>
          <p:nvSpPr>
            <p:cNvPr id="890" name="Shape 890"/>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891" name="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892" name="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893" name="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894" name="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sp>
        <p:nvSpPr>
          <p:cNvPr id="896" name="Shape 896"/>
          <p:cNvSpPr/>
          <p:nvPr/>
        </p:nvSpPr>
        <p:spPr>
          <a:xfrm>
            <a:off x="338385" y="203200"/>
            <a:ext cx="112527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Parfois une fonction a la particularité que si l’on interchange </a:t>
            </a:r>
          </a:p>
        </p:txBody>
      </p:sp>
      <p:grpSp>
        <p:nvGrpSpPr>
          <p:cNvPr id="900" name="Group 900"/>
          <p:cNvGrpSpPr/>
          <p:nvPr/>
        </p:nvGrpSpPr>
        <p:grpSpPr>
          <a:xfrm>
            <a:off x="3810000" y="2857500"/>
            <a:ext cx="5063067" cy="3340101"/>
            <a:chOff x="0" y="0"/>
            <a:chExt cx="5063066" cy="3340100"/>
          </a:xfrm>
        </p:grpSpPr>
        <p:sp>
          <p:nvSpPr>
            <p:cNvPr id="897" name="Shape 897"/>
            <p:cNvSpPr/>
            <p:nvPr/>
          </p:nvSpPr>
          <p:spPr>
            <a:xfrm flipH="1" flipV="1">
              <a:off x="38100" y="0"/>
              <a:ext cx="5024967" cy="2730500"/>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98" name="Shape 898"/>
            <p:cNvSpPr/>
            <p:nvPr/>
          </p:nvSpPr>
          <p:spPr>
            <a:xfrm flipH="1">
              <a:off x="76200" y="224366"/>
              <a:ext cx="4936067" cy="18330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899" name="Shape 899"/>
            <p:cNvSpPr/>
            <p:nvPr/>
          </p:nvSpPr>
          <p:spPr>
            <a:xfrm flipH="1">
              <a:off x="0" y="1494366"/>
              <a:ext cx="5029200" cy="18457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901" name="Shape 901"/>
          <p:cNvSpPr/>
          <p:nvPr/>
        </p:nvSpPr>
        <p:spPr>
          <a:xfrm>
            <a:off x="1359080" y="1164166"/>
            <a:ext cx="1633687" cy="6223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902" name="Shape 902"/>
          <p:cNvSpPr/>
          <p:nvPr/>
        </p:nvSpPr>
        <p:spPr>
          <a:xfrm>
            <a:off x="9593708" y="11811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pic>
        <p:nvPicPr>
          <p:cNvPr id="903" name="droppedImage.pdf"/>
          <p:cNvPicPr>
            <a:picLocks noChangeAspect="1"/>
          </p:cNvPicPr>
          <p:nvPr/>
        </p:nvPicPr>
        <p:blipFill>
          <a:blip r:embed="rId11">
            <a:extLst/>
          </a:blip>
          <a:stretch>
            <a:fillRect/>
          </a:stretch>
        </p:blipFill>
        <p:spPr>
          <a:xfrm>
            <a:off x="4991100" y="1930400"/>
            <a:ext cx="2311400" cy="431800"/>
          </a:xfrm>
          <a:prstGeom prst="rect">
            <a:avLst/>
          </a:prstGeom>
          <a:ln w="12700">
            <a:miter lim="400000"/>
          </a:ln>
        </p:spPr>
      </p:pic>
      <p:grpSp>
        <p:nvGrpSpPr>
          <p:cNvPr id="907" name="Group 907"/>
          <p:cNvGrpSpPr/>
          <p:nvPr/>
        </p:nvGrpSpPr>
        <p:grpSpPr>
          <a:xfrm>
            <a:off x="3810000" y="2844800"/>
            <a:ext cx="5063067" cy="3344334"/>
            <a:chOff x="0" y="0"/>
            <a:chExt cx="5063066" cy="3344333"/>
          </a:xfrm>
        </p:grpSpPr>
        <p:sp>
          <p:nvSpPr>
            <p:cNvPr id="904" name="Shape 904"/>
            <p:cNvSpPr/>
            <p:nvPr/>
          </p:nvSpPr>
          <p:spPr>
            <a:xfrm flipH="1" flipV="1">
              <a:off x="38100" y="0"/>
              <a:ext cx="5024967" cy="2730500"/>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05" name="Shape 905"/>
            <p:cNvSpPr/>
            <p:nvPr/>
          </p:nvSpPr>
          <p:spPr>
            <a:xfrm flipH="1">
              <a:off x="76200" y="228600"/>
              <a:ext cx="4936067" cy="1833033"/>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06" name="Shape 906"/>
            <p:cNvSpPr/>
            <p:nvPr/>
          </p:nvSpPr>
          <p:spPr>
            <a:xfrm flipH="1">
              <a:off x="0" y="1498600"/>
              <a:ext cx="5029200" cy="1845734"/>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908" name="droppedImage.pdf"/>
          <p:cNvPicPr>
            <a:picLocks noChangeAspect="1"/>
          </p:cNvPicPr>
          <p:nvPr/>
        </p:nvPicPr>
        <p:blipFill>
          <a:blip r:embed="rId12">
            <a:extLst/>
          </a:blip>
          <a:stretch>
            <a:fillRect/>
          </a:stretch>
        </p:blipFill>
        <p:spPr>
          <a:xfrm>
            <a:off x="4673600" y="6464300"/>
            <a:ext cx="2819400" cy="508000"/>
          </a:xfrm>
          <a:prstGeom prst="rect">
            <a:avLst/>
          </a:prstGeom>
          <a:ln w="12700">
            <a:miter lim="400000"/>
          </a:ln>
        </p:spPr>
      </p:pic>
      <p:sp>
        <p:nvSpPr>
          <p:cNvPr id="909" name="Shape 909"/>
          <p:cNvSpPr/>
          <p:nvPr/>
        </p:nvSpPr>
        <p:spPr>
          <a:xfrm>
            <a:off x="354235" y="7518400"/>
            <a:ext cx="55060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obtient aussi une fonction.</a:t>
            </a:r>
          </a:p>
        </p:txBody>
      </p:sp>
      <p:sp>
        <p:nvSpPr>
          <p:cNvPr id="910" name="Shape 910"/>
          <p:cNvSpPr/>
          <p:nvPr/>
        </p:nvSpPr>
        <p:spPr>
          <a:xfrm>
            <a:off x="3477294" y="8318500"/>
            <a:ext cx="919132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nomme une telle fonction, la fonction inverse.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path" nodeType="clickEffect" presetSubtype="0" presetID="-1" grpId="1" accel="50000" decel="50000" fill="hold">
                                  <p:stCondLst>
                                    <p:cond delay="0"/>
                                  </p:stCondLst>
                                  <p:childTnLst>
                                    <p:animMotion path="M 0.000000 0.000000 C 0.000000 -0.071912 0.250103 -0.118273 0.304037 -0.118273 C 0.357971 -0.118273 0.636068 -0.066921 0.636068 0.004991" origin="layout" pathEditMode="relative">
                                      <p:cBhvr>
                                        <p:cTn id="6" dur="1000" fill="hold"/>
                                        <p:tgtEl>
                                          <p:spTgt spid="901"/>
                                        </p:tgtEl>
                                        <p:attrNameLst>
                                          <p:attrName>ppt_x</p:attrName>
                                          <p:attrName>ppt_y</p:attrName>
                                        </p:attrNameLst>
                                      </p:cBhvr>
                                    </p:animMotion>
                                  </p:childTnLst>
                                </p:cTn>
                              </p:par>
                            </p:childTnLst>
                          </p:cTn>
                        </p:par>
                        <p:par>
                          <p:cTn id="7" fill="hold">
                            <p:stCondLst>
                              <p:cond delay="0"/>
                            </p:stCondLst>
                            <p:childTnLst>
                              <p:par>
                                <p:cTn id="8" presetClass="path" nodeType="withEffect" presetSubtype="0" presetID="-1" grpId="2" accel="50000" decel="50000" fill="hold">
                                  <p:stCondLst>
                                    <p:cond delay="0"/>
                                  </p:stCondLst>
                                  <p:childTnLst>
                                    <p:animMotion path="M 0.000000 0.000000 C 0.000000 -0.071912 -0.245593 0.188604 -0.299479 0.185547 C -0.360676 0.182075 -0.632812 -0.077337 -0.632812 -0.005425" origin="layout" pathEditMode="relative">
                                      <p:cBhvr>
                                        <p:cTn id="9" dur="1000" fill="hold"/>
                                        <p:tgtEl>
                                          <p:spTgt spid="902"/>
                                        </p:tgtEl>
                                        <p:attrNameLst>
                                          <p:attrName>ppt_x</p:attrName>
                                          <p:attrName>ppt_y</p:attrName>
                                        </p:attrNameLst>
                                      </p:cBhvr>
                                    </p:animMotion>
                                  </p:childTnLst>
                                </p:cTn>
                              </p:par>
                            </p:childTnLst>
                          </p:cTn>
                        </p:par>
                      </p:childTnLst>
                    </p:cTn>
                  </p:par>
                  <p:par>
                    <p:cTn id="10" fill="hold">
                      <p:stCondLst>
                        <p:cond delay="indefinite"/>
                      </p:stCondLst>
                      <p:childTnLst>
                        <p:par>
                          <p:cTn id="11" fill="hold">
                            <p:stCondLst>
                              <p:cond delay="0"/>
                            </p:stCondLst>
                            <p:childTnLst>
                              <p:par>
                                <p:cTn id="12" presetClass="exit" nodeType="clickEffect" presetSubtype="0" presetID="1" grpId="3" fill="hold">
                                  <p:stCondLst>
                                    <p:cond delay="0"/>
                                  </p:stCondLst>
                                  <p:iterate type="el" backwards="0">
                                    <p:tmAbs val="0"/>
                                  </p:iterate>
                                  <p:childTnLst>
                                    <p:set>
                                      <p:cBhvr>
                                        <p:cTn id="13" fill="hold">
                                          <p:stCondLst>
                                            <p:cond delay="0"/>
                                          </p:stCondLst>
                                        </p:cTn>
                                        <p:tgtEl>
                                          <p:spTgt spid="900"/>
                                        </p:tgtEl>
                                        <p:attrNameLst>
                                          <p:attrName>style.visibility</p:attrName>
                                        </p:attrNameLst>
                                      </p:cBhvr>
                                      <p:to>
                                        <p:strVal val="hidden"/>
                                      </p:to>
                                    </p:set>
                                  </p:childTnLst>
                                </p:cTn>
                              </p:par>
                            </p:childTnLst>
                          </p:cTn>
                        </p:par>
                        <p:par>
                          <p:cTn id="14" fill="hold">
                            <p:stCondLst>
                              <p:cond delay="0"/>
                            </p:stCondLst>
                            <p:childTnLst>
                              <p:par>
                                <p:cTn id="15" presetClass="entr" nodeType="afterEffect" presetSubtype="0" presetID="1" grpId="4" fill="hold">
                                  <p:stCondLst>
                                    <p:cond delay="0"/>
                                  </p:stCondLst>
                                  <p:iterate type="el" backwards="0">
                                    <p:tmAbs val="0"/>
                                  </p:iterate>
                                  <p:childTnLst>
                                    <p:set>
                                      <p:cBhvr>
                                        <p:cTn id="16" fill="hold"/>
                                        <p:tgtEl>
                                          <p:spTgt spid="90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5" fill="hold">
                                  <p:stCondLst>
                                    <p:cond delay="0"/>
                                  </p:stCondLst>
                                  <p:iterate type="el" backwards="0">
                                    <p:tmAbs val="0"/>
                                  </p:iterate>
                                  <p:childTnLst>
                                    <p:set>
                                      <p:cBhvr>
                                        <p:cTn id="20" fill="hold"/>
                                        <p:tgtEl>
                                          <p:spTgt spid="90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Class="entr" nodeType="clickEffect" presetSubtype="0" presetID="1" grpId="6" fill="hold">
                                  <p:stCondLst>
                                    <p:cond delay="0"/>
                                  </p:stCondLst>
                                  <p:iterate type="el" backwards="0">
                                    <p:tmAbs val="0"/>
                                  </p:iterate>
                                  <p:childTnLst>
                                    <p:set>
                                      <p:cBhvr>
                                        <p:cTn id="24" fill="hold"/>
                                        <p:tgtEl>
                                          <p:spTgt spid="9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0" presetID="1" grpId="7" fill="hold">
                                  <p:stCondLst>
                                    <p:cond delay="0"/>
                                  </p:stCondLst>
                                  <p:iterate type="el" backwards="0">
                                    <p:tmAbs val="0"/>
                                  </p:iterate>
                                  <p:childTnLst>
                                    <p:set>
                                      <p:cBhvr>
                                        <p:cTn id="28" fill="hold"/>
                                        <p:tgtEl>
                                          <p:spTgt spid="90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00" grpId="3"/>
      <p:bldP build="whole" bldLvl="1" animBg="1" rev="0" advAuto="0" spid="910" grpId="6"/>
      <p:bldP build="whole" bldLvl="1" animBg="1" rev="0" advAuto="0" spid="907" grpId="4"/>
      <p:bldP build="whole" bldLvl="1" animBg="1" rev="0" advAuto="0" spid="908" grpId="7"/>
      <p:bldP build="whole" bldLvl="1" animBg="1" rev="0" advAuto="0" spid="909" grpId="5"/>
    </p:bldLst>
  </p:timing>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918" name="Group 918"/>
          <p:cNvGrpSpPr/>
          <p:nvPr/>
        </p:nvGrpSpPr>
        <p:grpSpPr>
          <a:xfrm>
            <a:off x="1270000" y="1701800"/>
            <a:ext cx="1778000" cy="5918200"/>
            <a:chOff x="0" y="0"/>
            <a:chExt cx="1778000" cy="5918200"/>
          </a:xfrm>
        </p:grpSpPr>
        <p:sp>
          <p:nvSpPr>
            <p:cNvPr id="912" name="Shape 912"/>
            <p:cNvSpPr/>
            <p:nvPr/>
          </p:nvSpPr>
          <p:spPr>
            <a:xfrm>
              <a:off x="0" y="647700"/>
              <a:ext cx="1778000" cy="5270500"/>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913" name="droppedImage.pdf"/>
            <p:cNvPicPr>
              <a:picLocks noChangeAspect="1"/>
            </p:cNvPicPr>
            <p:nvPr/>
          </p:nvPicPr>
          <p:blipFill>
            <a:blip r:embed="rId2">
              <a:extLst/>
            </a:blip>
            <a:stretch>
              <a:fillRect/>
            </a:stretch>
          </p:blipFill>
          <p:spPr>
            <a:xfrm>
              <a:off x="723900" y="0"/>
              <a:ext cx="330200" cy="342900"/>
            </a:xfrm>
            <a:prstGeom prst="rect">
              <a:avLst/>
            </a:prstGeom>
            <a:ln w="12700" cap="flat">
              <a:noFill/>
              <a:miter lim="400000"/>
            </a:ln>
            <a:effectLst/>
          </p:spPr>
        </p:pic>
        <p:pic>
          <p:nvPicPr>
            <p:cNvPr id="914" name="droppedImage.pdf"/>
            <p:cNvPicPr>
              <a:picLocks noChangeAspect="1"/>
            </p:cNvPicPr>
            <p:nvPr/>
          </p:nvPicPr>
          <p:blipFill>
            <a:blip r:embed="rId3">
              <a:extLst/>
            </a:blip>
            <a:stretch>
              <a:fillRect/>
            </a:stretch>
          </p:blipFill>
          <p:spPr>
            <a:xfrm>
              <a:off x="812800" y="1333500"/>
              <a:ext cx="152400" cy="317500"/>
            </a:xfrm>
            <a:prstGeom prst="rect">
              <a:avLst/>
            </a:prstGeom>
            <a:ln w="12700" cap="flat">
              <a:noFill/>
              <a:miter lim="400000"/>
            </a:ln>
            <a:effectLst/>
          </p:spPr>
        </p:pic>
        <p:pic>
          <p:nvPicPr>
            <p:cNvPr id="915" name="droppedImage.pdf"/>
            <p:cNvPicPr>
              <a:picLocks noChangeAspect="1"/>
            </p:cNvPicPr>
            <p:nvPr/>
          </p:nvPicPr>
          <p:blipFill>
            <a:blip r:embed="rId4">
              <a:extLst/>
            </a:blip>
            <a:stretch>
              <a:fillRect/>
            </a:stretch>
          </p:blipFill>
          <p:spPr>
            <a:xfrm>
              <a:off x="787400" y="2400300"/>
              <a:ext cx="203200" cy="317500"/>
            </a:xfrm>
            <a:prstGeom prst="rect">
              <a:avLst/>
            </a:prstGeom>
            <a:ln w="12700" cap="flat">
              <a:noFill/>
              <a:miter lim="400000"/>
            </a:ln>
            <a:effectLst/>
          </p:spPr>
        </p:pic>
        <p:pic>
          <p:nvPicPr>
            <p:cNvPr id="916" name="droppedImage.pdf"/>
            <p:cNvPicPr>
              <a:picLocks noChangeAspect="1"/>
            </p:cNvPicPr>
            <p:nvPr/>
          </p:nvPicPr>
          <p:blipFill>
            <a:blip r:embed="rId5">
              <a:extLst/>
            </a:blip>
            <a:stretch>
              <a:fillRect/>
            </a:stretch>
          </p:blipFill>
          <p:spPr>
            <a:xfrm>
              <a:off x="774700" y="3530600"/>
              <a:ext cx="203200" cy="330200"/>
            </a:xfrm>
            <a:prstGeom prst="rect">
              <a:avLst/>
            </a:prstGeom>
            <a:ln w="12700" cap="flat">
              <a:noFill/>
              <a:miter lim="400000"/>
            </a:ln>
            <a:effectLst/>
          </p:spPr>
        </p:pic>
        <p:pic>
          <p:nvPicPr>
            <p:cNvPr id="917" name="droppedImage.pdf"/>
            <p:cNvPicPr>
              <a:picLocks noChangeAspect="1"/>
            </p:cNvPicPr>
            <p:nvPr/>
          </p:nvPicPr>
          <p:blipFill>
            <a:blip r:embed="rId6">
              <a:extLst/>
            </a:blip>
            <a:stretch>
              <a:fillRect/>
            </a:stretch>
          </p:blipFill>
          <p:spPr>
            <a:xfrm>
              <a:off x="762000" y="4737100"/>
              <a:ext cx="215900" cy="330200"/>
            </a:xfrm>
            <a:prstGeom prst="rect">
              <a:avLst/>
            </a:prstGeom>
            <a:ln w="12700" cap="flat">
              <a:noFill/>
              <a:miter lim="400000"/>
            </a:ln>
            <a:effectLst/>
          </p:spPr>
        </p:pic>
      </p:grpSp>
      <p:grpSp>
        <p:nvGrpSpPr>
          <p:cNvPr id="924" name="Group 924"/>
          <p:cNvGrpSpPr/>
          <p:nvPr/>
        </p:nvGrpSpPr>
        <p:grpSpPr>
          <a:xfrm>
            <a:off x="5575300" y="1562100"/>
            <a:ext cx="1778000" cy="5905500"/>
            <a:chOff x="0" y="0"/>
            <a:chExt cx="1778000" cy="5905500"/>
          </a:xfrm>
        </p:grpSpPr>
        <p:sp>
          <p:nvSpPr>
            <p:cNvPr id="919" name="Shape 919"/>
            <p:cNvSpPr/>
            <p:nvPr/>
          </p:nvSpPr>
          <p:spPr>
            <a:xfrm>
              <a:off x="0" y="635000"/>
              <a:ext cx="1778000" cy="5270500"/>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920" name="droppedImage.pdf"/>
            <p:cNvPicPr>
              <a:picLocks noChangeAspect="1"/>
            </p:cNvPicPr>
            <p:nvPr/>
          </p:nvPicPr>
          <p:blipFill>
            <a:blip r:embed="rId7">
              <a:extLst/>
            </a:blip>
            <a:stretch>
              <a:fillRect/>
            </a:stretch>
          </p:blipFill>
          <p:spPr>
            <a:xfrm>
              <a:off x="711200" y="0"/>
              <a:ext cx="342900" cy="330200"/>
            </a:xfrm>
            <a:prstGeom prst="rect">
              <a:avLst/>
            </a:prstGeom>
            <a:ln w="12700" cap="flat">
              <a:noFill/>
              <a:miter lim="400000"/>
            </a:ln>
            <a:effectLst/>
          </p:spPr>
        </p:pic>
        <p:pic>
          <p:nvPicPr>
            <p:cNvPr id="921" name="droppedImage.pdf"/>
            <p:cNvPicPr>
              <a:picLocks noChangeAspect="1"/>
            </p:cNvPicPr>
            <p:nvPr/>
          </p:nvPicPr>
          <p:blipFill>
            <a:blip r:embed="rId8">
              <a:extLst/>
            </a:blip>
            <a:stretch>
              <a:fillRect/>
            </a:stretch>
          </p:blipFill>
          <p:spPr>
            <a:xfrm>
              <a:off x="774700" y="1638300"/>
              <a:ext cx="215900" cy="215900"/>
            </a:xfrm>
            <a:prstGeom prst="rect">
              <a:avLst/>
            </a:prstGeom>
            <a:ln w="12700" cap="flat">
              <a:noFill/>
              <a:miter lim="400000"/>
            </a:ln>
            <a:effectLst/>
          </p:spPr>
        </p:pic>
        <p:pic>
          <p:nvPicPr>
            <p:cNvPr id="922" name="droppedImage.pdf"/>
            <p:cNvPicPr>
              <a:picLocks noChangeAspect="1"/>
            </p:cNvPicPr>
            <p:nvPr/>
          </p:nvPicPr>
          <p:blipFill>
            <a:blip r:embed="rId9">
              <a:extLst/>
            </a:blip>
            <a:stretch>
              <a:fillRect/>
            </a:stretch>
          </p:blipFill>
          <p:spPr>
            <a:xfrm>
              <a:off x="800100" y="2870200"/>
              <a:ext cx="177800" cy="330200"/>
            </a:xfrm>
            <a:prstGeom prst="rect">
              <a:avLst/>
            </a:prstGeom>
            <a:ln w="12700" cap="flat">
              <a:noFill/>
              <a:miter lim="400000"/>
            </a:ln>
            <a:effectLst/>
          </p:spPr>
        </p:pic>
        <p:pic>
          <p:nvPicPr>
            <p:cNvPr id="923" name="droppedImage.pdf"/>
            <p:cNvPicPr>
              <a:picLocks noChangeAspect="1"/>
            </p:cNvPicPr>
            <p:nvPr/>
          </p:nvPicPr>
          <p:blipFill>
            <a:blip r:embed="rId10">
              <a:extLst/>
            </a:blip>
            <a:stretch>
              <a:fillRect/>
            </a:stretch>
          </p:blipFill>
          <p:spPr>
            <a:xfrm>
              <a:off x="787400" y="4165600"/>
              <a:ext cx="190500" cy="215900"/>
            </a:xfrm>
            <a:prstGeom prst="rect">
              <a:avLst/>
            </a:prstGeom>
            <a:ln w="12700" cap="flat">
              <a:noFill/>
              <a:miter lim="400000"/>
            </a:ln>
            <a:effectLst/>
          </p:spPr>
        </p:pic>
      </p:grpSp>
      <p:grpSp>
        <p:nvGrpSpPr>
          <p:cNvPr id="931" name="Group 931"/>
          <p:cNvGrpSpPr/>
          <p:nvPr/>
        </p:nvGrpSpPr>
        <p:grpSpPr>
          <a:xfrm>
            <a:off x="9867900" y="1485900"/>
            <a:ext cx="1778000" cy="6007100"/>
            <a:chOff x="0" y="0"/>
            <a:chExt cx="1778000" cy="6007100"/>
          </a:xfrm>
        </p:grpSpPr>
        <p:sp>
          <p:nvSpPr>
            <p:cNvPr id="925" name="Shape 925"/>
            <p:cNvSpPr/>
            <p:nvPr/>
          </p:nvSpPr>
          <p:spPr>
            <a:xfrm>
              <a:off x="0" y="736600"/>
              <a:ext cx="1778000" cy="5270500"/>
            </a:xfrm>
            <a:prstGeom prst="ellipse">
              <a:avLst/>
            </a:prstGeom>
            <a:solidFill>
              <a:srgbClr val="FFA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926" name="droppedImage.pdf"/>
            <p:cNvPicPr>
              <a:picLocks noChangeAspect="1"/>
            </p:cNvPicPr>
            <p:nvPr/>
          </p:nvPicPr>
          <p:blipFill>
            <a:blip r:embed="rId11">
              <a:extLst/>
            </a:blip>
            <a:stretch>
              <a:fillRect/>
            </a:stretch>
          </p:blipFill>
          <p:spPr>
            <a:xfrm>
              <a:off x="749300" y="0"/>
              <a:ext cx="342900" cy="342900"/>
            </a:xfrm>
            <a:prstGeom prst="rect">
              <a:avLst/>
            </a:prstGeom>
            <a:ln w="12700" cap="flat">
              <a:noFill/>
              <a:miter lim="400000"/>
            </a:ln>
            <a:effectLst/>
          </p:spPr>
        </p:pic>
        <p:sp>
          <p:nvSpPr>
            <p:cNvPr id="927" name="Shape 927"/>
            <p:cNvSpPr/>
            <p:nvPr/>
          </p:nvSpPr>
          <p:spPr>
            <a:xfrm>
              <a:off x="585295" y="1333500"/>
              <a:ext cx="670910" cy="5905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16200" y="10800"/>
                  </a:lnTo>
                  <a:lnTo>
                    <a:pt x="21600" y="21600"/>
                  </a:lnTo>
                  <a:lnTo>
                    <a:pt x="10800" y="21600"/>
                  </a:lnTo>
                  <a:lnTo>
                    <a:pt x="0" y="21600"/>
                  </a:lnTo>
                  <a:lnTo>
                    <a:pt x="5400" y="10800"/>
                  </a:lnTo>
                  <a:close/>
                </a:path>
              </a:pathLst>
            </a:cu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928" name="Shape 928"/>
            <p:cNvSpPr/>
            <p:nvPr/>
          </p:nvSpPr>
          <p:spPr>
            <a:xfrm>
              <a:off x="520700" y="2451100"/>
              <a:ext cx="774700" cy="787400"/>
            </a:xfrm>
            <a:prstGeom prst="star4">
              <a:avLst>
                <a:gd name="adj" fmla="val 2500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929" name="Shape 929"/>
            <p:cNvSpPr/>
            <p:nvPr/>
          </p:nvSpPr>
          <p:spPr>
            <a:xfrm>
              <a:off x="552358" y="3619500"/>
              <a:ext cx="736784" cy="712211"/>
            </a:xfrm>
            <a:prstGeom prst="star5">
              <a:avLst>
                <a:gd name="adj" fmla="val 25000"/>
                <a:gd name="hf" fmla="val 105146"/>
                <a:gd name="vf" fmla="val 110557"/>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930" name="Shape 930"/>
            <p:cNvSpPr/>
            <p:nvPr/>
          </p:nvSpPr>
          <p:spPr>
            <a:xfrm>
              <a:off x="559895" y="4635500"/>
              <a:ext cx="670910" cy="787400"/>
            </a:xfrm>
            <a:prstGeom prst="star6">
              <a:avLst>
                <a:gd name="adj" fmla="val 25000"/>
                <a:gd name="hf" fmla="val 11547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938" name="Group 938"/>
          <p:cNvGrpSpPr/>
          <p:nvPr/>
        </p:nvGrpSpPr>
        <p:grpSpPr>
          <a:xfrm>
            <a:off x="2451100" y="1816100"/>
            <a:ext cx="3843867" cy="4770966"/>
            <a:chOff x="0" y="0"/>
            <a:chExt cx="3843866" cy="4770965"/>
          </a:xfrm>
        </p:grpSpPr>
        <p:grpSp>
          <p:nvGrpSpPr>
            <p:cNvPr id="936" name="Group 936"/>
            <p:cNvGrpSpPr/>
            <p:nvPr/>
          </p:nvGrpSpPr>
          <p:grpSpPr>
            <a:xfrm>
              <a:off x="0" y="1384302"/>
              <a:ext cx="3843867" cy="3386664"/>
              <a:chOff x="0" y="0"/>
              <a:chExt cx="3843866" cy="3386663"/>
            </a:xfrm>
          </p:grpSpPr>
          <p:sp>
            <p:nvSpPr>
              <p:cNvPr id="932" name="Shape 932"/>
              <p:cNvSpPr/>
              <p:nvPr/>
            </p:nvSpPr>
            <p:spPr>
              <a:xfrm flipH="1" flipV="1">
                <a:off x="50799" y="0"/>
                <a:ext cx="3708401" cy="1401231"/>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33" name="Shape 933"/>
              <p:cNvSpPr/>
              <p:nvPr/>
            </p:nvSpPr>
            <p:spPr>
              <a:xfrm flipH="1">
                <a:off x="38100" y="131230"/>
                <a:ext cx="3805767" cy="91863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34" name="Shape 934"/>
              <p:cNvSpPr/>
              <p:nvPr/>
            </p:nvSpPr>
            <p:spPr>
              <a:xfrm flipH="1">
                <a:off x="12700" y="232830"/>
                <a:ext cx="3746500" cy="1972736"/>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35" name="Shape 935"/>
              <p:cNvSpPr/>
              <p:nvPr/>
            </p:nvSpPr>
            <p:spPr>
              <a:xfrm flipH="1">
                <a:off x="0" y="2620430"/>
                <a:ext cx="3826934" cy="7662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937" name="droppedImage.pdf"/>
            <p:cNvPicPr>
              <a:picLocks noChangeAspect="1"/>
            </p:cNvPicPr>
            <p:nvPr/>
          </p:nvPicPr>
          <p:blipFill>
            <a:blip r:embed="rId12">
              <a:extLst/>
            </a:blip>
            <a:stretch>
              <a:fillRect/>
            </a:stretch>
          </p:blipFill>
          <p:spPr>
            <a:xfrm>
              <a:off x="1701800" y="0"/>
              <a:ext cx="241300" cy="419100"/>
            </a:xfrm>
            <a:prstGeom prst="rect">
              <a:avLst/>
            </a:prstGeom>
            <a:ln w="12700" cap="flat">
              <a:noFill/>
              <a:miter lim="400000"/>
            </a:ln>
            <a:effectLst/>
          </p:spPr>
        </p:pic>
      </p:grpSp>
      <p:grpSp>
        <p:nvGrpSpPr>
          <p:cNvPr id="944" name="Group 944"/>
          <p:cNvGrpSpPr/>
          <p:nvPr/>
        </p:nvGrpSpPr>
        <p:grpSpPr>
          <a:xfrm>
            <a:off x="6718300" y="1854200"/>
            <a:ext cx="3788834" cy="4627034"/>
            <a:chOff x="0" y="0"/>
            <a:chExt cx="3788833" cy="4627033"/>
          </a:xfrm>
        </p:grpSpPr>
        <p:grpSp>
          <p:nvGrpSpPr>
            <p:cNvPr id="942" name="Group 942"/>
            <p:cNvGrpSpPr/>
            <p:nvPr/>
          </p:nvGrpSpPr>
          <p:grpSpPr>
            <a:xfrm>
              <a:off x="0" y="1371600"/>
              <a:ext cx="3788834" cy="3255434"/>
              <a:chOff x="0" y="0"/>
              <a:chExt cx="3788833" cy="3255433"/>
            </a:xfrm>
          </p:grpSpPr>
          <p:sp>
            <p:nvSpPr>
              <p:cNvPr id="939" name="Shape 939"/>
              <p:cNvSpPr/>
              <p:nvPr/>
            </p:nvSpPr>
            <p:spPr>
              <a:xfrm flipH="1" flipV="1">
                <a:off x="38100" y="67732"/>
                <a:ext cx="3602567" cy="935569"/>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40" name="Shape 940"/>
              <p:cNvSpPr/>
              <p:nvPr/>
            </p:nvSpPr>
            <p:spPr>
              <a:xfrm flipH="1">
                <a:off x="0" y="0"/>
                <a:ext cx="3788834" cy="1358899"/>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41" name="Shape 941"/>
              <p:cNvSpPr/>
              <p:nvPr/>
            </p:nvSpPr>
            <p:spPr>
              <a:xfrm flipH="1" flipV="1">
                <a:off x="12700" y="2633132"/>
                <a:ext cx="3627967" cy="622302"/>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943" name="droppedImage.pdf"/>
            <p:cNvPicPr>
              <a:picLocks noChangeAspect="1"/>
            </p:cNvPicPr>
            <p:nvPr/>
          </p:nvPicPr>
          <p:blipFill>
            <a:blip r:embed="rId13">
              <a:extLst/>
            </a:blip>
            <a:stretch>
              <a:fillRect/>
            </a:stretch>
          </p:blipFill>
          <p:spPr>
            <a:xfrm>
              <a:off x="1739900" y="0"/>
              <a:ext cx="215900" cy="317500"/>
            </a:xfrm>
            <a:prstGeom prst="rect">
              <a:avLst/>
            </a:prstGeom>
            <a:ln w="12700" cap="flat">
              <a:noFill/>
              <a:miter lim="400000"/>
            </a:ln>
            <a:effectLst/>
          </p:spPr>
        </p:pic>
      </p:grpSp>
      <p:grpSp>
        <p:nvGrpSpPr>
          <p:cNvPr id="949" name="Group 949"/>
          <p:cNvGrpSpPr/>
          <p:nvPr/>
        </p:nvGrpSpPr>
        <p:grpSpPr>
          <a:xfrm>
            <a:off x="2489200" y="3132452"/>
            <a:ext cx="7890934" cy="3336083"/>
            <a:chOff x="0" y="0"/>
            <a:chExt cx="7890933" cy="3336081"/>
          </a:xfrm>
        </p:grpSpPr>
        <p:sp>
          <p:nvSpPr>
            <p:cNvPr id="945" name="Shape 945"/>
            <p:cNvSpPr/>
            <p:nvPr/>
          </p:nvSpPr>
          <p:spPr>
            <a:xfrm>
              <a:off x="50800" y="214"/>
              <a:ext cx="7840134" cy="1219201"/>
            </a:xfrm>
            <a:custGeom>
              <a:avLst/>
              <a:gdLst/>
              <a:ahLst/>
              <a:cxnLst>
                <a:cxn ang="0">
                  <a:pos x="wd2" y="hd2"/>
                </a:cxn>
                <a:cxn ang="5400000">
                  <a:pos x="wd2" y="hd2"/>
                </a:cxn>
                <a:cxn ang="10800000">
                  <a:pos x="wd2" y="hd2"/>
                </a:cxn>
                <a:cxn ang="16200000">
                  <a:pos x="wd2" y="hd2"/>
                </a:cxn>
              </a:cxnLst>
              <a:rect l="0" t="0" r="r" b="b"/>
              <a:pathLst>
                <a:path w="21600" h="21591" fill="norm" stroke="1" extrusionOk="0">
                  <a:moveTo>
                    <a:pt x="0" y="0"/>
                  </a:moveTo>
                  <a:cubicBezTo>
                    <a:pt x="0" y="0"/>
                    <a:pt x="8359" y="21582"/>
                    <a:pt x="10730" y="21591"/>
                  </a:cubicBezTo>
                  <a:cubicBezTo>
                    <a:pt x="13111" y="21600"/>
                    <a:pt x="21600" y="0"/>
                    <a:pt x="21600" y="0"/>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946" name="Shape 946"/>
            <p:cNvSpPr/>
            <p:nvPr/>
          </p:nvSpPr>
          <p:spPr>
            <a:xfrm>
              <a:off x="50800" y="-1"/>
              <a:ext cx="7806267" cy="1083949"/>
            </a:xfrm>
            <a:custGeom>
              <a:avLst/>
              <a:gdLst/>
              <a:ahLst/>
              <a:cxnLst>
                <a:cxn ang="0">
                  <a:pos x="wd2" y="hd2"/>
                </a:cxn>
                <a:cxn ang="5400000">
                  <a:pos x="wd2" y="hd2"/>
                </a:cxn>
                <a:cxn ang="10800000">
                  <a:pos x="wd2" y="hd2"/>
                </a:cxn>
                <a:cxn ang="16200000">
                  <a:pos x="wd2" y="hd2"/>
                </a:cxn>
              </a:cxnLst>
              <a:rect l="0" t="0" r="r" b="b"/>
              <a:pathLst>
                <a:path w="21600" h="21285" fill="norm" stroke="1" extrusionOk="0">
                  <a:moveTo>
                    <a:pt x="0" y="21285"/>
                  </a:moveTo>
                  <a:cubicBezTo>
                    <a:pt x="0" y="21285"/>
                    <a:pt x="8455" y="334"/>
                    <a:pt x="10870" y="4"/>
                  </a:cubicBezTo>
                  <a:cubicBezTo>
                    <a:pt x="13208" y="-315"/>
                    <a:pt x="21600" y="17627"/>
                    <a:pt x="21600" y="17627"/>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947" name="Shape 947"/>
            <p:cNvSpPr/>
            <p:nvPr/>
          </p:nvSpPr>
          <p:spPr>
            <a:xfrm>
              <a:off x="101600" y="383460"/>
              <a:ext cx="7636934" cy="1902754"/>
            </a:xfrm>
            <a:custGeom>
              <a:avLst/>
              <a:gdLst/>
              <a:ahLst/>
              <a:cxnLst>
                <a:cxn ang="0">
                  <a:pos x="wd2" y="hd2"/>
                </a:cxn>
                <a:cxn ang="5400000">
                  <a:pos x="wd2" y="hd2"/>
                </a:cxn>
                <a:cxn ang="10800000">
                  <a:pos x="wd2" y="hd2"/>
                </a:cxn>
                <a:cxn ang="16200000">
                  <a:pos x="wd2" y="hd2"/>
                </a:cxn>
              </a:cxnLst>
              <a:rect l="0" t="0" r="r" b="b"/>
              <a:pathLst>
                <a:path w="21600" h="20696" fill="norm" stroke="1" extrusionOk="0">
                  <a:moveTo>
                    <a:pt x="0" y="20696"/>
                  </a:moveTo>
                  <a:cubicBezTo>
                    <a:pt x="0" y="20696"/>
                    <a:pt x="8640" y="1201"/>
                    <a:pt x="11207" y="67"/>
                  </a:cubicBezTo>
                  <a:cubicBezTo>
                    <a:pt x="13406" y="-904"/>
                    <a:pt x="21600" y="8908"/>
                    <a:pt x="21600" y="8908"/>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948" name="Shape 948"/>
            <p:cNvSpPr/>
            <p:nvPr/>
          </p:nvSpPr>
          <p:spPr>
            <a:xfrm>
              <a:off x="0" y="2523108"/>
              <a:ext cx="7840134" cy="812974"/>
            </a:xfrm>
            <a:custGeom>
              <a:avLst/>
              <a:gdLst/>
              <a:ahLst/>
              <a:cxnLst>
                <a:cxn ang="0">
                  <a:pos x="wd2" y="hd2"/>
                </a:cxn>
                <a:cxn ang="5400000">
                  <a:pos x="wd2" y="hd2"/>
                </a:cxn>
                <a:cxn ang="10800000">
                  <a:pos x="wd2" y="hd2"/>
                </a:cxn>
                <a:cxn ang="16200000">
                  <a:pos x="wd2" y="hd2"/>
                </a:cxn>
              </a:cxnLst>
              <a:rect l="0" t="0" r="r" b="b"/>
              <a:pathLst>
                <a:path w="21600" h="21277" fill="norm" stroke="1" extrusionOk="0">
                  <a:moveTo>
                    <a:pt x="0" y="21277"/>
                  </a:moveTo>
                  <a:cubicBezTo>
                    <a:pt x="0" y="21277"/>
                    <a:pt x="8534" y="347"/>
                    <a:pt x="10963" y="4"/>
                  </a:cubicBezTo>
                  <a:cubicBezTo>
                    <a:pt x="13286" y="-323"/>
                    <a:pt x="21600" y="17288"/>
                    <a:pt x="21600" y="17288"/>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grpSp>
      <p:sp>
        <p:nvSpPr>
          <p:cNvPr id="950" name="Shape 950"/>
          <p:cNvSpPr/>
          <p:nvPr/>
        </p:nvSpPr>
        <p:spPr>
          <a:xfrm>
            <a:off x="218541" y="279400"/>
            <a:ext cx="608223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Si on a une fonction de </a:t>
            </a:r>
            <a:r>
              <a:rPr i="1"/>
              <a:t>A</a:t>
            </a:r>
            <a:r>
              <a:t> dans </a:t>
            </a:r>
            <a:r>
              <a:rPr i="1"/>
              <a:t>B</a:t>
            </a:r>
          </a:p>
        </p:txBody>
      </p:sp>
      <p:sp>
        <p:nvSpPr>
          <p:cNvPr id="951" name="Shape 951"/>
          <p:cNvSpPr/>
          <p:nvPr/>
        </p:nvSpPr>
        <p:spPr>
          <a:xfrm>
            <a:off x="6423285" y="279400"/>
            <a:ext cx="51535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et une fonction de </a:t>
            </a:r>
            <a:r>
              <a:rPr i="1"/>
              <a:t>B</a:t>
            </a:r>
            <a:r>
              <a:t> dans </a:t>
            </a:r>
            <a:r>
              <a:rPr i="1"/>
              <a:t>C</a:t>
            </a:r>
          </a:p>
        </p:txBody>
      </p:sp>
      <p:sp>
        <p:nvSpPr>
          <p:cNvPr id="952" name="Shape 952"/>
          <p:cNvSpPr/>
          <p:nvPr/>
        </p:nvSpPr>
        <p:spPr>
          <a:xfrm>
            <a:off x="2108" y="825500"/>
            <a:ext cx="111125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On peut construire une fonction de </a:t>
            </a:r>
            <a:r>
              <a:rPr i="1"/>
              <a:t>A</a:t>
            </a:r>
            <a:r>
              <a:t> dans </a:t>
            </a:r>
            <a:r>
              <a:rPr i="1"/>
              <a:t>C </a:t>
            </a:r>
            <a:r>
              <a:t>comme suit.</a:t>
            </a:r>
          </a:p>
        </p:txBody>
      </p:sp>
      <p:sp>
        <p:nvSpPr>
          <p:cNvPr id="953" name="Shape 953"/>
          <p:cNvSpPr/>
          <p:nvPr/>
        </p:nvSpPr>
        <p:spPr>
          <a:xfrm>
            <a:off x="418306" y="7823200"/>
            <a:ext cx="766390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qu’on nomme la composition de fonction</a:t>
            </a:r>
          </a:p>
        </p:txBody>
      </p:sp>
      <p:grpSp>
        <p:nvGrpSpPr>
          <p:cNvPr id="956" name="Group 956"/>
          <p:cNvGrpSpPr/>
          <p:nvPr/>
        </p:nvGrpSpPr>
        <p:grpSpPr>
          <a:xfrm>
            <a:off x="8223770" y="7823200"/>
            <a:ext cx="3599930" cy="622300"/>
            <a:chOff x="0" y="0"/>
            <a:chExt cx="3599929" cy="622300"/>
          </a:xfrm>
        </p:grpSpPr>
        <p:pic>
          <p:nvPicPr>
            <p:cNvPr id="954" name="droppedImage.pdf"/>
            <p:cNvPicPr>
              <a:picLocks noChangeAspect="1"/>
            </p:cNvPicPr>
            <p:nvPr/>
          </p:nvPicPr>
          <p:blipFill>
            <a:blip r:embed="rId14">
              <a:extLst/>
            </a:blip>
            <a:stretch>
              <a:fillRect/>
            </a:stretch>
          </p:blipFill>
          <p:spPr>
            <a:xfrm>
              <a:off x="2685529" y="127000"/>
              <a:ext cx="914401" cy="419100"/>
            </a:xfrm>
            <a:prstGeom prst="rect">
              <a:avLst/>
            </a:prstGeom>
            <a:ln w="12700" cap="flat">
              <a:noFill/>
              <a:miter lim="400000"/>
            </a:ln>
            <a:effectLst/>
          </p:spPr>
        </p:pic>
        <p:sp>
          <p:nvSpPr>
            <p:cNvPr id="955" name="Shape 955"/>
            <p:cNvSpPr/>
            <p:nvPr/>
          </p:nvSpPr>
          <p:spPr>
            <a:xfrm>
              <a:off x="0" y="0"/>
              <a:ext cx="254317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 qu’on note</a:t>
              </a:r>
            </a:p>
          </p:txBody>
        </p:sp>
      </p:grpSp>
      <p:pic>
        <p:nvPicPr>
          <p:cNvPr id="957" name="droppedImage.pdf"/>
          <p:cNvPicPr>
            <a:picLocks noChangeAspect="1"/>
          </p:cNvPicPr>
          <p:nvPr/>
        </p:nvPicPr>
        <p:blipFill>
          <a:blip r:embed="rId15">
            <a:extLst/>
          </a:blip>
          <a:stretch>
            <a:fillRect/>
          </a:stretch>
        </p:blipFill>
        <p:spPr>
          <a:xfrm>
            <a:off x="2768600" y="8788400"/>
            <a:ext cx="1790700" cy="469900"/>
          </a:xfrm>
          <a:prstGeom prst="rect">
            <a:avLst/>
          </a:prstGeom>
          <a:ln w="12700">
            <a:miter lim="400000"/>
          </a:ln>
        </p:spPr>
      </p:pic>
      <p:pic>
        <p:nvPicPr>
          <p:cNvPr id="958" name="droppedImage.pdf"/>
          <p:cNvPicPr>
            <a:picLocks noChangeAspect="1"/>
          </p:cNvPicPr>
          <p:nvPr/>
        </p:nvPicPr>
        <p:blipFill>
          <a:blip r:embed="rId16">
            <a:extLst/>
          </a:blip>
          <a:stretch>
            <a:fillRect/>
          </a:stretch>
        </p:blipFill>
        <p:spPr>
          <a:xfrm>
            <a:off x="5105400" y="8763000"/>
            <a:ext cx="1866900" cy="469900"/>
          </a:xfrm>
          <a:prstGeom prst="rect">
            <a:avLst/>
          </a:prstGeom>
          <a:ln w="12700">
            <a:miter lim="400000"/>
          </a:ln>
        </p:spPr>
      </p:pic>
      <p:pic>
        <p:nvPicPr>
          <p:cNvPr id="959" name="droppedImage.pdf"/>
          <p:cNvPicPr>
            <a:picLocks noChangeAspect="1"/>
          </p:cNvPicPr>
          <p:nvPr/>
        </p:nvPicPr>
        <p:blipFill>
          <a:blip r:embed="rId17">
            <a:extLst/>
          </a:blip>
          <a:stretch>
            <a:fillRect/>
          </a:stretch>
        </p:blipFill>
        <p:spPr>
          <a:xfrm>
            <a:off x="7315200" y="8724900"/>
            <a:ext cx="1257300" cy="469900"/>
          </a:xfrm>
          <a:prstGeom prst="rect">
            <a:avLst/>
          </a:prstGeom>
          <a:ln w="12700">
            <a:miter lim="400000"/>
          </a:ln>
        </p:spPr>
      </p:pic>
      <p:grpSp>
        <p:nvGrpSpPr>
          <p:cNvPr id="962" name="Group 962"/>
          <p:cNvGrpSpPr/>
          <p:nvPr/>
        </p:nvGrpSpPr>
        <p:grpSpPr>
          <a:xfrm>
            <a:off x="8750300" y="8521700"/>
            <a:ext cx="1257300" cy="787400"/>
            <a:chOff x="0" y="0"/>
            <a:chExt cx="1257300" cy="787400"/>
          </a:xfrm>
        </p:grpSpPr>
        <p:sp>
          <p:nvSpPr>
            <p:cNvPr id="960" name="Shape 960"/>
            <p:cNvSpPr/>
            <p:nvPr/>
          </p:nvSpPr>
          <p:spPr>
            <a:xfrm>
              <a:off x="482600" y="0"/>
              <a:ext cx="774700" cy="787400"/>
            </a:xfrm>
            <a:prstGeom prst="star4">
              <a:avLst>
                <a:gd name="adj" fmla="val 2500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961" name="droppedImage.pdf"/>
            <p:cNvPicPr>
              <a:picLocks noChangeAspect="1"/>
            </p:cNvPicPr>
            <p:nvPr/>
          </p:nvPicPr>
          <p:blipFill>
            <a:blip r:embed="rId18">
              <a:extLst/>
            </a:blip>
            <a:stretch>
              <a:fillRect/>
            </a:stretch>
          </p:blipFill>
          <p:spPr>
            <a:xfrm>
              <a:off x="0" y="355600"/>
              <a:ext cx="317500" cy="1143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931"/>
                                        </p:tgtEl>
                                        <p:attrNameLst>
                                          <p:attrName>style.visibility</p:attrName>
                                        </p:attrNameLst>
                                      </p:cBhvr>
                                      <p:to>
                                        <p:strVal val="visible"/>
                                      </p:to>
                                    </p:set>
                                  </p:childTnLst>
                                </p:cTn>
                              </p:par>
                            </p:childTnLst>
                          </p:cTn>
                        </p:par>
                        <p:par>
                          <p:cTn id="11" fill="hold">
                            <p:stCondLst>
                              <p:cond delay="0"/>
                            </p:stCondLst>
                            <p:childTnLst>
                              <p:par>
                                <p:cTn id="12" presetClass="entr" nodeType="afterEffect" presetSubtype="0" presetID="1" grpId="3" fill="hold">
                                  <p:stCondLst>
                                    <p:cond delay="0"/>
                                  </p:stCondLst>
                                  <p:iterate type="el" backwards="0">
                                    <p:tmAbs val="0"/>
                                  </p:iterate>
                                  <p:childTnLst>
                                    <p:set>
                                      <p:cBhvr>
                                        <p:cTn id="13" fill="hold"/>
                                        <p:tgtEl>
                                          <p:spTgt spid="94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Class="entr" nodeType="clickEffect" presetSubtype="0" presetID="1" grpId="4" fill="hold">
                                  <p:stCondLst>
                                    <p:cond delay="0"/>
                                  </p:stCondLst>
                                  <p:iterate type="el" backwards="0">
                                    <p:tmAbs val="0"/>
                                  </p:iterate>
                                  <p:childTnLst>
                                    <p:set>
                                      <p:cBhvr>
                                        <p:cTn id="17" fill="hold"/>
                                        <p:tgtEl>
                                          <p:spTgt spid="952"/>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0" presetID="1" grpId="5" fill="hold">
                                  <p:stCondLst>
                                    <p:cond delay="0"/>
                                  </p:stCondLst>
                                  <p:iterate type="el" backwards="0">
                                    <p:tmAbs val="0"/>
                                  </p:iterate>
                                  <p:childTnLst>
                                    <p:set>
                                      <p:cBhvr>
                                        <p:cTn id="21" fill="hold"/>
                                        <p:tgtEl>
                                          <p:spTgt spid="94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Class="entr" nodeType="clickEffect" presetSubtype="0" presetID="1" grpId="6" fill="hold">
                                  <p:stCondLst>
                                    <p:cond delay="0"/>
                                  </p:stCondLst>
                                  <p:iterate type="el" backwards="0">
                                    <p:tmAbs val="0"/>
                                  </p:iterate>
                                  <p:childTnLst>
                                    <p:set>
                                      <p:cBhvr>
                                        <p:cTn id="25" fill="hold"/>
                                        <p:tgtEl>
                                          <p:spTgt spid="95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0" presetID="1" grpId="7" fill="hold">
                                  <p:stCondLst>
                                    <p:cond delay="0"/>
                                  </p:stCondLst>
                                  <p:iterate type="el" backwards="0">
                                    <p:tmAbs val="0"/>
                                  </p:iterate>
                                  <p:childTnLst>
                                    <p:set>
                                      <p:cBhvr>
                                        <p:cTn id="29" fill="hold"/>
                                        <p:tgtEl>
                                          <p:spTgt spid="956"/>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0" presetID="1" grpId="8" fill="hold">
                                  <p:stCondLst>
                                    <p:cond delay="0"/>
                                  </p:stCondLst>
                                  <p:iterate type="el" backwards="0">
                                    <p:tmAbs val="0"/>
                                  </p:iterate>
                                  <p:childTnLst>
                                    <p:set>
                                      <p:cBhvr>
                                        <p:cTn id="33" fill="hold"/>
                                        <p:tgtEl>
                                          <p:spTgt spid="957"/>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Class="entr" nodeType="clickEffect" presetSubtype="0" presetID="1" grpId="9" fill="hold">
                                  <p:stCondLst>
                                    <p:cond delay="0"/>
                                  </p:stCondLst>
                                  <p:iterate type="el" backwards="0">
                                    <p:tmAbs val="0"/>
                                  </p:iterate>
                                  <p:childTnLst>
                                    <p:set>
                                      <p:cBhvr>
                                        <p:cTn id="37" fill="hold"/>
                                        <p:tgtEl>
                                          <p:spTgt spid="95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Class="entr" nodeType="clickEffect" presetSubtype="0" presetID="1" grpId="10" fill="hold">
                                  <p:stCondLst>
                                    <p:cond delay="0"/>
                                  </p:stCondLst>
                                  <p:iterate type="el" backwards="0">
                                    <p:tmAbs val="0"/>
                                  </p:iterate>
                                  <p:childTnLst>
                                    <p:set>
                                      <p:cBhvr>
                                        <p:cTn id="41" fill="hold"/>
                                        <p:tgtEl>
                                          <p:spTgt spid="959"/>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Class="entr" nodeType="clickEffect" presetSubtype="0" presetID="1" grpId="11" fill="hold">
                                  <p:stCondLst>
                                    <p:cond delay="0"/>
                                  </p:stCondLst>
                                  <p:iterate type="el" backwards="0">
                                    <p:tmAbs val="0"/>
                                  </p:iterate>
                                  <p:childTnLst>
                                    <p:set>
                                      <p:cBhvr>
                                        <p:cTn id="45" fill="hold"/>
                                        <p:tgtEl>
                                          <p:spTgt spid="962"/>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Class="exit" nodeType="clickEffect" presetSubtype="0" presetID="1" grpId="12" fill="hold">
                                  <p:stCondLst>
                                    <p:cond delay="0"/>
                                  </p:stCondLst>
                                  <p:iterate type="el" backwards="0">
                                    <p:tmAbs val="0"/>
                                  </p:iterate>
                                  <p:childTnLst>
                                    <p:set>
                                      <p:cBhvr>
                                        <p:cTn id="49" fill="hold">
                                          <p:stCondLst>
                                            <p:cond delay="0"/>
                                          </p:stCondLst>
                                        </p:cTn>
                                        <p:tgtEl>
                                          <p:spTgt spid="924"/>
                                        </p:tgtEl>
                                        <p:attrNameLst>
                                          <p:attrName>style.visibility</p:attrName>
                                        </p:attrNameLst>
                                      </p:cBhvr>
                                      <p:to>
                                        <p:strVal val="hidden"/>
                                      </p:to>
                                    </p:set>
                                  </p:childTnLst>
                                </p:cTn>
                              </p:par>
                            </p:childTnLst>
                          </p:cTn>
                        </p:par>
                        <p:par>
                          <p:cTn id="50" fill="hold">
                            <p:stCondLst>
                              <p:cond delay="0"/>
                            </p:stCondLst>
                            <p:childTnLst>
                              <p:par>
                                <p:cTn id="51" presetClass="exit" nodeType="afterEffect" presetSubtype="0" presetID="1" grpId="13" fill="hold">
                                  <p:stCondLst>
                                    <p:cond delay="0"/>
                                  </p:stCondLst>
                                  <p:iterate type="el" backwards="0">
                                    <p:tmAbs val="0"/>
                                  </p:iterate>
                                  <p:childTnLst>
                                    <p:set>
                                      <p:cBhvr>
                                        <p:cTn id="52" fill="hold">
                                          <p:stCondLst>
                                            <p:cond delay="0"/>
                                          </p:stCondLst>
                                        </p:cTn>
                                        <p:tgtEl>
                                          <p:spTgt spid="938"/>
                                        </p:tgtEl>
                                        <p:attrNameLst>
                                          <p:attrName>style.visibility</p:attrName>
                                        </p:attrNameLst>
                                      </p:cBhvr>
                                      <p:to>
                                        <p:strVal val="hidden"/>
                                      </p:to>
                                    </p:set>
                                  </p:childTnLst>
                                </p:cTn>
                              </p:par>
                            </p:childTnLst>
                          </p:cTn>
                        </p:par>
                        <p:par>
                          <p:cTn id="53" fill="hold">
                            <p:stCondLst>
                              <p:cond delay="0"/>
                            </p:stCondLst>
                            <p:childTnLst>
                              <p:par>
                                <p:cTn id="54" presetClass="exit" nodeType="afterEffect" presetSubtype="0" presetID="1" grpId="14" fill="hold">
                                  <p:stCondLst>
                                    <p:cond delay="0"/>
                                  </p:stCondLst>
                                  <p:iterate type="el" backwards="0">
                                    <p:tmAbs val="0"/>
                                  </p:iterate>
                                  <p:childTnLst>
                                    <p:set>
                                      <p:cBhvr>
                                        <p:cTn id="55" fill="hold">
                                          <p:stCondLst>
                                            <p:cond delay="0"/>
                                          </p:stCondLst>
                                        </p:cTn>
                                        <p:tgtEl>
                                          <p:spTgt spid="944"/>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57" grpId="8"/>
      <p:bldP build="whole" bldLvl="1" animBg="1" rev="0" advAuto="0" spid="952" grpId="4"/>
      <p:bldP build="whole" bldLvl="1" animBg="1" rev="0" advAuto="0" spid="944" grpId="14"/>
      <p:bldP build="whole" bldLvl="1" animBg="1" rev="0" advAuto="0" spid="956" grpId="7"/>
      <p:bldP build="whole" bldLvl="1" animBg="1" rev="0" advAuto="0" spid="951" grpId="1"/>
      <p:bldP build="whole" bldLvl="1" animBg="1" rev="0" advAuto="0" spid="949" grpId="5"/>
      <p:bldP build="whole" bldLvl="1" animBg="1" rev="0" advAuto="0" spid="931" grpId="2"/>
      <p:bldP build="whole" bldLvl="1" animBg="1" rev="0" advAuto="0" spid="959" grpId="10"/>
      <p:bldP build="whole" bldLvl="1" animBg="1" rev="0" advAuto="0" spid="924" grpId="12"/>
      <p:bldP build="whole" bldLvl="1" animBg="1" rev="0" advAuto="0" spid="944" grpId="3"/>
      <p:bldP build="whole" bldLvl="1" animBg="1" rev="0" advAuto="0" spid="938" grpId="13"/>
      <p:bldP build="whole" bldLvl="1" animBg="1" rev="0" advAuto="0" spid="953" grpId="6"/>
      <p:bldP build="whole" bldLvl="1" animBg="1" rev="0" advAuto="0" spid="962" grpId="11"/>
      <p:bldP build="whole" bldLvl="1" animBg="1" rev="0" advAuto="0" spid="958" grpId="9"/>
    </p:bldLst>
  </p:timing>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64" name="Shape 964"/>
          <p:cNvSpPr/>
          <p:nvPr/>
        </p:nvSpPr>
        <p:spPr>
          <a:xfrm>
            <a:off x="2108" y="127000"/>
            <a:ext cx="129921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Maintenant qu’on a vu le concept de fonction, regardons un cas particulier de fonction qui va particulièrement nous intéresser cette session.</a:t>
            </a:r>
          </a:p>
        </p:txBody>
      </p:sp>
      <p:pic>
        <p:nvPicPr>
          <p:cNvPr id="965" name="droppedImage.pdf"/>
          <p:cNvPicPr>
            <a:picLocks noChangeAspect="1"/>
          </p:cNvPicPr>
          <p:nvPr/>
        </p:nvPicPr>
        <p:blipFill>
          <a:blip r:embed="rId2">
            <a:extLst/>
          </a:blip>
          <a:stretch>
            <a:fillRect/>
          </a:stretch>
        </p:blipFill>
        <p:spPr>
          <a:xfrm>
            <a:off x="2400300" y="2006600"/>
            <a:ext cx="2286000" cy="419100"/>
          </a:xfrm>
          <a:prstGeom prst="rect">
            <a:avLst/>
          </a:prstGeom>
          <a:ln w="12700">
            <a:miter lim="400000"/>
          </a:ln>
        </p:spPr>
      </p:pic>
      <p:sp>
        <p:nvSpPr>
          <p:cNvPr id="966" name="Shape 966"/>
          <p:cNvSpPr/>
          <p:nvPr/>
        </p:nvSpPr>
        <p:spPr>
          <a:xfrm flipH="1">
            <a:off x="448689" y="3022597"/>
            <a:ext cx="88" cy="6193373"/>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67" name="Shape 967"/>
          <p:cNvSpPr/>
          <p:nvPr/>
        </p:nvSpPr>
        <p:spPr>
          <a:xfrm flipH="1">
            <a:off x="6739466" y="2908299"/>
            <a:ext cx="88" cy="6193374"/>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68" name="Shape 968"/>
          <p:cNvSpPr/>
          <p:nvPr/>
        </p:nvSpPr>
        <p:spPr>
          <a:xfrm>
            <a:off x="766415" y="28194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969" name="Shape 969"/>
          <p:cNvSpPr/>
          <p:nvPr/>
        </p:nvSpPr>
        <p:spPr>
          <a:xfrm>
            <a:off x="6977508" y="27813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970" name="Shape 970"/>
          <p:cNvSpPr/>
          <p:nvPr/>
        </p:nvSpPr>
        <p:spPr>
          <a:xfrm flipH="1">
            <a:off x="457200" y="3382433"/>
            <a:ext cx="6294967" cy="1126066"/>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71" name="Shape 971"/>
          <p:cNvSpPr/>
          <p:nvPr/>
        </p:nvSpPr>
        <p:spPr>
          <a:xfrm flipH="1" flipV="1">
            <a:off x="444500" y="3881966"/>
            <a:ext cx="6273800" cy="3547534"/>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72" name="Shape 972"/>
          <p:cNvSpPr/>
          <p:nvPr/>
        </p:nvSpPr>
        <p:spPr>
          <a:xfrm flipH="1" flipV="1">
            <a:off x="457199" y="4948769"/>
            <a:ext cx="6278034" cy="482598"/>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73" name="Shape 973"/>
          <p:cNvSpPr/>
          <p:nvPr/>
        </p:nvSpPr>
        <p:spPr>
          <a:xfrm flipH="1">
            <a:off x="469900" y="4042833"/>
            <a:ext cx="6282268" cy="4385733"/>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74" name="Shape 974"/>
          <p:cNvSpPr/>
          <p:nvPr/>
        </p:nvSpPr>
        <p:spPr>
          <a:xfrm flipH="1" flipV="1">
            <a:off x="469900" y="5304364"/>
            <a:ext cx="6282267" cy="922870"/>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75" name="Shape 975"/>
          <p:cNvSpPr/>
          <p:nvPr/>
        </p:nvSpPr>
        <p:spPr>
          <a:xfrm flipH="1">
            <a:off x="469900" y="4635500"/>
            <a:ext cx="6294967" cy="1126066"/>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76" name="Shape 976"/>
          <p:cNvSpPr/>
          <p:nvPr/>
        </p:nvSpPr>
        <p:spPr>
          <a:xfrm flipH="1" flipV="1">
            <a:off x="457200" y="6675963"/>
            <a:ext cx="6261100" cy="1583271"/>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pic>
        <p:nvPicPr>
          <p:cNvPr id="977" name="droppedImage.pdf"/>
          <p:cNvPicPr>
            <a:picLocks noChangeAspect="1"/>
          </p:cNvPicPr>
          <p:nvPr/>
        </p:nvPicPr>
        <p:blipFill>
          <a:blip r:embed="rId3">
            <a:extLst/>
          </a:blip>
          <a:stretch>
            <a:fillRect/>
          </a:stretch>
        </p:blipFill>
        <p:spPr>
          <a:xfrm>
            <a:off x="546100" y="2400300"/>
            <a:ext cx="317500" cy="330200"/>
          </a:xfrm>
          <a:prstGeom prst="rect">
            <a:avLst/>
          </a:prstGeom>
          <a:ln w="12700">
            <a:miter lim="400000"/>
          </a:ln>
        </p:spPr>
      </p:pic>
      <p:pic>
        <p:nvPicPr>
          <p:cNvPr id="978" name="droppedImage.pdf"/>
          <p:cNvPicPr>
            <a:picLocks noChangeAspect="1"/>
          </p:cNvPicPr>
          <p:nvPr/>
        </p:nvPicPr>
        <p:blipFill>
          <a:blip r:embed="rId4">
            <a:extLst/>
          </a:blip>
          <a:stretch>
            <a:fillRect/>
          </a:stretch>
        </p:blipFill>
        <p:spPr>
          <a:xfrm>
            <a:off x="6997700" y="2451100"/>
            <a:ext cx="317500" cy="330200"/>
          </a:xfrm>
          <a:prstGeom prst="rect">
            <a:avLst/>
          </a:prstGeom>
          <a:ln w="12700">
            <a:miter lim="400000"/>
          </a:ln>
        </p:spPr>
      </p:pic>
      <p:sp>
        <p:nvSpPr>
          <p:cNvPr id="979" name="Shape 979"/>
          <p:cNvSpPr/>
          <p:nvPr/>
        </p:nvSpPr>
        <p:spPr>
          <a:xfrm>
            <a:off x="457200" y="3327400"/>
            <a:ext cx="6273800" cy="5613400"/>
          </a:xfrm>
          <a:prstGeom prst="rect">
            <a:avLst/>
          </a:prstGeom>
          <a:solidFill>
            <a:srgbClr val="FF4013"/>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980" name="Shape 980"/>
          <p:cNvSpPr/>
          <p:nvPr/>
        </p:nvSpPr>
        <p:spPr>
          <a:xfrm>
            <a:off x="8746356" y="2984500"/>
            <a:ext cx="289500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Petit problème:</a:t>
            </a:r>
          </a:p>
        </p:txBody>
      </p:sp>
      <p:sp>
        <p:nvSpPr>
          <p:cNvPr id="981" name="Shape 981"/>
          <p:cNvSpPr/>
          <p:nvPr/>
        </p:nvSpPr>
        <p:spPr>
          <a:xfrm>
            <a:off x="7629152" y="3810000"/>
            <a:ext cx="5194301" cy="16637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Étant donné que les </a:t>
            </a:r>
          </a:p>
          <a:p>
            <a:pPr/>
            <a:r>
              <a:t>nombres réels sont dense, il va y en avoir des flèches!</a:t>
            </a:r>
          </a:p>
        </p:txBody>
      </p:sp>
      <p:sp>
        <p:nvSpPr>
          <p:cNvPr id="982" name="Shape 982"/>
          <p:cNvSpPr/>
          <p:nvPr/>
        </p:nvSpPr>
        <p:spPr>
          <a:xfrm>
            <a:off x="7511417" y="5848350"/>
            <a:ext cx="51054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Et notre modélisation va ressembler plutôt à ...</a:t>
            </a:r>
          </a:p>
        </p:txBody>
      </p:sp>
      <p:sp>
        <p:nvSpPr>
          <p:cNvPr id="983" name="Shape 983"/>
          <p:cNvSpPr/>
          <p:nvPr/>
        </p:nvSpPr>
        <p:spPr>
          <a:xfrm>
            <a:off x="7668493" y="7391400"/>
            <a:ext cx="510153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D’où le stratagème suivant.</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9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968"/>
                                        </p:tgtEl>
                                        <p:attrNameLst>
                                          <p:attrName>style.visibility</p:attrName>
                                        </p:attrNameLst>
                                      </p:cBhvr>
                                      <p:to>
                                        <p:strVal val="visible"/>
                                      </p:to>
                                    </p:set>
                                  </p:childTnLst>
                                </p:cTn>
                              </p:par>
                            </p:childTnLst>
                          </p:cTn>
                        </p:par>
                        <p:par>
                          <p:cTn id="11" fill="hold">
                            <p:stCondLst>
                              <p:cond delay="0"/>
                            </p:stCondLst>
                            <p:childTnLst>
                              <p:par>
                                <p:cTn id="12" presetClass="entr" nodeType="afterEffect" presetSubtype="0" presetID="1" grpId="3" fill="hold">
                                  <p:stCondLst>
                                    <p:cond delay="0"/>
                                  </p:stCondLst>
                                  <p:iterate type="el" backwards="0">
                                    <p:tmAbs val="0"/>
                                  </p:iterate>
                                  <p:childTnLst>
                                    <p:set>
                                      <p:cBhvr>
                                        <p:cTn id="13" fill="hold"/>
                                        <p:tgtEl>
                                          <p:spTgt spid="966"/>
                                        </p:tgtEl>
                                        <p:attrNameLst>
                                          <p:attrName>style.visibility</p:attrName>
                                        </p:attrNameLst>
                                      </p:cBhvr>
                                      <p:to>
                                        <p:strVal val="visible"/>
                                      </p:to>
                                    </p:set>
                                  </p:childTnLst>
                                </p:cTn>
                              </p:par>
                            </p:childTnLst>
                          </p:cTn>
                        </p:par>
                        <p:par>
                          <p:cTn id="14" fill="hold">
                            <p:stCondLst>
                              <p:cond delay="0"/>
                            </p:stCondLst>
                            <p:childTnLst>
                              <p:par>
                                <p:cTn id="15" presetClass="entr" nodeType="afterEffect" presetSubtype="0" presetID="1" grpId="4" fill="hold">
                                  <p:stCondLst>
                                    <p:cond delay="0"/>
                                  </p:stCondLst>
                                  <p:iterate type="el" backwards="0">
                                    <p:tmAbs val="0"/>
                                  </p:iterate>
                                  <p:childTnLst>
                                    <p:set>
                                      <p:cBhvr>
                                        <p:cTn id="16" fill="hold"/>
                                        <p:tgtEl>
                                          <p:spTgt spid="97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Class="entr" nodeType="clickEffect" presetSubtype="0" presetID="1" grpId="5" fill="hold">
                                  <p:stCondLst>
                                    <p:cond delay="0"/>
                                  </p:stCondLst>
                                  <p:iterate type="el" backwards="0">
                                    <p:tmAbs val="0"/>
                                  </p:iterate>
                                  <p:childTnLst>
                                    <p:set>
                                      <p:cBhvr>
                                        <p:cTn id="20" fill="hold"/>
                                        <p:tgtEl>
                                          <p:spTgt spid="969"/>
                                        </p:tgtEl>
                                        <p:attrNameLst>
                                          <p:attrName>style.visibility</p:attrName>
                                        </p:attrNameLst>
                                      </p:cBhvr>
                                      <p:to>
                                        <p:strVal val="visible"/>
                                      </p:to>
                                    </p:set>
                                  </p:childTnLst>
                                </p:cTn>
                              </p:par>
                            </p:childTnLst>
                          </p:cTn>
                        </p:par>
                        <p:par>
                          <p:cTn id="21" fill="hold">
                            <p:stCondLst>
                              <p:cond delay="0"/>
                            </p:stCondLst>
                            <p:childTnLst>
                              <p:par>
                                <p:cTn id="22" presetClass="entr" nodeType="afterEffect" presetSubtype="0" presetID="1" grpId="6" fill="hold">
                                  <p:stCondLst>
                                    <p:cond delay="0"/>
                                  </p:stCondLst>
                                  <p:iterate type="el" backwards="0">
                                    <p:tmAbs val="0"/>
                                  </p:iterate>
                                  <p:childTnLst>
                                    <p:set>
                                      <p:cBhvr>
                                        <p:cTn id="23" fill="hold"/>
                                        <p:tgtEl>
                                          <p:spTgt spid="967"/>
                                        </p:tgtEl>
                                        <p:attrNameLst>
                                          <p:attrName>style.visibility</p:attrName>
                                        </p:attrNameLst>
                                      </p:cBhvr>
                                      <p:to>
                                        <p:strVal val="visible"/>
                                      </p:to>
                                    </p:set>
                                  </p:childTnLst>
                                </p:cTn>
                              </p:par>
                            </p:childTnLst>
                          </p:cTn>
                        </p:par>
                        <p:par>
                          <p:cTn id="24" fill="hold">
                            <p:stCondLst>
                              <p:cond delay="0"/>
                            </p:stCondLst>
                            <p:childTnLst>
                              <p:par>
                                <p:cTn id="25" presetClass="entr" nodeType="afterEffect" presetSubtype="0" presetID="1" grpId="7" fill="hold">
                                  <p:stCondLst>
                                    <p:cond delay="0"/>
                                  </p:stCondLst>
                                  <p:iterate type="el" backwards="0">
                                    <p:tmAbs val="0"/>
                                  </p:iterate>
                                  <p:childTnLst>
                                    <p:set>
                                      <p:cBhvr>
                                        <p:cTn id="26" fill="hold"/>
                                        <p:tgtEl>
                                          <p:spTgt spid="97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8" fill="hold">
                                  <p:stCondLst>
                                    <p:cond delay="0"/>
                                  </p:stCondLst>
                                  <p:iterate type="el" backwards="0">
                                    <p:tmAbs val="0"/>
                                  </p:iterate>
                                  <p:childTnLst>
                                    <p:set>
                                      <p:cBhvr>
                                        <p:cTn id="30" fill="hold"/>
                                        <p:tgtEl>
                                          <p:spTgt spid="970"/>
                                        </p:tgtEl>
                                        <p:attrNameLst>
                                          <p:attrName>style.visibility</p:attrName>
                                        </p:attrNameLst>
                                      </p:cBhvr>
                                      <p:to>
                                        <p:strVal val="visible"/>
                                      </p:to>
                                    </p:set>
                                  </p:childTnLst>
                                </p:cTn>
                              </p:par>
                            </p:childTnLst>
                          </p:cTn>
                        </p:par>
                        <p:par>
                          <p:cTn id="31" fill="hold">
                            <p:stCondLst>
                              <p:cond delay="0"/>
                            </p:stCondLst>
                            <p:childTnLst>
                              <p:par>
                                <p:cTn id="32" presetClass="entr" nodeType="afterEffect" presetSubtype="0" presetID="1" grpId="9" fill="hold">
                                  <p:stCondLst>
                                    <p:cond delay="0"/>
                                  </p:stCondLst>
                                  <p:iterate type="el" backwards="0">
                                    <p:tmAbs val="0"/>
                                  </p:iterate>
                                  <p:childTnLst>
                                    <p:set>
                                      <p:cBhvr>
                                        <p:cTn id="33" fill="hold"/>
                                        <p:tgtEl>
                                          <p:spTgt spid="971"/>
                                        </p:tgtEl>
                                        <p:attrNameLst>
                                          <p:attrName>style.visibility</p:attrName>
                                        </p:attrNameLst>
                                      </p:cBhvr>
                                      <p:to>
                                        <p:strVal val="visible"/>
                                      </p:to>
                                    </p:set>
                                  </p:childTnLst>
                                </p:cTn>
                              </p:par>
                            </p:childTnLst>
                          </p:cTn>
                        </p:par>
                        <p:par>
                          <p:cTn id="34" fill="hold">
                            <p:stCondLst>
                              <p:cond delay="0"/>
                            </p:stCondLst>
                            <p:childTnLst>
                              <p:par>
                                <p:cTn id="35" presetClass="entr" nodeType="afterEffect" presetSubtype="0" presetID="1" grpId="10" fill="hold">
                                  <p:stCondLst>
                                    <p:cond delay="0"/>
                                  </p:stCondLst>
                                  <p:iterate type="el" backwards="0">
                                    <p:tmAbs val="0"/>
                                  </p:iterate>
                                  <p:childTnLst>
                                    <p:set>
                                      <p:cBhvr>
                                        <p:cTn id="36" fill="hold"/>
                                        <p:tgtEl>
                                          <p:spTgt spid="972"/>
                                        </p:tgtEl>
                                        <p:attrNameLst>
                                          <p:attrName>style.visibility</p:attrName>
                                        </p:attrNameLst>
                                      </p:cBhvr>
                                      <p:to>
                                        <p:strVal val="visible"/>
                                      </p:to>
                                    </p:set>
                                  </p:childTnLst>
                                </p:cTn>
                              </p:par>
                            </p:childTnLst>
                          </p:cTn>
                        </p:par>
                        <p:par>
                          <p:cTn id="37" fill="hold">
                            <p:stCondLst>
                              <p:cond delay="0"/>
                            </p:stCondLst>
                            <p:childTnLst>
                              <p:par>
                                <p:cTn id="38" presetClass="entr" nodeType="afterEffect" presetSubtype="0" presetID="1" grpId="11" fill="hold">
                                  <p:stCondLst>
                                    <p:cond delay="0"/>
                                  </p:stCondLst>
                                  <p:iterate type="el" backwards="0">
                                    <p:tmAbs val="0"/>
                                  </p:iterate>
                                  <p:childTnLst>
                                    <p:set>
                                      <p:cBhvr>
                                        <p:cTn id="39" fill="hold"/>
                                        <p:tgtEl>
                                          <p:spTgt spid="973"/>
                                        </p:tgtEl>
                                        <p:attrNameLst>
                                          <p:attrName>style.visibility</p:attrName>
                                        </p:attrNameLst>
                                      </p:cBhvr>
                                      <p:to>
                                        <p:strVal val="visible"/>
                                      </p:to>
                                    </p:set>
                                  </p:childTnLst>
                                </p:cTn>
                              </p:par>
                            </p:childTnLst>
                          </p:cTn>
                        </p:par>
                        <p:par>
                          <p:cTn id="40" fill="hold">
                            <p:stCondLst>
                              <p:cond delay="0"/>
                            </p:stCondLst>
                            <p:childTnLst>
                              <p:par>
                                <p:cTn id="41" presetClass="entr" nodeType="afterEffect" presetSubtype="0" presetID="1" grpId="12" fill="hold">
                                  <p:stCondLst>
                                    <p:cond delay="0"/>
                                  </p:stCondLst>
                                  <p:iterate type="el" backwards="0">
                                    <p:tmAbs val="0"/>
                                  </p:iterate>
                                  <p:childTnLst>
                                    <p:set>
                                      <p:cBhvr>
                                        <p:cTn id="42" fill="hold"/>
                                        <p:tgtEl>
                                          <p:spTgt spid="974"/>
                                        </p:tgtEl>
                                        <p:attrNameLst>
                                          <p:attrName>style.visibility</p:attrName>
                                        </p:attrNameLst>
                                      </p:cBhvr>
                                      <p:to>
                                        <p:strVal val="visible"/>
                                      </p:to>
                                    </p:set>
                                  </p:childTnLst>
                                </p:cTn>
                              </p:par>
                            </p:childTnLst>
                          </p:cTn>
                        </p:par>
                        <p:par>
                          <p:cTn id="43" fill="hold">
                            <p:stCondLst>
                              <p:cond delay="0"/>
                            </p:stCondLst>
                            <p:childTnLst>
                              <p:par>
                                <p:cTn id="44" presetClass="entr" nodeType="afterEffect" presetSubtype="0" presetID="1" grpId="13" fill="hold">
                                  <p:stCondLst>
                                    <p:cond delay="0"/>
                                  </p:stCondLst>
                                  <p:iterate type="el" backwards="0">
                                    <p:tmAbs val="0"/>
                                  </p:iterate>
                                  <p:childTnLst>
                                    <p:set>
                                      <p:cBhvr>
                                        <p:cTn id="45" fill="hold"/>
                                        <p:tgtEl>
                                          <p:spTgt spid="975"/>
                                        </p:tgtEl>
                                        <p:attrNameLst>
                                          <p:attrName>style.visibility</p:attrName>
                                        </p:attrNameLst>
                                      </p:cBhvr>
                                      <p:to>
                                        <p:strVal val="visible"/>
                                      </p:to>
                                    </p:set>
                                  </p:childTnLst>
                                </p:cTn>
                              </p:par>
                            </p:childTnLst>
                          </p:cTn>
                        </p:par>
                        <p:par>
                          <p:cTn id="46" fill="hold">
                            <p:stCondLst>
                              <p:cond delay="0"/>
                            </p:stCondLst>
                            <p:childTnLst>
                              <p:par>
                                <p:cTn id="47" presetClass="entr" nodeType="afterEffect" presetSubtype="0" presetID="1" grpId="14" fill="hold">
                                  <p:stCondLst>
                                    <p:cond delay="0"/>
                                  </p:stCondLst>
                                  <p:iterate type="el" backwards="0">
                                    <p:tmAbs val="0"/>
                                  </p:iterate>
                                  <p:childTnLst>
                                    <p:set>
                                      <p:cBhvr>
                                        <p:cTn id="48" fill="hold"/>
                                        <p:tgtEl>
                                          <p:spTgt spid="97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Class="entr" nodeType="clickEffect" presetSubtype="0" presetID="1" grpId="15" fill="hold">
                                  <p:stCondLst>
                                    <p:cond delay="0"/>
                                  </p:stCondLst>
                                  <p:iterate type="el" backwards="0">
                                    <p:tmAbs val="0"/>
                                  </p:iterate>
                                  <p:childTnLst>
                                    <p:set>
                                      <p:cBhvr>
                                        <p:cTn id="52" fill="hold"/>
                                        <p:tgtEl>
                                          <p:spTgt spid="98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Class="entr" nodeType="clickEffect" presetSubtype="0" presetID="1" grpId="16" fill="hold">
                                  <p:stCondLst>
                                    <p:cond delay="0"/>
                                  </p:stCondLst>
                                  <p:iterate type="el" backwards="0">
                                    <p:tmAbs val="0"/>
                                  </p:iterate>
                                  <p:childTnLst>
                                    <p:set>
                                      <p:cBhvr>
                                        <p:cTn id="56" fill="hold"/>
                                        <p:tgtEl>
                                          <p:spTgt spid="98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Class="entr" nodeType="clickEffect" presetSubtype="0" presetID="1" grpId="17" fill="hold">
                                  <p:stCondLst>
                                    <p:cond delay="0"/>
                                  </p:stCondLst>
                                  <p:iterate type="el" backwards="0">
                                    <p:tmAbs val="0"/>
                                  </p:iterate>
                                  <p:childTnLst>
                                    <p:set>
                                      <p:cBhvr>
                                        <p:cTn id="60" fill="hold"/>
                                        <p:tgtEl>
                                          <p:spTgt spid="98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Class="entr" nodeType="clickEffect" presetSubtype="0" presetID="1" grpId="18" fill="hold">
                                  <p:stCondLst>
                                    <p:cond delay="0"/>
                                  </p:stCondLst>
                                  <p:iterate type="el" backwards="0">
                                    <p:tmAbs val="0"/>
                                  </p:iterate>
                                  <p:childTnLst>
                                    <p:set>
                                      <p:cBhvr>
                                        <p:cTn id="64" fill="hold"/>
                                        <p:tgtEl>
                                          <p:spTgt spid="979"/>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Class="entr" nodeType="clickEffect" presetSubtype="0" presetID="1" grpId="19" fill="hold">
                                  <p:stCondLst>
                                    <p:cond delay="0"/>
                                  </p:stCondLst>
                                  <p:iterate type="el" backwards="0">
                                    <p:tmAbs val="0"/>
                                  </p:iterate>
                                  <p:childTnLst>
                                    <p:set>
                                      <p:cBhvr>
                                        <p:cTn id="68" fill="hold"/>
                                        <p:tgtEl>
                                          <p:spTgt spid="983"/>
                                        </p:tgtEl>
                                        <p:attrNameLst>
                                          <p:attrName>style.visibility</p:attrName>
                                        </p:attrNameLst>
                                      </p:cBhvr>
                                      <p:to>
                                        <p:strVal val="visible"/>
                                      </p:to>
                                    </p:set>
                                  </p:childTnLst>
                                </p:cTn>
                              </p:par>
                            </p:childTnLst>
                          </p:cTn>
                        </p:par>
                        <p:par>
                          <p:cTn id="69" fill="hold">
                            <p:stCondLst>
                              <p:cond delay="0"/>
                            </p:stCondLst>
                            <p:childTnLst>
                              <p:par>
                                <p:cTn id="70" presetClass="exit" nodeType="afterEffect" presetSubtype="0" presetID="1" grpId="20" fill="hold">
                                  <p:stCondLst>
                                    <p:cond delay="0"/>
                                  </p:stCondLst>
                                  <p:iterate type="el" backwards="0">
                                    <p:tmAbs val="0"/>
                                  </p:iterate>
                                  <p:childTnLst>
                                    <p:set>
                                      <p:cBhvr>
                                        <p:cTn id="71" fill="hold">
                                          <p:stCondLst>
                                            <p:cond delay="0"/>
                                          </p:stCondLst>
                                        </p:cTn>
                                        <p:tgtEl>
                                          <p:spTgt spid="979"/>
                                        </p:tgtEl>
                                        <p:attrNameLst>
                                          <p:attrName>style.visibility</p:attrName>
                                        </p:attrNameLst>
                                      </p:cBhvr>
                                      <p:to>
                                        <p:strVal val="hidden"/>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81" grpId="16"/>
      <p:bldP build="whole" bldLvl="1" animBg="1" rev="0" advAuto="0" spid="973" grpId="11"/>
      <p:bldP build="whole" bldLvl="1" animBg="1" rev="0" advAuto="0" spid="976" grpId="14"/>
      <p:bldP build="whole" bldLvl="1" animBg="1" rev="0" advAuto="0" spid="983" grpId="19"/>
      <p:bldP build="whole" bldLvl="1" animBg="1" rev="0" advAuto="0" spid="971" grpId="9"/>
      <p:bldP build="whole" bldLvl="1" animBg="1" rev="0" advAuto="0" spid="979" grpId="18"/>
      <p:bldP build="whole" bldLvl="1" animBg="1" rev="0" advAuto="0" spid="966" grpId="3"/>
      <p:bldP build="whole" bldLvl="1" animBg="1" rev="0" advAuto="0" spid="980" grpId="15"/>
      <p:bldP build="whole" bldLvl="1" animBg="1" rev="0" advAuto="0" spid="968" grpId="2"/>
      <p:bldP build="whole" bldLvl="1" animBg="1" rev="0" advAuto="0" spid="969" grpId="5"/>
      <p:bldP build="whole" bldLvl="1" animBg="1" rev="0" advAuto="0" spid="979" grpId="20"/>
      <p:bldP build="whole" bldLvl="1" animBg="1" rev="0" advAuto="0" spid="975" grpId="13"/>
      <p:bldP build="whole" bldLvl="1" animBg="1" rev="0" advAuto="0" spid="965" grpId="1"/>
      <p:bldP build="whole" bldLvl="1" animBg="1" rev="0" advAuto="0" spid="972" grpId="10"/>
      <p:bldP build="whole" bldLvl="1" animBg="1" rev="0" advAuto="0" spid="967" grpId="6"/>
      <p:bldP build="whole" bldLvl="1" animBg="1" rev="0" advAuto="0" spid="977" grpId="4"/>
      <p:bldP build="whole" bldLvl="1" animBg="1" rev="0" advAuto="0" spid="970" grpId="8"/>
      <p:bldP build="whole" bldLvl="1" animBg="1" rev="0" advAuto="0" spid="974" grpId="12"/>
      <p:bldP build="whole" bldLvl="1" animBg="1" rev="0" advAuto="0" spid="982" grpId="17"/>
      <p:bldP build="whole" bldLvl="1" animBg="1" rev="0" advAuto="0" spid="978" grpId="7"/>
    </p:bldLst>
  </p:timing>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7" name="Shape 227"/>
          <p:cNvSpPr/>
          <p:nvPr>
            <p:ph type="body" idx="13"/>
          </p:nvPr>
        </p:nvSpPr>
        <p:spPr>
          <a:prstGeom prst="roundRect">
            <a:avLst>
              <a:gd name="adj" fmla="val 50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Quelques notations</a:t>
            </a:r>
          </a:p>
        </p:txBody>
      </p:sp>
      <p:sp>
        <p:nvSpPr>
          <p:cNvPr id="228" name="Shape 228"/>
          <p:cNvSpPr/>
          <p:nvPr/>
        </p:nvSpPr>
        <p:spPr>
          <a:xfrm>
            <a:off x="355600" y="2019300"/>
            <a:ext cx="3797300" cy="7112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Les ensembles</a:t>
            </a:r>
          </a:p>
        </p:txBody>
      </p:sp>
      <p:grpSp>
        <p:nvGrpSpPr>
          <p:cNvPr id="231" name="Group 231"/>
          <p:cNvGrpSpPr/>
          <p:nvPr/>
        </p:nvGrpSpPr>
        <p:grpSpPr>
          <a:xfrm>
            <a:off x="681359" y="3149600"/>
            <a:ext cx="3522341" cy="622300"/>
            <a:chOff x="0" y="0"/>
            <a:chExt cx="3522340" cy="622300"/>
          </a:xfrm>
        </p:grpSpPr>
        <p:pic>
          <p:nvPicPr>
            <p:cNvPr id="229" name="droppedImage.pdf"/>
            <p:cNvPicPr>
              <a:picLocks noChangeAspect="1"/>
            </p:cNvPicPr>
            <p:nvPr/>
          </p:nvPicPr>
          <p:blipFill>
            <a:blip r:embed="rId2">
              <a:extLst/>
            </a:blip>
            <a:stretch>
              <a:fillRect/>
            </a:stretch>
          </p:blipFill>
          <p:spPr>
            <a:xfrm>
              <a:off x="3319140" y="139700"/>
              <a:ext cx="203201" cy="406400"/>
            </a:xfrm>
            <a:prstGeom prst="rect">
              <a:avLst/>
            </a:prstGeom>
            <a:ln w="12700" cap="flat">
              <a:noFill/>
              <a:miter lim="400000"/>
            </a:ln>
            <a:effectLst/>
          </p:spPr>
        </p:pic>
        <p:sp>
          <p:nvSpPr>
            <p:cNvPr id="230" name="Shape 230"/>
            <p:cNvSpPr/>
            <p:nvPr/>
          </p:nvSpPr>
          <p:spPr>
            <a:xfrm>
              <a:off x="0" y="0"/>
              <a:ext cx="3175397"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L’ensemble vide:</a:t>
              </a:r>
            </a:p>
          </p:txBody>
        </p:sp>
      </p:grpSp>
      <p:grpSp>
        <p:nvGrpSpPr>
          <p:cNvPr id="234" name="Group 234"/>
          <p:cNvGrpSpPr/>
          <p:nvPr/>
        </p:nvGrpSpPr>
        <p:grpSpPr>
          <a:xfrm>
            <a:off x="639415" y="4229100"/>
            <a:ext cx="3856385" cy="622300"/>
            <a:chOff x="0" y="0"/>
            <a:chExt cx="3856384" cy="622300"/>
          </a:xfrm>
        </p:grpSpPr>
        <p:pic>
          <p:nvPicPr>
            <p:cNvPr id="232" name="droppedImage.pdf"/>
            <p:cNvPicPr>
              <a:picLocks noChangeAspect="1"/>
            </p:cNvPicPr>
            <p:nvPr/>
          </p:nvPicPr>
          <p:blipFill>
            <a:blip r:embed="rId3">
              <a:extLst/>
            </a:blip>
            <a:stretch>
              <a:fillRect/>
            </a:stretch>
          </p:blipFill>
          <p:spPr>
            <a:xfrm>
              <a:off x="2738784" y="127000"/>
              <a:ext cx="1117601" cy="355600"/>
            </a:xfrm>
            <a:prstGeom prst="rect">
              <a:avLst/>
            </a:prstGeom>
            <a:ln w="12700" cap="flat">
              <a:noFill/>
              <a:miter lim="400000"/>
            </a:ln>
            <a:effectLst/>
          </p:spPr>
        </p:pic>
        <p:sp>
          <p:nvSpPr>
            <p:cNvPr id="233" name="Shape 233"/>
            <p:cNvSpPr/>
            <p:nvPr/>
          </p:nvSpPr>
          <p:spPr>
            <a:xfrm>
              <a:off x="0" y="0"/>
              <a:ext cx="2319487"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Élément de:</a:t>
              </a:r>
            </a:p>
          </p:txBody>
        </p:sp>
      </p:grpSp>
      <p:grpSp>
        <p:nvGrpSpPr>
          <p:cNvPr id="237" name="Group 237"/>
          <p:cNvGrpSpPr/>
          <p:nvPr/>
        </p:nvGrpSpPr>
        <p:grpSpPr>
          <a:xfrm>
            <a:off x="662471" y="6121400"/>
            <a:ext cx="2931629" cy="622300"/>
            <a:chOff x="0" y="0"/>
            <a:chExt cx="2931628" cy="622300"/>
          </a:xfrm>
        </p:grpSpPr>
        <p:sp>
          <p:nvSpPr>
            <p:cNvPr id="235" name="Shape 235"/>
            <p:cNvSpPr/>
            <p:nvPr/>
          </p:nvSpPr>
          <p:spPr>
            <a:xfrm>
              <a:off x="0" y="0"/>
              <a:ext cx="140977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Union:</a:t>
              </a:r>
            </a:p>
          </p:txBody>
        </p:sp>
        <p:pic>
          <p:nvPicPr>
            <p:cNvPr id="236" name="droppedImage.pdf"/>
            <p:cNvPicPr>
              <a:picLocks noChangeAspect="1"/>
            </p:cNvPicPr>
            <p:nvPr/>
          </p:nvPicPr>
          <p:blipFill>
            <a:blip r:embed="rId4">
              <a:extLst/>
            </a:blip>
            <a:stretch>
              <a:fillRect/>
            </a:stretch>
          </p:blipFill>
          <p:spPr>
            <a:xfrm>
              <a:off x="1737828" y="165100"/>
              <a:ext cx="1193801" cy="342900"/>
            </a:xfrm>
            <a:prstGeom prst="rect">
              <a:avLst/>
            </a:prstGeom>
            <a:ln w="12700" cap="flat">
              <a:noFill/>
              <a:miter lim="400000"/>
            </a:ln>
            <a:effectLst/>
          </p:spPr>
        </p:pic>
      </p:grpSp>
      <p:grpSp>
        <p:nvGrpSpPr>
          <p:cNvPr id="240" name="Group 240"/>
          <p:cNvGrpSpPr/>
          <p:nvPr/>
        </p:nvGrpSpPr>
        <p:grpSpPr>
          <a:xfrm>
            <a:off x="645504" y="7175500"/>
            <a:ext cx="3977296" cy="622300"/>
            <a:chOff x="0" y="0"/>
            <a:chExt cx="3977295" cy="622300"/>
          </a:xfrm>
        </p:grpSpPr>
        <p:sp>
          <p:nvSpPr>
            <p:cNvPr id="238" name="Shape 238"/>
            <p:cNvSpPr/>
            <p:nvPr/>
          </p:nvSpPr>
          <p:spPr>
            <a:xfrm>
              <a:off x="0" y="0"/>
              <a:ext cx="240476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Intersection:</a:t>
              </a:r>
            </a:p>
          </p:txBody>
        </p:sp>
        <p:pic>
          <p:nvPicPr>
            <p:cNvPr id="239" name="droppedImage.pdf"/>
            <p:cNvPicPr>
              <a:picLocks noChangeAspect="1"/>
            </p:cNvPicPr>
            <p:nvPr/>
          </p:nvPicPr>
          <p:blipFill>
            <a:blip r:embed="rId5">
              <a:extLst/>
            </a:blip>
            <a:stretch>
              <a:fillRect/>
            </a:stretch>
          </p:blipFill>
          <p:spPr>
            <a:xfrm>
              <a:off x="2783495" y="152400"/>
              <a:ext cx="1193801" cy="342900"/>
            </a:xfrm>
            <a:prstGeom prst="rect">
              <a:avLst/>
            </a:prstGeom>
            <a:ln w="12700" cap="flat">
              <a:noFill/>
              <a:miter lim="400000"/>
            </a:ln>
            <a:effectLst/>
          </p:spPr>
        </p:pic>
      </p:grpSp>
      <p:grpSp>
        <p:nvGrpSpPr>
          <p:cNvPr id="243" name="Group 243"/>
          <p:cNvGrpSpPr/>
          <p:nvPr/>
        </p:nvGrpSpPr>
        <p:grpSpPr>
          <a:xfrm>
            <a:off x="6502089" y="3213100"/>
            <a:ext cx="2946711" cy="3860800"/>
            <a:chOff x="0" y="0"/>
            <a:chExt cx="2946710" cy="3860800"/>
          </a:xfrm>
        </p:grpSpPr>
        <p:sp>
          <p:nvSpPr>
            <p:cNvPr id="241" name="Shape 241"/>
            <p:cNvSpPr/>
            <p:nvPr/>
          </p:nvSpPr>
          <p:spPr>
            <a:xfrm>
              <a:off x="76510" y="12700"/>
              <a:ext cx="2870201" cy="3848100"/>
            </a:xfrm>
            <a:prstGeom prst="ellipse">
              <a:avLst/>
            </a:prstGeom>
            <a:solidFill>
              <a:srgbClr val="6995D7"/>
            </a:solidFill>
            <a:ln w="25400" cap="flat">
              <a:solidFill>
                <a:srgbClr val="000000"/>
              </a:solidFill>
              <a:prstDash val="solid"/>
              <a:miter lim="400000"/>
            </a:ln>
            <a:effectLst/>
          </p:spPr>
          <p:txBody>
            <a:bodyPr wrap="square" lIns="50800" tIns="50800" rIns="50800" bIns="50800" numCol="1" anchor="ctr">
              <a:noAutofit/>
            </a:bodyPr>
            <a:lstStyle/>
            <a:p>
              <a:pPr>
                <a:defRPr sz="4000"/>
              </a:pPr>
            </a:p>
          </p:txBody>
        </p:sp>
        <p:sp>
          <p:nvSpPr>
            <p:cNvPr id="242" name="Shape 242"/>
            <p:cNvSpPr/>
            <p:nvPr/>
          </p:nvSpPr>
          <p:spPr>
            <a:xfrm>
              <a:off x="0" y="0"/>
              <a:ext cx="423937"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a:t>
              </a:r>
            </a:p>
          </p:txBody>
        </p:sp>
      </p:grpSp>
      <p:grpSp>
        <p:nvGrpSpPr>
          <p:cNvPr id="246" name="Group 246"/>
          <p:cNvGrpSpPr/>
          <p:nvPr/>
        </p:nvGrpSpPr>
        <p:grpSpPr>
          <a:xfrm>
            <a:off x="6972300" y="3543300"/>
            <a:ext cx="2070100" cy="2895600"/>
            <a:chOff x="0" y="0"/>
            <a:chExt cx="2070100" cy="2895600"/>
          </a:xfrm>
        </p:grpSpPr>
        <p:sp>
          <p:nvSpPr>
            <p:cNvPr id="244" name="Shape 244"/>
            <p:cNvSpPr/>
            <p:nvPr/>
          </p:nvSpPr>
          <p:spPr>
            <a:xfrm>
              <a:off x="0" y="419100"/>
              <a:ext cx="2070100" cy="2476500"/>
            </a:xfrm>
            <a:prstGeom prst="ellipse">
              <a:avLst/>
            </a:prstGeom>
            <a:solidFill>
              <a:srgbClr val="E63B7A">
                <a:alpha val="63000"/>
              </a:srgbClr>
            </a:solidFill>
            <a:ln w="25400" cap="flat">
              <a:solidFill>
                <a:srgbClr val="000000">
                  <a:alpha val="63000"/>
                </a:srgbClr>
              </a:solidFill>
              <a:prstDash val="solid"/>
              <a:miter lim="400000"/>
            </a:ln>
            <a:effectLst/>
          </p:spPr>
          <p:txBody>
            <a:bodyPr wrap="square" lIns="50800" tIns="50800" rIns="50800" bIns="50800" numCol="1" anchor="ctr">
              <a:noAutofit/>
            </a:bodyPr>
            <a:lstStyle/>
            <a:p>
              <a:pPr>
                <a:defRPr sz="4000"/>
              </a:pPr>
            </a:p>
          </p:txBody>
        </p:sp>
        <p:sp>
          <p:nvSpPr>
            <p:cNvPr id="245" name="Shape 245"/>
            <p:cNvSpPr/>
            <p:nvPr/>
          </p:nvSpPr>
          <p:spPr>
            <a:xfrm>
              <a:off x="1537977" y="0"/>
              <a:ext cx="39536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B</a:t>
              </a:r>
            </a:p>
          </p:txBody>
        </p:sp>
      </p:grpSp>
      <p:grpSp>
        <p:nvGrpSpPr>
          <p:cNvPr id="249" name="Group 249"/>
          <p:cNvGrpSpPr/>
          <p:nvPr/>
        </p:nvGrpSpPr>
        <p:grpSpPr>
          <a:xfrm>
            <a:off x="7375252" y="4686300"/>
            <a:ext cx="473348" cy="622300"/>
            <a:chOff x="0" y="0"/>
            <a:chExt cx="473347" cy="622300"/>
          </a:xfrm>
        </p:grpSpPr>
        <p:sp>
          <p:nvSpPr>
            <p:cNvPr id="247" name="Shape 247"/>
            <p:cNvSpPr/>
            <p:nvPr/>
          </p:nvSpPr>
          <p:spPr>
            <a:xfrm>
              <a:off x="333647" y="368300"/>
              <a:ext cx="139701" cy="165100"/>
            </a:xfrm>
            <a:prstGeom prst="ellipse">
              <a:avLst/>
            </a:prstGeom>
            <a:solidFill>
              <a:srgbClr val="000000"/>
            </a:solidFill>
            <a:ln w="25400" cap="flat">
              <a:noFill/>
              <a:miter lim="400000"/>
            </a:ln>
            <a:effectLst/>
          </p:spPr>
          <p:txBody>
            <a:bodyPr wrap="square" lIns="50800" tIns="50800" rIns="50800" bIns="50800" numCol="1" anchor="ctr">
              <a:noAutofit/>
            </a:bodyPr>
            <a:lstStyle/>
            <a:p>
              <a:pPr>
                <a:defRPr sz="4000"/>
              </a:pPr>
            </a:p>
          </p:txBody>
        </p:sp>
        <p:sp>
          <p:nvSpPr>
            <p:cNvPr id="248" name="Shape 248"/>
            <p:cNvSpPr/>
            <p:nvPr/>
          </p:nvSpPr>
          <p:spPr>
            <a:xfrm>
              <a:off x="0" y="0"/>
              <a:ext cx="32861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a:t>
              </a:r>
            </a:p>
          </p:txBody>
        </p:sp>
      </p:grpSp>
      <p:grpSp>
        <p:nvGrpSpPr>
          <p:cNvPr id="255" name="Group 255"/>
          <p:cNvGrpSpPr/>
          <p:nvPr/>
        </p:nvGrpSpPr>
        <p:grpSpPr>
          <a:xfrm>
            <a:off x="8534400" y="4216434"/>
            <a:ext cx="921024" cy="1792229"/>
            <a:chOff x="0" y="0"/>
            <a:chExt cx="921023" cy="1792228"/>
          </a:xfrm>
        </p:grpSpPr>
        <p:sp>
          <p:nvSpPr>
            <p:cNvPr id="250" name="Shape 250"/>
            <p:cNvSpPr/>
            <p:nvPr/>
          </p:nvSpPr>
          <p:spPr>
            <a:xfrm flipH="1">
              <a:off x="182033" y="0"/>
              <a:ext cx="591735" cy="31906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51" name="Shape 251"/>
            <p:cNvSpPr/>
            <p:nvPr/>
          </p:nvSpPr>
          <p:spPr>
            <a:xfrm flipH="1">
              <a:off x="50800" y="341026"/>
              <a:ext cx="780817" cy="397103"/>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52" name="Shape 252"/>
            <p:cNvSpPr/>
            <p:nvPr/>
          </p:nvSpPr>
          <p:spPr>
            <a:xfrm flipH="1">
              <a:off x="0" y="646010"/>
              <a:ext cx="920831" cy="523919"/>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53" name="Shape 253"/>
            <p:cNvSpPr/>
            <p:nvPr/>
          </p:nvSpPr>
          <p:spPr>
            <a:xfrm flipH="1">
              <a:off x="76200" y="1027117"/>
              <a:ext cx="844824" cy="460312"/>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254" name="Shape 254"/>
            <p:cNvSpPr/>
            <p:nvPr/>
          </p:nvSpPr>
          <p:spPr>
            <a:xfrm flipH="1">
              <a:off x="266700" y="1473165"/>
              <a:ext cx="591735" cy="319064"/>
            </a:xfrm>
            <a:prstGeom prst="line">
              <a:avLst/>
            </a:prstGeom>
            <a:noFill/>
            <a:ln w="254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258" name="Group 258"/>
          <p:cNvGrpSpPr/>
          <p:nvPr/>
        </p:nvGrpSpPr>
        <p:grpSpPr>
          <a:xfrm>
            <a:off x="533548" y="5232400"/>
            <a:ext cx="4965552" cy="622300"/>
            <a:chOff x="0" y="0"/>
            <a:chExt cx="4965551" cy="622300"/>
          </a:xfrm>
        </p:grpSpPr>
        <p:sp>
          <p:nvSpPr>
            <p:cNvPr id="256" name="Shape 256"/>
            <p:cNvSpPr/>
            <p:nvPr/>
          </p:nvSpPr>
          <p:spPr>
            <a:xfrm>
              <a:off x="0" y="0"/>
              <a:ext cx="3496420"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Sous-ensemble de:</a:t>
              </a:r>
            </a:p>
          </p:txBody>
        </p:sp>
        <p:pic>
          <p:nvPicPr>
            <p:cNvPr id="257" name="droppedImage.pdf"/>
            <p:cNvPicPr>
              <a:picLocks noChangeAspect="1"/>
            </p:cNvPicPr>
            <p:nvPr/>
          </p:nvPicPr>
          <p:blipFill>
            <a:blip r:embed="rId6">
              <a:extLst/>
            </a:blip>
            <a:stretch>
              <a:fillRect/>
            </a:stretch>
          </p:blipFill>
          <p:spPr>
            <a:xfrm>
              <a:off x="3670151" y="139700"/>
              <a:ext cx="1295401" cy="3556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34"/>
                                        </p:tgtEl>
                                        <p:attrNameLst>
                                          <p:attrName>style.visibility</p:attrName>
                                        </p:attrNameLst>
                                      </p:cBhvr>
                                      <p:to>
                                        <p:strVal val="visible"/>
                                      </p:to>
                                    </p:set>
                                  </p:childTnLst>
                                </p:cTn>
                              </p:par>
                            </p:childTnLst>
                          </p:cTn>
                        </p:par>
                        <p:par>
                          <p:cTn id="15" fill="hold">
                            <p:stCondLst>
                              <p:cond delay="0"/>
                            </p:stCondLst>
                            <p:childTnLst>
                              <p:par>
                                <p:cTn id="16" presetClass="entr" nodeType="afterEffect" presetSubtype="0" presetID="1" grpId="4" fill="hold">
                                  <p:stCondLst>
                                    <p:cond delay="0"/>
                                  </p:stCondLst>
                                  <p:iterate type="el" backwards="0">
                                    <p:tmAbs val="0"/>
                                  </p:iterate>
                                  <p:childTnLst>
                                    <p:set>
                                      <p:cBhvr>
                                        <p:cTn id="17" fill="hold"/>
                                        <p:tgtEl>
                                          <p:spTgt spid="243"/>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Class="entr" nodeType="clickEffect" presetSubtype="0" presetID="1" grpId="5" fill="hold">
                                  <p:stCondLst>
                                    <p:cond delay="0"/>
                                  </p:stCondLst>
                                  <p:iterate type="el" backwards="0">
                                    <p:tmAbs val="0"/>
                                  </p:iterate>
                                  <p:childTnLst>
                                    <p:set>
                                      <p:cBhvr>
                                        <p:cTn id="21" fill="hold"/>
                                        <p:tgtEl>
                                          <p:spTgt spid="24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Class="entr" nodeType="clickEffect" presetSubtype="0" presetID="1" grpId="6" fill="hold">
                                  <p:stCondLst>
                                    <p:cond delay="0"/>
                                  </p:stCondLst>
                                  <p:iterate type="el" backwards="0">
                                    <p:tmAbs val="0"/>
                                  </p:iterate>
                                  <p:childTnLst>
                                    <p:set>
                                      <p:cBhvr>
                                        <p:cTn id="25" fill="hold"/>
                                        <p:tgtEl>
                                          <p:spTgt spid="258"/>
                                        </p:tgtEl>
                                        <p:attrNameLst>
                                          <p:attrName>style.visibility</p:attrName>
                                        </p:attrNameLst>
                                      </p:cBhvr>
                                      <p:to>
                                        <p:strVal val="visible"/>
                                      </p:to>
                                    </p:set>
                                  </p:childTnLst>
                                </p:cTn>
                              </p:par>
                            </p:childTnLst>
                          </p:cTn>
                        </p:par>
                        <p:par>
                          <p:cTn id="26" fill="hold">
                            <p:stCondLst>
                              <p:cond delay="0"/>
                            </p:stCondLst>
                            <p:childTnLst>
                              <p:par>
                                <p:cTn id="27" presetClass="exit" nodeType="afterEffect" presetSubtype="0" presetID="1" grpId="7" fill="hold">
                                  <p:stCondLst>
                                    <p:cond delay="0"/>
                                  </p:stCondLst>
                                  <p:iterate type="el" backwards="0">
                                    <p:tmAbs val="0"/>
                                  </p:iterate>
                                  <p:childTnLst>
                                    <p:set>
                                      <p:cBhvr>
                                        <p:cTn id="28" fill="hold">
                                          <p:stCondLst>
                                            <p:cond delay="0"/>
                                          </p:stCondLst>
                                        </p:cTn>
                                        <p:tgtEl>
                                          <p:spTgt spid="249"/>
                                        </p:tgtEl>
                                        <p:attrNameLst>
                                          <p:attrName>style.visibility</p:attrName>
                                        </p:attrNameLst>
                                      </p:cBhvr>
                                      <p:to>
                                        <p:strVal val="hidden"/>
                                      </p:to>
                                    </p:set>
                                  </p:childTnLst>
                                </p:cTn>
                              </p:par>
                            </p:childTnLst>
                          </p:cTn>
                        </p:par>
                        <p:par>
                          <p:cTn id="29" fill="hold">
                            <p:stCondLst>
                              <p:cond delay="0"/>
                            </p:stCondLst>
                            <p:childTnLst>
                              <p:par>
                                <p:cTn id="30" presetClass="entr" nodeType="afterEffect" presetSubtype="0" presetID="1" grpId="8" fill="hold">
                                  <p:stCondLst>
                                    <p:cond delay="0"/>
                                  </p:stCondLst>
                                  <p:iterate type="el" backwards="0">
                                    <p:tmAbs val="0"/>
                                  </p:iterate>
                                  <p:childTnLst>
                                    <p:set>
                                      <p:cBhvr>
                                        <p:cTn id="31" fill="hold"/>
                                        <p:tgtEl>
                                          <p:spTgt spid="24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Class="entr" nodeType="clickEffect" presetSubtype="0" presetID="1" grpId="9" fill="hold">
                                  <p:stCondLst>
                                    <p:cond delay="0"/>
                                  </p:stCondLst>
                                  <p:iterate type="el" backwards="0">
                                    <p:tmAbs val="0"/>
                                  </p:iterate>
                                  <p:childTnLst>
                                    <p:set>
                                      <p:cBhvr>
                                        <p:cTn id="35" fill="hold"/>
                                        <p:tgtEl>
                                          <p:spTgt spid="23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Class="path" nodeType="clickEffect" presetSubtype="0" presetID="-1" grpId="10" accel="50000" decel="50000" fill="hold">
                                  <p:stCondLst>
                                    <p:cond delay="0"/>
                                  </p:stCondLst>
                                  <p:childTnLst>
                                    <p:animMotion path="M 0.000000 0.000000 L 0.120605 0.001302" origin="layout" pathEditMode="relative">
                                      <p:cBhvr>
                                        <p:cTn id="39" dur="1000" fill="hold"/>
                                        <p:tgtEl>
                                          <p:spTgt spid="246"/>
                                        </p:tgtEl>
                                        <p:attrNameLst>
                                          <p:attrName>ppt_x</p:attrName>
                                          <p:attrName>ppt_y</p:attrName>
                                        </p:attrNameLst>
                                      </p:cBhvr>
                                    </p:animMotion>
                                  </p:childTnLst>
                                </p:cTn>
                              </p:par>
                            </p:childTnLst>
                          </p:cTn>
                        </p:par>
                      </p:childTnLst>
                    </p:cTn>
                  </p:par>
                  <p:par>
                    <p:cTn id="40" fill="hold">
                      <p:stCondLst>
                        <p:cond delay="indefinite"/>
                      </p:stCondLst>
                      <p:childTnLst>
                        <p:par>
                          <p:cTn id="41" fill="hold">
                            <p:stCondLst>
                              <p:cond delay="0"/>
                            </p:stCondLst>
                            <p:childTnLst>
                              <p:par>
                                <p:cTn id="42" presetClass="entr" nodeType="clickEffect" presetSubtype="0" presetID="1" grpId="11" fill="hold">
                                  <p:stCondLst>
                                    <p:cond delay="0"/>
                                  </p:stCondLst>
                                  <p:iterate type="el" backwards="0">
                                    <p:tmAbs val="0"/>
                                  </p:iterate>
                                  <p:childTnLst>
                                    <p:set>
                                      <p:cBhvr>
                                        <p:cTn id="43" fill="hold"/>
                                        <p:tgtEl>
                                          <p:spTgt spid="240"/>
                                        </p:tgtEl>
                                        <p:attrNameLst>
                                          <p:attrName>style.visibility</p:attrName>
                                        </p:attrNameLst>
                                      </p:cBhvr>
                                      <p:to>
                                        <p:strVal val="visible"/>
                                      </p:to>
                                    </p:set>
                                  </p:childTnLst>
                                </p:cTn>
                              </p:par>
                            </p:childTnLst>
                          </p:cTn>
                        </p:par>
                        <p:par>
                          <p:cTn id="44" fill="hold">
                            <p:stCondLst>
                              <p:cond delay="0"/>
                            </p:stCondLst>
                            <p:childTnLst>
                              <p:par>
                                <p:cTn id="45" presetClass="entr" nodeType="afterEffect" presetSubtype="0" presetID="1" grpId="12" fill="hold">
                                  <p:stCondLst>
                                    <p:cond delay="0"/>
                                  </p:stCondLst>
                                  <p:iterate type="el" backwards="0">
                                    <p:tmAbs val="0"/>
                                  </p:iterate>
                                  <p:childTnLst>
                                    <p:set>
                                      <p:cBhvr>
                                        <p:cTn id="46" fill="hold"/>
                                        <p:tgtEl>
                                          <p:spTgt spid="25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43" grpId="4"/>
      <p:bldP build="whole" bldLvl="1" animBg="1" rev="0" advAuto="0" spid="234" grpId="3"/>
      <p:bldP build="whole" bldLvl="1" animBg="1" rev="0" advAuto="0" spid="231" grpId="2"/>
      <p:bldP build="whole" bldLvl="1" animBg="1" rev="0" advAuto="0" spid="249" grpId="7"/>
      <p:bldP build="whole" bldLvl="1" animBg="1" rev="0" advAuto="0" spid="237" grpId="9"/>
      <p:bldP build="whole" bldLvl="1" animBg="1" rev="0" advAuto="0" spid="228" grpId="1"/>
      <p:bldP build="whole" bldLvl="1" animBg="1" rev="0" advAuto="0" spid="258" grpId="6"/>
      <p:bldP build="whole" bldLvl="1" animBg="1" rev="0" advAuto="0" spid="246" grpId="8"/>
      <p:bldP build="whole" bldLvl="1" animBg="1" rev="0" advAuto="0" spid="255" grpId="12"/>
      <p:bldP build="whole" bldLvl="1" animBg="1" rev="0" advAuto="0" spid="240" grpId="11"/>
      <p:bldP build="whole" bldLvl="1" animBg="1" rev="0" advAuto="0" spid="249" grpId="5"/>
    </p:bldLst>
  </p:timing>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985" name="droppedImage.pdf"/>
          <p:cNvPicPr>
            <a:picLocks noChangeAspect="1"/>
          </p:cNvPicPr>
          <p:nvPr/>
        </p:nvPicPr>
        <p:blipFill>
          <a:blip r:embed="rId2">
            <a:extLst/>
          </a:blip>
          <a:stretch>
            <a:fillRect/>
          </a:stretch>
        </p:blipFill>
        <p:spPr>
          <a:xfrm>
            <a:off x="5372100" y="546100"/>
            <a:ext cx="2286000" cy="419100"/>
          </a:xfrm>
          <a:prstGeom prst="rect">
            <a:avLst/>
          </a:prstGeom>
          <a:ln w="12700">
            <a:miter lim="400000"/>
          </a:ln>
        </p:spPr>
      </p:pic>
      <p:sp>
        <p:nvSpPr>
          <p:cNvPr id="986" name="Shape 986"/>
          <p:cNvSpPr/>
          <p:nvPr/>
        </p:nvSpPr>
        <p:spPr>
          <a:xfrm flipH="1" flipV="1">
            <a:off x="3194045" y="4988940"/>
            <a:ext cx="6193374" cy="89"/>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87" name="Shape 987"/>
          <p:cNvSpPr/>
          <p:nvPr/>
        </p:nvSpPr>
        <p:spPr>
          <a:xfrm flipH="1">
            <a:off x="6485466" y="1689099"/>
            <a:ext cx="88" cy="6193374"/>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88" name="Shape 988"/>
          <p:cNvSpPr/>
          <p:nvPr/>
        </p:nvSpPr>
        <p:spPr>
          <a:xfrm>
            <a:off x="8983315" y="51308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989" name="Shape 989"/>
          <p:cNvSpPr/>
          <p:nvPr/>
        </p:nvSpPr>
        <p:spPr>
          <a:xfrm>
            <a:off x="6685408" y="13589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990" name="Shape 990"/>
          <p:cNvSpPr/>
          <p:nvPr/>
        </p:nvSpPr>
        <p:spPr>
          <a:xfrm>
            <a:off x="6498166" y="2163233"/>
            <a:ext cx="1595968" cy="2781301"/>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91" name="Shape 991"/>
          <p:cNvSpPr/>
          <p:nvPr/>
        </p:nvSpPr>
        <p:spPr>
          <a:xfrm flipV="1">
            <a:off x="6464300" y="5012267"/>
            <a:ext cx="2256368" cy="1198033"/>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92" name="Shape 992"/>
          <p:cNvSpPr/>
          <p:nvPr/>
        </p:nvSpPr>
        <p:spPr>
          <a:xfrm>
            <a:off x="6481233" y="4212166"/>
            <a:ext cx="664634" cy="732368"/>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93" name="Shape 993"/>
          <p:cNvSpPr/>
          <p:nvPr/>
        </p:nvSpPr>
        <p:spPr>
          <a:xfrm flipH="1">
            <a:off x="3572933" y="2823633"/>
            <a:ext cx="2925234" cy="2137834"/>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94" name="Shape 994"/>
          <p:cNvSpPr/>
          <p:nvPr/>
        </p:nvSpPr>
        <p:spPr>
          <a:xfrm flipV="1">
            <a:off x="6498166" y="4978399"/>
            <a:ext cx="342901" cy="29635"/>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95" name="Shape 995"/>
          <p:cNvSpPr/>
          <p:nvPr/>
        </p:nvSpPr>
        <p:spPr>
          <a:xfrm flipH="1">
            <a:off x="5503333" y="3416300"/>
            <a:ext cx="1007534" cy="1528234"/>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996" name="Shape 996"/>
          <p:cNvSpPr/>
          <p:nvPr/>
        </p:nvSpPr>
        <p:spPr>
          <a:xfrm flipH="1" flipV="1">
            <a:off x="4605866" y="4995333"/>
            <a:ext cx="1858435" cy="2044701"/>
          </a:xfrm>
          <a:prstGeom prst="line">
            <a:avLst/>
          </a:prstGeom>
          <a:ln w="38100">
            <a:solidFill>
              <a:srgbClr val="FF4013"/>
            </a:solidFill>
            <a:miter lim="400000"/>
            <a:headEnd type="stealth"/>
          </a:ln>
        </p:spPr>
        <p:txBody>
          <a:bodyPr lIns="0" tIns="0" rIns="0" bIns="0"/>
          <a:lstStyle/>
          <a:p>
            <a:pPr algn="l" defTabSz="457200">
              <a:defRPr sz="1200">
                <a:latin typeface="Helvetica"/>
                <a:ea typeface="Helvetica"/>
                <a:cs typeface="Helvetica"/>
                <a:sym typeface="Helvetica"/>
              </a:defRPr>
            </a:pPr>
          </a:p>
        </p:txBody>
      </p:sp>
      <p:grpSp>
        <p:nvGrpSpPr>
          <p:cNvPr id="1000" name="Group 1000"/>
          <p:cNvGrpSpPr/>
          <p:nvPr/>
        </p:nvGrpSpPr>
        <p:grpSpPr>
          <a:xfrm>
            <a:off x="6553200" y="2070100"/>
            <a:ext cx="1651000" cy="2959411"/>
            <a:chOff x="0" y="0"/>
            <a:chExt cx="1650999" cy="2959410"/>
          </a:xfrm>
        </p:grpSpPr>
        <p:sp>
          <p:nvSpPr>
            <p:cNvPr id="997" name="Shape 997"/>
            <p:cNvSpPr/>
            <p:nvPr/>
          </p:nvSpPr>
          <p:spPr>
            <a:xfrm flipV="1">
              <a:off x="1570564" y="130922"/>
              <a:ext cx="6" cy="2828489"/>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98" name="Shape 998"/>
            <p:cNvSpPr/>
            <p:nvPr/>
          </p:nvSpPr>
          <p:spPr>
            <a:xfrm flipV="1">
              <a:off x="0" y="97366"/>
              <a:ext cx="1507067" cy="2"/>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999" name="Shape 999"/>
            <p:cNvSpPr/>
            <p:nvPr/>
          </p:nvSpPr>
          <p:spPr>
            <a:xfrm>
              <a:off x="142240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1004" name="Group 1004"/>
          <p:cNvGrpSpPr/>
          <p:nvPr/>
        </p:nvGrpSpPr>
        <p:grpSpPr>
          <a:xfrm>
            <a:off x="6527800" y="4914899"/>
            <a:ext cx="2324100" cy="1397001"/>
            <a:chOff x="0" y="0"/>
            <a:chExt cx="2324099" cy="1397000"/>
          </a:xfrm>
        </p:grpSpPr>
        <p:sp>
          <p:nvSpPr>
            <p:cNvPr id="1001" name="Shape 1001"/>
            <p:cNvSpPr/>
            <p:nvPr/>
          </p:nvSpPr>
          <p:spPr>
            <a:xfrm flipV="1">
              <a:off x="2209799" y="-1"/>
              <a:ext cx="8460" cy="1350435"/>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02" name="Shape 1002"/>
            <p:cNvSpPr/>
            <p:nvPr/>
          </p:nvSpPr>
          <p:spPr>
            <a:xfrm flipV="1">
              <a:off x="0" y="1299605"/>
              <a:ext cx="2209800" cy="8496"/>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03" name="Shape 1003"/>
            <p:cNvSpPr/>
            <p:nvPr/>
          </p:nvSpPr>
          <p:spPr>
            <a:xfrm>
              <a:off x="2095500" y="115570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1008" name="Group 1008"/>
          <p:cNvGrpSpPr/>
          <p:nvPr/>
        </p:nvGrpSpPr>
        <p:grpSpPr>
          <a:xfrm>
            <a:off x="3416300" y="2692399"/>
            <a:ext cx="3094567" cy="2244289"/>
            <a:chOff x="0" y="0"/>
            <a:chExt cx="3094566" cy="2244287"/>
          </a:xfrm>
        </p:grpSpPr>
        <p:sp>
          <p:nvSpPr>
            <p:cNvPr id="1005" name="Shape 1005"/>
            <p:cNvSpPr/>
            <p:nvPr/>
          </p:nvSpPr>
          <p:spPr>
            <a:xfrm flipH="1" flipV="1">
              <a:off x="122766" y="169332"/>
              <a:ext cx="25389" cy="2074956"/>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06" name="Shape 1006"/>
            <p:cNvSpPr/>
            <p:nvPr/>
          </p:nvSpPr>
          <p:spPr>
            <a:xfrm flipV="1">
              <a:off x="173566" y="139690"/>
              <a:ext cx="2921001" cy="29644"/>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07" name="Shape 1007"/>
            <p:cNvSpPr/>
            <p:nvPr/>
          </p:nvSpPr>
          <p:spPr>
            <a:xfrm>
              <a:off x="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1012" name="Group 1012"/>
          <p:cNvGrpSpPr/>
          <p:nvPr/>
        </p:nvGrpSpPr>
        <p:grpSpPr>
          <a:xfrm>
            <a:off x="5448300" y="3352800"/>
            <a:ext cx="1054101" cy="1596588"/>
            <a:chOff x="0" y="0"/>
            <a:chExt cx="1054100" cy="1596587"/>
          </a:xfrm>
        </p:grpSpPr>
        <p:sp>
          <p:nvSpPr>
            <p:cNvPr id="1009" name="Shape 1009"/>
            <p:cNvSpPr/>
            <p:nvPr/>
          </p:nvSpPr>
          <p:spPr>
            <a:xfrm flipV="1">
              <a:off x="59254" y="101599"/>
              <a:ext cx="29647" cy="1494989"/>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10" name="Shape 1010"/>
            <p:cNvSpPr/>
            <p:nvPr/>
          </p:nvSpPr>
          <p:spPr>
            <a:xfrm flipV="1">
              <a:off x="127000" y="101603"/>
              <a:ext cx="927101" cy="12698"/>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11" name="Shape 1011"/>
            <p:cNvSpPr/>
            <p:nvPr/>
          </p:nvSpPr>
          <p:spPr>
            <a:xfrm>
              <a:off x="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1016" name="Group 1016"/>
          <p:cNvGrpSpPr/>
          <p:nvPr/>
        </p:nvGrpSpPr>
        <p:grpSpPr>
          <a:xfrm>
            <a:off x="4521200" y="4953000"/>
            <a:ext cx="1913467" cy="2222500"/>
            <a:chOff x="0" y="0"/>
            <a:chExt cx="1913466" cy="2222499"/>
          </a:xfrm>
        </p:grpSpPr>
        <p:sp>
          <p:nvSpPr>
            <p:cNvPr id="1013" name="Shape 1013"/>
            <p:cNvSpPr/>
            <p:nvPr/>
          </p:nvSpPr>
          <p:spPr>
            <a:xfrm flipH="1" flipV="1">
              <a:off x="97358" y="-1"/>
              <a:ext cx="4242" cy="2175935"/>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14" name="Shape 1014"/>
            <p:cNvSpPr/>
            <p:nvPr/>
          </p:nvSpPr>
          <p:spPr>
            <a:xfrm flipV="1">
              <a:off x="135466" y="2095513"/>
              <a:ext cx="1778001" cy="12687"/>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15" name="Shape 1015"/>
            <p:cNvSpPr/>
            <p:nvPr/>
          </p:nvSpPr>
          <p:spPr>
            <a:xfrm>
              <a:off x="0" y="1981199"/>
              <a:ext cx="228600" cy="241301"/>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grpSp>
        <p:nvGrpSpPr>
          <p:cNvPr id="1020" name="Group 1020"/>
          <p:cNvGrpSpPr/>
          <p:nvPr/>
        </p:nvGrpSpPr>
        <p:grpSpPr>
          <a:xfrm>
            <a:off x="6527800" y="4114800"/>
            <a:ext cx="736600" cy="847288"/>
            <a:chOff x="0" y="0"/>
            <a:chExt cx="736599" cy="847287"/>
          </a:xfrm>
        </p:grpSpPr>
        <p:sp>
          <p:nvSpPr>
            <p:cNvPr id="1017" name="Shape 1017"/>
            <p:cNvSpPr/>
            <p:nvPr/>
          </p:nvSpPr>
          <p:spPr>
            <a:xfrm flipH="1" flipV="1">
              <a:off x="651934" y="101599"/>
              <a:ext cx="4221" cy="745689"/>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18" name="Shape 1018"/>
            <p:cNvSpPr/>
            <p:nvPr/>
          </p:nvSpPr>
          <p:spPr>
            <a:xfrm>
              <a:off x="0" y="101600"/>
              <a:ext cx="618067" cy="2"/>
            </a:xfrm>
            <a:prstGeom prst="line">
              <a:avLst/>
            </a:prstGeom>
            <a:noFill/>
            <a:ln w="508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19" name="Shape 1019"/>
            <p:cNvSpPr/>
            <p:nvPr/>
          </p:nvSpPr>
          <p:spPr>
            <a:xfrm>
              <a:off x="508000" y="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sp>
        <p:nvSpPr>
          <p:cNvPr id="1021" name="Shape 1021"/>
          <p:cNvSpPr/>
          <p:nvPr/>
        </p:nvSpPr>
        <p:spPr>
          <a:xfrm>
            <a:off x="6731000" y="4889500"/>
            <a:ext cx="228600" cy="241300"/>
          </a:xfrm>
          <a:prstGeom prst="ellipse">
            <a:avLst/>
          </a:prstGeom>
          <a:solidFill>
            <a:srgbClr val="6995D7"/>
          </a:solidFill>
          <a:ln w="25400">
            <a:miter lim="400000"/>
          </a:ln>
        </p:spPr>
        <p:txBody>
          <a:bodyPr lIns="50800" tIns="50800" rIns="50800" bIns="50800" anchor="ctr"/>
          <a:lstStyle/>
          <a:p>
            <a:pPr>
              <a:defRPr sz="4000"/>
            </a:pPr>
          </a:p>
        </p:txBody>
      </p:sp>
      <p:sp>
        <p:nvSpPr>
          <p:cNvPr id="1022" name="Shape 1022"/>
          <p:cNvSpPr/>
          <p:nvPr/>
        </p:nvSpPr>
        <p:spPr>
          <a:xfrm>
            <a:off x="2810933" y="1117600"/>
            <a:ext cx="6519335" cy="5896132"/>
          </a:xfrm>
          <a:custGeom>
            <a:avLst/>
            <a:gdLst/>
            <a:ahLst/>
            <a:cxnLst>
              <a:cxn ang="0">
                <a:pos x="wd2" y="hd2"/>
              </a:cxn>
              <a:cxn ang="5400000">
                <a:pos x="wd2" y="hd2"/>
              </a:cxn>
              <a:cxn ang="10800000">
                <a:pos x="wd2" y="hd2"/>
              </a:cxn>
              <a:cxn ang="16200000">
                <a:pos x="wd2" y="hd2"/>
              </a:cxn>
            </a:cxnLst>
            <a:rect l="0" t="0" r="r" b="b"/>
            <a:pathLst>
              <a:path w="21600" h="21281" fill="norm" stroke="1" extrusionOk="0">
                <a:moveTo>
                  <a:pt x="0" y="0"/>
                </a:moveTo>
                <a:cubicBezTo>
                  <a:pt x="0" y="0"/>
                  <a:pt x="1883" y="4640"/>
                  <a:pt x="2300" y="5989"/>
                </a:cubicBezTo>
                <a:cubicBezTo>
                  <a:pt x="3100" y="8572"/>
                  <a:pt x="4278" y="15214"/>
                  <a:pt x="4937" y="17785"/>
                </a:cubicBezTo>
                <a:cubicBezTo>
                  <a:pt x="5136" y="18559"/>
                  <a:pt x="5540" y="21039"/>
                  <a:pt x="5947" y="21269"/>
                </a:cubicBezTo>
                <a:cubicBezTo>
                  <a:pt x="6535" y="21600"/>
                  <a:pt x="7630" y="14974"/>
                  <a:pt x="7630" y="14974"/>
                </a:cubicBezTo>
                <a:cubicBezTo>
                  <a:pt x="7630" y="14974"/>
                  <a:pt x="8514" y="11464"/>
                  <a:pt x="8752" y="10451"/>
                </a:cubicBezTo>
                <a:cubicBezTo>
                  <a:pt x="8975" y="9503"/>
                  <a:pt x="9221" y="6188"/>
                  <a:pt x="9706" y="6051"/>
                </a:cubicBezTo>
                <a:cubicBezTo>
                  <a:pt x="10274" y="5889"/>
                  <a:pt x="10706" y="10453"/>
                  <a:pt x="11052" y="11673"/>
                </a:cubicBezTo>
                <a:cubicBezTo>
                  <a:pt x="11354" y="12737"/>
                  <a:pt x="11999" y="16549"/>
                  <a:pt x="12623" y="16440"/>
                </a:cubicBezTo>
                <a:cubicBezTo>
                  <a:pt x="13325" y="16318"/>
                  <a:pt x="13478" y="13572"/>
                  <a:pt x="13745" y="12773"/>
                </a:cubicBezTo>
                <a:cubicBezTo>
                  <a:pt x="13963" y="12121"/>
                  <a:pt x="14567" y="10481"/>
                  <a:pt x="14811" y="9840"/>
                </a:cubicBezTo>
                <a:cubicBezTo>
                  <a:pt x="15203" y="8811"/>
                  <a:pt x="16176" y="6169"/>
                  <a:pt x="16663" y="5195"/>
                </a:cubicBezTo>
                <a:cubicBezTo>
                  <a:pt x="16832" y="4856"/>
                  <a:pt x="17328" y="3761"/>
                  <a:pt x="17561" y="3728"/>
                </a:cubicBezTo>
                <a:cubicBezTo>
                  <a:pt x="18264" y="3627"/>
                  <a:pt x="18216" y="9163"/>
                  <a:pt x="18402" y="10695"/>
                </a:cubicBezTo>
                <a:cubicBezTo>
                  <a:pt x="18549" y="11906"/>
                  <a:pt x="18810" y="15017"/>
                  <a:pt x="19075" y="16196"/>
                </a:cubicBezTo>
                <a:cubicBezTo>
                  <a:pt x="19178" y="16652"/>
                  <a:pt x="19554" y="17795"/>
                  <a:pt x="19749" y="18213"/>
                </a:cubicBezTo>
                <a:cubicBezTo>
                  <a:pt x="19868" y="18471"/>
                  <a:pt x="20422" y="19313"/>
                  <a:pt x="20422" y="19313"/>
                </a:cubicBezTo>
                <a:lnTo>
                  <a:pt x="21600" y="20596"/>
                </a:lnTo>
              </a:path>
            </a:pathLst>
          </a:custGeom>
          <a:ln w="38100">
            <a:solidFill>
              <a:srgbClr val="FF4013"/>
            </a:solidFill>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grpSp>
        <p:nvGrpSpPr>
          <p:cNvPr id="1025" name="Group 1025"/>
          <p:cNvGrpSpPr/>
          <p:nvPr/>
        </p:nvGrpSpPr>
        <p:grpSpPr>
          <a:xfrm>
            <a:off x="6108700" y="1968500"/>
            <a:ext cx="2095500" cy="3505200"/>
            <a:chOff x="0" y="0"/>
            <a:chExt cx="2095500" cy="3505200"/>
          </a:xfrm>
        </p:grpSpPr>
        <p:pic>
          <p:nvPicPr>
            <p:cNvPr id="1023" name="droppedImage.pdf"/>
            <p:cNvPicPr>
              <a:picLocks noChangeAspect="1"/>
            </p:cNvPicPr>
            <p:nvPr/>
          </p:nvPicPr>
          <p:blipFill>
            <a:blip r:embed="rId3">
              <a:extLst/>
            </a:blip>
            <a:stretch>
              <a:fillRect/>
            </a:stretch>
          </p:blipFill>
          <p:spPr>
            <a:xfrm>
              <a:off x="1892300" y="3187700"/>
              <a:ext cx="203200" cy="317500"/>
            </a:xfrm>
            <a:prstGeom prst="rect">
              <a:avLst/>
            </a:prstGeom>
            <a:ln w="12700" cap="flat">
              <a:noFill/>
              <a:miter lim="400000"/>
            </a:ln>
            <a:effectLst/>
          </p:spPr>
        </p:pic>
        <p:pic>
          <p:nvPicPr>
            <p:cNvPr id="1024" name="droppedImage.pdf"/>
            <p:cNvPicPr>
              <a:picLocks noChangeAspect="1"/>
            </p:cNvPicPr>
            <p:nvPr/>
          </p:nvPicPr>
          <p:blipFill>
            <a:blip r:embed="rId4">
              <a:extLst/>
            </a:blip>
            <a:stretch>
              <a:fillRect/>
            </a:stretch>
          </p:blipFill>
          <p:spPr>
            <a:xfrm>
              <a:off x="0" y="0"/>
              <a:ext cx="215900" cy="330200"/>
            </a:xfrm>
            <a:prstGeom prst="rect">
              <a:avLst/>
            </a:prstGeom>
            <a:ln w="12700" cap="flat">
              <a:noFill/>
              <a:miter lim="400000"/>
            </a:ln>
            <a:effectLst/>
          </p:spPr>
        </p:pic>
      </p:grpSp>
      <p:pic>
        <p:nvPicPr>
          <p:cNvPr id="1026" name="droppedImage.pdf"/>
          <p:cNvPicPr>
            <a:picLocks noChangeAspect="1"/>
          </p:cNvPicPr>
          <p:nvPr/>
        </p:nvPicPr>
        <p:blipFill>
          <a:blip r:embed="rId5">
            <a:extLst/>
          </a:blip>
          <a:stretch>
            <a:fillRect/>
          </a:stretch>
        </p:blipFill>
        <p:spPr>
          <a:xfrm>
            <a:off x="8293100" y="1854200"/>
            <a:ext cx="939800" cy="469900"/>
          </a:xfrm>
          <a:prstGeom prst="rect">
            <a:avLst/>
          </a:prstGeom>
          <a:ln w="12700">
            <a:miter lim="400000"/>
          </a:ln>
        </p:spPr>
      </p:pic>
      <p:pic>
        <p:nvPicPr>
          <p:cNvPr id="1027" name="droppedImage.pdf"/>
          <p:cNvPicPr>
            <a:picLocks noChangeAspect="1"/>
          </p:cNvPicPr>
          <p:nvPr/>
        </p:nvPicPr>
        <p:blipFill>
          <a:blip r:embed="rId6">
            <a:extLst/>
          </a:blip>
          <a:stretch>
            <a:fillRect/>
          </a:stretch>
        </p:blipFill>
        <p:spPr>
          <a:xfrm>
            <a:off x="698500" y="8051800"/>
            <a:ext cx="1790700" cy="469900"/>
          </a:xfrm>
          <a:prstGeom prst="rect">
            <a:avLst/>
          </a:prstGeom>
          <a:ln w="12700">
            <a:miter lim="400000"/>
          </a:ln>
        </p:spPr>
      </p:pic>
      <p:pic>
        <p:nvPicPr>
          <p:cNvPr id="1028" name="droppedImage.pdf"/>
          <p:cNvPicPr>
            <a:picLocks noChangeAspect="1"/>
          </p:cNvPicPr>
          <p:nvPr/>
        </p:nvPicPr>
        <p:blipFill>
          <a:blip r:embed="rId7">
            <a:extLst/>
          </a:blip>
          <a:stretch>
            <a:fillRect/>
          </a:stretch>
        </p:blipFill>
        <p:spPr>
          <a:xfrm>
            <a:off x="9017000" y="8089900"/>
            <a:ext cx="1663700" cy="469900"/>
          </a:xfrm>
          <a:prstGeom prst="rect">
            <a:avLst/>
          </a:prstGeom>
          <a:ln w="12700">
            <a:miter lim="400000"/>
          </a:ln>
        </p:spPr>
      </p:pic>
      <p:pic>
        <p:nvPicPr>
          <p:cNvPr id="1029" name="droppedImage.pdf"/>
          <p:cNvPicPr>
            <a:picLocks noChangeAspect="1"/>
          </p:cNvPicPr>
          <p:nvPr/>
        </p:nvPicPr>
        <p:blipFill>
          <a:blip r:embed="rId8">
            <a:extLst/>
          </a:blip>
          <a:stretch>
            <a:fillRect/>
          </a:stretch>
        </p:blipFill>
        <p:spPr>
          <a:xfrm>
            <a:off x="9309100" y="4483100"/>
            <a:ext cx="317500" cy="330200"/>
          </a:xfrm>
          <a:prstGeom prst="rect">
            <a:avLst/>
          </a:prstGeom>
          <a:ln w="12700">
            <a:miter lim="400000"/>
          </a:ln>
        </p:spPr>
      </p:pic>
      <p:pic>
        <p:nvPicPr>
          <p:cNvPr id="1030" name="droppedImage.pdf"/>
          <p:cNvPicPr>
            <a:picLocks noChangeAspect="1"/>
          </p:cNvPicPr>
          <p:nvPr/>
        </p:nvPicPr>
        <p:blipFill>
          <a:blip r:embed="rId9">
            <a:extLst/>
          </a:blip>
          <a:stretch>
            <a:fillRect/>
          </a:stretch>
        </p:blipFill>
        <p:spPr>
          <a:xfrm>
            <a:off x="6057900" y="1422400"/>
            <a:ext cx="317500" cy="330200"/>
          </a:xfrm>
          <a:prstGeom prst="rect">
            <a:avLst/>
          </a:prstGeom>
          <a:ln w="12700">
            <a:miter lim="400000"/>
          </a:ln>
        </p:spPr>
      </p:pic>
      <p:pic>
        <p:nvPicPr>
          <p:cNvPr id="1031" name="droppedImage.pdf"/>
          <p:cNvPicPr>
            <a:picLocks noChangeAspect="1"/>
          </p:cNvPicPr>
          <p:nvPr/>
        </p:nvPicPr>
        <p:blipFill>
          <a:blip r:embed="rId10">
            <a:extLst/>
          </a:blip>
          <a:stretch>
            <a:fillRect/>
          </a:stretch>
        </p:blipFill>
        <p:spPr>
          <a:xfrm>
            <a:off x="2743200" y="8115300"/>
            <a:ext cx="1663700" cy="342900"/>
          </a:xfrm>
          <a:prstGeom prst="rect">
            <a:avLst/>
          </a:prstGeom>
          <a:ln w="12700">
            <a:miter lim="400000"/>
          </a:ln>
        </p:spPr>
      </p:pic>
      <p:sp>
        <p:nvSpPr>
          <p:cNvPr id="1032" name="Shape 1032"/>
          <p:cNvSpPr/>
          <p:nvPr/>
        </p:nvSpPr>
        <p:spPr>
          <a:xfrm>
            <a:off x="504514" y="6934200"/>
            <a:ext cx="1852688"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a que</a:t>
            </a:r>
          </a:p>
        </p:txBody>
      </p:sp>
      <p:sp>
        <p:nvSpPr>
          <p:cNvPr id="1033" name="Shape 1033"/>
          <p:cNvSpPr/>
          <p:nvPr/>
        </p:nvSpPr>
        <p:spPr>
          <a:xfrm>
            <a:off x="4901096" y="7937500"/>
            <a:ext cx="398152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et on note cela plutôt</a:t>
            </a:r>
          </a:p>
        </p:txBody>
      </p:sp>
    </p:spTree>
  </p:cSld>
  <p:clrMapOvr>
    <a:masterClrMapping/>
  </p:clrMapOvr>
  <mc:AlternateContent xmlns:mc="http://schemas.openxmlformats.org/markup-compatibility/2006">
    <mc:Choice xmlns:p14="http://schemas.microsoft.com/office/powerpoint/2010/main" Requires="p14">
      <p:transition spd="slow" advClick="1" p14:dur="1500">
        <p:dissolve/>
      </p:transition>
    </mc:Choice>
    <mc:Fallback>
      <p:transition spd="slow">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00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0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00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0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0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0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021"/>
                                        </p:tgtEl>
                                        <p:attrNameLst>
                                          <p:attrName>style.visibility</p:attrName>
                                        </p:attrNameLst>
                                      </p:cBhvr>
                                      <p:to>
                                        <p:strVal val="visible"/>
                                      </p:to>
                                    </p:set>
                                  </p:childTnLst>
                                </p:cTn>
                              </p:par>
                            </p:childTnLst>
                          </p:cTn>
                        </p:par>
                        <p:par>
                          <p:cTn id="31" fill="hold">
                            <p:stCondLst>
                              <p:cond delay="0"/>
                            </p:stCondLst>
                            <p:childTnLst>
                              <p:par>
                                <p:cTn id="32" presetClass="exit" nodeType="afterEffect" presetSubtype="0" presetID="1" grpId="8" fill="hold">
                                  <p:stCondLst>
                                    <p:cond delay="0"/>
                                  </p:stCondLst>
                                  <p:iterate type="el" backwards="0">
                                    <p:tmAbs val="0"/>
                                  </p:iterate>
                                  <p:childTnLst>
                                    <p:set>
                                      <p:cBhvr>
                                        <p:cTn id="33" fill="hold">
                                          <p:stCondLst>
                                            <p:cond delay="0"/>
                                          </p:stCondLst>
                                        </p:cTn>
                                        <p:tgtEl>
                                          <p:spTgt spid="990"/>
                                        </p:tgtEl>
                                        <p:attrNameLst>
                                          <p:attrName>style.visibility</p:attrName>
                                        </p:attrNameLst>
                                      </p:cBhvr>
                                      <p:to>
                                        <p:strVal val="hidden"/>
                                      </p:to>
                                    </p:set>
                                  </p:childTnLst>
                                </p:cTn>
                              </p:par>
                            </p:childTnLst>
                          </p:cTn>
                        </p:par>
                        <p:par>
                          <p:cTn id="34" fill="hold">
                            <p:stCondLst>
                              <p:cond delay="0"/>
                            </p:stCondLst>
                            <p:childTnLst>
                              <p:par>
                                <p:cTn id="35" presetClass="exit" nodeType="afterEffect" presetSubtype="0" presetID="1" grpId="9" fill="hold">
                                  <p:stCondLst>
                                    <p:cond delay="0"/>
                                  </p:stCondLst>
                                  <p:iterate type="el" backwards="0">
                                    <p:tmAbs val="0"/>
                                  </p:iterate>
                                  <p:childTnLst>
                                    <p:set>
                                      <p:cBhvr>
                                        <p:cTn id="36" fill="hold">
                                          <p:stCondLst>
                                            <p:cond delay="0"/>
                                          </p:stCondLst>
                                        </p:cTn>
                                        <p:tgtEl>
                                          <p:spTgt spid="991"/>
                                        </p:tgtEl>
                                        <p:attrNameLst>
                                          <p:attrName>style.visibility</p:attrName>
                                        </p:attrNameLst>
                                      </p:cBhvr>
                                      <p:to>
                                        <p:strVal val="hidden"/>
                                      </p:to>
                                    </p:set>
                                  </p:childTnLst>
                                </p:cTn>
                              </p:par>
                            </p:childTnLst>
                          </p:cTn>
                        </p:par>
                        <p:par>
                          <p:cTn id="37" fill="hold">
                            <p:stCondLst>
                              <p:cond delay="0"/>
                            </p:stCondLst>
                            <p:childTnLst>
                              <p:par>
                                <p:cTn id="38" presetClass="exit" nodeType="afterEffect" presetSubtype="0" presetID="1" grpId="10" fill="hold">
                                  <p:stCondLst>
                                    <p:cond delay="0"/>
                                  </p:stCondLst>
                                  <p:iterate type="el" backwards="0">
                                    <p:tmAbs val="0"/>
                                  </p:iterate>
                                  <p:childTnLst>
                                    <p:set>
                                      <p:cBhvr>
                                        <p:cTn id="39" fill="hold">
                                          <p:stCondLst>
                                            <p:cond delay="0"/>
                                          </p:stCondLst>
                                        </p:cTn>
                                        <p:tgtEl>
                                          <p:spTgt spid="992"/>
                                        </p:tgtEl>
                                        <p:attrNameLst>
                                          <p:attrName>style.visibility</p:attrName>
                                        </p:attrNameLst>
                                      </p:cBhvr>
                                      <p:to>
                                        <p:strVal val="hidden"/>
                                      </p:to>
                                    </p:set>
                                  </p:childTnLst>
                                </p:cTn>
                              </p:par>
                            </p:childTnLst>
                          </p:cTn>
                        </p:par>
                        <p:par>
                          <p:cTn id="40" fill="hold">
                            <p:stCondLst>
                              <p:cond delay="0"/>
                            </p:stCondLst>
                            <p:childTnLst>
                              <p:par>
                                <p:cTn id="41" presetClass="exit" nodeType="afterEffect" presetSubtype="0" presetID="1" grpId="11" fill="hold">
                                  <p:stCondLst>
                                    <p:cond delay="0"/>
                                  </p:stCondLst>
                                  <p:iterate type="el" backwards="0">
                                    <p:tmAbs val="0"/>
                                  </p:iterate>
                                  <p:childTnLst>
                                    <p:set>
                                      <p:cBhvr>
                                        <p:cTn id="42" fill="hold">
                                          <p:stCondLst>
                                            <p:cond delay="0"/>
                                          </p:stCondLst>
                                        </p:cTn>
                                        <p:tgtEl>
                                          <p:spTgt spid="993"/>
                                        </p:tgtEl>
                                        <p:attrNameLst>
                                          <p:attrName>style.visibility</p:attrName>
                                        </p:attrNameLst>
                                      </p:cBhvr>
                                      <p:to>
                                        <p:strVal val="hidden"/>
                                      </p:to>
                                    </p:set>
                                  </p:childTnLst>
                                </p:cTn>
                              </p:par>
                            </p:childTnLst>
                          </p:cTn>
                        </p:par>
                        <p:par>
                          <p:cTn id="43" fill="hold">
                            <p:stCondLst>
                              <p:cond delay="0"/>
                            </p:stCondLst>
                            <p:childTnLst>
                              <p:par>
                                <p:cTn id="44" presetClass="exit" nodeType="afterEffect" presetSubtype="0" presetID="1" grpId="12" fill="hold">
                                  <p:stCondLst>
                                    <p:cond delay="0"/>
                                  </p:stCondLst>
                                  <p:iterate type="el" backwards="0">
                                    <p:tmAbs val="0"/>
                                  </p:iterate>
                                  <p:childTnLst>
                                    <p:set>
                                      <p:cBhvr>
                                        <p:cTn id="45" fill="hold">
                                          <p:stCondLst>
                                            <p:cond delay="0"/>
                                          </p:stCondLst>
                                        </p:cTn>
                                        <p:tgtEl>
                                          <p:spTgt spid="994"/>
                                        </p:tgtEl>
                                        <p:attrNameLst>
                                          <p:attrName>style.visibility</p:attrName>
                                        </p:attrNameLst>
                                      </p:cBhvr>
                                      <p:to>
                                        <p:strVal val="hidden"/>
                                      </p:to>
                                    </p:set>
                                  </p:childTnLst>
                                </p:cTn>
                              </p:par>
                            </p:childTnLst>
                          </p:cTn>
                        </p:par>
                        <p:par>
                          <p:cTn id="46" fill="hold">
                            <p:stCondLst>
                              <p:cond delay="0"/>
                            </p:stCondLst>
                            <p:childTnLst>
                              <p:par>
                                <p:cTn id="47" presetClass="exit" nodeType="afterEffect" presetSubtype="0" presetID="1" grpId="13" fill="hold">
                                  <p:stCondLst>
                                    <p:cond delay="0"/>
                                  </p:stCondLst>
                                  <p:iterate type="el" backwards="0">
                                    <p:tmAbs val="0"/>
                                  </p:iterate>
                                  <p:childTnLst>
                                    <p:set>
                                      <p:cBhvr>
                                        <p:cTn id="48" fill="hold">
                                          <p:stCondLst>
                                            <p:cond delay="0"/>
                                          </p:stCondLst>
                                        </p:cTn>
                                        <p:tgtEl>
                                          <p:spTgt spid="995"/>
                                        </p:tgtEl>
                                        <p:attrNameLst>
                                          <p:attrName>style.visibility</p:attrName>
                                        </p:attrNameLst>
                                      </p:cBhvr>
                                      <p:to>
                                        <p:strVal val="hidden"/>
                                      </p:to>
                                    </p:set>
                                  </p:childTnLst>
                                </p:cTn>
                              </p:par>
                            </p:childTnLst>
                          </p:cTn>
                        </p:par>
                        <p:par>
                          <p:cTn id="49" fill="hold">
                            <p:stCondLst>
                              <p:cond delay="0"/>
                            </p:stCondLst>
                            <p:childTnLst>
                              <p:par>
                                <p:cTn id="50" presetClass="exit" nodeType="afterEffect" presetSubtype="0" presetID="1" grpId="14" fill="hold">
                                  <p:stCondLst>
                                    <p:cond delay="0"/>
                                  </p:stCondLst>
                                  <p:iterate type="el" backwards="0">
                                    <p:tmAbs val="0"/>
                                  </p:iterate>
                                  <p:childTnLst>
                                    <p:set>
                                      <p:cBhvr>
                                        <p:cTn id="51" fill="hold">
                                          <p:stCondLst>
                                            <p:cond delay="0"/>
                                          </p:stCondLst>
                                        </p:cTn>
                                        <p:tgtEl>
                                          <p:spTgt spid="996"/>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Class="entr" nodeType="clickEffect" presetSubtype="0" presetID="1" grpId="15" fill="hold">
                                  <p:stCondLst>
                                    <p:cond delay="0"/>
                                  </p:stCondLst>
                                  <p:iterate type="el" backwards="0">
                                    <p:tmAbs val="0"/>
                                  </p:iterate>
                                  <p:childTnLst>
                                    <p:set>
                                      <p:cBhvr>
                                        <p:cTn id="55" fill="hold"/>
                                        <p:tgtEl>
                                          <p:spTgt spid="1022"/>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Class="entr" nodeType="clickEffect" presetSubtype="0" presetID="1" grpId="16" fill="hold">
                                  <p:stCondLst>
                                    <p:cond delay="0"/>
                                  </p:stCondLst>
                                  <p:iterate type="el" backwards="0">
                                    <p:tmAbs val="0"/>
                                  </p:iterate>
                                  <p:childTnLst>
                                    <p:set>
                                      <p:cBhvr>
                                        <p:cTn id="59" fill="hold"/>
                                        <p:tgtEl>
                                          <p:spTgt spid="1025"/>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Class="entr" nodeType="clickEffect" presetSubtype="0" presetID="1" grpId="17" fill="hold">
                                  <p:stCondLst>
                                    <p:cond delay="0"/>
                                  </p:stCondLst>
                                  <p:iterate type="el" backwards="0">
                                    <p:tmAbs val="0"/>
                                  </p:iterate>
                                  <p:childTnLst>
                                    <p:set>
                                      <p:cBhvr>
                                        <p:cTn id="63" fill="hold"/>
                                        <p:tgtEl>
                                          <p:spTgt spid="1026"/>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Class="entr" nodeType="clickEffect" presetSubtype="0" presetID="1" grpId="18" fill="hold">
                                  <p:stCondLst>
                                    <p:cond delay="0"/>
                                  </p:stCondLst>
                                  <p:iterate type="el" backwards="0">
                                    <p:tmAbs val="0"/>
                                  </p:iterate>
                                  <p:childTnLst>
                                    <p:set>
                                      <p:cBhvr>
                                        <p:cTn id="67" fill="hold"/>
                                        <p:tgtEl>
                                          <p:spTgt spid="1032"/>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Class="entr" nodeType="clickEffect" presetSubtype="0" presetID="1" grpId="19" fill="hold">
                                  <p:stCondLst>
                                    <p:cond delay="0"/>
                                  </p:stCondLst>
                                  <p:iterate type="el" backwards="0">
                                    <p:tmAbs val="0"/>
                                  </p:iterate>
                                  <p:childTnLst>
                                    <p:set>
                                      <p:cBhvr>
                                        <p:cTn id="71" fill="hold"/>
                                        <p:tgtEl>
                                          <p:spTgt spid="1027"/>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Class="entr" nodeType="clickEffect" presetSubtype="0" presetID="1" grpId="20" fill="hold">
                                  <p:stCondLst>
                                    <p:cond delay="0"/>
                                  </p:stCondLst>
                                  <p:iterate type="el" backwards="0">
                                    <p:tmAbs val="0"/>
                                  </p:iterate>
                                  <p:childTnLst>
                                    <p:set>
                                      <p:cBhvr>
                                        <p:cTn id="75" fill="hold"/>
                                        <p:tgtEl>
                                          <p:spTgt spid="1031"/>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Class="entr" nodeType="clickEffect" presetSubtype="0" presetID="1" grpId="21" fill="hold">
                                  <p:stCondLst>
                                    <p:cond delay="0"/>
                                  </p:stCondLst>
                                  <p:iterate type="el" backwards="0">
                                    <p:tmAbs val="0"/>
                                  </p:iterate>
                                  <p:childTnLst>
                                    <p:set>
                                      <p:cBhvr>
                                        <p:cTn id="79" fill="hold"/>
                                        <p:tgtEl>
                                          <p:spTgt spid="1033"/>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Class="entr" nodeType="clickEffect" presetSubtype="0" presetID="1" grpId="22" fill="hold">
                                  <p:stCondLst>
                                    <p:cond delay="0"/>
                                  </p:stCondLst>
                                  <p:iterate type="el" backwards="0">
                                    <p:tmAbs val="0"/>
                                  </p:iterate>
                                  <p:childTnLst>
                                    <p:set>
                                      <p:cBhvr>
                                        <p:cTn id="83" fill="hold"/>
                                        <p:tgtEl>
                                          <p:spTgt spid="102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991" grpId="9"/>
      <p:bldP build="whole" bldLvl="1" animBg="1" rev="0" advAuto="0" spid="990" grpId="8"/>
      <p:bldP build="whole" bldLvl="1" animBg="1" rev="0" advAuto="0" spid="1000" grpId="1"/>
      <p:bldP build="whole" bldLvl="1" animBg="1" rev="0" advAuto="0" spid="1026" grpId="17"/>
      <p:bldP build="whole" bldLvl="1" animBg="1" rev="0" advAuto="0" spid="1027" grpId="19"/>
      <p:bldP build="whole" bldLvl="1" animBg="1" rev="0" advAuto="0" spid="1020" grpId="6"/>
      <p:bldP build="whole" bldLvl="1" animBg="1" rev="0" advAuto="0" spid="1021" grpId="7"/>
      <p:bldP build="whole" bldLvl="1" animBg="1" rev="0" advAuto="0" spid="995" grpId="13"/>
      <p:bldP build="whole" bldLvl="1" animBg="1" rev="0" advAuto="0" spid="1025" grpId="16"/>
      <p:bldP build="whole" bldLvl="1" animBg="1" rev="0" advAuto="0" spid="1031" grpId="20"/>
      <p:bldP build="whole" bldLvl="1" animBg="1" rev="0" advAuto="0" spid="1022" grpId="15"/>
      <p:bldP build="whole" bldLvl="1" animBg="1" rev="0" advAuto="0" spid="1012" grpId="4"/>
      <p:bldP build="whole" bldLvl="1" animBg="1" rev="0" advAuto="0" spid="996" grpId="14"/>
      <p:bldP build="whole" bldLvl="1" animBg="1" rev="0" advAuto="0" spid="992" grpId="10"/>
      <p:bldP build="whole" bldLvl="1" animBg="1" rev="0" advAuto="0" spid="1008" grpId="3"/>
      <p:bldP build="whole" bldLvl="1" animBg="1" rev="0" advAuto="0" spid="1016" grpId="5"/>
      <p:bldP build="whole" bldLvl="1" animBg="1" rev="0" advAuto="0" spid="1004" grpId="2"/>
      <p:bldP build="whole" bldLvl="1" animBg="1" rev="0" advAuto="0" spid="993" grpId="11"/>
      <p:bldP build="whole" bldLvl="1" animBg="1" rev="0" advAuto="0" spid="1033" grpId="21"/>
      <p:bldP build="whole" bldLvl="1" animBg="1" rev="0" advAuto="0" spid="1028" grpId="22"/>
      <p:bldP build="whole" bldLvl="1" animBg="1" rev="0" advAuto="0" spid="994" grpId="12"/>
      <p:bldP build="whole" bldLvl="1" animBg="1" rev="0" advAuto="0" spid="1032" grpId="18"/>
    </p:bldLst>
  </p:timing>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35" name="Shape 1035"/>
          <p:cNvSpPr/>
          <p:nvPr/>
        </p:nvSpPr>
        <p:spPr>
          <a:xfrm flipH="1">
            <a:off x="1270000" y="5029200"/>
            <a:ext cx="10346267" cy="13"/>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1036" name="Shape 1036"/>
          <p:cNvSpPr/>
          <p:nvPr/>
        </p:nvSpPr>
        <p:spPr>
          <a:xfrm flipH="1">
            <a:off x="6502399" y="1320800"/>
            <a:ext cx="1" cy="7332134"/>
          </a:xfrm>
          <a:prstGeom prst="line">
            <a:avLst/>
          </a:prstGeom>
          <a:ln w="50800">
            <a:solidFill>
              <a:srgbClr val="535353"/>
            </a:solidFill>
            <a:miter lim="400000"/>
            <a:headEnd type="stealth"/>
          </a:ln>
        </p:spPr>
        <p:txBody>
          <a:bodyPr lIns="0" tIns="0" rIns="0" bIns="0"/>
          <a:lstStyle/>
          <a:p>
            <a:pPr algn="l" defTabSz="457200">
              <a:defRPr sz="1200">
                <a:latin typeface="Helvetica"/>
                <a:ea typeface="Helvetica"/>
                <a:cs typeface="Helvetica"/>
                <a:sym typeface="Helvetica"/>
              </a:defRPr>
            </a:pPr>
          </a:p>
        </p:txBody>
      </p:sp>
      <p:sp>
        <p:nvSpPr>
          <p:cNvPr id="1037" name="Shape 1037"/>
          <p:cNvSpPr/>
          <p:nvPr/>
        </p:nvSpPr>
        <p:spPr>
          <a:xfrm>
            <a:off x="1507066" y="2129159"/>
            <a:ext cx="10362135" cy="6269775"/>
          </a:xfrm>
          <a:custGeom>
            <a:avLst/>
            <a:gdLst/>
            <a:ahLst/>
            <a:cxnLst>
              <a:cxn ang="0">
                <a:pos x="wd2" y="hd2"/>
              </a:cxn>
              <a:cxn ang="5400000">
                <a:pos x="wd2" y="hd2"/>
              </a:cxn>
              <a:cxn ang="10800000">
                <a:pos x="wd2" y="hd2"/>
              </a:cxn>
              <a:cxn ang="16200000">
                <a:pos x="wd2" y="hd2"/>
              </a:cxn>
            </a:cxnLst>
            <a:rect l="0" t="0" r="r" b="b"/>
            <a:pathLst>
              <a:path w="21489" h="21223" fill="norm" stroke="1" extrusionOk="0">
                <a:moveTo>
                  <a:pt x="0" y="3798"/>
                </a:moveTo>
                <a:cubicBezTo>
                  <a:pt x="0" y="3798"/>
                  <a:pt x="1861" y="817"/>
                  <a:pt x="3336" y="187"/>
                </a:cubicBezTo>
                <a:cubicBezTo>
                  <a:pt x="4655" y="-377"/>
                  <a:pt x="6707" y="431"/>
                  <a:pt x="7339" y="1333"/>
                </a:cubicBezTo>
                <a:cubicBezTo>
                  <a:pt x="8182" y="2537"/>
                  <a:pt x="8514" y="3996"/>
                  <a:pt x="8955" y="4486"/>
                </a:cubicBezTo>
                <a:cubicBezTo>
                  <a:pt x="9848" y="5479"/>
                  <a:pt x="12849" y="7444"/>
                  <a:pt x="13801" y="7123"/>
                </a:cubicBezTo>
                <a:cubicBezTo>
                  <a:pt x="14380" y="6927"/>
                  <a:pt x="15564" y="4382"/>
                  <a:pt x="16119" y="3741"/>
                </a:cubicBezTo>
                <a:cubicBezTo>
                  <a:pt x="16898" y="2840"/>
                  <a:pt x="19340" y="-44"/>
                  <a:pt x="19946" y="302"/>
                </a:cubicBezTo>
                <a:cubicBezTo>
                  <a:pt x="20453" y="591"/>
                  <a:pt x="21201" y="4543"/>
                  <a:pt x="21351" y="5804"/>
                </a:cubicBezTo>
                <a:cubicBezTo>
                  <a:pt x="21478" y="6871"/>
                  <a:pt x="21600" y="9979"/>
                  <a:pt x="21316" y="10848"/>
                </a:cubicBezTo>
                <a:cubicBezTo>
                  <a:pt x="20916" y="12070"/>
                  <a:pt x="18603" y="14338"/>
                  <a:pt x="17734" y="14861"/>
                </a:cubicBezTo>
                <a:cubicBezTo>
                  <a:pt x="16794" y="15426"/>
                  <a:pt x="13344" y="16523"/>
                  <a:pt x="13344" y="16523"/>
                </a:cubicBezTo>
                <a:cubicBezTo>
                  <a:pt x="13344" y="16523"/>
                  <a:pt x="10512" y="16415"/>
                  <a:pt x="9762" y="16408"/>
                </a:cubicBezTo>
                <a:cubicBezTo>
                  <a:pt x="9260" y="16404"/>
                  <a:pt x="7547" y="14962"/>
                  <a:pt x="7094" y="15205"/>
                </a:cubicBezTo>
                <a:cubicBezTo>
                  <a:pt x="6834" y="15343"/>
                  <a:pt x="4144" y="18300"/>
                  <a:pt x="4565" y="19102"/>
                </a:cubicBezTo>
                <a:cubicBezTo>
                  <a:pt x="5139" y="20196"/>
                  <a:pt x="13063" y="21223"/>
                  <a:pt x="13063" y="21223"/>
                </a:cubicBezTo>
              </a:path>
            </a:pathLst>
          </a:custGeom>
          <a:ln w="25400">
            <a:solidFill>
              <a:srgbClr val="FF4013"/>
            </a:solidFill>
            <a:miter lim="400000"/>
          </a:ln>
        </p:spPr>
        <p:txBody>
          <a:bodyPr lIns="50800" tIns="50800" rIns="50800" bIns="50800" anchor="ctr"/>
          <a:lstStyle/>
          <a:p>
            <a:pPr>
              <a:defRPr sz="4200">
                <a:solidFill>
                  <a:srgbClr val="535353"/>
                </a:solidFill>
                <a:latin typeface="Gill Sans Light"/>
                <a:ea typeface="Gill Sans Light"/>
                <a:cs typeface="Gill Sans Light"/>
                <a:sym typeface="Gill Sans Light"/>
              </a:defRPr>
            </a:pPr>
          </a:p>
        </p:txBody>
      </p:sp>
      <p:sp>
        <p:nvSpPr>
          <p:cNvPr id="1038" name="Shape 1038"/>
          <p:cNvSpPr/>
          <p:nvPr/>
        </p:nvSpPr>
        <p:spPr>
          <a:xfrm>
            <a:off x="935099" y="152400"/>
            <a:ext cx="1110071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Ici la relation suivante n’est pas une fonction, car ce nombre</a:t>
            </a:r>
          </a:p>
        </p:txBody>
      </p:sp>
      <p:grpSp>
        <p:nvGrpSpPr>
          <p:cNvPr id="1041" name="Group 1041"/>
          <p:cNvGrpSpPr/>
          <p:nvPr/>
        </p:nvGrpSpPr>
        <p:grpSpPr>
          <a:xfrm>
            <a:off x="3640666" y="2099733"/>
            <a:ext cx="2827868" cy="3005667"/>
            <a:chOff x="0" y="0"/>
            <a:chExt cx="2827866" cy="3005666"/>
          </a:xfrm>
        </p:grpSpPr>
        <p:sp>
          <p:nvSpPr>
            <p:cNvPr id="1039" name="Shape 1039"/>
            <p:cNvSpPr/>
            <p:nvPr/>
          </p:nvSpPr>
          <p:spPr>
            <a:xfrm>
              <a:off x="0" y="16933"/>
              <a:ext cx="4234" cy="2988734"/>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40" name="Shape 1040"/>
            <p:cNvSpPr/>
            <p:nvPr/>
          </p:nvSpPr>
          <p:spPr>
            <a:xfrm>
              <a:off x="16933" y="0"/>
              <a:ext cx="2810934" cy="7"/>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1044" name="Group 1044"/>
          <p:cNvGrpSpPr/>
          <p:nvPr/>
        </p:nvGrpSpPr>
        <p:grpSpPr>
          <a:xfrm>
            <a:off x="3632200" y="5105400"/>
            <a:ext cx="2899834" cy="2717807"/>
            <a:chOff x="0" y="0"/>
            <a:chExt cx="2899833" cy="2717806"/>
          </a:xfrm>
        </p:grpSpPr>
        <p:sp>
          <p:nvSpPr>
            <p:cNvPr id="1042" name="Shape 1042"/>
            <p:cNvSpPr/>
            <p:nvPr/>
          </p:nvSpPr>
          <p:spPr>
            <a:xfrm>
              <a:off x="0" y="0"/>
              <a:ext cx="8467" cy="2667000"/>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43" name="Shape 1043"/>
            <p:cNvSpPr/>
            <p:nvPr/>
          </p:nvSpPr>
          <p:spPr>
            <a:xfrm>
              <a:off x="88900" y="2717800"/>
              <a:ext cx="2810934" cy="7"/>
            </a:xfrm>
            <a:prstGeom prst="line">
              <a:avLst/>
            </a:prstGeom>
            <a:noFill/>
            <a:ln w="381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045" name="Shape 1045"/>
          <p:cNvSpPr/>
          <p:nvPr/>
        </p:nvSpPr>
        <p:spPr>
          <a:xfrm>
            <a:off x="3530600" y="4940300"/>
            <a:ext cx="228600" cy="241300"/>
          </a:xfrm>
          <a:prstGeom prst="ellipse">
            <a:avLst/>
          </a:prstGeom>
          <a:solidFill>
            <a:srgbClr val="6995D7"/>
          </a:solidFill>
          <a:ln w="25400">
            <a:miter lim="400000"/>
          </a:ln>
        </p:spPr>
        <p:txBody>
          <a:bodyPr lIns="50800" tIns="50800" rIns="50800" bIns="50800" anchor="ctr"/>
          <a:lstStyle/>
          <a:p>
            <a:pPr>
              <a:defRPr sz="4000"/>
            </a:pPr>
          </a:p>
        </p:txBody>
      </p:sp>
      <p:sp>
        <p:nvSpPr>
          <p:cNvPr id="1046" name="Shape 1046"/>
          <p:cNvSpPr/>
          <p:nvPr/>
        </p:nvSpPr>
        <p:spPr>
          <a:xfrm>
            <a:off x="6388100" y="7670800"/>
            <a:ext cx="228600" cy="241300"/>
          </a:xfrm>
          <a:prstGeom prst="ellipse">
            <a:avLst/>
          </a:prstGeom>
          <a:solidFill>
            <a:srgbClr val="77BB41"/>
          </a:solidFill>
          <a:ln w="25400">
            <a:miter lim="400000"/>
          </a:ln>
        </p:spPr>
        <p:txBody>
          <a:bodyPr lIns="50800" tIns="50800" rIns="50800" bIns="50800" anchor="ctr"/>
          <a:lstStyle/>
          <a:p>
            <a:pPr>
              <a:defRPr sz="4000"/>
            </a:pPr>
          </a:p>
        </p:txBody>
      </p:sp>
      <p:sp>
        <p:nvSpPr>
          <p:cNvPr id="1047" name="Shape 1047"/>
          <p:cNvSpPr/>
          <p:nvPr/>
        </p:nvSpPr>
        <p:spPr>
          <a:xfrm>
            <a:off x="6388100" y="1955800"/>
            <a:ext cx="228600" cy="241300"/>
          </a:xfrm>
          <a:prstGeom prst="ellipse">
            <a:avLst/>
          </a:prstGeom>
          <a:solidFill>
            <a:srgbClr val="77BB41"/>
          </a:solidFill>
          <a:ln w="25400">
            <a:miter lim="400000"/>
          </a:ln>
        </p:spPr>
        <p:txBody>
          <a:bodyPr lIns="50800" tIns="50800" rIns="50800" bIns="50800" anchor="ctr"/>
          <a:lstStyle/>
          <a:p>
            <a:pPr>
              <a:defRPr sz="4000"/>
            </a:pPr>
          </a:p>
        </p:txBody>
      </p:sp>
      <p:grpSp>
        <p:nvGrpSpPr>
          <p:cNvPr id="1050" name="Group 1050"/>
          <p:cNvGrpSpPr/>
          <p:nvPr/>
        </p:nvGrpSpPr>
        <p:grpSpPr>
          <a:xfrm>
            <a:off x="3742266" y="2260600"/>
            <a:ext cx="2683935" cy="5477934"/>
            <a:chOff x="0" y="0"/>
            <a:chExt cx="2683933" cy="5477933"/>
          </a:xfrm>
        </p:grpSpPr>
        <p:sp>
          <p:nvSpPr>
            <p:cNvPr id="1048" name="Shape 1048"/>
            <p:cNvSpPr/>
            <p:nvPr/>
          </p:nvSpPr>
          <p:spPr>
            <a:xfrm flipH="1">
              <a:off x="0" y="0"/>
              <a:ext cx="2683934" cy="2650068"/>
            </a:xfrm>
            <a:prstGeom prst="line">
              <a:avLst/>
            </a:prstGeom>
            <a:noFill/>
            <a:ln w="38100" cap="flat">
              <a:solidFill>
                <a:srgbClr val="669C35"/>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49" name="Shape 1049"/>
            <p:cNvSpPr/>
            <p:nvPr/>
          </p:nvSpPr>
          <p:spPr>
            <a:xfrm flipH="1" flipV="1">
              <a:off x="50799" y="2937933"/>
              <a:ext cx="2523068" cy="2540001"/>
            </a:xfrm>
            <a:prstGeom prst="line">
              <a:avLst/>
            </a:prstGeom>
            <a:noFill/>
            <a:ln w="38100" cap="flat">
              <a:solidFill>
                <a:srgbClr val="669C35"/>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051" name="Shape 1051"/>
          <p:cNvSpPr/>
          <p:nvPr/>
        </p:nvSpPr>
        <p:spPr>
          <a:xfrm>
            <a:off x="5435587" y="8623300"/>
            <a:ext cx="651934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en relation avec deux nombres. </a:t>
            </a:r>
          </a:p>
        </p:txBody>
      </p:sp>
      <p:sp>
        <p:nvSpPr>
          <p:cNvPr id="1052" name="Shape 1052"/>
          <p:cNvSpPr/>
          <p:nvPr/>
        </p:nvSpPr>
        <p:spPr>
          <a:xfrm>
            <a:off x="9669115" y="5194300"/>
            <a:ext cx="163368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(Départ)</a:t>
            </a:r>
          </a:p>
        </p:txBody>
      </p:sp>
      <p:sp>
        <p:nvSpPr>
          <p:cNvPr id="1053" name="Shape 1053"/>
          <p:cNvSpPr/>
          <p:nvPr/>
        </p:nvSpPr>
        <p:spPr>
          <a:xfrm>
            <a:off x="6774308" y="1155700"/>
            <a:ext cx="1505100"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(Arrivé)</a:t>
            </a:r>
          </a:p>
        </p:txBody>
      </p:sp>
      <p:sp>
        <p:nvSpPr>
          <p:cNvPr id="1054" name="Shape 1054"/>
          <p:cNvSpPr/>
          <p:nvPr/>
        </p:nvSpPr>
        <p:spPr>
          <a:xfrm>
            <a:off x="1333500" y="1308100"/>
            <a:ext cx="4234" cy="7344834"/>
          </a:xfrm>
          <a:prstGeom prst="line">
            <a:avLst/>
          </a:prstGeom>
          <a:ln w="38100">
            <a:solidFill>
              <a:srgbClr val="0061FF"/>
            </a:solidFill>
            <a:miter lim="400000"/>
          </a:ln>
        </p:spPr>
        <p:txBody>
          <a:bodyPr lIns="0" tIns="0" rIns="0" bIns="0"/>
          <a:lstStyle/>
          <a:p>
            <a:pPr algn="l" defTabSz="457200">
              <a:defRPr sz="1200">
                <a:latin typeface="Helvetica"/>
                <a:ea typeface="Helvetica"/>
                <a:cs typeface="Helvetica"/>
                <a:sym typeface="Helvetica"/>
              </a:defRPr>
            </a:pPr>
          </a:p>
        </p:txBody>
      </p:sp>
      <p:grpSp>
        <p:nvGrpSpPr>
          <p:cNvPr id="1057" name="Group 1057"/>
          <p:cNvGrpSpPr/>
          <p:nvPr/>
        </p:nvGrpSpPr>
        <p:grpSpPr>
          <a:xfrm>
            <a:off x="3530600" y="1993900"/>
            <a:ext cx="266700" cy="5867400"/>
            <a:chOff x="0" y="0"/>
            <a:chExt cx="266700" cy="5867400"/>
          </a:xfrm>
        </p:grpSpPr>
        <p:sp>
          <p:nvSpPr>
            <p:cNvPr id="1055" name="Shape 1055"/>
            <p:cNvSpPr/>
            <p:nvPr/>
          </p:nvSpPr>
          <p:spPr>
            <a:xfrm>
              <a:off x="0" y="0"/>
              <a:ext cx="228600" cy="241300"/>
            </a:xfrm>
            <a:prstGeom prst="ellipse">
              <a:avLst/>
            </a:prstGeom>
            <a:solidFill>
              <a:srgbClr val="FF4013"/>
            </a:solidFill>
            <a:ln w="25400" cap="flat">
              <a:noFill/>
              <a:miter lim="400000"/>
            </a:ln>
            <a:effectLst/>
          </p:spPr>
          <p:txBody>
            <a:bodyPr wrap="square" lIns="50800" tIns="50800" rIns="50800" bIns="50800" numCol="1" anchor="ctr">
              <a:noAutofit/>
            </a:bodyPr>
            <a:lstStyle/>
            <a:p>
              <a:pPr>
                <a:defRPr sz="4000"/>
              </a:pPr>
            </a:p>
          </p:txBody>
        </p:sp>
        <p:sp>
          <p:nvSpPr>
            <p:cNvPr id="1056" name="Shape 1056"/>
            <p:cNvSpPr/>
            <p:nvPr/>
          </p:nvSpPr>
          <p:spPr>
            <a:xfrm>
              <a:off x="38100" y="5626100"/>
              <a:ext cx="228600" cy="241300"/>
            </a:xfrm>
            <a:prstGeom prst="ellipse">
              <a:avLst/>
            </a:prstGeom>
            <a:solidFill>
              <a:srgbClr val="FF4013"/>
            </a:solidFill>
            <a:ln w="25400" cap="flat">
              <a:noFill/>
              <a:miter lim="400000"/>
            </a:ln>
            <a:effectLst/>
          </p:spPr>
          <p:txBody>
            <a:bodyPr wrap="square" lIns="50800" tIns="50800" rIns="50800" bIns="50800" numCol="1" anchor="ctr">
              <a:noAutofit/>
            </a:bodyPr>
            <a:lstStyle/>
            <a:p>
              <a:pPr>
                <a:defRPr sz="4000"/>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04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04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0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04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04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05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05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xit" nodeType="clickEffect" presetSubtype="0" presetID="1" grpId="8" fill="hold">
                                  <p:stCondLst>
                                    <p:cond delay="0"/>
                                  </p:stCondLst>
                                  <p:iterate type="el" backwards="0">
                                    <p:tmAbs val="0"/>
                                  </p:iterate>
                                  <p:childTnLst>
                                    <p:set>
                                      <p:cBhvr>
                                        <p:cTn id="34" fill="hold">
                                          <p:stCondLst>
                                            <p:cond delay="0"/>
                                          </p:stCondLst>
                                        </p:cTn>
                                        <p:tgtEl>
                                          <p:spTgt spid="1041"/>
                                        </p:tgtEl>
                                        <p:attrNameLst>
                                          <p:attrName>style.visibility</p:attrName>
                                        </p:attrNameLst>
                                      </p:cBhvr>
                                      <p:to>
                                        <p:strVal val="hidden"/>
                                      </p:to>
                                    </p:set>
                                  </p:childTnLst>
                                </p:cTn>
                              </p:par>
                            </p:childTnLst>
                          </p:cTn>
                        </p:par>
                        <p:par>
                          <p:cTn id="35" fill="hold">
                            <p:stCondLst>
                              <p:cond delay="0"/>
                            </p:stCondLst>
                            <p:childTnLst>
                              <p:par>
                                <p:cTn id="36" presetClass="exit" nodeType="afterEffect" presetSubtype="0" presetID="1" grpId="9" fill="hold">
                                  <p:stCondLst>
                                    <p:cond delay="0"/>
                                  </p:stCondLst>
                                  <p:iterate type="el" backwards="0">
                                    <p:tmAbs val="0"/>
                                  </p:iterate>
                                  <p:childTnLst>
                                    <p:set>
                                      <p:cBhvr>
                                        <p:cTn id="37" fill="hold">
                                          <p:stCondLst>
                                            <p:cond delay="0"/>
                                          </p:stCondLst>
                                        </p:cTn>
                                        <p:tgtEl>
                                          <p:spTgt spid="1046"/>
                                        </p:tgtEl>
                                        <p:attrNameLst>
                                          <p:attrName>style.visibility</p:attrName>
                                        </p:attrNameLst>
                                      </p:cBhvr>
                                      <p:to>
                                        <p:strVal val="hidden"/>
                                      </p:to>
                                    </p:set>
                                  </p:childTnLst>
                                </p:cTn>
                              </p:par>
                            </p:childTnLst>
                          </p:cTn>
                        </p:par>
                        <p:par>
                          <p:cTn id="38" fill="hold">
                            <p:stCondLst>
                              <p:cond delay="0"/>
                            </p:stCondLst>
                            <p:childTnLst>
                              <p:par>
                                <p:cTn id="39" presetClass="exit" nodeType="afterEffect" presetSubtype="0" presetID="1" grpId="10" fill="hold">
                                  <p:stCondLst>
                                    <p:cond delay="0"/>
                                  </p:stCondLst>
                                  <p:iterate type="el" backwards="0">
                                    <p:tmAbs val="0"/>
                                  </p:iterate>
                                  <p:childTnLst>
                                    <p:set>
                                      <p:cBhvr>
                                        <p:cTn id="40" fill="hold">
                                          <p:stCondLst>
                                            <p:cond delay="0"/>
                                          </p:stCondLst>
                                        </p:cTn>
                                        <p:tgtEl>
                                          <p:spTgt spid="1047"/>
                                        </p:tgtEl>
                                        <p:attrNameLst>
                                          <p:attrName>style.visibility</p:attrName>
                                        </p:attrNameLst>
                                      </p:cBhvr>
                                      <p:to>
                                        <p:strVal val="hidden"/>
                                      </p:to>
                                    </p:set>
                                  </p:childTnLst>
                                </p:cTn>
                              </p:par>
                            </p:childTnLst>
                          </p:cTn>
                        </p:par>
                        <p:par>
                          <p:cTn id="41" fill="hold">
                            <p:stCondLst>
                              <p:cond delay="0"/>
                            </p:stCondLst>
                            <p:childTnLst>
                              <p:par>
                                <p:cTn id="42" presetClass="exit" nodeType="afterEffect" presetSubtype="0" presetID="1" grpId="11" fill="hold">
                                  <p:stCondLst>
                                    <p:cond delay="0"/>
                                  </p:stCondLst>
                                  <p:iterate type="el" backwards="0">
                                    <p:tmAbs val="0"/>
                                  </p:iterate>
                                  <p:childTnLst>
                                    <p:set>
                                      <p:cBhvr>
                                        <p:cTn id="43" fill="hold">
                                          <p:stCondLst>
                                            <p:cond delay="0"/>
                                          </p:stCondLst>
                                        </p:cTn>
                                        <p:tgtEl>
                                          <p:spTgt spid="1050"/>
                                        </p:tgtEl>
                                        <p:attrNameLst>
                                          <p:attrName>style.visibility</p:attrName>
                                        </p:attrNameLst>
                                      </p:cBhvr>
                                      <p:to>
                                        <p:strVal val="hidden"/>
                                      </p:to>
                                    </p:set>
                                  </p:childTnLst>
                                </p:cTn>
                              </p:par>
                            </p:childTnLst>
                          </p:cTn>
                        </p:par>
                        <p:par>
                          <p:cTn id="44" fill="hold">
                            <p:stCondLst>
                              <p:cond delay="0"/>
                            </p:stCondLst>
                            <p:childTnLst>
                              <p:par>
                                <p:cTn id="45" presetClass="exit" nodeType="afterEffect" presetSubtype="0" presetID="1" grpId="12" fill="hold">
                                  <p:stCondLst>
                                    <p:cond delay="0"/>
                                  </p:stCondLst>
                                  <p:iterate type="el" backwards="0">
                                    <p:tmAbs val="0"/>
                                  </p:iterate>
                                  <p:childTnLst>
                                    <p:set>
                                      <p:cBhvr>
                                        <p:cTn id="46" fill="hold">
                                          <p:stCondLst>
                                            <p:cond delay="0"/>
                                          </p:stCondLst>
                                        </p:cTn>
                                        <p:tgtEl>
                                          <p:spTgt spid="1044"/>
                                        </p:tgtEl>
                                        <p:attrNameLst>
                                          <p:attrName>style.visibility</p:attrName>
                                        </p:attrNameLst>
                                      </p:cBhvr>
                                      <p:to>
                                        <p:strVal val="hidden"/>
                                      </p:to>
                                    </p:set>
                                  </p:childTnLst>
                                </p:cTn>
                              </p:par>
                            </p:childTnLst>
                          </p:cTn>
                        </p:par>
                        <p:par>
                          <p:cTn id="47" fill="hold">
                            <p:stCondLst>
                              <p:cond delay="0"/>
                            </p:stCondLst>
                            <p:childTnLst>
                              <p:par>
                                <p:cTn id="48" presetClass="exit" nodeType="afterEffect" presetSubtype="0" presetID="1" grpId="13" fill="hold">
                                  <p:stCondLst>
                                    <p:cond delay="0"/>
                                  </p:stCondLst>
                                  <p:iterate type="el" backwards="0">
                                    <p:tmAbs val="0"/>
                                  </p:iterate>
                                  <p:childTnLst>
                                    <p:set>
                                      <p:cBhvr>
                                        <p:cTn id="49" fill="hold">
                                          <p:stCondLst>
                                            <p:cond delay="0"/>
                                          </p:stCondLst>
                                        </p:cTn>
                                        <p:tgtEl>
                                          <p:spTgt spid="1045"/>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Class="entr" nodeType="clickEffect" presetSubtype="0" presetID="1" grpId="14" fill="hold">
                                  <p:stCondLst>
                                    <p:cond delay="0"/>
                                  </p:stCondLst>
                                  <p:iterate type="el" backwards="0">
                                    <p:tmAbs val="0"/>
                                  </p:iterate>
                                  <p:childTnLst>
                                    <p:set>
                                      <p:cBhvr>
                                        <p:cTn id="53" fill="hold"/>
                                        <p:tgtEl>
                                          <p:spTgt spid="1054"/>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Class="path" nodeType="clickEffect" presetSubtype="0" presetID="-1" grpId="15" accel="50000" decel="50000" fill="hold">
                                  <p:stCondLst>
                                    <p:cond delay="0"/>
                                  </p:stCondLst>
                                  <p:childTnLst>
                                    <p:animMotion path="M 0.000000 0.000000 L 0.177246 -0.001953" origin="layout" pathEditMode="relative">
                                      <p:cBhvr>
                                        <p:cTn id="57" dur="1000" fill="hold"/>
                                        <p:tgtEl>
                                          <p:spTgt spid="1054"/>
                                        </p:tgtEl>
                                        <p:attrNameLst>
                                          <p:attrName>ppt_x</p:attrName>
                                          <p:attrName>ppt_y</p:attrName>
                                        </p:attrNameLst>
                                      </p:cBhvr>
                                    </p:animMotion>
                                  </p:childTnLst>
                                </p:cTn>
                              </p:par>
                            </p:childTnLst>
                          </p:cTn>
                        </p:par>
                        <p:par>
                          <p:cTn id="58" fill="hold">
                            <p:stCondLst>
                              <p:cond delay="1000"/>
                            </p:stCondLst>
                            <p:childTnLst>
                              <p:par>
                                <p:cTn id="59" presetClass="entr" nodeType="afterEffect" presetSubtype="0" presetID="1" grpId="16" fill="hold">
                                  <p:stCondLst>
                                    <p:cond delay="500"/>
                                  </p:stCondLst>
                                  <p:iterate type="el" backwards="0">
                                    <p:tmAbs val="0"/>
                                  </p:iterate>
                                  <p:childTnLst>
                                    <p:set>
                                      <p:cBhvr>
                                        <p:cTn id="60" fill="hold"/>
                                        <p:tgtEl>
                                          <p:spTgt spid="105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41" grpId="8"/>
      <p:bldP build="whole" bldLvl="1" animBg="1" rev="0" advAuto="0" spid="1047" grpId="3"/>
      <p:bldP build="whole" bldLvl="1" animBg="1" rev="0" advAuto="0" spid="1051" grpId="6"/>
      <p:bldP build="whole" bldLvl="1" animBg="1" rev="0" advAuto="0" spid="1046" grpId="9"/>
      <p:bldP build="whole" bldLvl="1" animBg="1" rev="0" advAuto="0" spid="1045" grpId="13"/>
      <p:bldP build="whole" bldLvl="1" animBg="1" rev="0" advAuto="0" spid="1044" grpId="12"/>
      <p:bldP build="whole" bldLvl="1" animBg="1" rev="0" advAuto="0" spid="1050" grpId="7"/>
      <p:bldP build="whole" bldLvl="1" animBg="1" rev="0" advAuto="0" spid="1047" grpId="10"/>
      <p:bldP build="whole" bldLvl="1" animBg="1" rev="0" advAuto="0" spid="1057" grpId="16"/>
      <p:bldP build="whole" bldLvl="1" animBg="1" rev="0" advAuto="0" spid="1050" grpId="11"/>
      <p:bldP build="whole" bldLvl="1" animBg="1" rev="0" advAuto="0" spid="1045" grpId="1"/>
      <p:bldP build="whole" bldLvl="1" animBg="1" rev="0" advAuto="0" spid="1041" grpId="2"/>
      <p:bldP build="whole" bldLvl="1" animBg="1" rev="0" advAuto="0" spid="1054" grpId="14"/>
      <p:bldP build="whole" bldLvl="1" animBg="1" rev="0" advAuto="0" spid="1044" grpId="4"/>
      <p:bldP build="whole" bldLvl="1" animBg="1" rev="0" advAuto="0" spid="1046" grpId="5"/>
    </p:bldLst>
  </p:timing>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59" name="Shape 1059"/>
          <p:cNvSpPr/>
          <p:nvPr/>
        </p:nvSpPr>
        <p:spPr>
          <a:xfrm>
            <a:off x="5379045" y="4559300"/>
            <a:ext cx="223822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 1.1 et 1.2</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065" name="Group 1065"/>
          <p:cNvGrpSpPr/>
          <p:nvPr/>
        </p:nvGrpSpPr>
        <p:grpSpPr>
          <a:xfrm>
            <a:off x="-10592" y="400050"/>
            <a:ext cx="12992101" cy="1143000"/>
            <a:chOff x="0" y="0"/>
            <a:chExt cx="12992100" cy="1143000"/>
          </a:xfrm>
        </p:grpSpPr>
        <p:sp>
          <p:nvSpPr>
            <p:cNvPr id="1061" name="Shape 1061"/>
            <p:cNvSpPr/>
            <p:nvPr/>
          </p:nvSpPr>
          <p:spPr>
            <a:xfrm>
              <a:off x="0" y="0"/>
              <a:ext cx="12992100" cy="11430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r>
                <a:t>Bien qu’une fonction soit un ensemble de couples           telle que chaque    est en relation avec un unique    </a:t>
              </a:r>
            </a:p>
          </p:txBody>
        </p:sp>
        <p:pic>
          <p:nvPicPr>
            <p:cNvPr id="1062" name="droppedImage.pdf"/>
            <p:cNvPicPr>
              <a:picLocks noChangeAspect="1"/>
            </p:cNvPicPr>
            <p:nvPr/>
          </p:nvPicPr>
          <p:blipFill>
            <a:blip r:embed="rId2">
              <a:extLst/>
            </a:blip>
            <a:stretch>
              <a:fillRect/>
            </a:stretch>
          </p:blipFill>
          <p:spPr>
            <a:xfrm>
              <a:off x="9751491" y="107950"/>
              <a:ext cx="914401" cy="469900"/>
            </a:xfrm>
            <a:prstGeom prst="rect">
              <a:avLst/>
            </a:prstGeom>
            <a:ln w="12700" cap="flat">
              <a:noFill/>
              <a:miter lim="400000"/>
            </a:ln>
            <a:effectLst/>
          </p:spPr>
        </p:pic>
        <p:pic>
          <p:nvPicPr>
            <p:cNvPr id="1063" name="droppedImage.pdf"/>
            <p:cNvPicPr>
              <a:picLocks noChangeAspect="1"/>
            </p:cNvPicPr>
            <p:nvPr/>
          </p:nvPicPr>
          <p:blipFill>
            <a:blip r:embed="rId3">
              <a:extLst/>
            </a:blip>
            <a:stretch>
              <a:fillRect/>
            </a:stretch>
          </p:blipFill>
          <p:spPr>
            <a:xfrm>
              <a:off x="4328591" y="781050"/>
              <a:ext cx="215901" cy="215900"/>
            </a:xfrm>
            <a:prstGeom prst="rect">
              <a:avLst/>
            </a:prstGeom>
            <a:ln w="12700" cap="flat">
              <a:noFill/>
              <a:miter lim="400000"/>
            </a:ln>
            <a:effectLst/>
          </p:spPr>
        </p:pic>
        <p:pic>
          <p:nvPicPr>
            <p:cNvPr id="1064" name="droppedImage.pdf"/>
            <p:cNvPicPr>
              <a:picLocks noChangeAspect="1"/>
            </p:cNvPicPr>
            <p:nvPr/>
          </p:nvPicPr>
          <p:blipFill>
            <a:blip r:embed="rId4">
              <a:extLst/>
            </a:blip>
            <a:stretch>
              <a:fillRect/>
            </a:stretch>
          </p:blipFill>
          <p:spPr>
            <a:xfrm>
              <a:off x="10234091" y="679450"/>
              <a:ext cx="177801" cy="330200"/>
            </a:xfrm>
            <a:prstGeom prst="rect">
              <a:avLst/>
            </a:prstGeom>
            <a:ln w="12700" cap="flat">
              <a:noFill/>
              <a:miter lim="400000"/>
            </a:ln>
            <a:effectLst/>
          </p:spPr>
        </p:pic>
      </p:grpSp>
      <p:sp>
        <p:nvSpPr>
          <p:cNvPr id="1066" name="Shape 1066"/>
          <p:cNvSpPr/>
          <p:nvPr/>
        </p:nvSpPr>
        <p:spPr>
          <a:xfrm>
            <a:off x="1359197" y="2565400"/>
            <a:ext cx="1020172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ne va pas les étudier sous cette forme aussi générale.</a:t>
            </a:r>
          </a:p>
        </p:txBody>
      </p:sp>
      <p:sp>
        <p:nvSpPr>
          <p:cNvPr id="1067" name="Shape 1067"/>
          <p:cNvSpPr/>
          <p:nvPr/>
        </p:nvSpPr>
        <p:spPr>
          <a:xfrm>
            <a:off x="2108" y="42989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On va plutôt étudier les fonctions qui sont données à l’aide d’une règle.</a:t>
            </a:r>
          </a:p>
        </p:txBody>
      </p:sp>
      <p:pic>
        <p:nvPicPr>
          <p:cNvPr id="1068" name="droppedImage.pdf"/>
          <p:cNvPicPr>
            <a:picLocks noChangeAspect="1"/>
          </p:cNvPicPr>
          <p:nvPr/>
        </p:nvPicPr>
        <p:blipFill>
          <a:blip r:embed="rId5">
            <a:extLst/>
          </a:blip>
          <a:stretch>
            <a:fillRect/>
          </a:stretch>
        </p:blipFill>
        <p:spPr>
          <a:xfrm>
            <a:off x="7531100" y="6184900"/>
            <a:ext cx="2286000" cy="419100"/>
          </a:xfrm>
          <a:prstGeom prst="rect">
            <a:avLst/>
          </a:prstGeom>
          <a:ln w="12700">
            <a:miter lim="400000"/>
          </a:ln>
        </p:spPr>
      </p:pic>
      <p:pic>
        <p:nvPicPr>
          <p:cNvPr id="1069" name="droppedImage.pdf"/>
          <p:cNvPicPr>
            <a:picLocks noChangeAspect="1"/>
          </p:cNvPicPr>
          <p:nvPr/>
        </p:nvPicPr>
        <p:blipFill>
          <a:blip r:embed="rId6">
            <a:extLst/>
          </a:blip>
          <a:stretch>
            <a:fillRect/>
          </a:stretch>
        </p:blipFill>
        <p:spPr>
          <a:xfrm>
            <a:off x="8267700" y="6718300"/>
            <a:ext cx="3746500" cy="444500"/>
          </a:xfrm>
          <a:prstGeom prst="rect">
            <a:avLst/>
          </a:prstGeom>
          <a:ln w="12700">
            <a:miter lim="400000"/>
          </a:ln>
        </p:spPr>
      </p:pic>
      <p:pic>
        <p:nvPicPr>
          <p:cNvPr id="1070" name="droppedImage.pdf"/>
          <p:cNvPicPr>
            <a:picLocks noChangeAspect="1"/>
          </p:cNvPicPr>
          <p:nvPr/>
        </p:nvPicPr>
        <p:blipFill>
          <a:blip r:embed="rId7">
            <a:extLst/>
          </a:blip>
          <a:stretch>
            <a:fillRect/>
          </a:stretch>
        </p:blipFill>
        <p:spPr>
          <a:xfrm>
            <a:off x="7264400" y="8051800"/>
            <a:ext cx="3987800" cy="533400"/>
          </a:xfrm>
          <a:prstGeom prst="rect">
            <a:avLst/>
          </a:prstGeom>
          <a:ln w="12700">
            <a:miter lim="400000"/>
          </a:ln>
        </p:spPr>
      </p:pic>
      <p:sp>
        <p:nvSpPr>
          <p:cNvPr id="1071" name="Shape 1071"/>
          <p:cNvSpPr/>
          <p:nvPr/>
        </p:nvSpPr>
        <p:spPr>
          <a:xfrm>
            <a:off x="421208" y="6070600"/>
            <a:ext cx="60452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Par exemple la fonction</a:t>
            </a:r>
          </a:p>
        </p:txBody>
      </p:sp>
      <p:sp>
        <p:nvSpPr>
          <p:cNvPr id="1072" name="Shape 1072"/>
          <p:cNvSpPr/>
          <p:nvPr/>
        </p:nvSpPr>
        <p:spPr>
          <a:xfrm>
            <a:off x="392980" y="7962900"/>
            <a:ext cx="621595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qu’on va noter plutôt comme suit</a:t>
            </a:r>
          </a:p>
        </p:txBody>
      </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0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0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07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0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06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07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07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68" grpId="4"/>
      <p:bldP build="whole" bldLvl="1" animBg="1" rev="0" advAuto="0" spid="1071" grpId="3"/>
      <p:bldP build="whole" bldLvl="1" animBg="1" rev="0" advAuto="0" spid="1067" grpId="2"/>
      <p:bldP build="whole" bldLvl="1" animBg="1" rev="0" advAuto="0" spid="1069" grpId="5"/>
      <p:bldP build="whole" bldLvl="1" animBg="1" rev="0" advAuto="0" spid="1066" grpId="1"/>
      <p:bldP build="whole" bldLvl="1" animBg="1" rev="0" advAuto="0" spid="1072" grpId="6"/>
      <p:bldP build="whole" bldLvl="1" animBg="1" rev="0" advAuto="0" spid="1070" grpId="7"/>
    </p:bldLst>
  </p:timing>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74" name="Shape 1074"/>
          <p:cNvSpPr/>
          <p:nvPr/>
        </p:nvSpPr>
        <p:spPr>
          <a:xfrm>
            <a:off x="4487862" y="203200"/>
            <a:ext cx="402059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Fonction vs équation.</a:t>
            </a:r>
          </a:p>
        </p:txBody>
      </p:sp>
      <p:sp>
        <p:nvSpPr>
          <p:cNvPr id="1075" name="Shape 1075"/>
          <p:cNvSpPr/>
          <p:nvPr/>
        </p:nvSpPr>
        <p:spPr>
          <a:xfrm>
            <a:off x="818790" y="1104900"/>
            <a:ext cx="1133333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Malheureusement, les deux concepts sont souvent confondus.</a:t>
            </a:r>
          </a:p>
        </p:txBody>
      </p:sp>
      <p:sp>
        <p:nvSpPr>
          <p:cNvPr id="1076" name="Shape 1076"/>
          <p:cNvSpPr/>
          <p:nvPr/>
        </p:nvSpPr>
        <p:spPr>
          <a:xfrm>
            <a:off x="-61392" y="1943100"/>
            <a:ext cx="132588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Une équation est une relation, mais pas nécessairement une fonction.</a:t>
            </a:r>
          </a:p>
        </p:txBody>
      </p:sp>
      <p:sp>
        <p:nvSpPr>
          <p:cNvPr id="1077" name="Shape 1077"/>
          <p:cNvSpPr/>
          <p:nvPr/>
        </p:nvSpPr>
        <p:spPr>
          <a:xfrm>
            <a:off x="1022474" y="2921000"/>
            <a:ext cx="249316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exemple:</a:t>
            </a:r>
          </a:p>
        </p:txBody>
      </p:sp>
      <p:pic>
        <p:nvPicPr>
          <p:cNvPr id="1078" name="cercle.pdf"/>
          <p:cNvPicPr>
            <a:picLocks noChangeAspect="1"/>
          </p:cNvPicPr>
          <p:nvPr/>
        </p:nvPicPr>
        <p:blipFill>
          <a:blip r:embed="rId2">
            <a:extLst/>
          </a:blip>
          <a:stretch>
            <a:fillRect/>
          </a:stretch>
        </p:blipFill>
        <p:spPr>
          <a:xfrm>
            <a:off x="5029200" y="2908300"/>
            <a:ext cx="7874001" cy="5080923"/>
          </a:xfrm>
          <a:prstGeom prst="rect">
            <a:avLst/>
          </a:prstGeom>
          <a:ln w="12700">
            <a:miter lim="400000"/>
          </a:ln>
        </p:spPr>
      </p:pic>
      <p:pic>
        <p:nvPicPr>
          <p:cNvPr id="1079" name="droppedImage.pdf"/>
          <p:cNvPicPr>
            <a:picLocks noChangeAspect="1"/>
          </p:cNvPicPr>
          <p:nvPr/>
        </p:nvPicPr>
        <p:blipFill>
          <a:blip r:embed="rId3">
            <a:extLst/>
          </a:blip>
          <a:stretch>
            <a:fillRect/>
          </a:stretch>
        </p:blipFill>
        <p:spPr>
          <a:xfrm>
            <a:off x="1130300" y="4051300"/>
            <a:ext cx="2286000" cy="508000"/>
          </a:xfrm>
          <a:prstGeom prst="rect">
            <a:avLst/>
          </a:prstGeom>
          <a:ln w="12700">
            <a:miter lim="400000"/>
          </a:ln>
        </p:spPr>
      </p:pic>
      <p:sp>
        <p:nvSpPr>
          <p:cNvPr id="1080" name="Shape 1080"/>
          <p:cNvSpPr/>
          <p:nvPr/>
        </p:nvSpPr>
        <p:spPr>
          <a:xfrm>
            <a:off x="-65795" y="4756150"/>
            <a:ext cx="50165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mais elle n’est pas une fonction.</a:t>
            </a:r>
          </a:p>
        </p:txBody>
      </p:sp>
      <p:grpSp>
        <p:nvGrpSpPr>
          <p:cNvPr id="1084" name="Group 1084"/>
          <p:cNvGrpSpPr/>
          <p:nvPr/>
        </p:nvGrpSpPr>
        <p:grpSpPr>
          <a:xfrm>
            <a:off x="7353300" y="2882900"/>
            <a:ext cx="254000" cy="5126567"/>
            <a:chOff x="0" y="0"/>
            <a:chExt cx="254000" cy="5126566"/>
          </a:xfrm>
        </p:grpSpPr>
        <p:sp>
          <p:nvSpPr>
            <p:cNvPr id="1081" name="Shape 1081"/>
            <p:cNvSpPr/>
            <p:nvPr/>
          </p:nvSpPr>
          <p:spPr>
            <a:xfrm>
              <a:off x="127000" y="0"/>
              <a:ext cx="4234" cy="5126567"/>
            </a:xfrm>
            <a:prstGeom prst="line">
              <a:avLst/>
            </a:prstGeom>
            <a:noFill/>
            <a:ln w="25400" cap="flat">
              <a:solidFill>
                <a:srgbClr val="0061FF"/>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082" name="Shape 1082"/>
            <p:cNvSpPr/>
            <p:nvPr/>
          </p:nvSpPr>
          <p:spPr>
            <a:xfrm>
              <a:off x="0" y="60960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sp>
          <p:nvSpPr>
            <p:cNvPr id="1083" name="Shape 1083"/>
            <p:cNvSpPr/>
            <p:nvPr/>
          </p:nvSpPr>
          <p:spPr>
            <a:xfrm>
              <a:off x="25400" y="4292600"/>
              <a:ext cx="228600" cy="241300"/>
            </a:xfrm>
            <a:prstGeom prst="ellipse">
              <a:avLst/>
            </a:prstGeom>
            <a:solidFill>
              <a:srgbClr val="6995D7"/>
            </a:solidFill>
            <a:ln w="25400" cap="flat">
              <a:noFill/>
              <a:miter lim="400000"/>
            </a:ln>
            <a:effectLst/>
          </p:spPr>
          <p:txBody>
            <a:bodyPr wrap="square" lIns="50800" tIns="50800" rIns="50800" bIns="50800" numCol="1" anchor="ctr">
              <a:noAutofit/>
            </a:bodyPr>
            <a:lstStyle/>
            <a:p>
              <a:pPr>
                <a:defRPr sz="4000"/>
              </a:pPr>
            </a:p>
          </p:txBody>
        </p:sp>
      </p:grpSp>
      <p:sp>
        <p:nvSpPr>
          <p:cNvPr id="1085" name="Shape 1085"/>
          <p:cNvSpPr/>
          <p:nvPr/>
        </p:nvSpPr>
        <p:spPr>
          <a:xfrm>
            <a:off x="352511" y="6324600"/>
            <a:ext cx="3960094"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Par contre l’équation</a:t>
            </a:r>
          </a:p>
        </p:txBody>
      </p:sp>
      <p:pic>
        <p:nvPicPr>
          <p:cNvPr id="1086" name="droppedImage.pdf"/>
          <p:cNvPicPr>
            <a:picLocks noChangeAspect="1"/>
          </p:cNvPicPr>
          <p:nvPr/>
        </p:nvPicPr>
        <p:blipFill>
          <a:blip r:embed="rId4">
            <a:extLst/>
          </a:blip>
          <a:stretch>
            <a:fillRect/>
          </a:stretch>
        </p:blipFill>
        <p:spPr>
          <a:xfrm>
            <a:off x="1752600" y="7302500"/>
            <a:ext cx="1270000" cy="508000"/>
          </a:xfrm>
          <a:prstGeom prst="rect">
            <a:avLst/>
          </a:prstGeom>
          <a:ln w="12700">
            <a:miter lim="400000"/>
          </a:ln>
        </p:spPr>
      </p:pic>
      <p:pic>
        <p:nvPicPr>
          <p:cNvPr id="1087" name="x^2.pdf"/>
          <p:cNvPicPr>
            <a:picLocks noChangeAspect="1"/>
          </p:cNvPicPr>
          <p:nvPr/>
        </p:nvPicPr>
        <p:blipFill>
          <a:blip r:embed="rId5">
            <a:extLst/>
          </a:blip>
          <a:stretch>
            <a:fillRect/>
          </a:stretch>
        </p:blipFill>
        <p:spPr>
          <a:xfrm>
            <a:off x="5016500" y="2908300"/>
            <a:ext cx="7892253" cy="5092700"/>
          </a:xfrm>
          <a:prstGeom prst="rect">
            <a:avLst/>
          </a:prstGeom>
          <a:ln w="12700">
            <a:miter lim="400000"/>
          </a:ln>
        </p:spPr>
      </p:pic>
      <p:sp>
        <p:nvSpPr>
          <p:cNvPr id="1088" name="Shape 1088"/>
          <p:cNvSpPr/>
          <p:nvPr/>
        </p:nvSpPr>
        <p:spPr>
          <a:xfrm>
            <a:off x="2108" y="8331200"/>
            <a:ext cx="9461501" cy="622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est une fonction et c’est pourquoi on peut écrire:</a:t>
            </a:r>
          </a:p>
        </p:txBody>
      </p:sp>
      <p:pic>
        <p:nvPicPr>
          <p:cNvPr id="1089" name="droppedImage.pdf"/>
          <p:cNvPicPr>
            <a:picLocks noChangeAspect="1"/>
          </p:cNvPicPr>
          <p:nvPr/>
        </p:nvPicPr>
        <p:blipFill>
          <a:blip r:embed="rId6">
            <a:extLst/>
          </a:blip>
          <a:stretch>
            <a:fillRect/>
          </a:stretch>
        </p:blipFill>
        <p:spPr>
          <a:xfrm>
            <a:off x="9906000" y="8382000"/>
            <a:ext cx="1905000" cy="5334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0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07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0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07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07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08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0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08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08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08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08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08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88" grpId="11"/>
      <p:bldP build="whole" bldLvl="1" animBg="1" rev="0" advAuto="0" spid="1080" grpId="6"/>
      <p:bldP build="whole" bldLvl="1" animBg="1" rev="0" advAuto="0" spid="1079" grpId="4"/>
      <p:bldP build="whole" bldLvl="1" animBg="1" rev="0" advAuto="0" spid="1077" grpId="3"/>
      <p:bldP build="whole" bldLvl="1" animBg="1" rev="0" advAuto="0" spid="1076" grpId="2"/>
      <p:bldP build="whole" bldLvl="1" animBg="1" rev="0" advAuto="0" spid="1087" grpId="10"/>
      <p:bldP build="whole" bldLvl="1" animBg="1" rev="0" advAuto="0" spid="1084" grpId="7"/>
      <p:bldP build="whole" bldLvl="1" animBg="1" rev="0" advAuto="0" spid="1078" grpId="5"/>
      <p:bldP build="whole" bldLvl="1" animBg="1" rev="0" advAuto="0" spid="1089" grpId="12"/>
      <p:bldP build="whole" bldLvl="1" animBg="1" rev="0" advAuto="0" spid="1086" grpId="9"/>
      <p:bldP build="whole" bldLvl="1" animBg="1" rev="0" advAuto="0" spid="1085" grpId="8"/>
      <p:bldP build="whole" bldLvl="1" animBg="1" rev="0" advAuto="0" spid="1075" grpId="1"/>
    </p:bldLst>
  </p:timing>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91" name="Shape 1091"/>
          <p:cNvSpPr/>
          <p:nvPr/>
        </p:nvSpPr>
        <p:spPr>
          <a:xfrm>
            <a:off x="2108" y="2730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On a vu qu’une fonction inverse interchangeait le rôle de l’ensemble de départ et celui d’arrivé.</a:t>
            </a:r>
          </a:p>
        </p:txBody>
      </p:sp>
      <p:grpSp>
        <p:nvGrpSpPr>
          <p:cNvPr id="1094" name="Group 1094"/>
          <p:cNvGrpSpPr/>
          <p:nvPr/>
        </p:nvGrpSpPr>
        <p:grpSpPr>
          <a:xfrm>
            <a:off x="58340" y="1714500"/>
            <a:ext cx="4142037" cy="1968500"/>
            <a:chOff x="0" y="0"/>
            <a:chExt cx="4142035" cy="1968500"/>
          </a:xfrm>
        </p:grpSpPr>
        <p:sp>
          <p:nvSpPr>
            <p:cNvPr id="1092" name="Shape 1092"/>
            <p:cNvSpPr/>
            <p:nvPr/>
          </p:nvSpPr>
          <p:spPr>
            <a:xfrm>
              <a:off x="0" y="0"/>
              <a:ext cx="414203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Regardons la fonction</a:t>
              </a:r>
            </a:p>
          </p:txBody>
        </p:sp>
        <p:pic>
          <p:nvPicPr>
            <p:cNvPr id="1093" name="droppedImage.pdf"/>
            <p:cNvPicPr>
              <a:picLocks noChangeAspect="1"/>
            </p:cNvPicPr>
            <p:nvPr/>
          </p:nvPicPr>
          <p:blipFill>
            <a:blip r:embed="rId2">
              <a:extLst/>
            </a:blip>
            <a:stretch>
              <a:fillRect/>
            </a:stretch>
          </p:blipFill>
          <p:spPr>
            <a:xfrm>
              <a:off x="944959" y="1435100"/>
              <a:ext cx="1905001" cy="533400"/>
            </a:xfrm>
            <a:prstGeom prst="rect">
              <a:avLst/>
            </a:prstGeom>
            <a:ln w="12700" cap="flat">
              <a:noFill/>
              <a:miter lim="400000"/>
            </a:ln>
            <a:effectLst/>
          </p:spPr>
        </p:pic>
      </p:grpSp>
      <p:grpSp>
        <p:nvGrpSpPr>
          <p:cNvPr id="1097" name="Group 1097"/>
          <p:cNvGrpSpPr/>
          <p:nvPr/>
        </p:nvGrpSpPr>
        <p:grpSpPr>
          <a:xfrm>
            <a:off x="67009" y="4622800"/>
            <a:ext cx="4084217" cy="1727200"/>
            <a:chOff x="0" y="0"/>
            <a:chExt cx="4084215" cy="1727200"/>
          </a:xfrm>
        </p:grpSpPr>
        <p:pic>
          <p:nvPicPr>
            <p:cNvPr id="1095" name="droppedImage.pdf"/>
            <p:cNvPicPr>
              <a:picLocks noChangeAspect="1"/>
            </p:cNvPicPr>
            <p:nvPr/>
          </p:nvPicPr>
          <p:blipFill>
            <a:blip r:embed="rId3">
              <a:extLst/>
            </a:blip>
            <a:stretch>
              <a:fillRect/>
            </a:stretch>
          </p:blipFill>
          <p:spPr>
            <a:xfrm>
              <a:off x="517190" y="1193800"/>
              <a:ext cx="2616201" cy="533400"/>
            </a:xfrm>
            <a:prstGeom prst="rect">
              <a:avLst/>
            </a:prstGeom>
            <a:ln w="12700" cap="flat">
              <a:noFill/>
              <a:miter lim="400000"/>
            </a:ln>
            <a:effectLst/>
          </p:spPr>
        </p:pic>
        <p:sp>
          <p:nvSpPr>
            <p:cNvPr id="1096" name="Shape 1096"/>
            <p:cNvSpPr/>
            <p:nvPr/>
          </p:nvSpPr>
          <p:spPr>
            <a:xfrm>
              <a:off x="0" y="0"/>
              <a:ext cx="408421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sa fonction inverse est</a:t>
              </a:r>
            </a:p>
          </p:txBody>
        </p:sp>
      </p:grpSp>
      <p:pic>
        <p:nvPicPr>
          <p:cNvPr id="1098" name="x^2.pdf"/>
          <p:cNvPicPr>
            <a:picLocks noChangeAspect="1"/>
          </p:cNvPicPr>
          <p:nvPr/>
        </p:nvPicPr>
        <p:blipFill>
          <a:blip r:embed="rId4">
            <a:extLst/>
          </a:blip>
          <a:stretch>
            <a:fillRect/>
          </a:stretch>
        </p:blipFill>
        <p:spPr>
          <a:xfrm>
            <a:off x="4292600" y="2489200"/>
            <a:ext cx="8547101" cy="5515260"/>
          </a:xfrm>
          <a:prstGeom prst="rect">
            <a:avLst/>
          </a:prstGeom>
          <a:ln w="12700">
            <a:miter lim="400000"/>
          </a:ln>
        </p:spPr>
      </p:pic>
      <p:pic>
        <p:nvPicPr>
          <p:cNvPr id="1099" name="x^2+.pdf"/>
          <p:cNvPicPr>
            <a:picLocks noChangeAspect="1"/>
          </p:cNvPicPr>
          <p:nvPr/>
        </p:nvPicPr>
        <p:blipFill>
          <a:blip r:embed="rId5">
            <a:extLst/>
          </a:blip>
          <a:stretch>
            <a:fillRect/>
          </a:stretch>
        </p:blipFill>
        <p:spPr>
          <a:xfrm>
            <a:off x="4305300" y="2489200"/>
            <a:ext cx="8534400" cy="5507065"/>
          </a:xfrm>
          <a:prstGeom prst="rect">
            <a:avLst/>
          </a:prstGeom>
          <a:ln w="12700">
            <a:miter lim="400000"/>
          </a:ln>
        </p:spPr>
      </p:pic>
      <p:pic>
        <p:nvPicPr>
          <p:cNvPr id="1100" name="x^2++.pdf"/>
          <p:cNvPicPr>
            <a:picLocks noChangeAspect="1"/>
          </p:cNvPicPr>
          <p:nvPr/>
        </p:nvPicPr>
        <p:blipFill>
          <a:blip r:embed="rId6">
            <a:extLst/>
          </a:blip>
          <a:stretch>
            <a:fillRect/>
          </a:stretch>
        </p:blipFill>
        <p:spPr>
          <a:xfrm>
            <a:off x="4305300" y="2501900"/>
            <a:ext cx="8534400" cy="5507065"/>
          </a:xfrm>
          <a:prstGeom prst="rect">
            <a:avLst/>
          </a:prstGeom>
          <a:ln w="12700">
            <a:miter lim="400000"/>
          </a:ln>
        </p:spPr>
      </p:pic>
      <p:pic>
        <p:nvPicPr>
          <p:cNvPr id="1101" name="x^2+++.pdf"/>
          <p:cNvPicPr>
            <a:picLocks noChangeAspect="1"/>
          </p:cNvPicPr>
          <p:nvPr/>
        </p:nvPicPr>
        <p:blipFill>
          <a:blip r:embed="rId7">
            <a:extLst/>
          </a:blip>
          <a:stretch>
            <a:fillRect/>
          </a:stretch>
        </p:blipFill>
        <p:spPr>
          <a:xfrm>
            <a:off x="4305300" y="2489200"/>
            <a:ext cx="8534400" cy="5507065"/>
          </a:xfrm>
          <a:prstGeom prst="rect">
            <a:avLst/>
          </a:prstGeom>
          <a:ln w="12700">
            <a:miter lim="400000"/>
          </a:ln>
        </p:spPr>
      </p:pic>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0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09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09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10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1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098" grpId="2"/>
      <p:bldP build="whole" bldLvl="1" animBg="1" rev="0" advAuto="0" spid="1101" grpId="6"/>
      <p:bldP build="whole" bldLvl="1" animBg="1" rev="0" advAuto="0" spid="1094" grpId="1"/>
      <p:bldP build="whole" bldLvl="1" animBg="1" rev="0" advAuto="0" spid="1097" grpId="3"/>
      <p:bldP build="whole" bldLvl="1" animBg="1" rev="0" advAuto="0" spid="1099" grpId="4"/>
      <p:bldP build="whole" bldLvl="1" animBg="1" rev="0" advAuto="0" spid="1100" grpId="5"/>
    </p:bldLst>
  </p:timing>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3" name="Shape 1103"/>
          <p:cNvSpPr/>
          <p:nvPr>
            <p:ph type="body" idx="13"/>
          </p:nvPr>
        </p:nvSpPr>
        <p:spPr>
          <a:prstGeom prst="roundRect">
            <a:avLst>
              <a:gd name="adj" fmla="val 50000"/>
            </a:avLst>
          </a:prstGeom>
        </p:spPr>
        <p:txBody>
          <a:bodyPr/>
          <a:lstStyle/>
          <a:p>
            <a:pPr/>
            <a:r>
              <a:t>Remarque:</a:t>
            </a:r>
          </a:p>
        </p:txBody>
      </p:sp>
      <p:grpSp>
        <p:nvGrpSpPr>
          <p:cNvPr id="1106" name="Group 1106"/>
          <p:cNvGrpSpPr/>
          <p:nvPr/>
        </p:nvGrpSpPr>
        <p:grpSpPr>
          <a:xfrm>
            <a:off x="6324600" y="8267700"/>
            <a:ext cx="1879600" cy="546100"/>
            <a:chOff x="0" y="0"/>
            <a:chExt cx="1879600" cy="546100"/>
          </a:xfrm>
        </p:grpSpPr>
        <p:sp>
          <p:nvSpPr>
            <p:cNvPr id="1104" name="Shape 1104"/>
            <p:cNvSpPr/>
            <p:nvPr/>
          </p:nvSpPr>
          <p:spPr>
            <a:xfrm>
              <a:off x="0" y="38100"/>
              <a:ext cx="673100" cy="508000"/>
            </a:xfrm>
            <a:prstGeom prst="roundRect">
              <a:avLst>
                <a:gd name="adj" fmla="val 37500"/>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05" name="Shape 1105"/>
            <p:cNvSpPr/>
            <p:nvPr/>
          </p:nvSpPr>
          <p:spPr>
            <a:xfrm>
              <a:off x="1270000" y="0"/>
              <a:ext cx="609600" cy="520700"/>
            </a:xfrm>
            <a:prstGeom prst="roundRect">
              <a:avLst>
                <a:gd name="adj" fmla="val 36585"/>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1109" name="Group 1109"/>
          <p:cNvGrpSpPr/>
          <p:nvPr/>
        </p:nvGrpSpPr>
        <p:grpSpPr>
          <a:xfrm>
            <a:off x="6934200" y="3378200"/>
            <a:ext cx="1473200" cy="482600"/>
            <a:chOff x="0" y="0"/>
            <a:chExt cx="1473200" cy="482600"/>
          </a:xfrm>
        </p:grpSpPr>
        <p:sp>
          <p:nvSpPr>
            <p:cNvPr id="1107" name="Shape 1107"/>
            <p:cNvSpPr/>
            <p:nvPr/>
          </p:nvSpPr>
          <p:spPr>
            <a:xfrm>
              <a:off x="0" y="12700"/>
              <a:ext cx="419100" cy="469900"/>
            </a:xfrm>
            <a:prstGeom prst="roundRect">
              <a:avLst>
                <a:gd name="adj" fmla="val 45455"/>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08" name="Shape 1108"/>
            <p:cNvSpPr/>
            <p:nvPr/>
          </p:nvSpPr>
          <p:spPr>
            <a:xfrm>
              <a:off x="1054100" y="0"/>
              <a:ext cx="419100" cy="469900"/>
            </a:xfrm>
            <a:prstGeom prst="roundRect">
              <a:avLst>
                <a:gd name="adj" fmla="val 45455"/>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1112" name="Group 1112"/>
          <p:cNvGrpSpPr/>
          <p:nvPr/>
        </p:nvGrpSpPr>
        <p:grpSpPr>
          <a:xfrm>
            <a:off x="6388100" y="4914900"/>
            <a:ext cx="3060700" cy="482600"/>
            <a:chOff x="0" y="0"/>
            <a:chExt cx="3060700" cy="482600"/>
          </a:xfrm>
        </p:grpSpPr>
        <p:sp>
          <p:nvSpPr>
            <p:cNvPr id="1110" name="Shape 1110"/>
            <p:cNvSpPr/>
            <p:nvPr/>
          </p:nvSpPr>
          <p:spPr>
            <a:xfrm>
              <a:off x="0" y="12700"/>
              <a:ext cx="1092200" cy="469900"/>
            </a:xfrm>
            <a:prstGeom prst="roundRect">
              <a:avLst>
                <a:gd name="adj" fmla="val 40541"/>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11" name="Shape 1111"/>
            <p:cNvSpPr/>
            <p:nvPr/>
          </p:nvSpPr>
          <p:spPr>
            <a:xfrm>
              <a:off x="1968500" y="0"/>
              <a:ext cx="1092200" cy="469900"/>
            </a:xfrm>
            <a:prstGeom prst="roundRect">
              <a:avLst>
                <a:gd name="adj" fmla="val 40541"/>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1115" name="Group 1115"/>
          <p:cNvGrpSpPr/>
          <p:nvPr/>
        </p:nvGrpSpPr>
        <p:grpSpPr>
          <a:xfrm>
            <a:off x="3009900" y="3352800"/>
            <a:ext cx="1460500" cy="495300"/>
            <a:chOff x="0" y="0"/>
            <a:chExt cx="1460500" cy="495300"/>
          </a:xfrm>
        </p:grpSpPr>
        <p:sp>
          <p:nvSpPr>
            <p:cNvPr id="1113" name="Shape 1113"/>
            <p:cNvSpPr/>
            <p:nvPr/>
          </p:nvSpPr>
          <p:spPr>
            <a:xfrm>
              <a:off x="0" y="0"/>
              <a:ext cx="419100" cy="469900"/>
            </a:xfrm>
            <a:prstGeom prst="roundRect">
              <a:avLst>
                <a:gd name="adj" fmla="val 45455"/>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14" name="Shape 1114"/>
            <p:cNvSpPr/>
            <p:nvPr/>
          </p:nvSpPr>
          <p:spPr>
            <a:xfrm>
              <a:off x="1041400" y="25400"/>
              <a:ext cx="419100" cy="469900"/>
            </a:xfrm>
            <a:prstGeom prst="roundRect">
              <a:avLst>
                <a:gd name="adj" fmla="val 45455"/>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1116" name="Shape 1116"/>
          <p:cNvSpPr/>
          <p:nvPr/>
        </p:nvSpPr>
        <p:spPr>
          <a:xfrm>
            <a:off x="3186224" y="609600"/>
            <a:ext cx="939246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 composition de fonction n’est pas commutative.</a:t>
            </a:r>
          </a:p>
        </p:txBody>
      </p:sp>
      <p:grpSp>
        <p:nvGrpSpPr>
          <p:cNvPr id="1119" name="Group 1119"/>
          <p:cNvGrpSpPr/>
          <p:nvPr/>
        </p:nvGrpSpPr>
        <p:grpSpPr>
          <a:xfrm>
            <a:off x="3511847" y="1549400"/>
            <a:ext cx="5543253" cy="622300"/>
            <a:chOff x="0" y="0"/>
            <a:chExt cx="5543252" cy="622300"/>
          </a:xfrm>
        </p:grpSpPr>
        <p:sp>
          <p:nvSpPr>
            <p:cNvPr id="1117" name="Shape 1117"/>
            <p:cNvSpPr/>
            <p:nvPr/>
          </p:nvSpPr>
          <p:spPr>
            <a:xfrm>
              <a:off x="0" y="0"/>
              <a:ext cx="2315022"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C’est à dire:</a:t>
              </a:r>
            </a:p>
          </p:txBody>
        </p:sp>
        <p:pic>
          <p:nvPicPr>
            <p:cNvPr id="1118" name="droppedImage.pdf"/>
            <p:cNvPicPr>
              <a:picLocks noChangeAspect="1"/>
            </p:cNvPicPr>
            <p:nvPr/>
          </p:nvPicPr>
          <p:blipFill>
            <a:blip r:embed="rId2">
              <a:extLst/>
            </a:blip>
            <a:stretch>
              <a:fillRect/>
            </a:stretch>
          </p:blipFill>
          <p:spPr>
            <a:xfrm>
              <a:off x="3092152" y="127000"/>
              <a:ext cx="2451101" cy="431800"/>
            </a:xfrm>
            <a:prstGeom prst="rect">
              <a:avLst/>
            </a:prstGeom>
            <a:ln w="12700" cap="flat">
              <a:noFill/>
              <a:miter lim="400000"/>
            </a:ln>
            <a:effectLst/>
          </p:spPr>
        </p:pic>
      </p:grpSp>
      <p:sp>
        <p:nvSpPr>
          <p:cNvPr id="1120" name="Shape 1120"/>
          <p:cNvSpPr/>
          <p:nvPr/>
        </p:nvSpPr>
        <p:spPr>
          <a:xfrm>
            <a:off x="273174" y="2489200"/>
            <a:ext cx="6150769"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Regardons ceci avec un exemple.</a:t>
            </a:r>
          </a:p>
        </p:txBody>
      </p:sp>
      <p:pic>
        <p:nvPicPr>
          <p:cNvPr id="1121" name="droppedImage.pdf"/>
          <p:cNvPicPr>
            <a:picLocks noChangeAspect="1"/>
          </p:cNvPicPr>
          <p:nvPr/>
        </p:nvPicPr>
        <p:blipFill>
          <a:blip r:embed="rId3">
            <a:extLst/>
          </a:blip>
          <a:stretch>
            <a:fillRect/>
          </a:stretch>
        </p:blipFill>
        <p:spPr>
          <a:xfrm>
            <a:off x="2641600" y="3276600"/>
            <a:ext cx="1905000" cy="533400"/>
          </a:xfrm>
          <a:prstGeom prst="rect">
            <a:avLst/>
          </a:prstGeom>
          <a:ln w="12700">
            <a:miter lim="400000"/>
          </a:ln>
        </p:spPr>
      </p:pic>
      <p:pic>
        <p:nvPicPr>
          <p:cNvPr id="1122" name="droppedImage.pdf"/>
          <p:cNvPicPr>
            <a:picLocks noChangeAspect="1"/>
          </p:cNvPicPr>
          <p:nvPr/>
        </p:nvPicPr>
        <p:blipFill>
          <a:blip r:embed="rId4">
            <a:extLst/>
          </a:blip>
          <a:stretch>
            <a:fillRect/>
          </a:stretch>
        </p:blipFill>
        <p:spPr>
          <a:xfrm>
            <a:off x="1397000" y="4914900"/>
            <a:ext cx="3911600" cy="469900"/>
          </a:xfrm>
          <a:prstGeom prst="rect">
            <a:avLst/>
          </a:prstGeom>
          <a:ln w="12700">
            <a:miter lim="400000"/>
          </a:ln>
        </p:spPr>
      </p:pic>
      <p:pic>
        <p:nvPicPr>
          <p:cNvPr id="1123" name="droppedImage.pdf"/>
          <p:cNvPicPr>
            <a:picLocks noChangeAspect="1"/>
          </p:cNvPicPr>
          <p:nvPr/>
        </p:nvPicPr>
        <p:blipFill>
          <a:blip r:embed="rId5">
            <a:extLst/>
          </a:blip>
          <a:stretch>
            <a:fillRect/>
          </a:stretch>
        </p:blipFill>
        <p:spPr>
          <a:xfrm>
            <a:off x="1397000" y="8369300"/>
            <a:ext cx="3911600" cy="469900"/>
          </a:xfrm>
          <a:prstGeom prst="rect">
            <a:avLst/>
          </a:prstGeom>
          <a:ln w="12700">
            <a:miter lim="400000"/>
          </a:ln>
        </p:spPr>
      </p:pic>
      <p:pic>
        <p:nvPicPr>
          <p:cNvPr id="1124" name="droppedImage.pdf"/>
          <p:cNvPicPr>
            <a:picLocks noChangeAspect="1"/>
          </p:cNvPicPr>
          <p:nvPr/>
        </p:nvPicPr>
        <p:blipFill>
          <a:blip r:embed="rId6">
            <a:extLst/>
          </a:blip>
          <a:stretch>
            <a:fillRect/>
          </a:stretch>
        </p:blipFill>
        <p:spPr>
          <a:xfrm>
            <a:off x="5537200" y="8293100"/>
            <a:ext cx="1485900" cy="533400"/>
          </a:xfrm>
          <a:prstGeom prst="rect">
            <a:avLst/>
          </a:prstGeom>
          <a:ln w="12700">
            <a:miter lim="400000"/>
          </a:ln>
        </p:spPr>
      </p:pic>
      <p:grpSp>
        <p:nvGrpSpPr>
          <p:cNvPr id="1127" name="Group 1127"/>
          <p:cNvGrpSpPr/>
          <p:nvPr/>
        </p:nvGrpSpPr>
        <p:grpSpPr>
          <a:xfrm>
            <a:off x="8407400" y="7108825"/>
            <a:ext cx="1140620" cy="1146174"/>
            <a:chOff x="0" y="0"/>
            <a:chExt cx="1140619" cy="1146173"/>
          </a:xfrm>
        </p:grpSpPr>
        <p:sp>
          <p:nvSpPr>
            <p:cNvPr id="1125" name="Shape 1125"/>
            <p:cNvSpPr/>
            <p:nvPr/>
          </p:nvSpPr>
          <p:spPr>
            <a:xfrm flipH="1">
              <a:off x="0" y="0"/>
              <a:ext cx="1140620" cy="1146174"/>
            </a:xfrm>
            <a:prstGeom prst="line">
              <a:avLst/>
            </a:prstGeom>
            <a:noFill/>
            <a:ln w="50800" cap="flat">
              <a:solidFill>
                <a:srgbClr val="FF4013"/>
              </a:solidFill>
              <a:prstDash val="solid"/>
              <a:miter lim="400000"/>
              <a:headEnd type="stealth" w="med" len="med"/>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126" name="droppedImage.pdf"/>
            <p:cNvPicPr>
              <a:picLocks noChangeAspect="1"/>
            </p:cNvPicPr>
            <p:nvPr/>
          </p:nvPicPr>
          <p:blipFill>
            <a:blip r:embed="rId7">
              <a:extLst/>
            </a:blip>
            <a:stretch>
              <a:fillRect/>
            </a:stretch>
          </p:blipFill>
          <p:spPr>
            <a:xfrm>
              <a:off x="571500" y="536575"/>
              <a:ext cx="317500" cy="431800"/>
            </a:xfrm>
            <a:prstGeom prst="rect">
              <a:avLst/>
            </a:prstGeom>
            <a:ln w="12700" cap="flat">
              <a:noFill/>
              <a:miter lim="400000"/>
            </a:ln>
            <a:effectLst/>
          </p:spPr>
        </p:pic>
      </p:grpSp>
      <p:pic>
        <p:nvPicPr>
          <p:cNvPr id="1128" name="droppedImage.pdf"/>
          <p:cNvPicPr>
            <a:picLocks noChangeAspect="1"/>
          </p:cNvPicPr>
          <p:nvPr/>
        </p:nvPicPr>
        <p:blipFill>
          <a:blip r:embed="rId8">
            <a:extLst/>
          </a:blip>
          <a:stretch>
            <a:fillRect/>
          </a:stretch>
        </p:blipFill>
        <p:spPr>
          <a:xfrm>
            <a:off x="6616700" y="3378200"/>
            <a:ext cx="2463800" cy="469900"/>
          </a:xfrm>
          <a:prstGeom prst="rect">
            <a:avLst/>
          </a:prstGeom>
          <a:ln w="12700">
            <a:miter lim="400000"/>
          </a:ln>
        </p:spPr>
      </p:pic>
      <p:pic>
        <p:nvPicPr>
          <p:cNvPr id="1129" name="droppedImage.pdf"/>
          <p:cNvPicPr>
            <a:picLocks noChangeAspect="1"/>
          </p:cNvPicPr>
          <p:nvPr/>
        </p:nvPicPr>
        <p:blipFill>
          <a:blip r:embed="rId9">
            <a:extLst/>
          </a:blip>
          <a:stretch>
            <a:fillRect/>
          </a:stretch>
        </p:blipFill>
        <p:spPr>
          <a:xfrm>
            <a:off x="5448300" y="4914900"/>
            <a:ext cx="2095500" cy="469900"/>
          </a:xfrm>
          <a:prstGeom prst="rect">
            <a:avLst/>
          </a:prstGeom>
          <a:ln w="12700">
            <a:miter lim="400000"/>
          </a:ln>
        </p:spPr>
      </p:pic>
      <p:pic>
        <p:nvPicPr>
          <p:cNvPr id="1130" name="droppedImage.pdf"/>
          <p:cNvPicPr>
            <a:picLocks noChangeAspect="1"/>
          </p:cNvPicPr>
          <p:nvPr/>
        </p:nvPicPr>
        <p:blipFill>
          <a:blip r:embed="rId10">
            <a:extLst/>
          </a:blip>
          <a:stretch>
            <a:fillRect/>
          </a:stretch>
        </p:blipFill>
        <p:spPr>
          <a:xfrm>
            <a:off x="7734300" y="4851400"/>
            <a:ext cx="2032000" cy="533400"/>
          </a:xfrm>
          <a:prstGeom prst="rect">
            <a:avLst/>
          </a:prstGeom>
          <a:ln w="12700">
            <a:miter lim="400000"/>
          </a:ln>
        </p:spPr>
      </p:pic>
      <p:pic>
        <p:nvPicPr>
          <p:cNvPr id="1131" name="droppedImage.pdf"/>
          <p:cNvPicPr>
            <a:picLocks noChangeAspect="1"/>
          </p:cNvPicPr>
          <p:nvPr/>
        </p:nvPicPr>
        <p:blipFill>
          <a:blip r:embed="rId11">
            <a:extLst/>
          </a:blip>
          <a:stretch>
            <a:fillRect/>
          </a:stretch>
        </p:blipFill>
        <p:spPr>
          <a:xfrm>
            <a:off x="7734300" y="5778500"/>
            <a:ext cx="3225800" cy="469900"/>
          </a:xfrm>
          <a:prstGeom prst="rect">
            <a:avLst/>
          </a:prstGeom>
          <a:ln w="12700">
            <a:miter lim="400000"/>
          </a:ln>
        </p:spPr>
      </p:pic>
      <p:pic>
        <p:nvPicPr>
          <p:cNvPr id="1132" name="droppedImage.pdf"/>
          <p:cNvPicPr>
            <a:picLocks noChangeAspect="1"/>
          </p:cNvPicPr>
          <p:nvPr/>
        </p:nvPicPr>
        <p:blipFill>
          <a:blip r:embed="rId12">
            <a:extLst/>
          </a:blip>
          <a:stretch>
            <a:fillRect/>
          </a:stretch>
        </p:blipFill>
        <p:spPr>
          <a:xfrm>
            <a:off x="7734300" y="6540500"/>
            <a:ext cx="2730500" cy="444500"/>
          </a:xfrm>
          <a:prstGeom prst="rect">
            <a:avLst/>
          </a:prstGeom>
          <a:ln w="12700">
            <a:miter lim="400000"/>
          </a:ln>
        </p:spPr>
      </p:pic>
      <p:pic>
        <p:nvPicPr>
          <p:cNvPr id="1133" name="droppedImage.pdf"/>
          <p:cNvPicPr>
            <a:picLocks noChangeAspect="1"/>
          </p:cNvPicPr>
          <p:nvPr/>
        </p:nvPicPr>
        <p:blipFill>
          <a:blip r:embed="rId13">
            <a:extLst/>
          </a:blip>
          <a:stretch>
            <a:fillRect/>
          </a:stretch>
        </p:blipFill>
        <p:spPr>
          <a:xfrm>
            <a:off x="7239000" y="8305800"/>
            <a:ext cx="1689100" cy="4445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1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1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1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12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1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1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1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1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1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13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1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12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11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110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113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110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0" presetID="1" grpId="17" fill="hold">
                                  <p:stCondLst>
                                    <p:cond delay="0"/>
                                  </p:stCondLst>
                                  <p:iterate type="el" backwards="0">
                                    <p:tmAbs val="0"/>
                                  </p:iterate>
                                  <p:childTnLst>
                                    <p:set>
                                      <p:cBhvr>
                                        <p:cTn id="70" fill="hold"/>
                                        <p:tgtEl>
                                          <p:spTgt spid="112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30" grpId="8"/>
      <p:bldP build="whole" bldLvl="1" animBg="1" rev="0" advAuto="0" spid="1106" grpId="16"/>
      <p:bldP build="whole" bldLvl="1" animBg="1" rev="0" advAuto="0" spid="1127" grpId="17"/>
      <p:bldP build="whole" bldLvl="1" animBg="1" rev="0" advAuto="0" spid="1109" grpId="14"/>
      <p:bldP build="whole" bldLvl="1" animBg="1" rev="0" advAuto="0" spid="1128" grpId="4"/>
      <p:bldP build="whole" bldLvl="1" animBg="1" rev="0" advAuto="0" spid="1131" grpId="10"/>
      <p:bldP build="whole" bldLvl="1" animBg="1" rev="0" advAuto="0" spid="1129" grpId="6"/>
      <p:bldP build="whole" bldLvl="1" animBg="1" rev="0" advAuto="0" spid="1119" grpId="1"/>
      <p:bldP build="whole" bldLvl="1" animBg="1" rev="0" advAuto="0" spid="1115" grpId="7"/>
      <p:bldP build="whole" bldLvl="1" animBg="1" rev="0" advAuto="0" spid="1121" grpId="3"/>
      <p:bldP build="whole" bldLvl="1" animBg="1" rev="0" advAuto="0" spid="1122" grpId="5"/>
      <p:bldP build="whole" bldLvl="1" animBg="1" rev="0" advAuto="0" spid="1123" grpId="12"/>
      <p:bldP build="whole" bldLvl="1" animBg="1" rev="0" advAuto="0" spid="1124" grpId="13"/>
      <p:bldP build="whole" bldLvl="1" animBg="1" rev="0" advAuto="0" spid="1120" grpId="2"/>
      <p:bldP build="whole" bldLvl="1" animBg="1" rev="0" advAuto="0" spid="1132" grpId="11"/>
      <p:bldP build="whole" bldLvl="1" animBg="1" rev="0" advAuto="0" spid="1133" grpId="15"/>
      <p:bldP build="whole" bldLvl="1" animBg="1" rev="0" advAuto="0" spid="1112" grpId="9"/>
    </p:bldLst>
  </p:timing>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137" name="Group 1137"/>
          <p:cNvGrpSpPr/>
          <p:nvPr/>
        </p:nvGrpSpPr>
        <p:grpSpPr>
          <a:xfrm>
            <a:off x="609600" y="6413500"/>
            <a:ext cx="1790700" cy="482600"/>
            <a:chOff x="0" y="0"/>
            <a:chExt cx="1790700" cy="482600"/>
          </a:xfrm>
        </p:grpSpPr>
        <p:sp>
          <p:nvSpPr>
            <p:cNvPr id="1135" name="Shape 1135"/>
            <p:cNvSpPr/>
            <p:nvPr/>
          </p:nvSpPr>
          <p:spPr>
            <a:xfrm>
              <a:off x="1409700" y="12700"/>
              <a:ext cx="381000" cy="469900"/>
            </a:xfrm>
            <a:prstGeom prst="roundRect">
              <a:avLst>
                <a:gd name="adj" fmla="val 50000"/>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36" name="Shape 1136"/>
            <p:cNvSpPr/>
            <p:nvPr/>
          </p:nvSpPr>
          <p:spPr>
            <a:xfrm>
              <a:off x="0" y="0"/>
              <a:ext cx="381000" cy="469900"/>
            </a:xfrm>
            <a:prstGeom prst="roundRect">
              <a:avLst>
                <a:gd name="adj" fmla="val 50000"/>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1140" name="Group 1140"/>
          <p:cNvGrpSpPr/>
          <p:nvPr/>
        </p:nvGrpSpPr>
        <p:grpSpPr>
          <a:xfrm>
            <a:off x="571500" y="4178300"/>
            <a:ext cx="1803400" cy="482600"/>
            <a:chOff x="0" y="0"/>
            <a:chExt cx="1803400" cy="482600"/>
          </a:xfrm>
        </p:grpSpPr>
        <p:sp>
          <p:nvSpPr>
            <p:cNvPr id="1138" name="Shape 1138"/>
            <p:cNvSpPr/>
            <p:nvPr/>
          </p:nvSpPr>
          <p:spPr>
            <a:xfrm>
              <a:off x="1422400" y="0"/>
              <a:ext cx="381000" cy="469900"/>
            </a:xfrm>
            <a:prstGeom prst="roundRect">
              <a:avLst>
                <a:gd name="adj" fmla="val 50000"/>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39" name="Shape 1139"/>
            <p:cNvSpPr/>
            <p:nvPr/>
          </p:nvSpPr>
          <p:spPr>
            <a:xfrm>
              <a:off x="0" y="12700"/>
              <a:ext cx="381000" cy="469900"/>
            </a:xfrm>
            <a:prstGeom prst="roundRect">
              <a:avLst>
                <a:gd name="adj" fmla="val 50000"/>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grpSp>
        <p:nvGrpSpPr>
          <p:cNvPr id="1143" name="Group 1143"/>
          <p:cNvGrpSpPr/>
          <p:nvPr/>
        </p:nvGrpSpPr>
        <p:grpSpPr>
          <a:xfrm>
            <a:off x="3479800" y="2717800"/>
            <a:ext cx="1689100" cy="495300"/>
            <a:chOff x="0" y="0"/>
            <a:chExt cx="1689100" cy="495300"/>
          </a:xfrm>
        </p:grpSpPr>
        <p:sp>
          <p:nvSpPr>
            <p:cNvPr id="1141" name="Shape 1141"/>
            <p:cNvSpPr/>
            <p:nvPr/>
          </p:nvSpPr>
          <p:spPr>
            <a:xfrm>
              <a:off x="1308100" y="0"/>
              <a:ext cx="381000" cy="469900"/>
            </a:xfrm>
            <a:prstGeom prst="roundRect">
              <a:avLst>
                <a:gd name="adj" fmla="val 50000"/>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42" name="Shape 1142"/>
            <p:cNvSpPr/>
            <p:nvPr/>
          </p:nvSpPr>
          <p:spPr>
            <a:xfrm>
              <a:off x="0" y="25400"/>
              <a:ext cx="381000" cy="469900"/>
            </a:xfrm>
            <a:prstGeom prst="roundRect">
              <a:avLst>
                <a:gd name="adj" fmla="val 50000"/>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1144" name="Shape 1144"/>
          <p:cNvSpPr/>
          <p:nvPr/>
        </p:nvSpPr>
        <p:spPr>
          <a:xfrm>
            <a:off x="139700" y="469900"/>
            <a:ext cx="2667000" cy="762000"/>
          </a:xfrm>
          <a:prstGeom prst="roundRect">
            <a:avLst>
              <a:gd name="adj" fmla="val 50000"/>
            </a:avLst>
          </a:prstGeom>
          <a:solidFill>
            <a:srgbClr val="EF983D"/>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Définition:</a:t>
            </a:r>
          </a:p>
        </p:txBody>
      </p:sp>
      <p:sp>
        <p:nvSpPr>
          <p:cNvPr id="1145" name="Shape 1145"/>
          <p:cNvSpPr/>
          <p:nvPr/>
        </p:nvSpPr>
        <p:spPr>
          <a:xfrm>
            <a:off x="177800" y="2565400"/>
            <a:ext cx="2387600" cy="787400"/>
          </a:xfrm>
          <a:prstGeom prst="roundRect">
            <a:avLst>
              <a:gd name="adj" fmla="val 50000"/>
            </a:avLst>
          </a:prstGeom>
          <a:solidFill>
            <a:srgbClr val="76D5C3"/>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Exemple:</a:t>
            </a:r>
          </a:p>
        </p:txBody>
      </p:sp>
      <p:sp>
        <p:nvSpPr>
          <p:cNvPr id="1146" name="Shape 1146"/>
          <p:cNvSpPr/>
          <p:nvPr/>
        </p:nvSpPr>
        <p:spPr>
          <a:xfrm>
            <a:off x="2859608" y="527050"/>
            <a:ext cx="10147301" cy="635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Une </a:t>
            </a:r>
            <a:r>
              <a:rPr>
                <a:latin typeface="Baskerville SemiBold"/>
                <a:ea typeface="Baskerville SemiBold"/>
                <a:cs typeface="Baskerville SemiBold"/>
                <a:sym typeface="Baskerville SemiBold"/>
              </a:rPr>
              <a:t>fonction linéaire </a:t>
            </a:r>
            <a:r>
              <a:t>est une fonction de la forme</a:t>
            </a:r>
          </a:p>
        </p:txBody>
      </p:sp>
      <p:pic>
        <p:nvPicPr>
          <p:cNvPr id="1147" name="droppedImage.pdf"/>
          <p:cNvPicPr>
            <a:picLocks noChangeAspect="1"/>
          </p:cNvPicPr>
          <p:nvPr/>
        </p:nvPicPr>
        <p:blipFill>
          <a:blip r:embed="rId2">
            <a:extLst/>
          </a:blip>
          <a:stretch>
            <a:fillRect/>
          </a:stretch>
        </p:blipFill>
        <p:spPr>
          <a:xfrm>
            <a:off x="3098800" y="2743200"/>
            <a:ext cx="2717800" cy="469900"/>
          </a:xfrm>
          <a:prstGeom prst="rect">
            <a:avLst/>
          </a:prstGeom>
          <a:ln w="12700">
            <a:miter lim="400000"/>
          </a:ln>
        </p:spPr>
      </p:pic>
      <p:pic>
        <p:nvPicPr>
          <p:cNvPr id="1148" name="2x+1.pdf"/>
          <p:cNvPicPr>
            <a:picLocks noChangeAspect="1"/>
          </p:cNvPicPr>
          <p:nvPr/>
        </p:nvPicPr>
        <p:blipFill>
          <a:blip r:embed="rId3">
            <a:extLst/>
          </a:blip>
          <a:stretch>
            <a:fillRect/>
          </a:stretch>
        </p:blipFill>
        <p:spPr>
          <a:xfrm>
            <a:off x="3695700" y="3619500"/>
            <a:ext cx="9151026" cy="5727701"/>
          </a:xfrm>
          <a:prstGeom prst="rect">
            <a:avLst/>
          </a:prstGeom>
          <a:ln w="12700">
            <a:miter lim="400000"/>
          </a:ln>
        </p:spPr>
      </p:pic>
      <p:pic>
        <p:nvPicPr>
          <p:cNvPr id="1149" name="droppedImage.pdf"/>
          <p:cNvPicPr>
            <a:picLocks noChangeAspect="1"/>
          </p:cNvPicPr>
          <p:nvPr/>
        </p:nvPicPr>
        <p:blipFill>
          <a:blip r:embed="rId4">
            <a:extLst/>
          </a:blip>
          <a:stretch>
            <a:fillRect/>
          </a:stretch>
        </p:blipFill>
        <p:spPr>
          <a:xfrm>
            <a:off x="3263900" y="1498600"/>
            <a:ext cx="2730500" cy="469900"/>
          </a:xfrm>
          <a:prstGeom prst="rect">
            <a:avLst/>
          </a:prstGeom>
          <a:ln w="12700">
            <a:miter lim="400000"/>
          </a:ln>
        </p:spPr>
      </p:pic>
      <p:grpSp>
        <p:nvGrpSpPr>
          <p:cNvPr id="1152" name="Group 1152"/>
          <p:cNvGrpSpPr/>
          <p:nvPr/>
        </p:nvGrpSpPr>
        <p:grpSpPr>
          <a:xfrm>
            <a:off x="6245497" y="1384300"/>
            <a:ext cx="2555603" cy="622300"/>
            <a:chOff x="0" y="0"/>
            <a:chExt cx="2555602" cy="622300"/>
          </a:xfrm>
        </p:grpSpPr>
        <p:pic>
          <p:nvPicPr>
            <p:cNvPr id="1150" name="droppedImage.pdf"/>
            <p:cNvPicPr>
              <a:picLocks noChangeAspect="1"/>
            </p:cNvPicPr>
            <p:nvPr/>
          </p:nvPicPr>
          <p:blipFill>
            <a:blip r:embed="rId5">
              <a:extLst/>
            </a:blip>
            <a:stretch>
              <a:fillRect/>
            </a:stretch>
          </p:blipFill>
          <p:spPr>
            <a:xfrm>
              <a:off x="1044302" y="152400"/>
              <a:ext cx="1511301" cy="419100"/>
            </a:xfrm>
            <a:prstGeom prst="rect">
              <a:avLst/>
            </a:prstGeom>
            <a:ln w="12700" cap="flat">
              <a:noFill/>
              <a:miter lim="400000"/>
            </a:ln>
            <a:effectLst/>
          </p:spPr>
        </p:pic>
        <p:sp>
          <p:nvSpPr>
            <p:cNvPr id="1151" name="Shape 1151"/>
            <p:cNvSpPr/>
            <p:nvPr/>
          </p:nvSpPr>
          <p:spPr>
            <a:xfrm>
              <a:off x="0" y="0"/>
              <a:ext cx="911722"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avec</a:t>
              </a:r>
            </a:p>
          </p:txBody>
        </p:sp>
      </p:grpSp>
      <p:grpSp>
        <p:nvGrpSpPr>
          <p:cNvPr id="1155" name="Group 1155"/>
          <p:cNvGrpSpPr/>
          <p:nvPr/>
        </p:nvGrpSpPr>
        <p:grpSpPr>
          <a:xfrm>
            <a:off x="8305782" y="5600699"/>
            <a:ext cx="856209" cy="901726"/>
            <a:chOff x="0" y="6355"/>
            <a:chExt cx="856207" cy="901724"/>
          </a:xfrm>
        </p:grpSpPr>
        <p:sp>
          <p:nvSpPr>
            <p:cNvPr id="1153" name="Shape 1153"/>
            <p:cNvSpPr/>
            <p:nvPr/>
          </p:nvSpPr>
          <p:spPr>
            <a:xfrm>
              <a:off x="856205" y="44453"/>
              <a:ext cx="3" cy="863628"/>
            </a:xfrm>
            <a:prstGeom prst="line">
              <a:avLst/>
            </a:prstGeom>
            <a:noFill/>
            <a:ln w="38100" cap="flat">
              <a:solidFill>
                <a:srgbClr val="0056D6"/>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154" name="Shape 1154"/>
            <p:cNvSpPr/>
            <p:nvPr/>
          </p:nvSpPr>
          <p:spPr>
            <a:xfrm flipV="1">
              <a:off x="0" y="6355"/>
              <a:ext cx="850918" cy="19"/>
            </a:xfrm>
            <a:prstGeom prst="line">
              <a:avLst/>
            </a:prstGeom>
            <a:noFill/>
            <a:ln w="38100" cap="flat">
              <a:solidFill>
                <a:srgbClr val="0056D6"/>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nvGrpSpPr>
          <p:cNvPr id="1158" name="Group 1158"/>
          <p:cNvGrpSpPr/>
          <p:nvPr/>
        </p:nvGrpSpPr>
        <p:grpSpPr>
          <a:xfrm>
            <a:off x="8331193" y="3838561"/>
            <a:ext cx="1763195" cy="2625788"/>
            <a:chOff x="0" y="6607"/>
            <a:chExt cx="1763193" cy="2625787"/>
          </a:xfrm>
        </p:grpSpPr>
        <p:sp>
          <p:nvSpPr>
            <p:cNvPr id="1156" name="Shape 1156"/>
            <p:cNvSpPr/>
            <p:nvPr/>
          </p:nvSpPr>
          <p:spPr>
            <a:xfrm>
              <a:off x="1763185" y="45778"/>
              <a:ext cx="9" cy="2586618"/>
            </a:xfrm>
            <a:prstGeom prst="line">
              <a:avLst/>
            </a:prstGeom>
            <a:noFill/>
            <a:ln w="38100" cap="flat">
              <a:solidFill>
                <a:srgbClr val="0056D6"/>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157" name="Shape 1157"/>
            <p:cNvSpPr/>
            <p:nvPr/>
          </p:nvSpPr>
          <p:spPr>
            <a:xfrm flipV="1">
              <a:off x="0" y="6607"/>
              <a:ext cx="1739929" cy="34"/>
            </a:xfrm>
            <a:prstGeom prst="line">
              <a:avLst/>
            </a:prstGeom>
            <a:noFill/>
            <a:ln w="38100" cap="flat">
              <a:solidFill>
                <a:srgbClr val="0056D6"/>
              </a:solidFill>
              <a:custDash>
                <a:ds d="200000" sp="200000"/>
              </a:custDash>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1159" name="droppedImage.pdf"/>
          <p:cNvPicPr>
            <a:picLocks noChangeAspect="1"/>
          </p:cNvPicPr>
          <p:nvPr/>
        </p:nvPicPr>
        <p:blipFill>
          <a:blip r:embed="rId6">
            <a:extLst/>
          </a:blip>
          <a:stretch>
            <a:fillRect/>
          </a:stretch>
        </p:blipFill>
        <p:spPr>
          <a:xfrm>
            <a:off x="215900" y="4203700"/>
            <a:ext cx="3009900" cy="469900"/>
          </a:xfrm>
          <a:prstGeom prst="rect">
            <a:avLst/>
          </a:prstGeom>
          <a:ln w="12700">
            <a:miter lim="400000"/>
          </a:ln>
        </p:spPr>
      </p:pic>
      <p:pic>
        <p:nvPicPr>
          <p:cNvPr id="1160" name="droppedImage.pdf"/>
          <p:cNvPicPr>
            <a:picLocks noChangeAspect="1"/>
          </p:cNvPicPr>
          <p:nvPr/>
        </p:nvPicPr>
        <p:blipFill>
          <a:blip r:embed="rId7">
            <a:extLst/>
          </a:blip>
          <a:stretch>
            <a:fillRect/>
          </a:stretch>
        </p:blipFill>
        <p:spPr>
          <a:xfrm>
            <a:off x="241300" y="6438900"/>
            <a:ext cx="3009900" cy="469900"/>
          </a:xfrm>
          <a:prstGeom prst="rect">
            <a:avLst/>
          </a:prstGeom>
          <a:ln w="12700">
            <a:miter lim="400000"/>
          </a:ln>
        </p:spPr>
      </p:pic>
      <p:pic>
        <p:nvPicPr>
          <p:cNvPr id="1161" name="droppedImage.pdf"/>
          <p:cNvPicPr>
            <a:picLocks noChangeAspect="1"/>
          </p:cNvPicPr>
          <p:nvPr/>
        </p:nvPicPr>
        <p:blipFill>
          <a:blip r:embed="rId8">
            <a:extLst/>
          </a:blip>
          <a:stretch>
            <a:fillRect/>
          </a:stretch>
        </p:blipFill>
        <p:spPr>
          <a:xfrm>
            <a:off x="1244600" y="5143500"/>
            <a:ext cx="660400" cy="317500"/>
          </a:xfrm>
          <a:prstGeom prst="rect">
            <a:avLst/>
          </a:prstGeom>
          <a:ln w="12700">
            <a:miter lim="400000"/>
          </a:ln>
        </p:spPr>
      </p:pic>
      <p:pic>
        <p:nvPicPr>
          <p:cNvPr id="1162" name="droppedImage.pdf"/>
          <p:cNvPicPr>
            <a:picLocks noChangeAspect="1"/>
          </p:cNvPicPr>
          <p:nvPr/>
        </p:nvPicPr>
        <p:blipFill>
          <a:blip r:embed="rId9">
            <a:extLst/>
          </a:blip>
          <a:stretch>
            <a:fillRect/>
          </a:stretch>
        </p:blipFill>
        <p:spPr>
          <a:xfrm>
            <a:off x="1257300" y="7454900"/>
            <a:ext cx="685800" cy="3302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15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14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1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14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1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1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14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16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15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16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13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16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11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61" grpId="8"/>
      <p:bldP build="whole" bldLvl="1" animBg="1" rev="0" advAuto="0" spid="1152" grpId="1"/>
      <p:bldP build="whole" bldLvl="1" animBg="1" rev="0" advAuto="0" spid="1147" grpId="3"/>
      <p:bldP build="whole" bldLvl="1" animBg="1" rev="0" advAuto="0" spid="1137" grpId="11"/>
      <p:bldP build="whole" bldLvl="1" animBg="1" rev="0" advAuto="0" spid="1148" grpId="4"/>
      <p:bldP build="whole" bldLvl="1" animBg="1" rev="0" advAuto="0" spid="1140" grpId="7"/>
      <p:bldP build="whole" bldLvl="1" animBg="1" rev="0" advAuto="0" spid="1155" grpId="9"/>
      <p:bldP build="whole" bldLvl="1" animBg="1" rev="0" advAuto="0" spid="1159" grpId="5"/>
      <p:bldP build="whole" bldLvl="1" animBg="1" rev="0" advAuto="0" spid="1158" grpId="13"/>
      <p:bldP build="whole" bldLvl="1" animBg="1" rev="0" advAuto="0" spid="1160" grpId="10"/>
      <p:bldP build="whole" bldLvl="1" animBg="1" rev="0" advAuto="0" spid="1162" grpId="12"/>
      <p:bldP build="whole" bldLvl="1" animBg="1" rev="0" advAuto="0" spid="1143" grpId="6"/>
      <p:bldP build="whole" bldLvl="1" animBg="1" rev="0" advAuto="0" spid="1145" grpId="2"/>
    </p:bldLst>
  </p:timing>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1167" name="Group 1167"/>
          <p:cNvGrpSpPr/>
          <p:nvPr/>
        </p:nvGrpSpPr>
        <p:grpSpPr>
          <a:xfrm>
            <a:off x="7150100" y="889000"/>
            <a:ext cx="5502238" cy="1676400"/>
            <a:chOff x="0" y="0"/>
            <a:chExt cx="5502237" cy="1676400"/>
          </a:xfrm>
        </p:grpSpPr>
        <p:sp>
          <p:nvSpPr>
            <p:cNvPr id="1164" name="Shape 1164"/>
            <p:cNvSpPr/>
            <p:nvPr/>
          </p:nvSpPr>
          <p:spPr>
            <a:xfrm>
              <a:off x="0" y="0"/>
              <a:ext cx="444500" cy="444500"/>
            </a:xfrm>
            <a:prstGeom prst="roundRect">
              <a:avLst>
                <a:gd name="adj" fmla="val 42857"/>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65" name="Shape 1165"/>
            <p:cNvSpPr/>
            <p:nvPr/>
          </p:nvSpPr>
          <p:spPr>
            <a:xfrm>
              <a:off x="431800" y="495300"/>
              <a:ext cx="567267" cy="431800"/>
            </a:xfrm>
            <a:prstGeom prst="line">
              <a:avLst/>
            </a:prstGeom>
            <a:noFill/>
            <a:ln w="38100" cap="flat">
              <a:solidFill>
                <a:srgbClr val="77BB41"/>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166" name="Shape 1166"/>
            <p:cNvSpPr/>
            <p:nvPr/>
          </p:nvSpPr>
          <p:spPr>
            <a:xfrm>
              <a:off x="739737" y="1054100"/>
              <a:ext cx="476250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r>
                <a:t>L’ordonnée à l’origine</a:t>
              </a:r>
            </a:p>
          </p:txBody>
        </p:sp>
      </p:grpSp>
      <p:grpSp>
        <p:nvGrpSpPr>
          <p:cNvPr id="1171" name="Group 1171"/>
          <p:cNvGrpSpPr/>
          <p:nvPr/>
        </p:nvGrpSpPr>
        <p:grpSpPr>
          <a:xfrm>
            <a:off x="3027920" y="927100"/>
            <a:ext cx="3423680" cy="1257300"/>
            <a:chOff x="0" y="0"/>
            <a:chExt cx="3423679" cy="1257300"/>
          </a:xfrm>
        </p:grpSpPr>
        <p:sp>
          <p:nvSpPr>
            <p:cNvPr id="1168" name="Shape 1168"/>
            <p:cNvSpPr/>
            <p:nvPr/>
          </p:nvSpPr>
          <p:spPr>
            <a:xfrm>
              <a:off x="2979179" y="0"/>
              <a:ext cx="444501" cy="444500"/>
            </a:xfrm>
            <a:prstGeom prst="roundRect">
              <a:avLst>
                <a:gd name="adj" fmla="val 42857"/>
              </a:avLst>
            </a:prstGeom>
            <a:solidFill>
              <a:srgbClr val="7EB2F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69" name="Shape 1169"/>
            <p:cNvSpPr/>
            <p:nvPr/>
          </p:nvSpPr>
          <p:spPr>
            <a:xfrm flipH="1">
              <a:off x="1886979" y="448733"/>
              <a:ext cx="1032934" cy="423334"/>
            </a:xfrm>
            <a:prstGeom prst="line">
              <a:avLst/>
            </a:prstGeom>
            <a:noFill/>
            <a:ln w="38100" cap="flat">
              <a:solidFill>
                <a:srgbClr val="0061FF"/>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170" name="Shape 1170"/>
            <p:cNvSpPr/>
            <p:nvPr/>
          </p:nvSpPr>
          <p:spPr>
            <a:xfrm>
              <a:off x="0" y="635000"/>
              <a:ext cx="1733476"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La pente</a:t>
              </a:r>
            </a:p>
          </p:txBody>
        </p:sp>
      </p:grpSp>
      <p:sp>
        <p:nvSpPr>
          <p:cNvPr id="1172" name="Shape 1172"/>
          <p:cNvSpPr/>
          <p:nvPr/>
        </p:nvSpPr>
        <p:spPr>
          <a:xfrm>
            <a:off x="915751" y="88900"/>
            <a:ext cx="11063214"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écrit souvent les fonctions linéaires avec les lettres </a:t>
            </a:r>
            <a:r>
              <a:rPr i="1"/>
              <a:t>m</a:t>
            </a:r>
            <a:r>
              <a:t> et </a:t>
            </a:r>
            <a:r>
              <a:rPr i="1"/>
              <a:t>b.</a:t>
            </a:r>
          </a:p>
        </p:txBody>
      </p:sp>
      <p:pic>
        <p:nvPicPr>
          <p:cNvPr id="1173" name="droppedImage.pdf"/>
          <p:cNvPicPr>
            <a:picLocks noChangeAspect="1"/>
          </p:cNvPicPr>
          <p:nvPr/>
        </p:nvPicPr>
        <p:blipFill>
          <a:blip r:embed="rId2">
            <a:extLst/>
          </a:blip>
          <a:stretch>
            <a:fillRect/>
          </a:stretch>
        </p:blipFill>
        <p:spPr>
          <a:xfrm>
            <a:off x="4559300" y="889000"/>
            <a:ext cx="2895600" cy="469900"/>
          </a:xfrm>
          <a:prstGeom prst="rect">
            <a:avLst/>
          </a:prstGeom>
          <a:ln w="12700">
            <a:miter lim="400000"/>
          </a:ln>
        </p:spPr>
      </p:pic>
      <p:pic>
        <p:nvPicPr>
          <p:cNvPr id="1174" name="droppedImage.pdf"/>
          <p:cNvPicPr>
            <a:picLocks noChangeAspect="1"/>
          </p:cNvPicPr>
          <p:nvPr/>
        </p:nvPicPr>
        <p:blipFill>
          <a:blip r:embed="rId3">
            <a:extLst/>
          </a:blip>
          <a:stretch>
            <a:fillRect/>
          </a:stretch>
        </p:blipFill>
        <p:spPr>
          <a:xfrm>
            <a:off x="584200" y="6413500"/>
            <a:ext cx="2857500" cy="1028700"/>
          </a:xfrm>
          <a:prstGeom prst="rect">
            <a:avLst/>
          </a:prstGeom>
          <a:ln w="12700">
            <a:miter lim="400000"/>
          </a:ln>
        </p:spPr>
      </p:pic>
      <p:pic>
        <p:nvPicPr>
          <p:cNvPr id="1175" name="droppedImage.pdf"/>
          <p:cNvPicPr>
            <a:picLocks noChangeAspect="1"/>
          </p:cNvPicPr>
          <p:nvPr/>
        </p:nvPicPr>
        <p:blipFill>
          <a:blip r:embed="rId4">
            <a:extLst/>
          </a:blip>
          <a:stretch>
            <a:fillRect/>
          </a:stretch>
        </p:blipFill>
        <p:spPr>
          <a:xfrm>
            <a:off x="3708400" y="6400800"/>
            <a:ext cx="3263900" cy="1041400"/>
          </a:xfrm>
          <a:prstGeom prst="rect">
            <a:avLst/>
          </a:prstGeom>
          <a:ln w="12700">
            <a:miter lim="400000"/>
          </a:ln>
        </p:spPr>
      </p:pic>
      <p:pic>
        <p:nvPicPr>
          <p:cNvPr id="1176" name="droppedImage.pdf"/>
          <p:cNvPicPr>
            <a:picLocks noChangeAspect="1"/>
          </p:cNvPicPr>
          <p:nvPr/>
        </p:nvPicPr>
        <p:blipFill>
          <a:blip r:embed="rId5">
            <a:extLst/>
          </a:blip>
          <a:stretch>
            <a:fillRect/>
          </a:stretch>
        </p:blipFill>
        <p:spPr>
          <a:xfrm>
            <a:off x="7429500" y="6413500"/>
            <a:ext cx="5029200" cy="1041400"/>
          </a:xfrm>
          <a:prstGeom prst="rect">
            <a:avLst/>
          </a:prstGeom>
          <a:ln w="12700">
            <a:miter lim="400000"/>
          </a:ln>
        </p:spPr>
      </p:pic>
      <p:pic>
        <p:nvPicPr>
          <p:cNvPr id="1177" name="droppedImage.pdf"/>
          <p:cNvPicPr>
            <a:picLocks noChangeAspect="1"/>
          </p:cNvPicPr>
          <p:nvPr/>
        </p:nvPicPr>
        <p:blipFill>
          <a:blip r:embed="rId6">
            <a:extLst/>
          </a:blip>
          <a:stretch>
            <a:fillRect/>
          </a:stretch>
        </p:blipFill>
        <p:spPr>
          <a:xfrm>
            <a:off x="787400" y="8305800"/>
            <a:ext cx="4318000" cy="1016000"/>
          </a:xfrm>
          <a:prstGeom prst="rect">
            <a:avLst/>
          </a:prstGeom>
          <a:ln w="12700">
            <a:miter lim="400000"/>
          </a:ln>
        </p:spPr>
      </p:pic>
      <p:pic>
        <p:nvPicPr>
          <p:cNvPr id="1178" name="droppedImage.pdf"/>
          <p:cNvPicPr>
            <a:picLocks noChangeAspect="1"/>
          </p:cNvPicPr>
          <p:nvPr/>
        </p:nvPicPr>
        <p:blipFill>
          <a:blip r:embed="rId7">
            <a:extLst/>
          </a:blip>
          <a:stretch>
            <a:fillRect/>
          </a:stretch>
        </p:blipFill>
        <p:spPr>
          <a:xfrm>
            <a:off x="5473700" y="8432800"/>
            <a:ext cx="2819400" cy="901700"/>
          </a:xfrm>
          <a:prstGeom prst="rect">
            <a:avLst/>
          </a:prstGeom>
          <a:ln w="12700">
            <a:miter lim="400000"/>
          </a:ln>
        </p:spPr>
      </p:pic>
      <p:pic>
        <p:nvPicPr>
          <p:cNvPr id="1179" name="droppedImage.pdf"/>
          <p:cNvPicPr>
            <a:picLocks noChangeAspect="1"/>
          </p:cNvPicPr>
          <p:nvPr/>
        </p:nvPicPr>
        <p:blipFill>
          <a:blip r:embed="rId8">
            <a:extLst/>
          </a:blip>
          <a:stretch>
            <a:fillRect/>
          </a:stretch>
        </p:blipFill>
        <p:spPr>
          <a:xfrm>
            <a:off x="8559800" y="8267700"/>
            <a:ext cx="2768600" cy="1041400"/>
          </a:xfrm>
          <a:prstGeom prst="rect">
            <a:avLst/>
          </a:prstGeom>
          <a:ln w="12700">
            <a:miter lim="400000"/>
          </a:ln>
        </p:spPr>
      </p:pic>
      <p:pic>
        <p:nvPicPr>
          <p:cNvPr id="1180" name="droppedImage.pdf"/>
          <p:cNvPicPr>
            <a:picLocks noChangeAspect="1"/>
          </p:cNvPicPr>
          <p:nvPr/>
        </p:nvPicPr>
        <p:blipFill>
          <a:blip r:embed="rId9">
            <a:extLst/>
          </a:blip>
          <a:stretch>
            <a:fillRect/>
          </a:stretch>
        </p:blipFill>
        <p:spPr>
          <a:xfrm>
            <a:off x="11557000" y="8712200"/>
            <a:ext cx="863600" cy="215900"/>
          </a:xfrm>
          <a:prstGeom prst="rect">
            <a:avLst/>
          </a:prstGeom>
          <a:ln w="12700">
            <a:miter lim="400000"/>
          </a:ln>
        </p:spPr>
      </p:pic>
      <p:pic>
        <p:nvPicPr>
          <p:cNvPr id="1181" name="droppedImage.pdf"/>
          <p:cNvPicPr>
            <a:picLocks noChangeAspect="1"/>
          </p:cNvPicPr>
          <p:nvPr/>
        </p:nvPicPr>
        <p:blipFill>
          <a:blip r:embed="rId10">
            <a:extLst/>
          </a:blip>
          <a:stretch>
            <a:fillRect/>
          </a:stretch>
        </p:blipFill>
        <p:spPr>
          <a:xfrm>
            <a:off x="4406900" y="3441700"/>
            <a:ext cx="3187700" cy="469900"/>
          </a:xfrm>
          <a:prstGeom prst="rect">
            <a:avLst/>
          </a:prstGeom>
          <a:ln w="12700">
            <a:miter lim="400000"/>
          </a:ln>
        </p:spPr>
      </p:pic>
      <p:pic>
        <p:nvPicPr>
          <p:cNvPr id="1182" name="droppedImage.pdf"/>
          <p:cNvPicPr>
            <a:picLocks noChangeAspect="1"/>
          </p:cNvPicPr>
          <p:nvPr/>
        </p:nvPicPr>
        <p:blipFill>
          <a:blip r:embed="rId11">
            <a:extLst/>
          </a:blip>
          <a:stretch>
            <a:fillRect/>
          </a:stretch>
        </p:blipFill>
        <p:spPr>
          <a:xfrm>
            <a:off x="7899400" y="3467100"/>
            <a:ext cx="660400" cy="330200"/>
          </a:xfrm>
          <a:prstGeom prst="rect">
            <a:avLst/>
          </a:prstGeom>
          <a:ln w="12700">
            <a:miter lim="400000"/>
          </a:ln>
        </p:spPr>
      </p:pic>
      <p:sp>
        <p:nvSpPr>
          <p:cNvPr id="1183" name="Shape 1183"/>
          <p:cNvSpPr/>
          <p:nvPr/>
        </p:nvSpPr>
        <p:spPr>
          <a:xfrm>
            <a:off x="88788" y="2590800"/>
            <a:ext cx="913574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Que </a:t>
            </a:r>
            <a:r>
              <a:rPr i="1"/>
              <a:t>b</a:t>
            </a:r>
            <a:r>
              <a:t> soit l’ordonnée à l’origine est assez direct...</a:t>
            </a:r>
          </a:p>
        </p:txBody>
      </p:sp>
      <p:sp>
        <p:nvSpPr>
          <p:cNvPr id="1184" name="Shape 1184"/>
          <p:cNvSpPr/>
          <p:nvPr/>
        </p:nvSpPr>
        <p:spPr>
          <a:xfrm>
            <a:off x="1059867" y="4559300"/>
            <a:ext cx="1087658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mais vous êtes vous déjà demandé pourquoi </a:t>
            </a:r>
            <a:r>
              <a:rPr i="1"/>
              <a:t>m</a:t>
            </a:r>
            <a:r>
              <a:t> est la pente?</a:t>
            </a:r>
          </a:p>
        </p:txBody>
      </p:sp>
      <p:grpSp>
        <p:nvGrpSpPr>
          <p:cNvPr id="1187" name="Group 1187"/>
          <p:cNvGrpSpPr/>
          <p:nvPr/>
        </p:nvGrpSpPr>
        <p:grpSpPr>
          <a:xfrm>
            <a:off x="10176933" y="5689600"/>
            <a:ext cx="1828801" cy="745066"/>
            <a:chOff x="0" y="0"/>
            <a:chExt cx="1828800" cy="745065"/>
          </a:xfrm>
        </p:grpSpPr>
        <p:sp>
          <p:nvSpPr>
            <p:cNvPr id="1185" name="Shape 1185"/>
            <p:cNvSpPr/>
            <p:nvPr/>
          </p:nvSpPr>
          <p:spPr>
            <a:xfrm>
              <a:off x="0" y="406393"/>
              <a:ext cx="812800" cy="338673"/>
            </a:xfrm>
            <a:custGeom>
              <a:avLst/>
              <a:gdLst/>
              <a:ahLst/>
              <a:cxnLst>
                <a:cxn ang="0">
                  <a:pos x="wd2" y="hd2"/>
                </a:cxn>
                <a:cxn ang="5400000">
                  <a:pos x="wd2" y="hd2"/>
                </a:cxn>
                <a:cxn ang="10800000">
                  <a:pos x="wd2" y="hd2"/>
                </a:cxn>
                <a:cxn ang="16200000">
                  <a:pos x="wd2" y="hd2"/>
                </a:cxn>
              </a:cxnLst>
              <a:rect l="0" t="0" r="r" b="b"/>
              <a:pathLst>
                <a:path w="21600" h="21506" fill="norm" stroke="1" extrusionOk="0">
                  <a:moveTo>
                    <a:pt x="0" y="21506"/>
                  </a:moveTo>
                  <a:cubicBezTo>
                    <a:pt x="0" y="21506"/>
                    <a:pt x="9076" y="117"/>
                    <a:pt x="11700" y="1"/>
                  </a:cubicBezTo>
                  <a:cubicBezTo>
                    <a:pt x="13837" y="-94"/>
                    <a:pt x="21600" y="15054"/>
                    <a:pt x="21600" y="15054"/>
                  </a:cubicBezTo>
                </a:path>
              </a:pathLst>
            </a:custGeom>
            <a:noFill/>
            <a:ln w="254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1186" name="Shape 1186"/>
            <p:cNvSpPr/>
            <p:nvPr/>
          </p:nvSpPr>
          <p:spPr>
            <a:xfrm>
              <a:off x="0" y="0"/>
              <a:ext cx="1828800" cy="72813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0" y="21600"/>
                    <a:pt x="5800" y="0"/>
                    <a:pt x="10200" y="0"/>
                  </a:cubicBezTo>
                  <a:cubicBezTo>
                    <a:pt x="16603" y="0"/>
                    <a:pt x="21600" y="17079"/>
                    <a:pt x="21600" y="17079"/>
                  </a:cubicBezTo>
                </a:path>
              </a:pathLst>
            </a:custGeom>
            <a:noFill/>
            <a:ln w="254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grpSp>
      <p:grpSp>
        <p:nvGrpSpPr>
          <p:cNvPr id="1190" name="Group 1190"/>
          <p:cNvGrpSpPr/>
          <p:nvPr/>
        </p:nvGrpSpPr>
        <p:grpSpPr>
          <a:xfrm>
            <a:off x="2730500" y="8111066"/>
            <a:ext cx="2429934" cy="694268"/>
            <a:chOff x="0" y="0"/>
            <a:chExt cx="2429933" cy="694266"/>
          </a:xfrm>
        </p:grpSpPr>
        <p:sp>
          <p:nvSpPr>
            <p:cNvPr id="1188" name="Shape 1188"/>
            <p:cNvSpPr/>
            <p:nvPr/>
          </p:nvSpPr>
          <p:spPr>
            <a:xfrm flipH="1">
              <a:off x="0" y="0"/>
              <a:ext cx="283634" cy="613834"/>
            </a:xfrm>
            <a:prstGeom prst="line">
              <a:avLst/>
            </a:prstGeom>
            <a:noFill/>
            <a:ln w="25400" cap="flat">
              <a:solidFill>
                <a:srgbClr val="FF401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189" name="Shape 1189"/>
            <p:cNvSpPr/>
            <p:nvPr/>
          </p:nvSpPr>
          <p:spPr>
            <a:xfrm flipH="1">
              <a:off x="2146300" y="80433"/>
              <a:ext cx="283634" cy="613834"/>
            </a:xfrm>
            <a:prstGeom prst="line">
              <a:avLst/>
            </a:prstGeom>
            <a:noFill/>
            <a:ln w="25400" cap="flat">
              <a:solidFill>
                <a:srgbClr val="FF401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17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17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16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1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18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18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18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17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17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17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18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17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119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Class="entr" nodeType="clickEffect" presetSubtype="0" presetID="1" grpId="14" fill="hold">
                                  <p:stCondLst>
                                    <p:cond delay="0"/>
                                  </p:stCondLst>
                                  <p:iterate type="el" backwards="0">
                                    <p:tmAbs val="0"/>
                                  </p:iterate>
                                  <p:childTnLst>
                                    <p:set>
                                      <p:cBhvr>
                                        <p:cTn id="58" fill="hold"/>
                                        <p:tgtEl>
                                          <p:spTgt spid="1178"/>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Class="entr" nodeType="clickEffect" presetSubtype="0" presetID="1" grpId="15" fill="hold">
                                  <p:stCondLst>
                                    <p:cond delay="0"/>
                                  </p:stCondLst>
                                  <p:iterate type="el" backwards="0">
                                    <p:tmAbs val="0"/>
                                  </p:iterate>
                                  <p:childTnLst>
                                    <p:set>
                                      <p:cBhvr>
                                        <p:cTn id="62" fill="hold"/>
                                        <p:tgtEl>
                                          <p:spTgt spid="1179"/>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Class="entr" nodeType="clickEffect" presetSubtype="0" presetID="1" grpId="16" fill="hold">
                                  <p:stCondLst>
                                    <p:cond delay="0"/>
                                  </p:stCondLst>
                                  <p:iterate type="el" backwards="0">
                                    <p:tmAbs val="0"/>
                                  </p:iterate>
                                  <p:childTnLst>
                                    <p:set>
                                      <p:cBhvr>
                                        <p:cTn id="66" fill="hold"/>
                                        <p:tgtEl>
                                          <p:spTgt spid="118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167" grpId="3"/>
      <p:bldP build="whole" bldLvl="1" animBg="1" rev="0" advAuto="0" spid="1184" grpId="7"/>
      <p:bldP build="whole" bldLvl="1" animBg="1" rev="0" advAuto="0" spid="1182" grpId="6"/>
      <p:bldP build="whole" bldLvl="1" animBg="1" rev="0" advAuto="0" spid="1180" grpId="16"/>
      <p:bldP build="whole" bldLvl="1" animBg="1" rev="0" advAuto="0" spid="1174" grpId="8"/>
      <p:bldP build="whole" bldLvl="1" animBg="1" rev="0" advAuto="0" spid="1175" grpId="9"/>
      <p:bldP build="whole" bldLvl="1" animBg="1" rev="0" advAuto="0" spid="1178" grpId="14"/>
      <p:bldP build="whole" bldLvl="1" animBg="1" rev="0" advAuto="0" spid="1190" grpId="13"/>
      <p:bldP build="whole" bldLvl="1" animBg="1" rev="0" advAuto="0" spid="1183" grpId="4"/>
      <p:bldP build="whole" bldLvl="1" animBg="1" rev="0" advAuto="0" spid="1187" grpId="11"/>
      <p:bldP build="whole" bldLvl="1" animBg="1" rev="0" advAuto="0" spid="1176" grpId="10"/>
      <p:bldP build="whole" bldLvl="1" animBg="1" rev="0" advAuto="0" spid="1171" grpId="2"/>
      <p:bldP build="whole" bldLvl="1" animBg="1" rev="0" advAuto="0" spid="1181" grpId="5"/>
      <p:bldP build="whole" bldLvl="1" animBg="1" rev="0" advAuto="0" spid="1177" grpId="12"/>
      <p:bldP build="whole" bldLvl="1" animBg="1" rev="0" advAuto="0" spid="1173" grpId="1"/>
      <p:bldP build="whole" bldLvl="1" animBg="1" rev="0" advAuto="0" spid="1179" grpId="15"/>
    </p:bldLst>
  </p:timing>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2" name="Shape 1192"/>
          <p:cNvSpPr/>
          <p:nvPr/>
        </p:nvSpPr>
        <p:spPr>
          <a:xfrm>
            <a:off x="876300" y="7658100"/>
            <a:ext cx="1460500" cy="622300"/>
          </a:xfrm>
          <a:prstGeom prst="roundRect">
            <a:avLst>
              <a:gd name="adj" fmla="val 30612"/>
            </a:avLst>
          </a:prstGeom>
          <a:solidFill>
            <a:srgbClr val="FEC700"/>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1193" name="Shape 1193"/>
          <p:cNvSpPr/>
          <p:nvPr/>
        </p:nvSpPr>
        <p:spPr>
          <a:xfrm>
            <a:off x="850900" y="6985000"/>
            <a:ext cx="1270000" cy="622300"/>
          </a:xfrm>
          <a:prstGeom prst="roundRect">
            <a:avLst>
              <a:gd name="adj" fmla="val 30612"/>
            </a:avLst>
          </a:prstGeom>
          <a:solidFill>
            <a:srgbClr val="7EB2FF"/>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1199" name="Group 1199"/>
          <p:cNvGrpSpPr/>
          <p:nvPr/>
        </p:nvGrpSpPr>
        <p:grpSpPr>
          <a:xfrm>
            <a:off x="812800" y="4203700"/>
            <a:ext cx="3416300" cy="2273300"/>
            <a:chOff x="0" y="0"/>
            <a:chExt cx="3416300" cy="2273300"/>
          </a:xfrm>
        </p:grpSpPr>
        <p:sp>
          <p:nvSpPr>
            <p:cNvPr id="1194" name="Shape 1194"/>
            <p:cNvSpPr/>
            <p:nvPr/>
          </p:nvSpPr>
          <p:spPr>
            <a:xfrm>
              <a:off x="2247900" y="1790700"/>
              <a:ext cx="1168400" cy="482600"/>
            </a:xfrm>
            <a:prstGeom prst="roundRect">
              <a:avLst>
                <a:gd name="adj" fmla="val 39474"/>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95" name="Shape 1195"/>
            <p:cNvSpPr/>
            <p:nvPr/>
          </p:nvSpPr>
          <p:spPr>
            <a:xfrm>
              <a:off x="2235200" y="1143000"/>
              <a:ext cx="1168400" cy="482600"/>
            </a:xfrm>
            <a:prstGeom prst="roundRect">
              <a:avLst>
                <a:gd name="adj" fmla="val 39474"/>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96" name="Shape 1196"/>
            <p:cNvSpPr/>
            <p:nvPr/>
          </p:nvSpPr>
          <p:spPr>
            <a:xfrm>
              <a:off x="546100" y="1778000"/>
              <a:ext cx="1168400" cy="482600"/>
            </a:xfrm>
            <a:prstGeom prst="roundRect">
              <a:avLst>
                <a:gd name="adj" fmla="val 39474"/>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97" name="Shape 1197"/>
            <p:cNvSpPr/>
            <p:nvPr/>
          </p:nvSpPr>
          <p:spPr>
            <a:xfrm>
              <a:off x="0" y="1143000"/>
              <a:ext cx="1168400" cy="482600"/>
            </a:xfrm>
            <a:prstGeom prst="roundRect">
              <a:avLst>
                <a:gd name="adj" fmla="val 39474"/>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198" name="Shape 1198"/>
            <p:cNvSpPr/>
            <p:nvPr/>
          </p:nvSpPr>
          <p:spPr>
            <a:xfrm>
              <a:off x="1016000" y="0"/>
              <a:ext cx="1168400" cy="482600"/>
            </a:xfrm>
            <a:prstGeom prst="roundRect">
              <a:avLst>
                <a:gd name="adj" fmla="val 39474"/>
              </a:avLst>
            </a:prstGeom>
            <a:solidFill>
              <a:srgbClr val="A0FA5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sp>
        <p:nvSpPr>
          <p:cNvPr id="1200" name="Shape 1200"/>
          <p:cNvSpPr/>
          <p:nvPr/>
        </p:nvSpPr>
        <p:spPr>
          <a:xfrm>
            <a:off x="139700" y="469900"/>
            <a:ext cx="2667000" cy="762000"/>
          </a:xfrm>
          <a:prstGeom prst="roundRect">
            <a:avLst>
              <a:gd name="adj" fmla="val 50000"/>
            </a:avLst>
          </a:prstGeom>
          <a:solidFill>
            <a:srgbClr val="EF983D"/>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Définition:</a:t>
            </a:r>
          </a:p>
        </p:txBody>
      </p:sp>
      <p:sp>
        <p:nvSpPr>
          <p:cNvPr id="1201" name="Shape 1201"/>
          <p:cNvSpPr/>
          <p:nvPr/>
        </p:nvSpPr>
        <p:spPr>
          <a:xfrm>
            <a:off x="165100" y="2781300"/>
            <a:ext cx="2387600" cy="787400"/>
          </a:xfrm>
          <a:prstGeom prst="roundRect">
            <a:avLst>
              <a:gd name="adj" fmla="val 50000"/>
            </a:avLst>
          </a:prstGeom>
          <a:solidFill>
            <a:srgbClr val="76D5C3"/>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Exemple:</a:t>
            </a:r>
          </a:p>
        </p:txBody>
      </p:sp>
      <p:grpSp>
        <p:nvGrpSpPr>
          <p:cNvPr id="1204" name="Group 1204"/>
          <p:cNvGrpSpPr/>
          <p:nvPr/>
        </p:nvGrpSpPr>
        <p:grpSpPr>
          <a:xfrm>
            <a:off x="2948508" y="539526"/>
            <a:ext cx="9906001" cy="2051274"/>
            <a:chOff x="0" y="6126"/>
            <a:chExt cx="9906000" cy="2051273"/>
          </a:xfrm>
        </p:grpSpPr>
        <p:sp>
          <p:nvSpPr>
            <p:cNvPr id="1202" name="Shape 1202"/>
            <p:cNvSpPr/>
            <p:nvPr/>
          </p:nvSpPr>
          <p:spPr>
            <a:xfrm>
              <a:off x="0" y="6126"/>
              <a:ext cx="9906000" cy="114344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spAutoFit/>
            </a:bodyPr>
            <a:lstStyle/>
            <a:p>
              <a:pPr algn="l"/>
              <a:r>
                <a:t>La </a:t>
              </a:r>
              <a:r>
                <a:rPr>
                  <a:latin typeface="Baskerville SemiBold"/>
                  <a:ea typeface="Baskerville SemiBold"/>
                  <a:cs typeface="Baskerville SemiBold"/>
                  <a:sym typeface="Baskerville SemiBold"/>
                </a:rPr>
                <a:t>fonction valeur absolue</a:t>
              </a:r>
              <a:r>
                <a:t> est la fonction défini par morceau suivante</a:t>
              </a:r>
            </a:p>
          </p:txBody>
        </p:sp>
        <p:pic>
          <p:nvPicPr>
            <p:cNvPr id="1203" name="droppedImage.pdf"/>
            <p:cNvPicPr>
              <a:picLocks noChangeAspect="1"/>
            </p:cNvPicPr>
            <p:nvPr/>
          </p:nvPicPr>
          <p:blipFill>
            <a:blip r:embed="rId2">
              <a:extLst/>
            </a:blip>
            <a:stretch>
              <a:fillRect/>
            </a:stretch>
          </p:blipFill>
          <p:spPr>
            <a:xfrm>
              <a:off x="4417491" y="685800"/>
              <a:ext cx="4000501" cy="1371600"/>
            </a:xfrm>
            <a:prstGeom prst="rect">
              <a:avLst/>
            </a:prstGeom>
            <a:ln w="12700" cap="flat">
              <a:noFill/>
              <a:miter lim="400000"/>
            </a:ln>
            <a:effectLst/>
          </p:spPr>
        </p:pic>
      </p:grpSp>
      <p:pic>
        <p:nvPicPr>
          <p:cNvPr id="1205" name="droppedImage.pdf"/>
          <p:cNvPicPr>
            <a:picLocks noChangeAspect="1"/>
          </p:cNvPicPr>
          <p:nvPr/>
        </p:nvPicPr>
        <p:blipFill>
          <a:blip r:embed="rId3">
            <a:extLst/>
          </a:blip>
          <a:stretch>
            <a:fillRect/>
          </a:stretch>
        </p:blipFill>
        <p:spPr>
          <a:xfrm>
            <a:off x="11684000" y="1663700"/>
            <a:ext cx="927100" cy="469900"/>
          </a:xfrm>
          <a:prstGeom prst="rect">
            <a:avLst/>
          </a:prstGeom>
          <a:ln w="12700">
            <a:miter lim="400000"/>
          </a:ln>
        </p:spPr>
      </p:pic>
      <p:pic>
        <p:nvPicPr>
          <p:cNvPr id="1206" name="droppedImage.pdf"/>
          <p:cNvPicPr>
            <a:picLocks noChangeAspect="1"/>
          </p:cNvPicPr>
          <p:nvPr/>
        </p:nvPicPr>
        <p:blipFill>
          <a:blip r:embed="rId4">
            <a:extLst/>
          </a:blip>
          <a:stretch>
            <a:fillRect/>
          </a:stretch>
        </p:blipFill>
        <p:spPr>
          <a:xfrm>
            <a:off x="279400" y="4203700"/>
            <a:ext cx="2730500" cy="469900"/>
          </a:xfrm>
          <a:prstGeom prst="rect">
            <a:avLst/>
          </a:prstGeom>
          <a:ln w="12700">
            <a:miter lim="400000"/>
          </a:ln>
        </p:spPr>
      </p:pic>
      <p:pic>
        <p:nvPicPr>
          <p:cNvPr id="1207" name="droppedImage.pdf"/>
          <p:cNvPicPr>
            <a:picLocks noChangeAspect="1"/>
          </p:cNvPicPr>
          <p:nvPr/>
        </p:nvPicPr>
        <p:blipFill>
          <a:blip r:embed="rId5">
            <a:extLst/>
          </a:blip>
          <a:stretch>
            <a:fillRect/>
          </a:stretch>
        </p:blipFill>
        <p:spPr>
          <a:xfrm>
            <a:off x="50800" y="5207000"/>
            <a:ext cx="4914900" cy="1371600"/>
          </a:xfrm>
          <a:prstGeom prst="rect">
            <a:avLst/>
          </a:prstGeom>
          <a:ln w="12700">
            <a:miter lim="400000"/>
          </a:ln>
        </p:spPr>
      </p:pic>
      <p:pic>
        <p:nvPicPr>
          <p:cNvPr id="1208" name="val1.pdf"/>
          <p:cNvPicPr>
            <a:picLocks noChangeAspect="1"/>
          </p:cNvPicPr>
          <p:nvPr/>
        </p:nvPicPr>
        <p:blipFill>
          <a:blip r:embed="rId6">
            <a:extLst/>
          </a:blip>
          <a:stretch>
            <a:fillRect/>
          </a:stretch>
        </p:blipFill>
        <p:spPr>
          <a:xfrm>
            <a:off x="5092700" y="3098800"/>
            <a:ext cx="7823200" cy="5076556"/>
          </a:xfrm>
          <a:prstGeom prst="rect">
            <a:avLst/>
          </a:prstGeom>
          <a:ln w="12700">
            <a:miter lim="400000"/>
          </a:ln>
        </p:spPr>
      </p:pic>
      <p:pic>
        <p:nvPicPr>
          <p:cNvPr id="1209" name="droppedImage.pdf"/>
          <p:cNvPicPr>
            <a:picLocks noChangeAspect="1"/>
          </p:cNvPicPr>
          <p:nvPr/>
        </p:nvPicPr>
        <p:blipFill>
          <a:blip r:embed="rId7">
            <a:extLst/>
          </a:blip>
          <a:stretch>
            <a:fillRect/>
          </a:stretch>
        </p:blipFill>
        <p:spPr>
          <a:xfrm>
            <a:off x="50800" y="6946900"/>
            <a:ext cx="3759200" cy="1371600"/>
          </a:xfrm>
          <a:prstGeom prst="rect">
            <a:avLst/>
          </a:prstGeom>
          <a:ln w="12700">
            <a:miter lim="400000"/>
          </a:ln>
        </p:spPr>
      </p:pic>
      <p:pic>
        <p:nvPicPr>
          <p:cNvPr id="1210" name="val2.pdf"/>
          <p:cNvPicPr>
            <a:picLocks noChangeAspect="1"/>
          </p:cNvPicPr>
          <p:nvPr/>
        </p:nvPicPr>
        <p:blipFill>
          <a:blip r:embed="rId8">
            <a:extLst/>
          </a:blip>
          <a:stretch>
            <a:fillRect/>
          </a:stretch>
        </p:blipFill>
        <p:spPr>
          <a:xfrm>
            <a:off x="5080000" y="3098800"/>
            <a:ext cx="7828508" cy="5080000"/>
          </a:xfrm>
          <a:prstGeom prst="rect">
            <a:avLst/>
          </a:prstGeom>
          <a:ln w="12700">
            <a:miter lim="400000"/>
          </a:ln>
        </p:spPr>
      </p:pic>
      <p:pic>
        <p:nvPicPr>
          <p:cNvPr id="1211" name="val3.pdf"/>
          <p:cNvPicPr>
            <a:picLocks noChangeAspect="1"/>
          </p:cNvPicPr>
          <p:nvPr/>
        </p:nvPicPr>
        <p:blipFill>
          <a:blip r:embed="rId9">
            <a:extLst/>
          </a:blip>
          <a:stretch>
            <a:fillRect/>
          </a:stretch>
        </p:blipFill>
        <p:spPr>
          <a:xfrm>
            <a:off x="5080000" y="3098800"/>
            <a:ext cx="7828508" cy="5080000"/>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0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2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2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2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19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20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193"/>
                                        </p:tgtEl>
                                        <p:attrNameLst>
                                          <p:attrName>style.visibility</p:attrName>
                                        </p:attrNameLst>
                                      </p:cBhvr>
                                      <p:to>
                                        <p:strVal val="visible"/>
                                      </p:to>
                                    </p:set>
                                  </p:childTnLst>
                                </p:cTn>
                              </p:par>
                            </p:childTnLst>
                          </p:cTn>
                        </p:par>
                        <p:par>
                          <p:cTn id="31" fill="hold">
                            <p:stCondLst>
                              <p:cond delay="0"/>
                            </p:stCondLst>
                            <p:childTnLst>
                              <p:par>
                                <p:cTn id="32" presetClass="entr" nodeType="afterEffect" presetSubtype="0" presetID="1" grpId="8" fill="hold">
                                  <p:stCondLst>
                                    <p:cond delay="0"/>
                                  </p:stCondLst>
                                  <p:iterate type="el" backwards="0">
                                    <p:tmAbs val="0"/>
                                  </p:iterate>
                                  <p:childTnLst>
                                    <p:set>
                                      <p:cBhvr>
                                        <p:cTn id="33" fill="hold"/>
                                        <p:tgtEl>
                                          <p:spTgt spid="1208"/>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Class="entr" nodeType="clickEffect" presetSubtype="0" presetID="1" grpId="9" fill="hold">
                                  <p:stCondLst>
                                    <p:cond delay="0"/>
                                  </p:stCondLst>
                                  <p:iterate type="el" backwards="0">
                                    <p:tmAbs val="0"/>
                                  </p:iterate>
                                  <p:childTnLst>
                                    <p:set>
                                      <p:cBhvr>
                                        <p:cTn id="37" fill="hold"/>
                                        <p:tgtEl>
                                          <p:spTgt spid="1192"/>
                                        </p:tgtEl>
                                        <p:attrNameLst>
                                          <p:attrName>style.visibility</p:attrName>
                                        </p:attrNameLst>
                                      </p:cBhvr>
                                      <p:to>
                                        <p:strVal val="visible"/>
                                      </p:to>
                                    </p:set>
                                  </p:childTnLst>
                                </p:cTn>
                              </p:par>
                            </p:childTnLst>
                          </p:cTn>
                        </p:par>
                        <p:par>
                          <p:cTn id="38" fill="hold">
                            <p:stCondLst>
                              <p:cond delay="0"/>
                            </p:stCondLst>
                            <p:childTnLst>
                              <p:par>
                                <p:cTn id="39" presetClass="entr" nodeType="afterEffect" presetSubtype="0" presetID="1" grpId="10" fill="hold">
                                  <p:stCondLst>
                                    <p:cond delay="0"/>
                                  </p:stCondLst>
                                  <p:iterate type="el" backwards="0">
                                    <p:tmAbs val="0"/>
                                  </p:iterate>
                                  <p:childTnLst>
                                    <p:set>
                                      <p:cBhvr>
                                        <p:cTn id="40" fill="hold"/>
                                        <p:tgtEl>
                                          <p:spTgt spid="121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0" presetID="1" grpId="11" fill="hold">
                                  <p:stCondLst>
                                    <p:cond delay="0"/>
                                  </p:stCondLst>
                                  <p:iterate type="el" backwards="0">
                                    <p:tmAbs val="0"/>
                                  </p:iterate>
                                  <p:childTnLst>
                                    <p:set>
                                      <p:cBhvr>
                                        <p:cTn id="44" fill="hold"/>
                                        <p:tgtEl>
                                          <p:spTgt spid="121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10" grpId="10"/>
      <p:bldP build="whole" bldLvl="1" animBg="1" rev="0" advAuto="0" spid="1208" grpId="8"/>
      <p:bldP build="whole" bldLvl="1" animBg="1" rev="0" advAuto="0" spid="1201" grpId="2"/>
      <p:bldP build="whole" bldLvl="1" animBg="1" rev="0" advAuto="0" spid="1192" grpId="9"/>
      <p:bldP build="whole" bldLvl="1" animBg="1" rev="0" advAuto="0" spid="1199" grpId="5"/>
      <p:bldP build="whole" bldLvl="1" animBg="1" rev="0" advAuto="0" spid="1205" grpId="1"/>
      <p:bldP build="whole" bldLvl="1" animBg="1" rev="0" advAuto="0" spid="1206" grpId="3"/>
      <p:bldP build="whole" bldLvl="1" animBg="1" rev="0" advAuto="0" spid="1209" grpId="6"/>
      <p:bldP build="whole" bldLvl="1" animBg="1" rev="0" advAuto="0" spid="1193" grpId="7"/>
      <p:bldP build="whole" bldLvl="1" animBg="1" rev="0" advAuto="0" spid="1207" grpId="4"/>
      <p:bldP build="whole" bldLvl="1" animBg="1" rev="0" advAuto="0" spid="1211" grpId="11"/>
    </p:bldLst>
  </p:timing>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0" name="Shape 260"/>
          <p:cNvSpPr/>
          <p:nvPr/>
        </p:nvSpPr>
        <p:spPr>
          <a:xfrm>
            <a:off x="4406900" y="1841500"/>
            <a:ext cx="3797300" cy="7112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La logique</a:t>
            </a:r>
          </a:p>
        </p:txBody>
      </p:sp>
      <p:grpSp>
        <p:nvGrpSpPr>
          <p:cNvPr id="263" name="Group 263"/>
          <p:cNvGrpSpPr/>
          <p:nvPr/>
        </p:nvGrpSpPr>
        <p:grpSpPr>
          <a:xfrm>
            <a:off x="4347157" y="5041900"/>
            <a:ext cx="2345743" cy="622300"/>
            <a:chOff x="0" y="0"/>
            <a:chExt cx="2345742" cy="622300"/>
          </a:xfrm>
        </p:grpSpPr>
        <p:pic>
          <p:nvPicPr>
            <p:cNvPr id="261" name="droppedImage.pdf"/>
            <p:cNvPicPr>
              <a:picLocks noChangeAspect="1"/>
            </p:cNvPicPr>
            <p:nvPr/>
          </p:nvPicPr>
          <p:blipFill>
            <a:blip r:embed="rId2">
              <a:extLst/>
            </a:blip>
            <a:stretch>
              <a:fillRect/>
            </a:stretch>
          </p:blipFill>
          <p:spPr>
            <a:xfrm>
              <a:off x="2079042" y="165100"/>
              <a:ext cx="266701" cy="342900"/>
            </a:xfrm>
            <a:prstGeom prst="rect">
              <a:avLst/>
            </a:prstGeom>
            <a:ln w="12700" cap="flat">
              <a:noFill/>
              <a:miter lim="400000"/>
            </a:ln>
            <a:effectLst/>
          </p:spPr>
        </p:pic>
        <p:sp>
          <p:nvSpPr>
            <p:cNvPr id="262" name="Shape 262"/>
            <p:cNvSpPr/>
            <p:nvPr/>
          </p:nvSpPr>
          <p:spPr>
            <a:xfrm>
              <a:off x="0" y="0"/>
              <a:ext cx="196520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Pour tous:</a:t>
              </a:r>
            </a:p>
          </p:txBody>
        </p:sp>
      </p:grpSp>
      <p:grpSp>
        <p:nvGrpSpPr>
          <p:cNvPr id="266" name="Group 266"/>
          <p:cNvGrpSpPr/>
          <p:nvPr/>
        </p:nvGrpSpPr>
        <p:grpSpPr>
          <a:xfrm>
            <a:off x="4388259" y="6096000"/>
            <a:ext cx="1987141" cy="622300"/>
            <a:chOff x="0" y="0"/>
            <a:chExt cx="1987140" cy="622300"/>
          </a:xfrm>
        </p:grpSpPr>
        <p:pic>
          <p:nvPicPr>
            <p:cNvPr id="264" name="droppedImage.pdf"/>
            <p:cNvPicPr>
              <a:picLocks noChangeAspect="1"/>
            </p:cNvPicPr>
            <p:nvPr/>
          </p:nvPicPr>
          <p:blipFill>
            <a:blip r:embed="rId3">
              <a:extLst/>
            </a:blip>
            <a:stretch>
              <a:fillRect/>
            </a:stretch>
          </p:blipFill>
          <p:spPr>
            <a:xfrm>
              <a:off x="1771240" y="177800"/>
              <a:ext cx="215901" cy="330200"/>
            </a:xfrm>
            <a:prstGeom prst="rect">
              <a:avLst/>
            </a:prstGeom>
            <a:ln w="12700" cap="flat">
              <a:noFill/>
              <a:miter lim="400000"/>
            </a:ln>
            <a:effectLst/>
          </p:spPr>
        </p:pic>
        <p:sp>
          <p:nvSpPr>
            <p:cNvPr id="265" name="Shape 265"/>
            <p:cNvSpPr/>
            <p:nvPr/>
          </p:nvSpPr>
          <p:spPr>
            <a:xfrm>
              <a:off x="0" y="0"/>
              <a:ext cx="162899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Il existe:</a:t>
              </a:r>
            </a:p>
          </p:txBody>
        </p:sp>
      </p:grpSp>
      <p:grpSp>
        <p:nvGrpSpPr>
          <p:cNvPr id="269" name="Group 269"/>
          <p:cNvGrpSpPr/>
          <p:nvPr/>
        </p:nvGrpSpPr>
        <p:grpSpPr>
          <a:xfrm>
            <a:off x="4367807" y="3136900"/>
            <a:ext cx="3099793" cy="622300"/>
            <a:chOff x="0" y="0"/>
            <a:chExt cx="3099792" cy="622300"/>
          </a:xfrm>
        </p:grpSpPr>
        <p:pic>
          <p:nvPicPr>
            <p:cNvPr id="267" name="droppedImage.pdf"/>
            <p:cNvPicPr>
              <a:picLocks noChangeAspect="1"/>
            </p:cNvPicPr>
            <p:nvPr/>
          </p:nvPicPr>
          <p:blipFill>
            <a:blip r:embed="rId4">
              <a:extLst/>
            </a:blip>
            <a:stretch>
              <a:fillRect/>
            </a:stretch>
          </p:blipFill>
          <p:spPr>
            <a:xfrm>
              <a:off x="2401292" y="215900"/>
              <a:ext cx="698501" cy="266700"/>
            </a:xfrm>
            <a:prstGeom prst="rect">
              <a:avLst/>
            </a:prstGeom>
            <a:ln w="12700" cap="flat">
              <a:noFill/>
              <a:miter lim="400000"/>
            </a:ln>
            <a:effectLst/>
          </p:spPr>
        </p:pic>
        <p:sp>
          <p:nvSpPr>
            <p:cNvPr id="268" name="Shape 268"/>
            <p:cNvSpPr/>
            <p:nvPr/>
          </p:nvSpPr>
          <p:spPr>
            <a:xfrm>
              <a:off x="0" y="0"/>
              <a:ext cx="1923902"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Si ... alors</a:t>
              </a:r>
            </a:p>
          </p:txBody>
        </p:sp>
      </p:grpSp>
      <p:grpSp>
        <p:nvGrpSpPr>
          <p:cNvPr id="272" name="Group 272"/>
          <p:cNvGrpSpPr/>
          <p:nvPr/>
        </p:nvGrpSpPr>
        <p:grpSpPr>
          <a:xfrm>
            <a:off x="4358927" y="4076700"/>
            <a:ext cx="4302473" cy="622300"/>
            <a:chOff x="0" y="0"/>
            <a:chExt cx="4302472" cy="622300"/>
          </a:xfrm>
        </p:grpSpPr>
        <p:pic>
          <p:nvPicPr>
            <p:cNvPr id="270" name="droppedImage.pdf"/>
            <p:cNvPicPr>
              <a:picLocks noChangeAspect="1"/>
            </p:cNvPicPr>
            <p:nvPr/>
          </p:nvPicPr>
          <p:blipFill>
            <a:blip r:embed="rId5">
              <a:extLst/>
            </a:blip>
            <a:stretch>
              <a:fillRect/>
            </a:stretch>
          </p:blipFill>
          <p:spPr>
            <a:xfrm>
              <a:off x="3502372" y="228600"/>
              <a:ext cx="800101" cy="266700"/>
            </a:xfrm>
            <a:prstGeom prst="rect">
              <a:avLst/>
            </a:prstGeom>
            <a:ln w="12700" cap="flat">
              <a:noFill/>
              <a:miter lim="400000"/>
            </a:ln>
            <a:effectLst/>
          </p:spPr>
        </p:pic>
        <p:sp>
          <p:nvSpPr>
            <p:cNvPr id="271" name="Shape 271"/>
            <p:cNvSpPr/>
            <p:nvPr/>
          </p:nvSpPr>
          <p:spPr>
            <a:xfrm>
              <a:off x="0" y="0"/>
              <a:ext cx="3262462"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Si et seulement si</a:t>
              </a: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6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6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66"/>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69" grpId="2"/>
      <p:bldP build="whole" bldLvl="1" animBg="1" rev="0" advAuto="0" spid="272" grpId="3"/>
      <p:bldP build="whole" bldLvl="1" animBg="1" rev="0" advAuto="0" spid="260" grpId="1"/>
      <p:bldP build="whole" bldLvl="1" animBg="1" rev="0" advAuto="0" spid="263" grpId="4"/>
      <p:bldP build="whole" bldLvl="1" animBg="1" rev="0" advAuto="0" spid="266" grpId="5"/>
    </p:bldLst>
  </p:timing>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13" name="Shape 1213"/>
          <p:cNvSpPr/>
          <p:nvPr>
            <p:ph type="body" idx="13"/>
          </p:nvPr>
        </p:nvSpPr>
        <p:spPr>
          <a:prstGeom prst="roundRect">
            <a:avLst>
              <a:gd name="adj" fmla="val 50000"/>
            </a:avLst>
          </a:prstGeom>
        </p:spPr>
        <p:txBody>
          <a:bodyPr/>
          <a:lstStyle/>
          <a:p>
            <a:pPr/>
            <a:r>
              <a:t>Aujourd’hui, nous avons vu</a:t>
            </a:r>
          </a:p>
        </p:txBody>
      </p:sp>
      <p:sp>
        <p:nvSpPr>
          <p:cNvPr id="1214" name="Shape 1214"/>
          <p:cNvSpPr/>
          <p:nvPr>
            <p:ph type="body" idx="14"/>
          </p:nvPr>
        </p:nvSpPr>
        <p:spPr>
          <a:xfrm>
            <a:off x="254000" y="1473200"/>
            <a:ext cx="5753100" cy="977900"/>
          </a:xfrm>
          <a:prstGeom prst="rect">
            <a:avLst/>
          </a:prstGeom>
        </p:spPr>
        <p:txBody>
          <a:bodyPr>
            <a:noAutofit/>
          </a:bodyPr>
          <a:lstStyle/>
          <a:p>
            <a:pPr lvl="1" marL="635000" indent="-635000">
              <a:lnSpc>
                <a:spcPct val="200000"/>
              </a:lnSpc>
              <a:spcBef>
                <a:spcPts val="0"/>
              </a:spcBef>
              <a:buClr>
                <a:srgbClr val="008B81"/>
              </a:buClr>
              <a:buSzPct val="125000"/>
              <a:buFont typeface="Lucida Grande"/>
              <a:buChar char="✓"/>
              <a:defRPr sz="3600">
                <a:solidFill>
                  <a:srgbClr val="000000"/>
                </a:solidFill>
                <a:latin typeface="+mn-lt"/>
                <a:ea typeface="+mn-ea"/>
                <a:cs typeface="+mn-cs"/>
                <a:sym typeface="Baskerville"/>
              </a:defRPr>
            </a:pPr>
            <a:r>
              <a:t>Les ensembles de nombres</a:t>
            </a:r>
          </a:p>
        </p:txBody>
      </p:sp>
      <p:grpSp>
        <p:nvGrpSpPr>
          <p:cNvPr id="1217" name="Group 1217"/>
          <p:cNvGrpSpPr/>
          <p:nvPr/>
        </p:nvGrpSpPr>
        <p:grpSpPr>
          <a:xfrm>
            <a:off x="685800" y="2578100"/>
            <a:ext cx="2514601" cy="283660"/>
            <a:chOff x="0" y="0"/>
            <a:chExt cx="2514600" cy="283659"/>
          </a:xfrm>
        </p:grpSpPr>
        <p:pic>
          <p:nvPicPr>
            <p:cNvPr id="1215" name="droppedImage.pdf"/>
            <p:cNvPicPr>
              <a:picLocks noChangeAspect="1"/>
            </p:cNvPicPr>
            <p:nvPr/>
          </p:nvPicPr>
          <p:blipFill>
            <a:blip r:embed="rId2">
              <a:extLst/>
            </a:blip>
            <a:stretch>
              <a:fillRect/>
            </a:stretch>
          </p:blipFill>
          <p:spPr>
            <a:xfrm>
              <a:off x="0" y="45998"/>
              <a:ext cx="191662" cy="199329"/>
            </a:xfrm>
            <a:prstGeom prst="rect">
              <a:avLst/>
            </a:prstGeom>
            <a:ln w="12700" cap="flat">
              <a:noFill/>
              <a:miter lim="400000"/>
            </a:ln>
            <a:effectLst/>
          </p:spPr>
        </p:pic>
        <p:pic>
          <p:nvPicPr>
            <p:cNvPr id="1216" name="droppedImage.pdf"/>
            <p:cNvPicPr>
              <a:picLocks noChangeAspect="1"/>
            </p:cNvPicPr>
            <p:nvPr/>
          </p:nvPicPr>
          <p:blipFill>
            <a:blip r:embed="rId3">
              <a:extLst/>
            </a:blip>
            <a:stretch>
              <a:fillRect/>
            </a:stretch>
          </p:blipFill>
          <p:spPr>
            <a:xfrm>
              <a:off x="306658" y="0"/>
              <a:ext cx="2207943" cy="283660"/>
            </a:xfrm>
            <a:prstGeom prst="rect">
              <a:avLst/>
            </a:prstGeom>
            <a:ln w="12700" cap="flat">
              <a:noFill/>
              <a:miter lim="400000"/>
            </a:ln>
            <a:effectLst/>
          </p:spPr>
        </p:pic>
      </p:grpSp>
      <p:grpSp>
        <p:nvGrpSpPr>
          <p:cNvPr id="1220" name="Group 1220"/>
          <p:cNvGrpSpPr/>
          <p:nvPr/>
        </p:nvGrpSpPr>
        <p:grpSpPr>
          <a:xfrm>
            <a:off x="685799" y="3225800"/>
            <a:ext cx="3479805" cy="283597"/>
            <a:chOff x="0" y="0"/>
            <a:chExt cx="3479803" cy="283596"/>
          </a:xfrm>
        </p:grpSpPr>
        <p:pic>
          <p:nvPicPr>
            <p:cNvPr id="1218" name="droppedImage.pdf"/>
            <p:cNvPicPr>
              <a:picLocks noChangeAspect="1"/>
            </p:cNvPicPr>
            <p:nvPr/>
          </p:nvPicPr>
          <p:blipFill>
            <a:blip r:embed="rId4">
              <a:extLst/>
            </a:blip>
            <a:stretch>
              <a:fillRect/>
            </a:stretch>
          </p:blipFill>
          <p:spPr>
            <a:xfrm>
              <a:off x="360243" y="0"/>
              <a:ext cx="3119561" cy="283597"/>
            </a:xfrm>
            <a:prstGeom prst="rect">
              <a:avLst/>
            </a:prstGeom>
            <a:ln w="12700" cap="flat">
              <a:noFill/>
              <a:miter lim="400000"/>
            </a:ln>
            <a:effectLst/>
          </p:spPr>
        </p:pic>
        <p:pic>
          <p:nvPicPr>
            <p:cNvPr id="1219" name="droppedImage.pdf"/>
            <p:cNvPicPr>
              <a:picLocks noChangeAspect="1"/>
            </p:cNvPicPr>
            <p:nvPr/>
          </p:nvPicPr>
          <p:blipFill>
            <a:blip r:embed="rId5">
              <a:extLst/>
            </a:blip>
            <a:stretch>
              <a:fillRect/>
            </a:stretch>
          </p:blipFill>
          <p:spPr>
            <a:xfrm>
              <a:off x="0" y="45988"/>
              <a:ext cx="176290" cy="199285"/>
            </a:xfrm>
            <a:prstGeom prst="rect">
              <a:avLst/>
            </a:prstGeom>
            <a:ln w="12700" cap="flat">
              <a:noFill/>
              <a:miter lim="400000"/>
            </a:ln>
            <a:effectLst/>
          </p:spPr>
        </p:pic>
      </p:grpSp>
      <p:grpSp>
        <p:nvGrpSpPr>
          <p:cNvPr id="1223" name="Group 1223"/>
          <p:cNvGrpSpPr/>
          <p:nvPr/>
        </p:nvGrpSpPr>
        <p:grpSpPr>
          <a:xfrm>
            <a:off x="685800" y="3911599"/>
            <a:ext cx="3563010" cy="685802"/>
            <a:chOff x="0" y="0"/>
            <a:chExt cx="3563009" cy="685800"/>
          </a:xfrm>
        </p:grpSpPr>
        <p:pic>
          <p:nvPicPr>
            <p:cNvPr id="1221" name="droppedImage.pdf"/>
            <p:cNvPicPr>
              <a:picLocks noChangeAspect="1"/>
            </p:cNvPicPr>
            <p:nvPr/>
          </p:nvPicPr>
          <p:blipFill>
            <a:blip r:embed="rId6">
              <a:extLst/>
            </a:blip>
            <a:stretch>
              <a:fillRect/>
            </a:stretch>
          </p:blipFill>
          <p:spPr>
            <a:xfrm>
              <a:off x="0" y="212834"/>
              <a:ext cx="204952" cy="260132"/>
            </a:xfrm>
            <a:prstGeom prst="rect">
              <a:avLst/>
            </a:prstGeom>
            <a:ln w="12700" cap="flat">
              <a:noFill/>
              <a:miter lim="400000"/>
            </a:ln>
            <a:effectLst/>
          </p:spPr>
        </p:pic>
        <p:pic>
          <p:nvPicPr>
            <p:cNvPr id="1222" name="droppedImage.pdf"/>
            <p:cNvPicPr>
              <a:picLocks noChangeAspect="1"/>
            </p:cNvPicPr>
            <p:nvPr/>
          </p:nvPicPr>
          <p:blipFill>
            <a:blip r:embed="rId7">
              <a:extLst/>
            </a:blip>
            <a:stretch>
              <a:fillRect/>
            </a:stretch>
          </p:blipFill>
          <p:spPr>
            <a:xfrm>
              <a:off x="465082" y="0"/>
              <a:ext cx="3097928" cy="685801"/>
            </a:xfrm>
            <a:prstGeom prst="rect">
              <a:avLst/>
            </a:prstGeom>
            <a:ln w="12700" cap="flat">
              <a:noFill/>
              <a:miter lim="400000"/>
            </a:ln>
            <a:effectLst/>
          </p:spPr>
        </p:pic>
      </p:grpSp>
      <p:grpSp>
        <p:nvGrpSpPr>
          <p:cNvPr id="1228" name="Group 1228"/>
          <p:cNvGrpSpPr/>
          <p:nvPr/>
        </p:nvGrpSpPr>
        <p:grpSpPr>
          <a:xfrm>
            <a:off x="683792" y="4813300"/>
            <a:ext cx="3850117" cy="457201"/>
            <a:chOff x="0" y="0"/>
            <a:chExt cx="3850115" cy="457200"/>
          </a:xfrm>
        </p:grpSpPr>
        <p:pic>
          <p:nvPicPr>
            <p:cNvPr id="1224" name="droppedImage.pdf"/>
            <p:cNvPicPr>
              <a:picLocks noChangeAspect="1"/>
            </p:cNvPicPr>
            <p:nvPr/>
          </p:nvPicPr>
          <p:blipFill>
            <a:blip r:embed="rId8">
              <a:extLst/>
            </a:blip>
            <a:stretch>
              <a:fillRect/>
            </a:stretch>
          </p:blipFill>
          <p:spPr>
            <a:xfrm>
              <a:off x="0" y="102636"/>
              <a:ext cx="233266" cy="242597"/>
            </a:xfrm>
            <a:prstGeom prst="rect">
              <a:avLst/>
            </a:prstGeom>
            <a:ln w="12700" cap="flat">
              <a:noFill/>
              <a:miter lim="400000"/>
            </a:ln>
            <a:effectLst/>
          </p:spPr>
        </p:pic>
        <p:grpSp>
          <p:nvGrpSpPr>
            <p:cNvPr id="1227" name="Group 1227"/>
            <p:cNvGrpSpPr/>
            <p:nvPr/>
          </p:nvGrpSpPr>
          <p:grpSpPr>
            <a:xfrm>
              <a:off x="382555" y="0"/>
              <a:ext cx="3467561" cy="457201"/>
              <a:chOff x="0" y="0"/>
              <a:chExt cx="3467560" cy="457200"/>
            </a:xfrm>
          </p:grpSpPr>
          <p:sp>
            <p:nvSpPr>
              <p:cNvPr id="1225" name="Shape 1225"/>
              <p:cNvSpPr/>
              <p:nvPr/>
            </p:nvSpPr>
            <p:spPr>
              <a:xfrm>
                <a:off x="351766" y="0"/>
                <a:ext cx="3115795" cy="4572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2400"/>
                </a:lvl1pPr>
              </a:lstStyle>
              <a:p>
                <a:pPr/>
                <a:r>
                  <a:t>Les nombres à virgule.</a:t>
                </a:r>
              </a:p>
            </p:txBody>
          </p:sp>
          <p:pic>
            <p:nvPicPr>
              <p:cNvPr id="1226" name="droppedImage.pdf"/>
              <p:cNvPicPr>
                <a:picLocks noChangeAspect="1"/>
              </p:cNvPicPr>
              <p:nvPr/>
            </p:nvPicPr>
            <p:blipFill>
              <a:blip r:embed="rId9">
                <a:extLst/>
              </a:blip>
              <a:stretch>
                <a:fillRect/>
              </a:stretch>
            </p:blipFill>
            <p:spPr>
              <a:xfrm>
                <a:off x="0" y="195943"/>
                <a:ext cx="233266" cy="83976"/>
              </a:xfrm>
              <a:prstGeom prst="rect">
                <a:avLst/>
              </a:prstGeom>
              <a:ln w="12700" cap="flat">
                <a:noFill/>
                <a:miter lim="400000"/>
              </a:ln>
              <a:effectLst/>
            </p:spPr>
          </p:pic>
        </p:grpSp>
      </p:grpSp>
      <p:grpSp>
        <p:nvGrpSpPr>
          <p:cNvPr id="1249" name="Group 1249"/>
          <p:cNvGrpSpPr/>
          <p:nvPr/>
        </p:nvGrpSpPr>
        <p:grpSpPr>
          <a:xfrm>
            <a:off x="6007100" y="2574388"/>
            <a:ext cx="2418453" cy="1943103"/>
            <a:chOff x="0" y="0"/>
            <a:chExt cx="2418452" cy="1943101"/>
          </a:xfrm>
        </p:grpSpPr>
        <p:grpSp>
          <p:nvGrpSpPr>
            <p:cNvPr id="1242" name="Group 1242"/>
            <p:cNvGrpSpPr/>
            <p:nvPr/>
          </p:nvGrpSpPr>
          <p:grpSpPr>
            <a:xfrm>
              <a:off x="0" y="-1"/>
              <a:ext cx="2418453" cy="1943103"/>
              <a:chOff x="0" y="0"/>
              <a:chExt cx="2418452" cy="1943101"/>
            </a:xfrm>
          </p:grpSpPr>
          <p:grpSp>
            <p:nvGrpSpPr>
              <p:cNvPr id="1235" name="Group 1235"/>
              <p:cNvGrpSpPr/>
              <p:nvPr/>
            </p:nvGrpSpPr>
            <p:grpSpPr>
              <a:xfrm>
                <a:off x="0" y="-1"/>
                <a:ext cx="583765" cy="1943103"/>
                <a:chOff x="0" y="0"/>
                <a:chExt cx="583764" cy="1943101"/>
              </a:xfrm>
            </p:grpSpPr>
            <p:sp>
              <p:nvSpPr>
                <p:cNvPr id="1229" name="Shape 1229"/>
                <p:cNvSpPr/>
                <p:nvPr/>
              </p:nvSpPr>
              <p:spPr>
                <a:xfrm>
                  <a:off x="0" y="212657"/>
                  <a:ext cx="583765" cy="1730445"/>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230" name="droppedImage.pdf"/>
                <p:cNvPicPr>
                  <a:picLocks noChangeAspect="1"/>
                </p:cNvPicPr>
                <p:nvPr/>
              </p:nvPicPr>
              <p:blipFill>
                <a:blip r:embed="rId10">
                  <a:extLst/>
                </a:blip>
                <a:stretch>
                  <a:fillRect/>
                </a:stretch>
              </p:blipFill>
              <p:spPr>
                <a:xfrm>
                  <a:off x="237675" y="0"/>
                  <a:ext cx="108415" cy="112584"/>
                </a:xfrm>
                <a:prstGeom prst="rect">
                  <a:avLst/>
                </a:prstGeom>
                <a:ln w="12700" cap="flat">
                  <a:noFill/>
                  <a:miter lim="400000"/>
                </a:ln>
                <a:effectLst/>
              </p:spPr>
            </p:pic>
            <p:pic>
              <p:nvPicPr>
                <p:cNvPr id="1231" name="droppedImage.pdf"/>
                <p:cNvPicPr>
                  <a:picLocks noChangeAspect="1"/>
                </p:cNvPicPr>
                <p:nvPr/>
              </p:nvPicPr>
              <p:blipFill>
                <a:blip r:embed="rId11">
                  <a:extLst/>
                </a:blip>
                <a:stretch>
                  <a:fillRect/>
                </a:stretch>
              </p:blipFill>
              <p:spPr>
                <a:xfrm>
                  <a:off x="266863" y="437823"/>
                  <a:ext cx="50038" cy="104245"/>
                </a:xfrm>
                <a:prstGeom prst="rect">
                  <a:avLst/>
                </a:prstGeom>
                <a:ln w="12700" cap="flat">
                  <a:noFill/>
                  <a:miter lim="400000"/>
                </a:ln>
                <a:effectLst/>
              </p:spPr>
            </p:pic>
            <p:pic>
              <p:nvPicPr>
                <p:cNvPr id="1232" name="droppedImage.pdf"/>
                <p:cNvPicPr>
                  <a:picLocks noChangeAspect="1"/>
                </p:cNvPicPr>
                <p:nvPr/>
              </p:nvPicPr>
              <p:blipFill>
                <a:blip r:embed="rId12">
                  <a:extLst/>
                </a:blip>
                <a:stretch>
                  <a:fillRect/>
                </a:stretch>
              </p:blipFill>
              <p:spPr>
                <a:xfrm>
                  <a:off x="258524" y="788081"/>
                  <a:ext cx="66717" cy="104245"/>
                </a:xfrm>
                <a:prstGeom prst="rect">
                  <a:avLst/>
                </a:prstGeom>
                <a:ln w="12700" cap="flat">
                  <a:noFill/>
                  <a:miter lim="400000"/>
                </a:ln>
                <a:effectLst/>
              </p:spPr>
            </p:pic>
            <p:pic>
              <p:nvPicPr>
                <p:cNvPr id="1233" name="droppedImage.pdf"/>
                <p:cNvPicPr>
                  <a:picLocks noChangeAspect="1"/>
                </p:cNvPicPr>
                <p:nvPr/>
              </p:nvPicPr>
              <p:blipFill>
                <a:blip r:embed="rId13">
                  <a:extLst/>
                </a:blip>
                <a:stretch>
                  <a:fillRect/>
                </a:stretch>
              </p:blipFill>
              <p:spPr>
                <a:xfrm>
                  <a:off x="254354" y="1159189"/>
                  <a:ext cx="66717" cy="108415"/>
                </a:xfrm>
                <a:prstGeom prst="rect">
                  <a:avLst/>
                </a:prstGeom>
                <a:ln w="12700" cap="flat">
                  <a:noFill/>
                  <a:miter lim="400000"/>
                </a:ln>
                <a:effectLst/>
              </p:spPr>
            </p:pic>
            <p:pic>
              <p:nvPicPr>
                <p:cNvPr id="1234" name="droppedImage.pdf"/>
                <p:cNvPicPr>
                  <a:picLocks noChangeAspect="1"/>
                </p:cNvPicPr>
                <p:nvPr/>
              </p:nvPicPr>
              <p:blipFill>
                <a:blip r:embed="rId14">
                  <a:extLst/>
                </a:blip>
                <a:stretch>
                  <a:fillRect/>
                </a:stretch>
              </p:blipFill>
              <p:spPr>
                <a:xfrm>
                  <a:off x="250184" y="1555315"/>
                  <a:ext cx="70887" cy="108414"/>
                </a:xfrm>
                <a:prstGeom prst="rect">
                  <a:avLst/>
                </a:prstGeom>
                <a:ln w="12700" cap="flat">
                  <a:noFill/>
                  <a:miter lim="400000"/>
                </a:ln>
                <a:effectLst/>
              </p:spPr>
            </p:pic>
          </p:grpSp>
          <p:grpSp>
            <p:nvGrpSpPr>
              <p:cNvPr id="1241" name="Group 1241"/>
              <p:cNvGrpSpPr/>
              <p:nvPr/>
            </p:nvGrpSpPr>
            <p:grpSpPr>
              <a:xfrm>
                <a:off x="1834687" y="4169"/>
                <a:ext cx="583766" cy="1938933"/>
                <a:chOff x="0" y="0"/>
                <a:chExt cx="583764" cy="1938931"/>
              </a:xfrm>
            </p:grpSpPr>
            <p:sp>
              <p:nvSpPr>
                <p:cNvPr id="1236" name="Shape 1236"/>
                <p:cNvSpPr/>
                <p:nvPr/>
              </p:nvSpPr>
              <p:spPr>
                <a:xfrm>
                  <a:off x="0" y="208487"/>
                  <a:ext cx="583765" cy="1730445"/>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237" name="droppedImage.pdf"/>
                <p:cNvPicPr>
                  <a:picLocks noChangeAspect="1"/>
                </p:cNvPicPr>
                <p:nvPr/>
              </p:nvPicPr>
              <p:blipFill>
                <a:blip r:embed="rId15">
                  <a:extLst/>
                </a:blip>
                <a:stretch>
                  <a:fillRect/>
                </a:stretch>
              </p:blipFill>
              <p:spPr>
                <a:xfrm>
                  <a:off x="233505" y="0"/>
                  <a:ext cx="112585" cy="108414"/>
                </a:xfrm>
                <a:prstGeom prst="rect">
                  <a:avLst/>
                </a:prstGeom>
                <a:ln w="12700" cap="flat">
                  <a:noFill/>
                  <a:miter lim="400000"/>
                </a:ln>
                <a:effectLst/>
              </p:spPr>
            </p:pic>
            <p:pic>
              <p:nvPicPr>
                <p:cNvPr id="1238" name="droppedImage.pdf"/>
                <p:cNvPicPr>
                  <a:picLocks noChangeAspect="1"/>
                </p:cNvPicPr>
                <p:nvPr/>
              </p:nvPicPr>
              <p:blipFill>
                <a:blip r:embed="rId16">
                  <a:extLst/>
                </a:blip>
                <a:stretch>
                  <a:fillRect/>
                </a:stretch>
              </p:blipFill>
              <p:spPr>
                <a:xfrm>
                  <a:off x="254354" y="537897"/>
                  <a:ext cx="70887" cy="70886"/>
                </a:xfrm>
                <a:prstGeom prst="rect">
                  <a:avLst/>
                </a:prstGeom>
                <a:ln w="12700" cap="flat">
                  <a:noFill/>
                  <a:miter lim="400000"/>
                </a:ln>
                <a:effectLst/>
              </p:spPr>
            </p:pic>
            <p:pic>
              <p:nvPicPr>
                <p:cNvPr id="1239" name="droppedImage.pdf"/>
                <p:cNvPicPr>
                  <a:picLocks noChangeAspect="1"/>
                </p:cNvPicPr>
                <p:nvPr/>
              </p:nvPicPr>
              <p:blipFill>
                <a:blip r:embed="rId17">
                  <a:extLst/>
                </a:blip>
                <a:stretch>
                  <a:fillRect/>
                </a:stretch>
              </p:blipFill>
              <p:spPr>
                <a:xfrm>
                  <a:off x="262694" y="942362"/>
                  <a:ext cx="58377" cy="108414"/>
                </a:xfrm>
                <a:prstGeom prst="rect">
                  <a:avLst/>
                </a:prstGeom>
                <a:ln w="12700" cap="flat">
                  <a:noFill/>
                  <a:miter lim="400000"/>
                </a:ln>
                <a:effectLst/>
              </p:spPr>
            </p:pic>
            <p:pic>
              <p:nvPicPr>
                <p:cNvPr id="1240" name="droppedImage.pdf"/>
                <p:cNvPicPr>
                  <a:picLocks noChangeAspect="1"/>
                </p:cNvPicPr>
                <p:nvPr/>
              </p:nvPicPr>
              <p:blipFill>
                <a:blip r:embed="rId18">
                  <a:extLst/>
                </a:blip>
                <a:stretch>
                  <a:fillRect/>
                </a:stretch>
              </p:blipFill>
              <p:spPr>
                <a:xfrm>
                  <a:off x="258524" y="1367675"/>
                  <a:ext cx="62547" cy="70887"/>
                </a:xfrm>
                <a:prstGeom prst="rect">
                  <a:avLst/>
                </a:prstGeom>
                <a:ln w="12700" cap="flat">
                  <a:noFill/>
                  <a:miter lim="400000"/>
                </a:ln>
                <a:effectLst/>
              </p:spPr>
            </p:pic>
          </p:grpSp>
        </p:grpSp>
        <p:grpSp>
          <p:nvGrpSpPr>
            <p:cNvPr id="1248" name="Group 1248"/>
            <p:cNvGrpSpPr/>
            <p:nvPr/>
          </p:nvGrpSpPr>
          <p:grpSpPr>
            <a:xfrm>
              <a:off x="371106" y="237675"/>
              <a:ext cx="1658169" cy="1370455"/>
              <a:chOff x="0" y="0"/>
              <a:chExt cx="1658167" cy="1370454"/>
            </a:xfrm>
          </p:grpSpPr>
          <p:sp>
            <p:nvSpPr>
              <p:cNvPr id="1243" name="Shape 1243"/>
              <p:cNvSpPr/>
              <p:nvPr/>
            </p:nvSpPr>
            <p:spPr>
              <a:xfrm flipH="1" flipV="1">
                <a:off x="16678" y="258524"/>
                <a:ext cx="1641490" cy="483690"/>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44" name="Shape 1244"/>
              <p:cNvSpPr/>
              <p:nvPr/>
            </p:nvSpPr>
            <p:spPr>
              <a:xfrm flipH="1">
                <a:off x="12509" y="347478"/>
                <a:ext cx="1640099" cy="255745"/>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45" name="Shape 1245"/>
              <p:cNvSpPr/>
              <p:nvPr/>
            </p:nvSpPr>
            <p:spPr>
              <a:xfrm flipH="1">
                <a:off x="4169" y="380836"/>
                <a:ext cx="1631760" cy="601834"/>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46" name="Shape 1246"/>
              <p:cNvSpPr/>
              <p:nvPr/>
            </p:nvSpPr>
            <p:spPr>
              <a:xfrm flipH="1">
                <a:off x="0" y="1175867"/>
                <a:ext cx="1652608" cy="194588"/>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247" name="droppedImage.pdf"/>
              <p:cNvPicPr>
                <a:picLocks noChangeAspect="1"/>
              </p:cNvPicPr>
              <p:nvPr/>
            </p:nvPicPr>
            <p:blipFill>
              <a:blip r:embed="rId19">
                <a:extLst/>
              </a:blip>
              <a:stretch>
                <a:fillRect/>
              </a:stretch>
            </p:blipFill>
            <p:spPr>
              <a:xfrm>
                <a:off x="796420" y="0"/>
                <a:ext cx="79226" cy="137602"/>
              </a:xfrm>
              <a:prstGeom prst="rect">
                <a:avLst/>
              </a:prstGeom>
              <a:ln w="12700" cap="flat">
                <a:noFill/>
                <a:miter lim="400000"/>
              </a:ln>
              <a:effectLst/>
            </p:spPr>
          </p:pic>
        </p:grpSp>
      </p:grpSp>
      <p:sp>
        <p:nvSpPr>
          <p:cNvPr id="1250" name="Shape 1250"/>
          <p:cNvSpPr/>
          <p:nvPr/>
        </p:nvSpPr>
        <p:spPr>
          <a:xfrm>
            <a:off x="6324600" y="1619250"/>
            <a:ext cx="3150047"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lvl="1" marL="635000" indent="-635000" algn="l">
              <a:lnSpc>
                <a:spcPct val="200000"/>
              </a:lnSpc>
              <a:buClr>
                <a:srgbClr val="4D7FD2"/>
              </a:buClr>
              <a:buSzPct val="125000"/>
              <a:buFont typeface="Lucida Grande"/>
              <a:buChar char="✓"/>
            </a:pPr>
            <a:r>
              <a:t>Les fonctions</a:t>
            </a:r>
          </a:p>
        </p:txBody>
      </p:sp>
      <p:grpSp>
        <p:nvGrpSpPr>
          <p:cNvPr id="1269" name="Group 1269"/>
          <p:cNvGrpSpPr/>
          <p:nvPr/>
        </p:nvGrpSpPr>
        <p:grpSpPr>
          <a:xfrm>
            <a:off x="876299" y="5537200"/>
            <a:ext cx="3283172" cy="2768602"/>
            <a:chOff x="0" y="0"/>
            <a:chExt cx="3283170" cy="2768601"/>
          </a:xfrm>
        </p:grpSpPr>
        <p:pic>
          <p:nvPicPr>
            <p:cNvPr id="1251" name="droppedImage.pdf"/>
            <p:cNvPicPr>
              <a:picLocks noChangeAspect="1"/>
            </p:cNvPicPr>
            <p:nvPr/>
          </p:nvPicPr>
          <p:blipFill>
            <a:blip r:embed="rId20">
              <a:extLst/>
            </a:blip>
            <a:stretch>
              <a:fillRect/>
            </a:stretch>
          </p:blipFill>
          <p:spPr>
            <a:xfrm>
              <a:off x="682362" y="16779"/>
              <a:ext cx="542535" cy="151016"/>
            </a:xfrm>
            <a:prstGeom prst="rect">
              <a:avLst/>
            </a:prstGeom>
            <a:ln w="12700" cap="flat">
              <a:noFill/>
              <a:miter lim="400000"/>
            </a:ln>
            <a:effectLst/>
          </p:spPr>
        </p:pic>
        <p:pic>
          <p:nvPicPr>
            <p:cNvPr id="1252" name="droppedImage.pdf"/>
            <p:cNvPicPr>
              <a:picLocks noChangeAspect="1"/>
            </p:cNvPicPr>
            <p:nvPr/>
          </p:nvPicPr>
          <p:blipFill>
            <a:blip r:embed="rId21">
              <a:extLst/>
            </a:blip>
            <a:stretch>
              <a:fillRect/>
            </a:stretch>
          </p:blipFill>
          <p:spPr>
            <a:xfrm>
              <a:off x="1359131" y="0"/>
              <a:ext cx="352368" cy="184574"/>
            </a:xfrm>
            <a:prstGeom prst="rect">
              <a:avLst/>
            </a:prstGeom>
            <a:ln w="12700" cap="flat">
              <a:noFill/>
              <a:miter lim="400000"/>
            </a:ln>
            <a:effectLst/>
          </p:spPr>
        </p:pic>
        <p:pic>
          <p:nvPicPr>
            <p:cNvPr id="1253" name="droppedImage.pdf"/>
            <p:cNvPicPr>
              <a:picLocks noChangeAspect="1"/>
            </p:cNvPicPr>
            <p:nvPr/>
          </p:nvPicPr>
          <p:blipFill>
            <a:blip r:embed="rId22">
              <a:extLst/>
            </a:blip>
            <a:stretch>
              <a:fillRect/>
            </a:stretch>
          </p:blipFill>
          <p:spPr>
            <a:xfrm>
              <a:off x="1856919" y="5593"/>
              <a:ext cx="341183" cy="151015"/>
            </a:xfrm>
            <a:prstGeom prst="rect">
              <a:avLst/>
            </a:prstGeom>
            <a:ln w="12700" cap="flat">
              <a:noFill/>
              <a:miter lim="400000"/>
            </a:ln>
            <a:effectLst/>
          </p:spPr>
        </p:pic>
        <p:grpSp>
          <p:nvGrpSpPr>
            <p:cNvPr id="1256" name="Group 1256"/>
            <p:cNvGrpSpPr/>
            <p:nvPr/>
          </p:nvGrpSpPr>
          <p:grpSpPr>
            <a:xfrm>
              <a:off x="0" y="257284"/>
              <a:ext cx="3283171" cy="2511318"/>
              <a:chOff x="0" y="0"/>
              <a:chExt cx="3283170" cy="2511317"/>
            </a:xfrm>
          </p:grpSpPr>
          <p:sp>
            <p:nvSpPr>
              <p:cNvPr id="1254" name="Shape 1254"/>
              <p:cNvSpPr/>
              <p:nvPr/>
            </p:nvSpPr>
            <p:spPr>
              <a:xfrm>
                <a:off x="0" y="61524"/>
                <a:ext cx="3076224" cy="2449794"/>
              </a:xfrm>
              <a:prstGeom prst="roundRect">
                <a:avLst>
                  <a:gd name="adj" fmla="val 7776"/>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255" name="droppedImage.pdf"/>
              <p:cNvPicPr>
                <a:picLocks noChangeAspect="1"/>
              </p:cNvPicPr>
              <p:nvPr/>
            </p:nvPicPr>
            <p:blipFill>
              <a:blip r:embed="rId23">
                <a:extLst/>
              </a:blip>
              <a:stretch>
                <a:fillRect/>
              </a:stretch>
            </p:blipFill>
            <p:spPr>
              <a:xfrm>
                <a:off x="3143341" y="0"/>
                <a:ext cx="139830" cy="145422"/>
              </a:xfrm>
              <a:prstGeom prst="rect">
                <a:avLst/>
              </a:prstGeom>
              <a:ln w="12700" cap="flat">
                <a:noFill/>
                <a:miter lim="400000"/>
              </a:ln>
              <a:effectLst/>
            </p:spPr>
          </p:pic>
        </p:grpSp>
        <p:grpSp>
          <p:nvGrpSpPr>
            <p:cNvPr id="1259" name="Group 1259"/>
            <p:cNvGrpSpPr/>
            <p:nvPr/>
          </p:nvGrpSpPr>
          <p:grpSpPr>
            <a:xfrm>
              <a:off x="123048" y="581685"/>
              <a:ext cx="2198103" cy="1733872"/>
              <a:chOff x="0" y="0"/>
              <a:chExt cx="2198101" cy="1733870"/>
            </a:xfrm>
          </p:grpSpPr>
          <p:sp>
            <p:nvSpPr>
              <p:cNvPr id="1257" name="Shape 1257"/>
              <p:cNvSpPr/>
              <p:nvPr/>
            </p:nvSpPr>
            <p:spPr>
              <a:xfrm>
                <a:off x="0" y="190166"/>
                <a:ext cx="2035902" cy="1543705"/>
              </a:xfrm>
              <a:prstGeom prst="roundRect">
                <a:avLst>
                  <a:gd name="adj" fmla="val 12340"/>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258" name="droppedImage.pdf"/>
              <p:cNvPicPr>
                <a:picLocks noChangeAspect="1"/>
              </p:cNvPicPr>
              <p:nvPr/>
            </p:nvPicPr>
            <p:blipFill>
              <a:blip r:embed="rId24">
                <a:extLst/>
              </a:blip>
              <a:stretch>
                <a:fillRect/>
              </a:stretch>
            </p:blipFill>
            <p:spPr>
              <a:xfrm>
                <a:off x="2052680" y="0"/>
                <a:ext cx="145422" cy="184574"/>
              </a:xfrm>
              <a:prstGeom prst="rect">
                <a:avLst/>
              </a:prstGeom>
              <a:ln w="12700" cap="flat">
                <a:noFill/>
                <a:miter lim="400000"/>
              </a:ln>
              <a:effectLst/>
            </p:spPr>
          </p:pic>
        </p:grpSp>
        <p:grpSp>
          <p:nvGrpSpPr>
            <p:cNvPr id="1262" name="Group 1262"/>
            <p:cNvGrpSpPr/>
            <p:nvPr/>
          </p:nvGrpSpPr>
          <p:grpSpPr>
            <a:xfrm>
              <a:off x="173387" y="917273"/>
              <a:ext cx="1292015" cy="1174559"/>
              <a:chOff x="0" y="0"/>
              <a:chExt cx="1292014" cy="1174557"/>
            </a:xfrm>
          </p:grpSpPr>
          <p:sp>
            <p:nvSpPr>
              <p:cNvPr id="1260" name="Shape 1260"/>
              <p:cNvSpPr/>
              <p:nvPr/>
            </p:nvSpPr>
            <p:spPr>
              <a:xfrm>
                <a:off x="0" y="156607"/>
                <a:ext cx="1118628" cy="1017951"/>
              </a:xfrm>
              <a:prstGeom prst="roundRect">
                <a:avLst>
                  <a:gd name="adj" fmla="val 18714"/>
                </a:avLst>
              </a:prstGeom>
              <a:solidFill>
                <a:srgbClr val="FF4013"/>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261" name="droppedImage.pdf"/>
              <p:cNvPicPr>
                <a:picLocks noChangeAspect="1"/>
              </p:cNvPicPr>
              <p:nvPr/>
            </p:nvPicPr>
            <p:blipFill>
              <a:blip r:embed="rId25">
                <a:extLst/>
              </a:blip>
              <a:stretch>
                <a:fillRect/>
              </a:stretch>
            </p:blipFill>
            <p:spPr>
              <a:xfrm>
                <a:off x="1163372" y="0"/>
                <a:ext cx="128643" cy="145422"/>
              </a:xfrm>
              <a:prstGeom prst="rect">
                <a:avLst/>
              </a:prstGeom>
              <a:ln w="12700" cap="flat">
                <a:noFill/>
                <a:miter lim="400000"/>
              </a:ln>
              <a:effectLst/>
            </p:spPr>
          </p:pic>
        </p:grpSp>
        <p:grpSp>
          <p:nvGrpSpPr>
            <p:cNvPr id="1265" name="Group 1265"/>
            <p:cNvGrpSpPr/>
            <p:nvPr/>
          </p:nvGrpSpPr>
          <p:grpSpPr>
            <a:xfrm>
              <a:off x="206945" y="1252861"/>
              <a:ext cx="738295" cy="626432"/>
              <a:chOff x="0" y="0"/>
              <a:chExt cx="738293" cy="626431"/>
            </a:xfrm>
          </p:grpSpPr>
          <p:sp>
            <p:nvSpPr>
              <p:cNvPr id="1263" name="Shape 1263"/>
              <p:cNvSpPr/>
              <p:nvPr/>
            </p:nvSpPr>
            <p:spPr>
              <a:xfrm>
                <a:off x="0" y="67117"/>
                <a:ext cx="559314" cy="559315"/>
              </a:xfrm>
              <a:prstGeom prst="roundRect">
                <a:avLst>
                  <a:gd name="adj" fmla="val 34060"/>
                </a:avLst>
              </a:prstGeom>
              <a:solidFill>
                <a:srgbClr val="FFFC41"/>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264" name="droppedImage.pdf"/>
              <p:cNvPicPr>
                <a:picLocks noChangeAspect="1"/>
              </p:cNvPicPr>
              <p:nvPr/>
            </p:nvPicPr>
            <p:blipFill>
              <a:blip r:embed="rId26">
                <a:extLst/>
              </a:blip>
              <a:stretch>
                <a:fillRect/>
              </a:stretch>
            </p:blipFill>
            <p:spPr>
              <a:xfrm>
                <a:off x="598465" y="0"/>
                <a:ext cx="139829" cy="145422"/>
              </a:xfrm>
              <a:prstGeom prst="rect">
                <a:avLst/>
              </a:prstGeom>
              <a:ln w="12700" cap="flat">
                <a:noFill/>
                <a:miter lim="400000"/>
              </a:ln>
              <a:effectLst/>
            </p:spPr>
          </p:pic>
        </p:grpSp>
        <p:pic>
          <p:nvPicPr>
            <p:cNvPr id="1266" name="droppedImage.pdf"/>
            <p:cNvPicPr>
              <a:picLocks noChangeAspect="1"/>
            </p:cNvPicPr>
            <p:nvPr/>
          </p:nvPicPr>
          <p:blipFill>
            <a:blip r:embed="rId27">
              <a:extLst/>
            </a:blip>
            <a:stretch>
              <a:fillRect/>
            </a:stretch>
          </p:blipFill>
          <p:spPr>
            <a:xfrm>
              <a:off x="2634364" y="2354708"/>
              <a:ext cx="257286" cy="206947"/>
            </a:xfrm>
            <a:prstGeom prst="rect">
              <a:avLst/>
            </a:prstGeom>
            <a:ln w="12700" cap="flat">
              <a:noFill/>
              <a:miter lim="400000"/>
            </a:ln>
            <a:effectLst/>
          </p:spPr>
        </p:pic>
        <p:pic>
          <p:nvPicPr>
            <p:cNvPr id="1267" name="droppedImage.pdf"/>
            <p:cNvPicPr>
              <a:picLocks noChangeAspect="1"/>
            </p:cNvPicPr>
            <p:nvPr/>
          </p:nvPicPr>
          <p:blipFill>
            <a:blip r:embed="rId28">
              <a:extLst/>
            </a:blip>
            <a:stretch>
              <a:fillRect/>
            </a:stretch>
          </p:blipFill>
          <p:spPr>
            <a:xfrm>
              <a:off x="1907258" y="1767429"/>
              <a:ext cx="106270" cy="413893"/>
            </a:xfrm>
            <a:prstGeom prst="rect">
              <a:avLst/>
            </a:prstGeom>
            <a:ln w="12700" cap="flat">
              <a:noFill/>
              <a:miter lim="400000"/>
            </a:ln>
            <a:effectLst/>
          </p:spPr>
        </p:pic>
        <p:pic>
          <p:nvPicPr>
            <p:cNvPr id="1268" name="droppedImage.pdf"/>
            <p:cNvPicPr>
              <a:picLocks noChangeAspect="1"/>
            </p:cNvPicPr>
            <p:nvPr/>
          </p:nvPicPr>
          <p:blipFill>
            <a:blip r:embed="rId29">
              <a:extLst/>
            </a:blip>
            <a:stretch>
              <a:fillRect/>
            </a:stretch>
          </p:blipFill>
          <p:spPr>
            <a:xfrm>
              <a:off x="956425" y="1856919"/>
              <a:ext cx="229320" cy="139830"/>
            </a:xfrm>
            <a:prstGeom prst="rect">
              <a:avLst/>
            </a:prstGeom>
            <a:ln w="12700" cap="flat">
              <a:noFill/>
              <a:miter lim="400000"/>
            </a:ln>
            <a:effectLst/>
          </p:spPr>
        </p:pic>
      </p:grpSp>
      <p:grpSp>
        <p:nvGrpSpPr>
          <p:cNvPr id="1301" name="Group 1301"/>
          <p:cNvGrpSpPr/>
          <p:nvPr/>
        </p:nvGrpSpPr>
        <p:grpSpPr>
          <a:xfrm>
            <a:off x="254000" y="8664378"/>
            <a:ext cx="4546600" cy="982369"/>
            <a:chOff x="0" y="1791562"/>
            <a:chExt cx="4546598" cy="982368"/>
          </a:xfrm>
        </p:grpSpPr>
        <p:grpSp>
          <p:nvGrpSpPr>
            <p:cNvPr id="1273" name="Group 1273"/>
            <p:cNvGrpSpPr/>
            <p:nvPr/>
          </p:nvGrpSpPr>
          <p:grpSpPr>
            <a:xfrm>
              <a:off x="-1" y="2197733"/>
              <a:ext cx="4546600" cy="354221"/>
              <a:chOff x="0" y="2197733"/>
              <a:chExt cx="4546598" cy="354219"/>
            </a:xfrm>
          </p:grpSpPr>
          <p:sp>
            <p:nvSpPr>
              <p:cNvPr id="1270" name="Shape 1270"/>
              <p:cNvSpPr/>
              <p:nvPr/>
            </p:nvSpPr>
            <p:spPr>
              <a:xfrm flipH="1" flipV="1">
                <a:off x="-1" y="2273299"/>
                <a:ext cx="4546600" cy="1"/>
              </a:xfrm>
              <a:prstGeom prst="line">
                <a:avLst/>
              </a:prstGeom>
              <a:noFill/>
              <a:ln w="508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71" name="Shape 1271"/>
              <p:cNvSpPr/>
              <p:nvPr/>
            </p:nvSpPr>
            <p:spPr>
              <a:xfrm flipH="1" flipV="1">
                <a:off x="2271724" y="2197733"/>
                <a:ext cx="1" cy="149768"/>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272" name="droppedImage.pdf"/>
              <p:cNvPicPr>
                <a:picLocks noChangeAspect="1"/>
              </p:cNvPicPr>
              <p:nvPr/>
            </p:nvPicPr>
            <p:blipFill>
              <a:blip r:embed="rId30">
                <a:extLst/>
              </a:blip>
              <a:stretch>
                <a:fillRect/>
              </a:stretch>
            </p:blipFill>
            <p:spPr>
              <a:xfrm>
                <a:off x="2233941" y="2429157"/>
                <a:ext cx="75568" cy="122797"/>
              </a:xfrm>
              <a:prstGeom prst="rect">
                <a:avLst/>
              </a:prstGeom>
              <a:ln w="12700" cap="flat">
                <a:noFill/>
                <a:miter lim="400000"/>
              </a:ln>
              <a:effectLst/>
            </p:spPr>
          </p:pic>
        </p:grpSp>
        <p:grpSp>
          <p:nvGrpSpPr>
            <p:cNvPr id="1276" name="Group 1276"/>
            <p:cNvGrpSpPr/>
            <p:nvPr/>
          </p:nvGrpSpPr>
          <p:grpSpPr>
            <a:xfrm>
              <a:off x="4269520" y="2197734"/>
              <a:ext cx="56677" cy="363666"/>
              <a:chOff x="66120" y="0"/>
              <a:chExt cx="56675" cy="363665"/>
            </a:xfrm>
          </p:grpSpPr>
          <p:sp>
            <p:nvSpPr>
              <p:cNvPr id="1274" name="Shape 1274"/>
              <p:cNvSpPr/>
              <p:nvPr/>
            </p:nvSpPr>
            <p:spPr>
              <a:xfrm flipH="1" flipV="1">
                <a:off x="74883"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275" name="droppedImage.pdf"/>
              <p:cNvPicPr>
                <a:picLocks noChangeAspect="1"/>
              </p:cNvPicPr>
              <p:nvPr/>
            </p:nvPicPr>
            <p:blipFill>
              <a:blip r:embed="rId31">
                <a:extLst/>
              </a:blip>
              <a:stretch>
                <a:fillRect/>
              </a:stretch>
            </p:blipFill>
            <p:spPr>
              <a:xfrm>
                <a:off x="66120" y="245592"/>
                <a:ext cx="56677" cy="118074"/>
              </a:xfrm>
              <a:prstGeom prst="rect">
                <a:avLst/>
              </a:prstGeom>
              <a:ln w="12700" cap="flat">
                <a:noFill/>
                <a:miter lim="400000"/>
              </a:ln>
              <a:effectLst/>
            </p:spPr>
          </p:pic>
        </p:grpSp>
        <p:grpSp>
          <p:nvGrpSpPr>
            <p:cNvPr id="1279" name="Group 1279"/>
            <p:cNvGrpSpPr/>
            <p:nvPr/>
          </p:nvGrpSpPr>
          <p:grpSpPr>
            <a:xfrm>
              <a:off x="3263538" y="2197734"/>
              <a:ext cx="89737" cy="571475"/>
              <a:chOff x="66120" y="0"/>
              <a:chExt cx="89735" cy="571474"/>
            </a:xfrm>
          </p:grpSpPr>
          <p:sp>
            <p:nvSpPr>
              <p:cNvPr id="1277" name="Shape 1277"/>
              <p:cNvSpPr/>
              <p:nvPr/>
            </p:nvSpPr>
            <p:spPr>
              <a:xfrm flipH="1" flipV="1">
                <a:off x="74883"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278" name="droppedImage.pdf"/>
              <p:cNvPicPr>
                <a:picLocks noChangeAspect="1"/>
              </p:cNvPicPr>
              <p:nvPr/>
            </p:nvPicPr>
            <p:blipFill>
              <a:blip r:embed="rId32">
                <a:extLst/>
              </a:blip>
              <a:stretch>
                <a:fillRect/>
              </a:stretch>
            </p:blipFill>
            <p:spPr>
              <a:xfrm>
                <a:off x="66120" y="221977"/>
                <a:ext cx="89737" cy="349498"/>
              </a:xfrm>
              <a:prstGeom prst="rect">
                <a:avLst/>
              </a:prstGeom>
              <a:ln w="12700" cap="flat">
                <a:noFill/>
                <a:miter lim="400000"/>
              </a:ln>
              <a:effectLst/>
            </p:spPr>
          </p:pic>
        </p:grpSp>
        <p:grpSp>
          <p:nvGrpSpPr>
            <p:cNvPr id="1283" name="Group 1283"/>
            <p:cNvGrpSpPr/>
            <p:nvPr/>
          </p:nvGrpSpPr>
          <p:grpSpPr>
            <a:xfrm>
              <a:off x="2752779" y="2197734"/>
              <a:ext cx="1096403" cy="571475"/>
              <a:chOff x="74883" y="0"/>
              <a:chExt cx="1096402" cy="571474"/>
            </a:xfrm>
          </p:grpSpPr>
          <p:sp>
            <p:nvSpPr>
              <p:cNvPr id="1280" name="Shape 1280"/>
              <p:cNvSpPr/>
              <p:nvPr/>
            </p:nvSpPr>
            <p:spPr>
              <a:xfrm flipH="1" flipV="1">
                <a:off x="74883"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81" name="Shape 1281"/>
              <p:cNvSpPr/>
              <p:nvPr/>
            </p:nvSpPr>
            <p:spPr>
              <a:xfrm flipH="1" flipV="1">
                <a:off x="1090312" y="-1"/>
                <a:ext cx="2"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282" name="droppedImage.pdf"/>
              <p:cNvPicPr>
                <a:picLocks noChangeAspect="1"/>
              </p:cNvPicPr>
              <p:nvPr/>
            </p:nvPicPr>
            <p:blipFill>
              <a:blip r:embed="rId33">
                <a:extLst/>
              </a:blip>
              <a:stretch>
                <a:fillRect/>
              </a:stretch>
            </p:blipFill>
            <p:spPr>
              <a:xfrm>
                <a:off x="1081550" y="221977"/>
                <a:ext cx="89737" cy="349498"/>
              </a:xfrm>
              <a:prstGeom prst="rect">
                <a:avLst/>
              </a:prstGeom>
              <a:ln w="12700" cap="flat">
                <a:noFill/>
                <a:miter lim="400000"/>
              </a:ln>
              <a:effectLst/>
            </p:spPr>
          </p:pic>
        </p:grpSp>
        <p:grpSp>
          <p:nvGrpSpPr>
            <p:cNvPr id="1289" name="Group 1289"/>
            <p:cNvGrpSpPr/>
            <p:nvPr/>
          </p:nvGrpSpPr>
          <p:grpSpPr>
            <a:xfrm>
              <a:off x="2507188" y="2197734"/>
              <a:ext cx="1516060" cy="576198"/>
              <a:chOff x="74883" y="0"/>
              <a:chExt cx="1516059" cy="576196"/>
            </a:xfrm>
          </p:grpSpPr>
          <p:sp>
            <p:nvSpPr>
              <p:cNvPr id="1284" name="Shape 1284"/>
              <p:cNvSpPr/>
              <p:nvPr/>
            </p:nvSpPr>
            <p:spPr>
              <a:xfrm flipH="1" flipV="1">
                <a:off x="561344"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85" name="Shape 1285"/>
              <p:cNvSpPr/>
              <p:nvPr/>
            </p:nvSpPr>
            <p:spPr>
              <a:xfrm flipH="1" flipV="1">
                <a:off x="74883"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86" name="Shape 1286"/>
              <p:cNvSpPr/>
              <p:nvPr/>
            </p:nvSpPr>
            <p:spPr>
              <a:xfrm flipH="1" flipV="1">
                <a:off x="1590942"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87" name="Shape 1287"/>
              <p:cNvSpPr/>
              <p:nvPr/>
            </p:nvSpPr>
            <p:spPr>
              <a:xfrm flipH="1" flipV="1">
                <a:off x="1104481"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pic>
            <p:nvPicPr>
              <p:cNvPr id="1288" name="droppedImage.pdf"/>
              <p:cNvPicPr>
                <a:picLocks noChangeAspect="1"/>
              </p:cNvPicPr>
              <p:nvPr/>
            </p:nvPicPr>
            <p:blipFill>
              <a:blip r:embed="rId34">
                <a:extLst/>
              </a:blip>
              <a:stretch>
                <a:fillRect/>
              </a:stretch>
            </p:blipFill>
            <p:spPr>
              <a:xfrm>
                <a:off x="1095718" y="221977"/>
                <a:ext cx="89737" cy="354220"/>
              </a:xfrm>
              <a:prstGeom prst="rect">
                <a:avLst/>
              </a:prstGeom>
              <a:ln w="12700" cap="flat">
                <a:noFill/>
                <a:miter lim="400000"/>
              </a:ln>
              <a:effectLst/>
            </p:spPr>
          </p:pic>
        </p:grpSp>
        <p:grpSp>
          <p:nvGrpSpPr>
            <p:cNvPr id="1300" name="Group 1300"/>
            <p:cNvGrpSpPr/>
            <p:nvPr/>
          </p:nvGrpSpPr>
          <p:grpSpPr>
            <a:xfrm>
              <a:off x="2379668" y="1791562"/>
              <a:ext cx="1761653" cy="555940"/>
              <a:chOff x="74883" y="0"/>
              <a:chExt cx="1761651" cy="555938"/>
            </a:xfrm>
          </p:grpSpPr>
          <p:pic>
            <p:nvPicPr>
              <p:cNvPr id="1290" name="droppedImage.pdf"/>
              <p:cNvPicPr>
                <a:picLocks noChangeAspect="1"/>
              </p:cNvPicPr>
              <p:nvPr/>
            </p:nvPicPr>
            <p:blipFill>
              <a:blip r:embed="rId35">
                <a:extLst/>
              </a:blip>
              <a:stretch>
                <a:fillRect/>
              </a:stretch>
            </p:blipFill>
            <p:spPr>
              <a:xfrm>
                <a:off x="1048489" y="0"/>
                <a:ext cx="174750" cy="354220"/>
              </a:xfrm>
              <a:prstGeom prst="rect">
                <a:avLst/>
              </a:prstGeom>
              <a:ln w="12700" cap="flat">
                <a:noFill/>
                <a:miter lim="400000"/>
              </a:ln>
              <a:effectLst/>
            </p:spPr>
          </p:pic>
          <p:grpSp>
            <p:nvGrpSpPr>
              <p:cNvPr id="1299" name="Group 1299"/>
              <p:cNvGrpSpPr/>
              <p:nvPr/>
            </p:nvGrpSpPr>
            <p:grpSpPr>
              <a:xfrm>
                <a:off x="74883" y="406171"/>
                <a:ext cx="1761653" cy="149768"/>
                <a:chOff x="74883" y="0"/>
                <a:chExt cx="1761651" cy="149767"/>
              </a:xfrm>
            </p:grpSpPr>
            <p:sp>
              <p:nvSpPr>
                <p:cNvPr id="1291" name="Shape 1291"/>
                <p:cNvSpPr/>
                <p:nvPr/>
              </p:nvSpPr>
              <p:spPr>
                <a:xfrm flipH="1" flipV="1">
                  <a:off x="561345"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2" name="Shape 1292"/>
                <p:cNvSpPr/>
                <p:nvPr/>
              </p:nvSpPr>
              <p:spPr>
                <a:xfrm flipH="1" flipV="1">
                  <a:off x="74883"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3" name="Shape 1293"/>
                <p:cNvSpPr/>
                <p:nvPr/>
              </p:nvSpPr>
              <p:spPr>
                <a:xfrm flipH="1" flipV="1">
                  <a:off x="811660"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4" name="Shape 1294"/>
                <p:cNvSpPr/>
                <p:nvPr/>
              </p:nvSpPr>
              <p:spPr>
                <a:xfrm flipH="1" flipV="1">
                  <a:off x="325198"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5" name="Shape 1295"/>
                <p:cNvSpPr/>
                <p:nvPr/>
              </p:nvSpPr>
              <p:spPr>
                <a:xfrm flipH="1" flipV="1">
                  <a:off x="1581497"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6" name="Shape 1296"/>
                <p:cNvSpPr/>
                <p:nvPr/>
              </p:nvSpPr>
              <p:spPr>
                <a:xfrm flipH="1" flipV="1">
                  <a:off x="1095035" y="-1"/>
                  <a:ext cx="2"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7" name="Shape 1297"/>
                <p:cNvSpPr/>
                <p:nvPr/>
              </p:nvSpPr>
              <p:spPr>
                <a:xfrm flipH="1" flipV="1">
                  <a:off x="1836534" y="-1"/>
                  <a:ext cx="2"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298" name="Shape 1298"/>
                <p:cNvSpPr/>
                <p:nvPr/>
              </p:nvSpPr>
              <p:spPr>
                <a:xfrm flipH="1" flipV="1">
                  <a:off x="1350073" y="-1"/>
                  <a:ext cx="1" cy="149769"/>
                </a:xfrm>
                <a:prstGeom prst="line">
                  <a:avLst/>
                </a:prstGeom>
                <a:noFill/>
                <a:ln w="50800" cap="flat">
                  <a:solidFill>
                    <a:srgbClr val="535353"/>
                  </a:solidFill>
                  <a:prstDash val="solid"/>
                  <a:miter lim="400000"/>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grpSp>
      </p:grpSp>
      <p:grpSp>
        <p:nvGrpSpPr>
          <p:cNvPr id="1334" name="Group 1334"/>
          <p:cNvGrpSpPr/>
          <p:nvPr/>
        </p:nvGrpSpPr>
        <p:grpSpPr>
          <a:xfrm>
            <a:off x="7327900" y="4978400"/>
            <a:ext cx="3314701" cy="1959609"/>
            <a:chOff x="0" y="0"/>
            <a:chExt cx="3314700" cy="1959608"/>
          </a:xfrm>
        </p:grpSpPr>
        <p:sp>
          <p:nvSpPr>
            <p:cNvPr id="1302" name="Shape 1302"/>
            <p:cNvSpPr/>
            <p:nvPr/>
          </p:nvSpPr>
          <p:spPr>
            <a:xfrm>
              <a:off x="0" y="275886"/>
              <a:ext cx="568003" cy="1683723"/>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303" name="droppedImage.pdf"/>
            <p:cNvPicPr>
              <a:picLocks noChangeAspect="1"/>
            </p:cNvPicPr>
            <p:nvPr/>
          </p:nvPicPr>
          <p:blipFill>
            <a:blip r:embed="rId10">
              <a:extLst/>
            </a:blip>
            <a:stretch>
              <a:fillRect/>
            </a:stretch>
          </p:blipFill>
          <p:spPr>
            <a:xfrm>
              <a:off x="231258" y="68971"/>
              <a:ext cx="105487" cy="109545"/>
            </a:xfrm>
            <a:prstGeom prst="rect">
              <a:avLst/>
            </a:prstGeom>
            <a:ln w="12700" cap="flat">
              <a:noFill/>
              <a:miter lim="400000"/>
            </a:ln>
            <a:effectLst/>
          </p:spPr>
        </p:pic>
        <p:pic>
          <p:nvPicPr>
            <p:cNvPr id="1304" name="droppedImage.pdf"/>
            <p:cNvPicPr>
              <a:picLocks noChangeAspect="1"/>
            </p:cNvPicPr>
            <p:nvPr/>
          </p:nvPicPr>
          <p:blipFill>
            <a:blip r:embed="rId11">
              <a:extLst/>
            </a:blip>
            <a:stretch>
              <a:fillRect/>
            </a:stretch>
          </p:blipFill>
          <p:spPr>
            <a:xfrm>
              <a:off x="259658" y="494973"/>
              <a:ext cx="48687" cy="101430"/>
            </a:xfrm>
            <a:prstGeom prst="rect">
              <a:avLst/>
            </a:prstGeom>
            <a:ln w="12700" cap="flat">
              <a:noFill/>
              <a:miter lim="400000"/>
            </a:ln>
            <a:effectLst/>
          </p:spPr>
        </p:pic>
        <p:pic>
          <p:nvPicPr>
            <p:cNvPr id="1305" name="droppedImage.pdf"/>
            <p:cNvPicPr>
              <a:picLocks noChangeAspect="1"/>
            </p:cNvPicPr>
            <p:nvPr/>
          </p:nvPicPr>
          <p:blipFill>
            <a:blip r:embed="rId12">
              <a:extLst/>
            </a:blip>
            <a:stretch>
              <a:fillRect/>
            </a:stretch>
          </p:blipFill>
          <p:spPr>
            <a:xfrm>
              <a:off x="251543" y="835774"/>
              <a:ext cx="64916" cy="101430"/>
            </a:xfrm>
            <a:prstGeom prst="rect">
              <a:avLst/>
            </a:prstGeom>
            <a:ln w="12700" cap="flat">
              <a:noFill/>
              <a:miter lim="400000"/>
            </a:ln>
            <a:effectLst/>
          </p:spPr>
        </p:pic>
        <p:pic>
          <p:nvPicPr>
            <p:cNvPr id="1306" name="droppedImage.pdf"/>
            <p:cNvPicPr>
              <a:picLocks noChangeAspect="1"/>
            </p:cNvPicPr>
            <p:nvPr/>
          </p:nvPicPr>
          <p:blipFill>
            <a:blip r:embed="rId13">
              <a:extLst/>
            </a:blip>
            <a:stretch>
              <a:fillRect/>
            </a:stretch>
          </p:blipFill>
          <p:spPr>
            <a:xfrm>
              <a:off x="247486" y="1196862"/>
              <a:ext cx="64916" cy="105487"/>
            </a:xfrm>
            <a:prstGeom prst="rect">
              <a:avLst/>
            </a:prstGeom>
            <a:ln w="12700" cap="flat">
              <a:noFill/>
              <a:miter lim="400000"/>
            </a:ln>
            <a:effectLst/>
          </p:spPr>
        </p:pic>
        <p:pic>
          <p:nvPicPr>
            <p:cNvPr id="1307" name="droppedImage.pdf"/>
            <p:cNvPicPr>
              <a:picLocks noChangeAspect="1"/>
            </p:cNvPicPr>
            <p:nvPr/>
          </p:nvPicPr>
          <p:blipFill>
            <a:blip r:embed="rId14">
              <a:extLst/>
            </a:blip>
            <a:stretch>
              <a:fillRect/>
            </a:stretch>
          </p:blipFill>
          <p:spPr>
            <a:xfrm>
              <a:off x="243429" y="1582292"/>
              <a:ext cx="68973" cy="105487"/>
            </a:xfrm>
            <a:prstGeom prst="rect">
              <a:avLst/>
            </a:prstGeom>
            <a:ln w="12700" cap="flat">
              <a:noFill/>
              <a:miter lim="400000"/>
            </a:ln>
            <a:effectLst/>
          </p:spPr>
        </p:pic>
        <p:sp>
          <p:nvSpPr>
            <p:cNvPr id="1308" name="Shape 1308"/>
            <p:cNvSpPr/>
            <p:nvPr/>
          </p:nvSpPr>
          <p:spPr>
            <a:xfrm>
              <a:off x="1375377" y="227200"/>
              <a:ext cx="568003" cy="1683723"/>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309" name="droppedImage.pdf"/>
            <p:cNvPicPr>
              <a:picLocks noChangeAspect="1"/>
            </p:cNvPicPr>
            <p:nvPr/>
          </p:nvPicPr>
          <p:blipFill>
            <a:blip r:embed="rId15">
              <a:extLst/>
            </a:blip>
            <a:stretch>
              <a:fillRect/>
            </a:stretch>
          </p:blipFill>
          <p:spPr>
            <a:xfrm>
              <a:off x="1602578" y="24342"/>
              <a:ext cx="109544" cy="105488"/>
            </a:xfrm>
            <a:prstGeom prst="rect">
              <a:avLst/>
            </a:prstGeom>
            <a:ln w="12700" cap="flat">
              <a:noFill/>
              <a:miter lim="400000"/>
            </a:ln>
            <a:effectLst/>
          </p:spPr>
        </p:pic>
        <p:pic>
          <p:nvPicPr>
            <p:cNvPr id="1310" name="droppedImage.pdf"/>
            <p:cNvPicPr>
              <a:picLocks noChangeAspect="1"/>
            </p:cNvPicPr>
            <p:nvPr/>
          </p:nvPicPr>
          <p:blipFill>
            <a:blip r:embed="rId16">
              <a:extLst/>
            </a:blip>
            <a:stretch>
              <a:fillRect/>
            </a:stretch>
          </p:blipFill>
          <p:spPr>
            <a:xfrm>
              <a:off x="1622864" y="547716"/>
              <a:ext cx="68972" cy="68973"/>
            </a:xfrm>
            <a:prstGeom prst="rect">
              <a:avLst/>
            </a:prstGeom>
            <a:ln w="12700" cap="flat">
              <a:noFill/>
              <a:miter lim="400000"/>
            </a:ln>
            <a:effectLst/>
          </p:spPr>
        </p:pic>
        <p:pic>
          <p:nvPicPr>
            <p:cNvPr id="1311" name="droppedImage.pdf"/>
            <p:cNvPicPr>
              <a:picLocks noChangeAspect="1"/>
            </p:cNvPicPr>
            <p:nvPr/>
          </p:nvPicPr>
          <p:blipFill>
            <a:blip r:embed="rId17">
              <a:extLst/>
            </a:blip>
            <a:stretch>
              <a:fillRect/>
            </a:stretch>
          </p:blipFill>
          <p:spPr>
            <a:xfrm>
              <a:off x="1630978" y="941260"/>
              <a:ext cx="56801" cy="105488"/>
            </a:xfrm>
            <a:prstGeom prst="rect">
              <a:avLst/>
            </a:prstGeom>
            <a:ln w="12700" cap="flat">
              <a:noFill/>
              <a:miter lim="400000"/>
            </a:ln>
            <a:effectLst/>
          </p:spPr>
        </p:pic>
        <p:pic>
          <p:nvPicPr>
            <p:cNvPr id="1312" name="droppedImage.pdf"/>
            <p:cNvPicPr>
              <a:picLocks noChangeAspect="1"/>
            </p:cNvPicPr>
            <p:nvPr/>
          </p:nvPicPr>
          <p:blipFill>
            <a:blip r:embed="rId18">
              <a:extLst/>
            </a:blip>
            <a:stretch>
              <a:fillRect/>
            </a:stretch>
          </p:blipFill>
          <p:spPr>
            <a:xfrm>
              <a:off x="1626921" y="1355091"/>
              <a:ext cx="60858" cy="68973"/>
            </a:xfrm>
            <a:prstGeom prst="rect">
              <a:avLst/>
            </a:prstGeom>
            <a:ln w="12700" cap="flat">
              <a:noFill/>
              <a:miter lim="400000"/>
            </a:ln>
            <a:effectLst/>
          </p:spPr>
        </p:pic>
        <p:sp>
          <p:nvSpPr>
            <p:cNvPr id="1313" name="Shape 1313"/>
            <p:cNvSpPr/>
            <p:nvPr/>
          </p:nvSpPr>
          <p:spPr>
            <a:xfrm>
              <a:off x="2746698" y="235315"/>
              <a:ext cx="568003" cy="1683722"/>
            </a:xfrm>
            <a:prstGeom prst="ellipse">
              <a:avLst/>
            </a:prstGeom>
            <a:solidFill>
              <a:srgbClr val="FFAA00"/>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314" name="droppedImage.pdf"/>
            <p:cNvPicPr>
              <a:picLocks noChangeAspect="1"/>
            </p:cNvPicPr>
            <p:nvPr/>
          </p:nvPicPr>
          <p:blipFill>
            <a:blip r:embed="rId36">
              <a:extLst/>
            </a:blip>
            <a:stretch>
              <a:fillRect/>
            </a:stretch>
          </p:blipFill>
          <p:spPr>
            <a:xfrm>
              <a:off x="2986069" y="0"/>
              <a:ext cx="109544" cy="109544"/>
            </a:xfrm>
            <a:prstGeom prst="rect">
              <a:avLst/>
            </a:prstGeom>
            <a:ln w="12700" cap="flat">
              <a:noFill/>
              <a:miter lim="400000"/>
            </a:ln>
            <a:effectLst/>
          </p:spPr>
        </p:pic>
        <p:sp>
          <p:nvSpPr>
            <p:cNvPr id="1315" name="Shape 1315"/>
            <p:cNvSpPr/>
            <p:nvPr/>
          </p:nvSpPr>
          <p:spPr>
            <a:xfrm>
              <a:off x="2933676" y="426001"/>
              <a:ext cx="214331" cy="1886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lnTo>
                    <a:pt x="16200" y="10800"/>
                  </a:lnTo>
                  <a:lnTo>
                    <a:pt x="21600" y="21600"/>
                  </a:lnTo>
                  <a:lnTo>
                    <a:pt x="10800" y="21600"/>
                  </a:lnTo>
                  <a:lnTo>
                    <a:pt x="0" y="21600"/>
                  </a:lnTo>
                  <a:lnTo>
                    <a:pt x="5400" y="10800"/>
                  </a:lnTo>
                  <a:close/>
                </a:path>
              </a:pathLst>
            </a:cu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316" name="Shape 1316"/>
            <p:cNvSpPr/>
            <p:nvPr/>
          </p:nvSpPr>
          <p:spPr>
            <a:xfrm>
              <a:off x="2913041" y="783031"/>
              <a:ext cx="247487" cy="251545"/>
            </a:xfrm>
            <a:prstGeom prst="star4">
              <a:avLst>
                <a:gd name="adj" fmla="val 2500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317" name="Shape 1317"/>
            <p:cNvSpPr/>
            <p:nvPr/>
          </p:nvSpPr>
          <p:spPr>
            <a:xfrm>
              <a:off x="2923154" y="1156290"/>
              <a:ext cx="235375" cy="227525"/>
            </a:xfrm>
            <a:prstGeom prst="star5">
              <a:avLst>
                <a:gd name="adj" fmla="val 25000"/>
                <a:gd name="hf" fmla="val 105146"/>
                <a:gd name="vf" fmla="val 110557"/>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sp>
          <p:nvSpPr>
            <p:cNvPr id="1318" name="Shape 1318"/>
            <p:cNvSpPr/>
            <p:nvPr/>
          </p:nvSpPr>
          <p:spPr>
            <a:xfrm>
              <a:off x="2925561" y="1480863"/>
              <a:ext cx="214331" cy="251545"/>
            </a:xfrm>
            <a:prstGeom prst="star6">
              <a:avLst>
                <a:gd name="adj" fmla="val 25000"/>
                <a:gd name="hf" fmla="val 115470"/>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grpSp>
          <p:nvGrpSpPr>
            <p:cNvPr id="1323" name="Group 1323"/>
            <p:cNvGrpSpPr/>
            <p:nvPr/>
          </p:nvGrpSpPr>
          <p:grpSpPr>
            <a:xfrm>
              <a:off x="377315" y="547717"/>
              <a:ext cx="1227969" cy="1081909"/>
              <a:chOff x="0" y="0"/>
              <a:chExt cx="1227967" cy="1081908"/>
            </a:xfrm>
          </p:grpSpPr>
          <p:sp>
            <p:nvSpPr>
              <p:cNvPr id="1319" name="Shape 1319"/>
              <p:cNvSpPr/>
              <p:nvPr/>
            </p:nvSpPr>
            <p:spPr>
              <a:xfrm flipH="1" flipV="1">
                <a:off x="16228" y="0"/>
                <a:ext cx="1184692" cy="447640"/>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20" name="Shape 1320"/>
              <p:cNvSpPr/>
              <p:nvPr/>
            </p:nvSpPr>
            <p:spPr>
              <a:xfrm flipH="1">
                <a:off x="12171" y="41923"/>
                <a:ext cx="1215797" cy="293469"/>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21" name="Shape 1321"/>
              <p:cNvSpPr/>
              <p:nvPr/>
            </p:nvSpPr>
            <p:spPr>
              <a:xfrm flipH="1">
                <a:off x="4057" y="74380"/>
                <a:ext cx="1196863" cy="630213"/>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22" name="Shape 1322"/>
              <p:cNvSpPr/>
              <p:nvPr/>
            </p:nvSpPr>
            <p:spPr>
              <a:xfrm flipH="1">
                <a:off x="0" y="837126"/>
                <a:ext cx="1222558" cy="244783"/>
              </a:xfrm>
              <a:prstGeom prst="line">
                <a:avLst/>
              </a:prstGeom>
              <a:noFill/>
              <a:ln w="38100" cap="flat">
                <a:solidFill>
                  <a:srgbClr val="535353"/>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1324" name="droppedImage.pdf"/>
            <p:cNvPicPr>
              <a:picLocks noChangeAspect="1"/>
            </p:cNvPicPr>
            <p:nvPr/>
          </p:nvPicPr>
          <p:blipFill>
            <a:blip r:embed="rId19">
              <a:extLst/>
            </a:blip>
            <a:stretch>
              <a:fillRect/>
            </a:stretch>
          </p:blipFill>
          <p:spPr>
            <a:xfrm>
              <a:off x="920975" y="105486"/>
              <a:ext cx="77087" cy="133887"/>
            </a:xfrm>
            <a:prstGeom prst="rect">
              <a:avLst/>
            </a:prstGeom>
            <a:ln w="12700" cap="flat">
              <a:noFill/>
              <a:miter lim="400000"/>
            </a:ln>
            <a:effectLst/>
          </p:spPr>
        </p:pic>
        <p:grpSp>
          <p:nvGrpSpPr>
            <p:cNvPr id="1328" name="Group 1328"/>
            <p:cNvGrpSpPr/>
            <p:nvPr/>
          </p:nvGrpSpPr>
          <p:grpSpPr>
            <a:xfrm>
              <a:off x="1740521" y="555830"/>
              <a:ext cx="1210388" cy="1039987"/>
              <a:chOff x="0" y="0"/>
              <a:chExt cx="1210386" cy="1039985"/>
            </a:xfrm>
          </p:grpSpPr>
          <p:sp>
            <p:nvSpPr>
              <p:cNvPr id="1325" name="Shape 1325"/>
              <p:cNvSpPr/>
              <p:nvPr/>
            </p:nvSpPr>
            <p:spPr>
              <a:xfrm flipH="1" flipV="1">
                <a:off x="12171" y="21637"/>
                <a:ext cx="1150882" cy="298879"/>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26" name="Shape 1326"/>
              <p:cNvSpPr/>
              <p:nvPr/>
            </p:nvSpPr>
            <p:spPr>
              <a:xfrm flipH="1">
                <a:off x="0" y="0"/>
                <a:ext cx="1210387" cy="434116"/>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27" name="Shape 1327"/>
              <p:cNvSpPr/>
              <p:nvPr/>
            </p:nvSpPr>
            <p:spPr>
              <a:xfrm flipH="1" flipV="1">
                <a:off x="4057" y="841184"/>
                <a:ext cx="1158996" cy="198802"/>
              </a:xfrm>
              <a:prstGeom prst="line">
                <a:avLst/>
              </a:prstGeom>
              <a:noFill/>
              <a:ln w="38100" cap="flat">
                <a:solidFill>
                  <a:srgbClr val="9929BD"/>
                </a:solidFill>
                <a:prstDash val="solid"/>
                <a:miter lim="400000"/>
                <a:head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pic>
          <p:nvPicPr>
            <p:cNvPr id="1329" name="droppedImage.pdf"/>
            <p:cNvPicPr>
              <a:picLocks noChangeAspect="1"/>
            </p:cNvPicPr>
            <p:nvPr/>
          </p:nvPicPr>
          <p:blipFill>
            <a:blip r:embed="rId37">
              <a:extLst/>
            </a:blip>
            <a:stretch>
              <a:fillRect/>
            </a:stretch>
          </p:blipFill>
          <p:spPr>
            <a:xfrm>
              <a:off x="2296352" y="117657"/>
              <a:ext cx="68973" cy="101430"/>
            </a:xfrm>
            <a:prstGeom prst="rect">
              <a:avLst/>
            </a:prstGeom>
            <a:ln w="12700" cap="flat">
              <a:noFill/>
              <a:miter lim="400000"/>
            </a:ln>
            <a:effectLst/>
          </p:spPr>
        </p:pic>
        <p:sp>
          <p:nvSpPr>
            <p:cNvPr id="1330" name="Shape 1330"/>
            <p:cNvSpPr/>
            <p:nvPr/>
          </p:nvSpPr>
          <p:spPr>
            <a:xfrm>
              <a:off x="405716" y="526078"/>
              <a:ext cx="2504621" cy="389488"/>
            </a:xfrm>
            <a:custGeom>
              <a:avLst/>
              <a:gdLst/>
              <a:ahLst/>
              <a:cxnLst>
                <a:cxn ang="0">
                  <a:pos x="wd2" y="hd2"/>
                </a:cxn>
                <a:cxn ang="5400000">
                  <a:pos x="wd2" y="hd2"/>
                </a:cxn>
                <a:cxn ang="10800000">
                  <a:pos x="wd2" y="hd2"/>
                </a:cxn>
                <a:cxn ang="16200000">
                  <a:pos x="wd2" y="hd2"/>
                </a:cxn>
              </a:cxnLst>
              <a:rect l="0" t="0" r="r" b="b"/>
              <a:pathLst>
                <a:path w="21600" h="21591" fill="norm" stroke="1" extrusionOk="0">
                  <a:moveTo>
                    <a:pt x="0" y="0"/>
                  </a:moveTo>
                  <a:cubicBezTo>
                    <a:pt x="0" y="0"/>
                    <a:pt x="8359" y="21582"/>
                    <a:pt x="10730" y="21591"/>
                  </a:cubicBezTo>
                  <a:cubicBezTo>
                    <a:pt x="13111" y="21600"/>
                    <a:pt x="21600" y="0"/>
                    <a:pt x="21600" y="0"/>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1331" name="Shape 1331"/>
            <p:cNvSpPr/>
            <p:nvPr/>
          </p:nvSpPr>
          <p:spPr>
            <a:xfrm>
              <a:off x="405716" y="526009"/>
              <a:ext cx="2493802" cy="346281"/>
            </a:xfrm>
            <a:custGeom>
              <a:avLst/>
              <a:gdLst/>
              <a:ahLst/>
              <a:cxnLst>
                <a:cxn ang="0">
                  <a:pos x="wd2" y="hd2"/>
                </a:cxn>
                <a:cxn ang="5400000">
                  <a:pos x="wd2" y="hd2"/>
                </a:cxn>
                <a:cxn ang="10800000">
                  <a:pos x="wd2" y="hd2"/>
                </a:cxn>
                <a:cxn ang="16200000">
                  <a:pos x="wd2" y="hd2"/>
                </a:cxn>
              </a:cxnLst>
              <a:rect l="0" t="0" r="r" b="b"/>
              <a:pathLst>
                <a:path w="21600" h="21285" fill="norm" stroke="1" extrusionOk="0">
                  <a:moveTo>
                    <a:pt x="0" y="21285"/>
                  </a:moveTo>
                  <a:cubicBezTo>
                    <a:pt x="0" y="21285"/>
                    <a:pt x="8455" y="334"/>
                    <a:pt x="10870" y="4"/>
                  </a:cubicBezTo>
                  <a:cubicBezTo>
                    <a:pt x="13208" y="-315"/>
                    <a:pt x="21600" y="17627"/>
                    <a:pt x="21600" y="17627"/>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1332" name="Shape 1332"/>
            <p:cNvSpPr/>
            <p:nvPr/>
          </p:nvSpPr>
          <p:spPr>
            <a:xfrm>
              <a:off x="421944" y="648510"/>
              <a:ext cx="2439707" cy="607858"/>
            </a:xfrm>
            <a:custGeom>
              <a:avLst/>
              <a:gdLst/>
              <a:ahLst/>
              <a:cxnLst>
                <a:cxn ang="0">
                  <a:pos x="wd2" y="hd2"/>
                </a:cxn>
                <a:cxn ang="5400000">
                  <a:pos x="wd2" y="hd2"/>
                </a:cxn>
                <a:cxn ang="10800000">
                  <a:pos x="wd2" y="hd2"/>
                </a:cxn>
                <a:cxn ang="16200000">
                  <a:pos x="wd2" y="hd2"/>
                </a:cxn>
              </a:cxnLst>
              <a:rect l="0" t="0" r="r" b="b"/>
              <a:pathLst>
                <a:path w="21600" h="20696" fill="norm" stroke="1" extrusionOk="0">
                  <a:moveTo>
                    <a:pt x="0" y="20696"/>
                  </a:moveTo>
                  <a:cubicBezTo>
                    <a:pt x="0" y="20696"/>
                    <a:pt x="8640" y="1201"/>
                    <a:pt x="11207" y="67"/>
                  </a:cubicBezTo>
                  <a:cubicBezTo>
                    <a:pt x="13406" y="-904"/>
                    <a:pt x="21600" y="8908"/>
                    <a:pt x="21600" y="8908"/>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sp>
          <p:nvSpPr>
            <p:cNvPr id="1333" name="Shape 1333"/>
            <p:cNvSpPr/>
            <p:nvPr/>
          </p:nvSpPr>
          <p:spPr>
            <a:xfrm>
              <a:off x="389487" y="1332046"/>
              <a:ext cx="2504621" cy="259714"/>
            </a:xfrm>
            <a:custGeom>
              <a:avLst/>
              <a:gdLst/>
              <a:ahLst/>
              <a:cxnLst>
                <a:cxn ang="0">
                  <a:pos x="wd2" y="hd2"/>
                </a:cxn>
                <a:cxn ang="5400000">
                  <a:pos x="wd2" y="hd2"/>
                </a:cxn>
                <a:cxn ang="10800000">
                  <a:pos x="wd2" y="hd2"/>
                </a:cxn>
                <a:cxn ang="16200000">
                  <a:pos x="wd2" y="hd2"/>
                </a:cxn>
              </a:cxnLst>
              <a:rect l="0" t="0" r="r" b="b"/>
              <a:pathLst>
                <a:path w="21600" h="21277" fill="norm" stroke="1" extrusionOk="0">
                  <a:moveTo>
                    <a:pt x="0" y="21277"/>
                  </a:moveTo>
                  <a:cubicBezTo>
                    <a:pt x="0" y="21277"/>
                    <a:pt x="8534" y="347"/>
                    <a:pt x="10963" y="4"/>
                  </a:cubicBezTo>
                  <a:cubicBezTo>
                    <a:pt x="13286" y="-323"/>
                    <a:pt x="21600" y="17288"/>
                    <a:pt x="21600" y="17288"/>
                  </a:cubicBezTo>
                </a:path>
              </a:pathLst>
            </a:custGeom>
            <a:noFill/>
            <a:ln w="38100" cap="flat">
              <a:solidFill>
                <a:srgbClr val="FF4013"/>
              </a:solidFill>
              <a:prstDash val="solid"/>
              <a:miter lim="400000"/>
              <a:tailEnd type="stealth" w="med" len="med"/>
            </a:ln>
            <a:effectLst/>
          </p:spPr>
          <p:txBody>
            <a:bodyPr wrap="square" lIns="50800" tIns="50800" rIns="50800" bIns="50800" numCol="1" anchor="ctr">
              <a:noAutofit/>
            </a:bodyPr>
            <a:lstStyle/>
            <a:p>
              <a:pPr>
                <a:defRPr sz="4200">
                  <a:solidFill>
                    <a:srgbClr val="535353"/>
                  </a:solidFill>
                  <a:latin typeface="Gill Sans Light"/>
                  <a:ea typeface="Gill Sans Light"/>
                  <a:cs typeface="Gill Sans Light"/>
                  <a:sym typeface="Gill Sans Light"/>
                </a:defRPr>
              </a:pPr>
            </a:p>
          </p:txBody>
        </p:sp>
      </p:grpSp>
      <p:grpSp>
        <p:nvGrpSpPr>
          <p:cNvPr id="1355" name="Group 1355"/>
          <p:cNvGrpSpPr/>
          <p:nvPr/>
        </p:nvGrpSpPr>
        <p:grpSpPr>
          <a:xfrm>
            <a:off x="9664700" y="2565400"/>
            <a:ext cx="2438401" cy="1959130"/>
            <a:chOff x="0" y="0"/>
            <a:chExt cx="2438400" cy="1959129"/>
          </a:xfrm>
        </p:grpSpPr>
        <p:grpSp>
          <p:nvGrpSpPr>
            <p:cNvPr id="1341" name="Group 1341"/>
            <p:cNvGrpSpPr/>
            <p:nvPr/>
          </p:nvGrpSpPr>
          <p:grpSpPr>
            <a:xfrm>
              <a:off x="0" y="0"/>
              <a:ext cx="588580" cy="1959130"/>
              <a:chOff x="0" y="0"/>
              <a:chExt cx="588579" cy="1959129"/>
            </a:xfrm>
          </p:grpSpPr>
          <p:sp>
            <p:nvSpPr>
              <p:cNvPr id="1335" name="Shape 1335"/>
              <p:cNvSpPr/>
              <p:nvPr/>
            </p:nvSpPr>
            <p:spPr>
              <a:xfrm>
                <a:off x="0" y="214411"/>
                <a:ext cx="588580" cy="1744719"/>
              </a:xfrm>
              <a:prstGeom prst="ellipse">
                <a:avLst/>
              </a:prstGeom>
              <a:solidFill>
                <a:srgbClr val="6995D7"/>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336" name="droppedImage.pdf"/>
              <p:cNvPicPr>
                <a:picLocks noChangeAspect="1"/>
              </p:cNvPicPr>
              <p:nvPr/>
            </p:nvPicPr>
            <p:blipFill>
              <a:blip r:embed="rId10">
                <a:extLst/>
              </a:blip>
              <a:stretch>
                <a:fillRect/>
              </a:stretch>
            </p:blipFill>
            <p:spPr>
              <a:xfrm>
                <a:off x="239636" y="0"/>
                <a:ext cx="109308" cy="113512"/>
              </a:xfrm>
              <a:prstGeom prst="rect">
                <a:avLst/>
              </a:prstGeom>
              <a:ln w="12700" cap="flat">
                <a:noFill/>
                <a:miter lim="400000"/>
              </a:ln>
              <a:effectLst/>
            </p:spPr>
          </p:pic>
          <p:pic>
            <p:nvPicPr>
              <p:cNvPr id="1337" name="droppedImage.pdf"/>
              <p:cNvPicPr>
                <a:picLocks noChangeAspect="1"/>
              </p:cNvPicPr>
              <p:nvPr/>
            </p:nvPicPr>
            <p:blipFill>
              <a:blip r:embed="rId11">
                <a:extLst/>
              </a:blip>
              <a:stretch>
                <a:fillRect/>
              </a:stretch>
            </p:blipFill>
            <p:spPr>
              <a:xfrm>
                <a:off x="269065" y="441434"/>
                <a:ext cx="50450" cy="105105"/>
              </a:xfrm>
              <a:prstGeom prst="rect">
                <a:avLst/>
              </a:prstGeom>
              <a:ln w="12700" cap="flat">
                <a:noFill/>
                <a:miter lim="400000"/>
              </a:ln>
              <a:effectLst/>
            </p:spPr>
          </p:pic>
          <p:pic>
            <p:nvPicPr>
              <p:cNvPr id="1338" name="droppedImage.pdf"/>
              <p:cNvPicPr>
                <a:picLocks noChangeAspect="1"/>
              </p:cNvPicPr>
              <p:nvPr/>
            </p:nvPicPr>
            <p:blipFill>
              <a:blip r:embed="rId12">
                <a:extLst/>
              </a:blip>
              <a:stretch>
                <a:fillRect/>
              </a:stretch>
            </p:blipFill>
            <p:spPr>
              <a:xfrm>
                <a:off x="260656" y="794582"/>
                <a:ext cx="67267" cy="105105"/>
              </a:xfrm>
              <a:prstGeom prst="rect">
                <a:avLst/>
              </a:prstGeom>
              <a:ln w="12700" cap="flat">
                <a:noFill/>
                <a:miter lim="400000"/>
              </a:ln>
              <a:effectLst/>
            </p:spPr>
          </p:pic>
          <p:pic>
            <p:nvPicPr>
              <p:cNvPr id="1339" name="droppedImage.pdf"/>
              <p:cNvPicPr>
                <a:picLocks noChangeAspect="1"/>
              </p:cNvPicPr>
              <p:nvPr/>
            </p:nvPicPr>
            <p:blipFill>
              <a:blip r:embed="rId13">
                <a:extLst/>
              </a:blip>
              <a:stretch>
                <a:fillRect/>
              </a:stretch>
            </p:blipFill>
            <p:spPr>
              <a:xfrm>
                <a:off x="256452" y="1168751"/>
                <a:ext cx="67267" cy="109309"/>
              </a:xfrm>
              <a:prstGeom prst="rect">
                <a:avLst/>
              </a:prstGeom>
              <a:ln w="12700" cap="flat">
                <a:noFill/>
                <a:miter lim="400000"/>
              </a:ln>
              <a:effectLst/>
            </p:spPr>
          </p:pic>
          <p:pic>
            <p:nvPicPr>
              <p:cNvPr id="1340" name="droppedImage.pdf"/>
              <p:cNvPicPr>
                <a:picLocks noChangeAspect="1"/>
              </p:cNvPicPr>
              <p:nvPr/>
            </p:nvPicPr>
            <p:blipFill>
              <a:blip r:embed="rId14">
                <a:extLst/>
              </a:blip>
              <a:stretch>
                <a:fillRect/>
              </a:stretch>
            </p:blipFill>
            <p:spPr>
              <a:xfrm>
                <a:off x="252248" y="1568144"/>
                <a:ext cx="71471" cy="109309"/>
              </a:xfrm>
              <a:prstGeom prst="rect">
                <a:avLst/>
              </a:prstGeom>
              <a:ln w="12700" cap="flat">
                <a:noFill/>
                <a:miter lim="400000"/>
              </a:ln>
              <a:effectLst/>
            </p:spPr>
          </p:pic>
        </p:grpSp>
        <p:grpSp>
          <p:nvGrpSpPr>
            <p:cNvPr id="1347" name="Group 1347"/>
            <p:cNvGrpSpPr/>
            <p:nvPr/>
          </p:nvGrpSpPr>
          <p:grpSpPr>
            <a:xfrm>
              <a:off x="1849820" y="4204"/>
              <a:ext cx="588581" cy="1954926"/>
              <a:chOff x="0" y="0"/>
              <a:chExt cx="588579" cy="1954925"/>
            </a:xfrm>
          </p:grpSpPr>
          <p:sp>
            <p:nvSpPr>
              <p:cNvPr id="1342" name="Shape 1342"/>
              <p:cNvSpPr/>
              <p:nvPr/>
            </p:nvSpPr>
            <p:spPr>
              <a:xfrm>
                <a:off x="0" y="210207"/>
                <a:ext cx="588580" cy="1744719"/>
              </a:xfrm>
              <a:prstGeom prst="ellipse">
                <a:avLst/>
              </a:prstGeom>
              <a:solidFill>
                <a:srgbClr val="96D35F"/>
              </a:solidFill>
              <a:ln w="25400" cap="flat">
                <a:noFill/>
                <a:miter lim="400000"/>
              </a:ln>
              <a:effectLst>
                <a:reflection blurRad="0" stA="71804" stPos="0" endA="0" endPos="40000" dist="0" dir="5400000" fadeDir="5400000" sx="100000" sy="-100000" kx="0" ky="0" algn="bl" rotWithShape="0"/>
              </a:effectLst>
            </p:spPr>
            <p:txBody>
              <a:bodyPr wrap="square" lIns="50800" tIns="50800" rIns="50800" bIns="50800" numCol="1" anchor="ctr">
                <a:noAutofit/>
              </a:bodyPr>
              <a:lstStyle/>
              <a:p>
                <a:pPr>
                  <a:defRPr sz="4000"/>
                </a:pPr>
              </a:p>
            </p:txBody>
          </p:sp>
          <p:pic>
            <p:nvPicPr>
              <p:cNvPr id="1343" name="droppedImage.pdf"/>
              <p:cNvPicPr>
                <a:picLocks noChangeAspect="1"/>
              </p:cNvPicPr>
              <p:nvPr/>
            </p:nvPicPr>
            <p:blipFill>
              <a:blip r:embed="rId15">
                <a:extLst/>
              </a:blip>
              <a:stretch>
                <a:fillRect/>
              </a:stretch>
            </p:blipFill>
            <p:spPr>
              <a:xfrm>
                <a:off x="235431" y="0"/>
                <a:ext cx="113513" cy="109308"/>
              </a:xfrm>
              <a:prstGeom prst="rect">
                <a:avLst/>
              </a:prstGeom>
              <a:ln w="12700" cap="flat">
                <a:noFill/>
                <a:miter lim="400000"/>
              </a:ln>
              <a:effectLst/>
            </p:spPr>
          </p:pic>
          <p:pic>
            <p:nvPicPr>
              <p:cNvPr id="1344" name="droppedImage.pdf"/>
              <p:cNvPicPr>
                <a:picLocks noChangeAspect="1"/>
              </p:cNvPicPr>
              <p:nvPr/>
            </p:nvPicPr>
            <p:blipFill>
              <a:blip r:embed="rId16">
                <a:extLst/>
              </a:blip>
              <a:stretch>
                <a:fillRect/>
              </a:stretch>
            </p:blipFill>
            <p:spPr>
              <a:xfrm>
                <a:off x="256452" y="542334"/>
                <a:ext cx="71472" cy="71471"/>
              </a:xfrm>
              <a:prstGeom prst="rect">
                <a:avLst/>
              </a:prstGeom>
              <a:ln w="12700" cap="flat">
                <a:noFill/>
                <a:miter lim="400000"/>
              </a:ln>
              <a:effectLst/>
            </p:spPr>
          </p:pic>
          <p:pic>
            <p:nvPicPr>
              <p:cNvPr id="1345" name="droppedImage.pdf"/>
              <p:cNvPicPr>
                <a:picLocks noChangeAspect="1"/>
              </p:cNvPicPr>
              <p:nvPr/>
            </p:nvPicPr>
            <p:blipFill>
              <a:blip r:embed="rId17">
                <a:extLst/>
              </a:blip>
              <a:stretch>
                <a:fillRect/>
              </a:stretch>
            </p:blipFill>
            <p:spPr>
              <a:xfrm>
                <a:off x="264860" y="950136"/>
                <a:ext cx="58859" cy="109308"/>
              </a:xfrm>
              <a:prstGeom prst="rect">
                <a:avLst/>
              </a:prstGeom>
              <a:ln w="12700" cap="flat">
                <a:noFill/>
                <a:miter lim="400000"/>
              </a:ln>
              <a:effectLst/>
            </p:spPr>
          </p:pic>
          <p:pic>
            <p:nvPicPr>
              <p:cNvPr id="1346" name="droppedImage.pdf"/>
              <p:cNvPicPr>
                <a:picLocks noChangeAspect="1"/>
              </p:cNvPicPr>
              <p:nvPr/>
            </p:nvPicPr>
            <p:blipFill>
              <a:blip r:embed="rId18">
                <a:extLst/>
              </a:blip>
              <a:stretch>
                <a:fillRect/>
              </a:stretch>
            </p:blipFill>
            <p:spPr>
              <a:xfrm>
                <a:off x="260656" y="1378958"/>
                <a:ext cx="63063" cy="71471"/>
              </a:xfrm>
              <a:prstGeom prst="rect">
                <a:avLst/>
              </a:prstGeom>
              <a:ln w="12700" cap="flat">
                <a:noFill/>
                <a:miter lim="400000"/>
              </a:ln>
              <a:effectLst/>
            </p:spPr>
          </p:pic>
        </p:grpSp>
        <p:grpSp>
          <p:nvGrpSpPr>
            <p:cNvPr id="1353" name="Group 1353"/>
            <p:cNvGrpSpPr/>
            <p:nvPr/>
          </p:nvGrpSpPr>
          <p:grpSpPr>
            <a:xfrm>
              <a:off x="386780" y="500292"/>
              <a:ext cx="1664839" cy="1122506"/>
              <a:chOff x="0" y="0"/>
              <a:chExt cx="1664838" cy="1122504"/>
            </a:xfrm>
          </p:grpSpPr>
          <p:sp>
            <p:nvSpPr>
              <p:cNvPr id="1348" name="Shape 1348"/>
              <p:cNvSpPr/>
              <p:nvPr/>
            </p:nvSpPr>
            <p:spPr>
              <a:xfrm>
                <a:off x="8408" y="0"/>
                <a:ext cx="1634008" cy="500293"/>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49" name="Shape 1349"/>
              <p:cNvSpPr/>
              <p:nvPr/>
            </p:nvSpPr>
            <p:spPr>
              <a:xfrm>
                <a:off x="12612" y="731520"/>
                <a:ext cx="1618593" cy="166765"/>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50" name="Shape 1350"/>
              <p:cNvSpPr/>
              <p:nvPr/>
            </p:nvSpPr>
            <p:spPr>
              <a:xfrm>
                <a:off x="8408" y="357351"/>
                <a:ext cx="1639614" cy="518511"/>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51" name="Shape 1351"/>
              <p:cNvSpPr/>
              <p:nvPr/>
            </p:nvSpPr>
            <p:spPr>
              <a:xfrm flipV="1">
                <a:off x="0" y="119116"/>
                <a:ext cx="1664839" cy="612405"/>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sp>
            <p:nvSpPr>
              <p:cNvPr id="1352" name="Shape 1352"/>
              <p:cNvSpPr/>
              <p:nvPr/>
            </p:nvSpPr>
            <p:spPr>
              <a:xfrm flipV="1">
                <a:off x="42041" y="926311"/>
                <a:ext cx="1605981" cy="196194"/>
              </a:xfrm>
              <a:prstGeom prst="line">
                <a:avLst/>
              </a:prstGeom>
              <a:noFill/>
              <a:ln w="38100" cap="flat">
                <a:solidFill>
                  <a:srgbClr val="535353"/>
                </a:solidFill>
                <a:prstDash val="solid"/>
                <a:miter lim="400000"/>
                <a:tailEnd type="stealth" w="med" len="med"/>
              </a:ln>
              <a:effectLst/>
            </p:spPr>
            <p:txBody>
              <a:bodyPr wrap="square" lIns="0" tIns="0" rIns="0" bIns="0" numCol="1" anchor="t">
                <a:noAutofit/>
              </a:bodyPr>
              <a:lstStyle/>
              <a:p>
                <a:pPr algn="l" defTabSz="457200">
                  <a:defRPr sz="1200">
                    <a:latin typeface="Helvetica"/>
                    <a:ea typeface="Helvetica"/>
                    <a:cs typeface="Helvetica"/>
                    <a:sym typeface="Helvetica"/>
                  </a:defRPr>
                </a:pPr>
              </a:p>
            </p:txBody>
          </p:sp>
        </p:grpSp>
        <p:sp>
          <p:nvSpPr>
            <p:cNvPr id="1354" name="Shape 1354"/>
            <p:cNvSpPr/>
            <p:nvPr/>
          </p:nvSpPr>
          <p:spPr>
            <a:xfrm>
              <a:off x="231227" y="1021604"/>
              <a:ext cx="420415" cy="420415"/>
            </a:xfrm>
            <a:prstGeom prst="ellipse">
              <a:avLst/>
            </a:prstGeom>
            <a:noFill/>
            <a:ln w="38100" cap="flat">
              <a:solidFill>
                <a:srgbClr val="FF2600"/>
              </a:solidFill>
              <a:prstDash val="solid"/>
              <a:miter lim="400000"/>
            </a:ln>
            <a:effectLst/>
          </p:spPr>
          <p:txBody>
            <a:bodyPr wrap="square" lIns="50800" tIns="50800" rIns="50800" bIns="50800" numCol="1" anchor="ctr">
              <a:noAutofit/>
            </a:bodyPr>
            <a:lstStyle/>
            <a:p>
              <a:pPr>
                <a:defRPr sz="4000"/>
              </a:pPr>
            </a:p>
          </p:txBody>
        </p:sp>
      </p:grpSp>
      <p:pic>
        <p:nvPicPr>
          <p:cNvPr id="1356" name="droppedImage.pdf"/>
          <p:cNvPicPr>
            <a:picLocks noChangeAspect="1"/>
          </p:cNvPicPr>
          <p:nvPr/>
        </p:nvPicPr>
        <p:blipFill>
          <a:blip r:embed="rId38">
            <a:extLst/>
          </a:blip>
          <a:stretch>
            <a:fillRect/>
          </a:stretch>
        </p:blipFill>
        <p:spPr>
          <a:xfrm>
            <a:off x="7899400" y="7645400"/>
            <a:ext cx="2159001" cy="371549"/>
          </a:xfrm>
          <a:prstGeom prst="rect">
            <a:avLst/>
          </a:prstGeom>
          <a:ln w="12700">
            <a:miter lim="400000"/>
          </a:ln>
        </p:spPr>
      </p:pic>
      <p:grpSp>
        <p:nvGrpSpPr>
          <p:cNvPr id="1359" name="Group 1359"/>
          <p:cNvGrpSpPr/>
          <p:nvPr/>
        </p:nvGrpSpPr>
        <p:grpSpPr>
          <a:xfrm>
            <a:off x="6502399" y="8483599"/>
            <a:ext cx="4029677" cy="1016001"/>
            <a:chOff x="0" y="0"/>
            <a:chExt cx="4029675" cy="1016000"/>
          </a:xfrm>
        </p:grpSpPr>
        <p:pic>
          <p:nvPicPr>
            <p:cNvPr id="1357" name="droppedImage.pdf"/>
            <p:cNvPicPr>
              <a:picLocks noChangeAspect="1"/>
            </p:cNvPicPr>
            <p:nvPr/>
          </p:nvPicPr>
          <p:blipFill>
            <a:blip r:embed="rId39">
              <a:extLst/>
            </a:blip>
            <a:stretch>
              <a:fillRect/>
            </a:stretch>
          </p:blipFill>
          <p:spPr>
            <a:xfrm>
              <a:off x="3378200" y="342900"/>
              <a:ext cx="651476" cy="330200"/>
            </a:xfrm>
            <a:prstGeom prst="rect">
              <a:avLst/>
            </a:prstGeom>
            <a:ln w="12700" cap="flat">
              <a:noFill/>
              <a:miter lim="400000"/>
            </a:ln>
            <a:effectLst/>
          </p:spPr>
        </p:pic>
        <p:pic>
          <p:nvPicPr>
            <p:cNvPr id="1358" name="droppedImage.pdf"/>
            <p:cNvPicPr>
              <a:picLocks noChangeAspect="1"/>
            </p:cNvPicPr>
            <p:nvPr/>
          </p:nvPicPr>
          <p:blipFill>
            <a:blip r:embed="rId40">
              <a:extLst/>
            </a:blip>
            <a:stretch>
              <a:fillRect/>
            </a:stretch>
          </p:blipFill>
          <p:spPr>
            <a:xfrm>
              <a:off x="0" y="0"/>
              <a:ext cx="2963334" cy="1016000"/>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12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12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12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12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122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12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130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125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124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135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133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0" presetID="1" grpId="12" fill="hold">
                                  <p:stCondLst>
                                    <p:cond delay="0"/>
                                  </p:stCondLst>
                                  <p:iterate type="el" backwards="0">
                                    <p:tmAbs val="0"/>
                                  </p:iterate>
                                  <p:childTnLst>
                                    <p:set>
                                      <p:cBhvr>
                                        <p:cTn id="50" fill="hold"/>
                                        <p:tgtEl>
                                          <p:spTgt spid="135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Class="entr" nodeType="clickEffect" presetSubtype="0" presetID="1" grpId="13" fill="hold">
                                  <p:stCondLst>
                                    <p:cond delay="0"/>
                                  </p:stCondLst>
                                  <p:iterate type="el" backwards="0">
                                    <p:tmAbs val="0"/>
                                  </p:iterate>
                                  <p:childTnLst>
                                    <p:set>
                                      <p:cBhvr>
                                        <p:cTn id="54" fill="hold"/>
                                        <p:tgtEl>
                                          <p:spTgt spid="1359"/>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1223" grpId="4"/>
      <p:bldP build="whole" bldLvl="1" animBg="1" rev="0" advAuto="0" spid="1228" grpId="5"/>
      <p:bldP build="whole" bldLvl="1" animBg="1" rev="0" advAuto="0" spid="1355" grpId="10"/>
      <p:bldP build="whole" bldLvl="1" animBg="1" rev="0" advAuto="0" spid="1220" grpId="3"/>
      <p:bldP build="whole" bldLvl="1" animBg="1" rev="0" advAuto="0" spid="1249" grpId="9"/>
      <p:bldP build="whole" bldLvl="1" animBg="1" rev="0" advAuto="0" spid="1356" grpId="12"/>
      <p:bldP build="whole" bldLvl="1" animBg="1" rev="0" advAuto="0" spid="1217" grpId="2"/>
      <p:bldP build="whole" bldLvl="1" animBg="1" rev="0" advAuto="0" spid="1250" grpId="8"/>
      <p:bldP build="whole" bldLvl="1" animBg="1" rev="0" advAuto="0" spid="1269" grpId="6"/>
      <p:bldP build="whole" bldLvl="1" animBg="1" rev="0" advAuto="0" spid="1334" grpId="11"/>
      <p:bldP build="whole" bldLvl="1" animBg="1" rev="0" advAuto="0" spid="1301" grpId="7"/>
      <p:bldP build="whole" bldLvl="1" animBg="1" rev="0" advAuto="0" spid="1359" grpId="13"/>
      <p:bldP build="whole" bldLvl="1" animBg="1" rev="0" advAuto="0" spid="1214" grpId="1"/>
    </p:bldLst>
  </p:timing>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1" name="Shape 1361"/>
          <p:cNvSpPr/>
          <p:nvPr>
            <p:ph type="body" idx="13"/>
          </p:nvPr>
        </p:nvSpPr>
        <p:spPr>
          <a:prstGeom prst="roundRect">
            <a:avLst>
              <a:gd name="adj" fmla="val 50000"/>
            </a:avLst>
          </a:prstGeom>
        </p:spPr>
        <p:txBody>
          <a:bodyPr/>
          <a:lstStyle/>
          <a:p>
            <a:pPr/>
            <a:r>
              <a:t>Devoir:</a:t>
            </a:r>
          </a:p>
        </p:txBody>
      </p:sp>
      <p:sp>
        <p:nvSpPr>
          <p:cNvPr id="1362" name="Shape 1362"/>
          <p:cNvSpPr/>
          <p:nvPr/>
        </p:nvSpPr>
        <p:spPr>
          <a:xfrm>
            <a:off x="6661708" y="4254500"/>
            <a:ext cx="216210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Section 1.1</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ph type="body" idx="13"/>
          </p:nvPr>
        </p:nvSpPr>
        <p:spPr>
          <a:xfrm>
            <a:off x="3263900" y="101600"/>
            <a:ext cx="6502400" cy="1079500"/>
          </a:xfrm>
          <a:prstGeom prst="roundRect">
            <a:avLst>
              <a:gd name="adj" fmla="val 50000"/>
            </a:avLst>
          </a:prstGeom>
          <a:extLst>
            <a:ext uri="{C572A759-6A51-4108-AA02-DFA0A04FC94B}">
              <ma14:wrappingTextBoxFlag xmlns:ma14="http://schemas.microsoft.com/office/mac/drawingml/2011/main" val="1"/>
            </a:ext>
          </a:extLst>
        </p:spPr>
        <p:txBody>
          <a:bodyPr/>
          <a:lstStyle>
            <a:lvl1pPr marL="0" indent="0" algn="ctr">
              <a:lnSpc>
                <a:spcPct val="100000"/>
              </a:lnSpc>
              <a:spcBef>
                <a:spcPts val="0"/>
              </a:spcBef>
              <a:buClrTx/>
              <a:buSzTx/>
              <a:buNone/>
              <a:defRPr sz="4000">
                <a:solidFill>
                  <a:srgbClr val="000000"/>
                </a:solidFill>
                <a:latin typeface="+mn-lt"/>
                <a:ea typeface="+mn-ea"/>
                <a:cs typeface="+mn-cs"/>
                <a:sym typeface="Baskerville"/>
              </a:defRPr>
            </a:lvl1pPr>
          </a:lstStyle>
          <a:p>
            <a:pPr/>
            <a:r>
              <a:t>Les ensembles de nombres</a:t>
            </a:r>
          </a:p>
        </p:txBody>
      </p:sp>
      <p:sp>
        <p:nvSpPr>
          <p:cNvPr id="275" name="Shape 275"/>
          <p:cNvSpPr/>
          <p:nvPr/>
        </p:nvSpPr>
        <p:spPr>
          <a:xfrm>
            <a:off x="114300" y="1397000"/>
            <a:ext cx="4699000" cy="736600"/>
          </a:xfrm>
          <a:prstGeom prst="roundRect">
            <a:avLst>
              <a:gd name="adj" fmla="val 48851"/>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Les entiers naturels</a:t>
            </a:r>
          </a:p>
        </p:txBody>
      </p:sp>
      <p:sp>
        <p:nvSpPr>
          <p:cNvPr id="276" name="Shape 276"/>
          <p:cNvSpPr/>
          <p:nvPr/>
        </p:nvSpPr>
        <p:spPr>
          <a:xfrm>
            <a:off x="2108" y="33972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Le fait d’inclure le 0 ou non est une convention qui varie d’un auteur à un autre. Si l’on veut l’exclure, nous l’indiquerons ainsi:</a:t>
            </a:r>
          </a:p>
        </p:txBody>
      </p:sp>
      <p:grpSp>
        <p:nvGrpSpPr>
          <p:cNvPr id="279" name="Group 279"/>
          <p:cNvGrpSpPr/>
          <p:nvPr/>
        </p:nvGrpSpPr>
        <p:grpSpPr>
          <a:xfrm>
            <a:off x="1079500" y="2501900"/>
            <a:ext cx="4165600" cy="469900"/>
            <a:chOff x="0" y="0"/>
            <a:chExt cx="4165600" cy="469900"/>
          </a:xfrm>
        </p:grpSpPr>
        <p:pic>
          <p:nvPicPr>
            <p:cNvPr id="277" name="droppedImage.pdf"/>
            <p:cNvPicPr>
              <a:picLocks noChangeAspect="1"/>
            </p:cNvPicPr>
            <p:nvPr/>
          </p:nvPicPr>
          <p:blipFill>
            <a:blip r:embed="rId2">
              <a:extLst/>
            </a:blip>
            <a:stretch>
              <a:fillRect/>
            </a:stretch>
          </p:blipFill>
          <p:spPr>
            <a:xfrm>
              <a:off x="0" y="76200"/>
              <a:ext cx="317500" cy="330200"/>
            </a:xfrm>
            <a:prstGeom prst="rect">
              <a:avLst/>
            </a:prstGeom>
            <a:ln w="12700" cap="flat">
              <a:noFill/>
              <a:miter lim="400000"/>
            </a:ln>
            <a:effectLst/>
          </p:spPr>
        </p:pic>
        <p:pic>
          <p:nvPicPr>
            <p:cNvPr id="278" name="droppedImage.pdf"/>
            <p:cNvPicPr>
              <a:picLocks noChangeAspect="1"/>
            </p:cNvPicPr>
            <p:nvPr/>
          </p:nvPicPr>
          <p:blipFill>
            <a:blip r:embed="rId3">
              <a:extLst/>
            </a:blip>
            <a:stretch>
              <a:fillRect/>
            </a:stretch>
          </p:blipFill>
          <p:spPr>
            <a:xfrm>
              <a:off x="508000" y="0"/>
              <a:ext cx="3657600" cy="469900"/>
            </a:xfrm>
            <a:prstGeom prst="rect">
              <a:avLst/>
            </a:prstGeom>
            <a:ln w="12700" cap="flat">
              <a:noFill/>
              <a:miter lim="400000"/>
            </a:ln>
            <a:effectLst/>
          </p:spPr>
        </p:pic>
      </p:grpSp>
      <p:grpSp>
        <p:nvGrpSpPr>
          <p:cNvPr id="282" name="Group 282"/>
          <p:cNvGrpSpPr/>
          <p:nvPr/>
        </p:nvGrpSpPr>
        <p:grpSpPr>
          <a:xfrm>
            <a:off x="927100" y="4838700"/>
            <a:ext cx="3822700" cy="469900"/>
            <a:chOff x="0" y="0"/>
            <a:chExt cx="3822700" cy="469900"/>
          </a:xfrm>
        </p:grpSpPr>
        <p:pic>
          <p:nvPicPr>
            <p:cNvPr id="280" name="droppedImage.pdf"/>
            <p:cNvPicPr>
              <a:picLocks noChangeAspect="1"/>
            </p:cNvPicPr>
            <p:nvPr/>
          </p:nvPicPr>
          <p:blipFill>
            <a:blip r:embed="rId4">
              <a:extLst/>
            </a:blip>
            <a:stretch>
              <a:fillRect/>
            </a:stretch>
          </p:blipFill>
          <p:spPr>
            <a:xfrm>
              <a:off x="596900" y="0"/>
              <a:ext cx="3225800" cy="469900"/>
            </a:xfrm>
            <a:prstGeom prst="rect">
              <a:avLst/>
            </a:prstGeom>
            <a:ln w="12700" cap="flat">
              <a:noFill/>
              <a:miter lim="400000"/>
            </a:ln>
            <a:effectLst/>
          </p:spPr>
        </p:pic>
        <p:pic>
          <p:nvPicPr>
            <p:cNvPr id="281" name="droppedImage.pdf"/>
            <p:cNvPicPr>
              <a:picLocks noChangeAspect="1"/>
            </p:cNvPicPr>
            <p:nvPr/>
          </p:nvPicPr>
          <p:blipFill>
            <a:blip r:embed="rId5">
              <a:extLst/>
            </a:blip>
            <a:stretch>
              <a:fillRect/>
            </a:stretch>
          </p:blipFill>
          <p:spPr>
            <a:xfrm>
              <a:off x="0" y="63500"/>
              <a:ext cx="482600" cy="355600"/>
            </a:xfrm>
            <a:prstGeom prst="rect">
              <a:avLst/>
            </a:prstGeom>
            <a:ln w="12700" cap="flat">
              <a:noFill/>
              <a:miter lim="400000"/>
            </a:ln>
            <a:effectLst/>
          </p:spPr>
        </p:pic>
      </p:grpSp>
      <p:sp>
        <p:nvSpPr>
          <p:cNvPr id="283" name="Shape 283"/>
          <p:cNvSpPr/>
          <p:nvPr/>
        </p:nvSpPr>
        <p:spPr>
          <a:xfrm>
            <a:off x="294208" y="5657850"/>
            <a:ext cx="124079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Deux sous-ensembles des entiers sont l’ensemble des nombres pairs et celui des nombres impairs.</a:t>
            </a:r>
          </a:p>
        </p:txBody>
      </p:sp>
      <p:grpSp>
        <p:nvGrpSpPr>
          <p:cNvPr id="286" name="Group 286"/>
          <p:cNvGrpSpPr/>
          <p:nvPr/>
        </p:nvGrpSpPr>
        <p:grpSpPr>
          <a:xfrm>
            <a:off x="1092696" y="7137400"/>
            <a:ext cx="4101604" cy="622300"/>
            <a:chOff x="0" y="0"/>
            <a:chExt cx="4101603" cy="622300"/>
          </a:xfrm>
        </p:grpSpPr>
        <p:sp>
          <p:nvSpPr>
            <p:cNvPr id="284" name="Shape 284"/>
            <p:cNvSpPr/>
            <p:nvPr/>
          </p:nvSpPr>
          <p:spPr>
            <a:xfrm>
              <a:off x="0" y="0"/>
              <a:ext cx="85412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Pair</a:t>
              </a:r>
            </a:p>
          </p:txBody>
        </p:sp>
        <p:pic>
          <p:nvPicPr>
            <p:cNvPr id="285" name="droppedImage.pdf"/>
            <p:cNvPicPr>
              <a:picLocks noChangeAspect="1"/>
            </p:cNvPicPr>
            <p:nvPr/>
          </p:nvPicPr>
          <p:blipFill>
            <a:blip r:embed="rId6">
              <a:extLst/>
            </a:blip>
            <a:stretch>
              <a:fillRect/>
            </a:stretch>
          </p:blipFill>
          <p:spPr>
            <a:xfrm>
              <a:off x="1117103" y="76200"/>
              <a:ext cx="2984501" cy="469900"/>
            </a:xfrm>
            <a:prstGeom prst="rect">
              <a:avLst/>
            </a:prstGeom>
            <a:ln w="12700" cap="flat">
              <a:noFill/>
              <a:miter lim="400000"/>
            </a:ln>
            <a:effectLst/>
          </p:spPr>
        </p:pic>
      </p:grpSp>
      <p:grpSp>
        <p:nvGrpSpPr>
          <p:cNvPr id="289" name="Group 289"/>
          <p:cNvGrpSpPr/>
          <p:nvPr/>
        </p:nvGrpSpPr>
        <p:grpSpPr>
          <a:xfrm>
            <a:off x="6571902" y="7137400"/>
            <a:ext cx="5340698" cy="622300"/>
            <a:chOff x="0" y="0"/>
            <a:chExt cx="5340697" cy="622300"/>
          </a:xfrm>
        </p:grpSpPr>
        <p:pic>
          <p:nvPicPr>
            <p:cNvPr id="287" name="droppedImage.pdf"/>
            <p:cNvPicPr>
              <a:picLocks noChangeAspect="1"/>
            </p:cNvPicPr>
            <p:nvPr/>
          </p:nvPicPr>
          <p:blipFill>
            <a:blip r:embed="rId7">
              <a:extLst/>
            </a:blip>
            <a:stretch>
              <a:fillRect/>
            </a:stretch>
          </p:blipFill>
          <p:spPr>
            <a:xfrm>
              <a:off x="1568797" y="76200"/>
              <a:ext cx="3771901" cy="469900"/>
            </a:xfrm>
            <a:prstGeom prst="rect">
              <a:avLst/>
            </a:prstGeom>
            <a:ln w="12700" cap="flat">
              <a:noFill/>
              <a:miter lim="400000"/>
            </a:ln>
            <a:effectLst/>
          </p:spPr>
        </p:pic>
        <p:sp>
          <p:nvSpPr>
            <p:cNvPr id="288" name="Shape 288"/>
            <p:cNvSpPr/>
            <p:nvPr/>
          </p:nvSpPr>
          <p:spPr>
            <a:xfrm>
              <a:off x="0" y="0"/>
              <a:ext cx="1376512"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Impair</a:t>
              </a:r>
            </a:p>
          </p:txBody>
        </p:sp>
      </p:grpSp>
      <p:grpSp>
        <p:nvGrpSpPr>
          <p:cNvPr id="293" name="Group 293"/>
          <p:cNvGrpSpPr/>
          <p:nvPr/>
        </p:nvGrpSpPr>
        <p:grpSpPr>
          <a:xfrm>
            <a:off x="3365500" y="8356600"/>
            <a:ext cx="2286000" cy="622300"/>
            <a:chOff x="0" y="0"/>
            <a:chExt cx="2286000" cy="622300"/>
          </a:xfrm>
        </p:grpSpPr>
        <p:sp>
          <p:nvSpPr>
            <p:cNvPr id="290" name="Shape 290"/>
            <p:cNvSpPr/>
            <p:nvPr/>
          </p:nvSpPr>
          <p:spPr>
            <a:xfrm>
              <a:off x="0" y="0"/>
              <a:ext cx="1376512"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Impair</a:t>
              </a:r>
            </a:p>
          </p:txBody>
        </p:sp>
        <p:pic>
          <p:nvPicPr>
            <p:cNvPr id="291" name="droppedImage.pdf"/>
            <p:cNvPicPr>
              <a:picLocks noChangeAspect="1"/>
            </p:cNvPicPr>
            <p:nvPr/>
          </p:nvPicPr>
          <p:blipFill>
            <a:blip r:embed="rId8">
              <a:extLst/>
            </a:blip>
            <a:stretch>
              <a:fillRect/>
            </a:stretch>
          </p:blipFill>
          <p:spPr>
            <a:xfrm>
              <a:off x="1460500" y="241300"/>
              <a:ext cx="292100" cy="279400"/>
            </a:xfrm>
            <a:prstGeom prst="rect">
              <a:avLst/>
            </a:prstGeom>
            <a:ln w="12700" cap="flat">
              <a:noFill/>
              <a:miter lim="400000"/>
            </a:ln>
            <a:effectLst/>
          </p:spPr>
        </p:pic>
        <p:pic>
          <p:nvPicPr>
            <p:cNvPr id="292" name="droppedImage.pdf"/>
            <p:cNvPicPr>
              <a:picLocks noChangeAspect="1"/>
            </p:cNvPicPr>
            <p:nvPr/>
          </p:nvPicPr>
          <p:blipFill>
            <a:blip r:embed="rId2">
              <a:extLst/>
            </a:blip>
            <a:stretch>
              <a:fillRect/>
            </a:stretch>
          </p:blipFill>
          <p:spPr>
            <a:xfrm>
              <a:off x="1968500" y="203200"/>
              <a:ext cx="317500" cy="330200"/>
            </a:xfrm>
            <a:prstGeom prst="rect">
              <a:avLst/>
            </a:prstGeom>
            <a:ln w="12700" cap="flat">
              <a:noFill/>
              <a:miter lim="400000"/>
            </a:ln>
            <a:effectLst/>
          </p:spPr>
        </p:pic>
      </p:grpSp>
      <p:grpSp>
        <p:nvGrpSpPr>
          <p:cNvPr id="297" name="Group 297"/>
          <p:cNvGrpSpPr/>
          <p:nvPr/>
        </p:nvGrpSpPr>
        <p:grpSpPr>
          <a:xfrm>
            <a:off x="558800" y="8343900"/>
            <a:ext cx="1841500" cy="622300"/>
            <a:chOff x="0" y="0"/>
            <a:chExt cx="1841500" cy="622300"/>
          </a:xfrm>
        </p:grpSpPr>
        <p:pic>
          <p:nvPicPr>
            <p:cNvPr id="294" name="droppedImage.pdf"/>
            <p:cNvPicPr>
              <a:picLocks noChangeAspect="1"/>
            </p:cNvPicPr>
            <p:nvPr/>
          </p:nvPicPr>
          <p:blipFill>
            <a:blip r:embed="rId8">
              <a:extLst/>
            </a:blip>
            <a:stretch>
              <a:fillRect/>
            </a:stretch>
          </p:blipFill>
          <p:spPr>
            <a:xfrm>
              <a:off x="977900" y="203200"/>
              <a:ext cx="292100" cy="279400"/>
            </a:xfrm>
            <a:prstGeom prst="rect">
              <a:avLst/>
            </a:prstGeom>
            <a:ln w="12700" cap="flat">
              <a:noFill/>
              <a:miter lim="400000"/>
            </a:ln>
            <a:effectLst/>
          </p:spPr>
        </p:pic>
        <p:sp>
          <p:nvSpPr>
            <p:cNvPr id="295" name="Shape 295"/>
            <p:cNvSpPr/>
            <p:nvPr/>
          </p:nvSpPr>
          <p:spPr>
            <a:xfrm>
              <a:off x="0" y="0"/>
              <a:ext cx="85412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Pair</a:t>
              </a:r>
            </a:p>
          </p:txBody>
        </p:sp>
        <p:pic>
          <p:nvPicPr>
            <p:cNvPr id="296" name="droppedImage.pdf"/>
            <p:cNvPicPr>
              <a:picLocks noChangeAspect="1"/>
            </p:cNvPicPr>
            <p:nvPr/>
          </p:nvPicPr>
          <p:blipFill>
            <a:blip r:embed="rId2">
              <a:extLst/>
            </a:blip>
            <a:stretch>
              <a:fillRect/>
            </a:stretch>
          </p:blipFill>
          <p:spPr>
            <a:xfrm>
              <a:off x="1524000" y="165100"/>
              <a:ext cx="317500" cy="330200"/>
            </a:xfrm>
            <a:prstGeom prst="rect">
              <a:avLst/>
            </a:prstGeom>
            <a:ln w="12700" cap="flat">
              <a:noFill/>
              <a:miter lim="400000"/>
            </a:ln>
            <a:effectLst/>
          </p:spPr>
        </p:pic>
      </p:grpSp>
      <p:grpSp>
        <p:nvGrpSpPr>
          <p:cNvPr id="302" name="Group 302"/>
          <p:cNvGrpSpPr/>
          <p:nvPr/>
        </p:nvGrpSpPr>
        <p:grpSpPr>
          <a:xfrm>
            <a:off x="7327900" y="8178800"/>
            <a:ext cx="3759200" cy="635000"/>
            <a:chOff x="0" y="0"/>
            <a:chExt cx="3759200" cy="635000"/>
          </a:xfrm>
        </p:grpSpPr>
        <p:pic>
          <p:nvPicPr>
            <p:cNvPr id="298" name="droppedImage.pdf"/>
            <p:cNvPicPr>
              <a:picLocks noChangeAspect="1"/>
            </p:cNvPicPr>
            <p:nvPr/>
          </p:nvPicPr>
          <p:blipFill>
            <a:blip r:embed="rId9">
              <a:extLst/>
            </a:blip>
            <a:stretch>
              <a:fillRect/>
            </a:stretch>
          </p:blipFill>
          <p:spPr>
            <a:xfrm>
              <a:off x="1016000" y="190500"/>
              <a:ext cx="266700" cy="304800"/>
            </a:xfrm>
            <a:prstGeom prst="rect">
              <a:avLst/>
            </a:prstGeom>
            <a:ln w="12700" cap="flat">
              <a:noFill/>
              <a:miter lim="400000"/>
            </a:ln>
            <a:effectLst/>
          </p:spPr>
        </p:pic>
        <p:sp>
          <p:nvSpPr>
            <p:cNvPr id="299" name="Shape 299"/>
            <p:cNvSpPr/>
            <p:nvPr/>
          </p:nvSpPr>
          <p:spPr>
            <a:xfrm>
              <a:off x="0" y="0"/>
              <a:ext cx="85412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Pair</a:t>
              </a:r>
            </a:p>
          </p:txBody>
        </p:sp>
        <p:sp>
          <p:nvSpPr>
            <p:cNvPr id="300" name="Shape 300"/>
            <p:cNvSpPr/>
            <p:nvPr/>
          </p:nvSpPr>
          <p:spPr>
            <a:xfrm>
              <a:off x="1473199" y="12700"/>
              <a:ext cx="137651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Impair</a:t>
              </a:r>
            </a:p>
          </p:txBody>
        </p:sp>
        <p:pic>
          <p:nvPicPr>
            <p:cNvPr id="301" name="droppedImage.pdf"/>
            <p:cNvPicPr>
              <a:picLocks noChangeAspect="1"/>
            </p:cNvPicPr>
            <p:nvPr/>
          </p:nvPicPr>
          <p:blipFill>
            <a:blip r:embed="rId10">
              <a:extLst/>
            </a:blip>
            <a:stretch>
              <a:fillRect/>
            </a:stretch>
          </p:blipFill>
          <p:spPr>
            <a:xfrm>
              <a:off x="2971800" y="190500"/>
              <a:ext cx="787400" cy="330200"/>
            </a:xfrm>
            <a:prstGeom prst="rect">
              <a:avLst/>
            </a:prstGeom>
            <a:ln w="12700" cap="flat">
              <a:noFill/>
              <a:miter lim="400000"/>
            </a:ln>
            <a:effectLst/>
          </p:spPr>
        </p:pic>
      </p:grpSp>
      <p:grpSp>
        <p:nvGrpSpPr>
          <p:cNvPr id="307" name="Group 307"/>
          <p:cNvGrpSpPr/>
          <p:nvPr/>
        </p:nvGrpSpPr>
        <p:grpSpPr>
          <a:xfrm>
            <a:off x="7340600" y="8902700"/>
            <a:ext cx="3657600" cy="635000"/>
            <a:chOff x="0" y="0"/>
            <a:chExt cx="3657600" cy="635000"/>
          </a:xfrm>
        </p:grpSpPr>
        <p:pic>
          <p:nvPicPr>
            <p:cNvPr id="303" name="droppedImage.pdf"/>
            <p:cNvPicPr>
              <a:picLocks noChangeAspect="1"/>
            </p:cNvPicPr>
            <p:nvPr/>
          </p:nvPicPr>
          <p:blipFill>
            <a:blip r:embed="rId11">
              <a:extLst/>
            </a:blip>
            <a:stretch>
              <a:fillRect/>
            </a:stretch>
          </p:blipFill>
          <p:spPr>
            <a:xfrm>
              <a:off x="2984500" y="127000"/>
              <a:ext cx="673100" cy="406400"/>
            </a:xfrm>
            <a:prstGeom prst="rect">
              <a:avLst/>
            </a:prstGeom>
            <a:ln w="12700" cap="flat">
              <a:noFill/>
              <a:miter lim="400000"/>
            </a:ln>
            <a:effectLst/>
          </p:spPr>
        </p:pic>
        <p:sp>
          <p:nvSpPr>
            <p:cNvPr id="304" name="Shape 304"/>
            <p:cNvSpPr/>
            <p:nvPr/>
          </p:nvSpPr>
          <p:spPr>
            <a:xfrm>
              <a:off x="0" y="0"/>
              <a:ext cx="854125"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Pair</a:t>
              </a:r>
            </a:p>
          </p:txBody>
        </p:sp>
        <p:sp>
          <p:nvSpPr>
            <p:cNvPr id="305" name="Shape 305"/>
            <p:cNvSpPr/>
            <p:nvPr/>
          </p:nvSpPr>
          <p:spPr>
            <a:xfrm>
              <a:off x="1473199" y="12700"/>
              <a:ext cx="137651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Impair</a:t>
              </a:r>
            </a:p>
          </p:txBody>
        </p:sp>
        <p:pic>
          <p:nvPicPr>
            <p:cNvPr id="306" name="droppedImage.pdf"/>
            <p:cNvPicPr>
              <a:picLocks noChangeAspect="1"/>
            </p:cNvPicPr>
            <p:nvPr/>
          </p:nvPicPr>
          <p:blipFill>
            <a:blip r:embed="rId12">
              <a:extLst/>
            </a:blip>
            <a:stretch>
              <a:fillRect/>
            </a:stretch>
          </p:blipFill>
          <p:spPr>
            <a:xfrm>
              <a:off x="1028700" y="190500"/>
              <a:ext cx="266700" cy="304800"/>
            </a:xfrm>
            <a:prstGeom prst="rect">
              <a:avLst/>
            </a:prstGeom>
            <a:ln w="12700" cap="flat">
              <a:noFill/>
              <a:miter lim="400000"/>
            </a:ln>
            <a:effectLst/>
          </p:spPr>
        </p:pic>
      </p:grpSp>
    </p:spTree>
  </p:cSld>
  <p:clrMapOvr>
    <a:masterClrMapping/>
  </p:clrMapOvr>
  <p:transition xmlns:p14="http://schemas.microsoft.com/office/powerpoint/2010/main" spd="med" advClick="1" p14:dur="1000"/>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27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27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27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28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28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28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28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29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29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30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0" presetID="1" grpId="11" fill="hold">
                                  <p:stCondLst>
                                    <p:cond delay="0"/>
                                  </p:stCondLst>
                                  <p:iterate type="el" backwards="0">
                                    <p:tmAbs val="0"/>
                                  </p:iterate>
                                  <p:childTnLst>
                                    <p:set>
                                      <p:cBhvr>
                                        <p:cTn id="46" fill="hold"/>
                                        <p:tgtEl>
                                          <p:spTgt spid="30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07" grpId="11"/>
      <p:bldP build="whole" bldLvl="1" animBg="1" rev="0" advAuto="0" spid="279" grpId="2"/>
      <p:bldP build="whole" bldLvl="1" animBg="1" rev="0" advAuto="0" spid="297" grpId="8"/>
      <p:bldP build="whole" bldLvl="1" animBg="1" rev="0" advAuto="0" spid="293" grpId="9"/>
      <p:bldP build="whole" bldLvl="1" animBg="1" rev="0" advAuto="0" spid="302" grpId="10"/>
      <p:bldP build="whole" bldLvl="1" animBg="1" rev="0" advAuto="0" spid="286" grpId="6"/>
      <p:bldP build="whole" bldLvl="1" animBg="1" rev="0" advAuto="0" spid="283" grpId="5"/>
      <p:bldP build="whole" bldLvl="1" animBg="1" rev="0" advAuto="0" spid="275" grpId="1"/>
      <p:bldP build="whole" bldLvl="1" animBg="1" rev="0" advAuto="0" spid="282" grpId="4"/>
      <p:bldP build="whole" bldLvl="1" animBg="1" rev="0" advAuto="0" spid="276" grpId="3"/>
      <p:bldP build="whole" bldLvl="1" animBg="1" rev="0" advAuto="0" spid="289" grpId="7"/>
    </p:bldLst>
  </p:timing>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9" name="Shape 309"/>
          <p:cNvSpPr/>
          <p:nvPr/>
        </p:nvSpPr>
        <p:spPr>
          <a:xfrm>
            <a:off x="7239000" y="1346200"/>
            <a:ext cx="2044700" cy="482600"/>
          </a:xfrm>
          <a:prstGeom prst="roundRect">
            <a:avLst>
              <a:gd name="adj" fmla="val 39474"/>
            </a:avLst>
          </a:prstGeom>
          <a:solidFill>
            <a:srgbClr val="FF6A69"/>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10" name="Shape 310"/>
          <p:cNvSpPr/>
          <p:nvPr/>
        </p:nvSpPr>
        <p:spPr>
          <a:xfrm>
            <a:off x="76200" y="241300"/>
            <a:ext cx="4521200" cy="7366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Les entiers relatifs</a:t>
            </a:r>
          </a:p>
        </p:txBody>
      </p:sp>
      <p:pic>
        <p:nvPicPr>
          <p:cNvPr id="311" name="droppedImage.pdf"/>
          <p:cNvPicPr>
            <a:picLocks noChangeAspect="1"/>
          </p:cNvPicPr>
          <p:nvPr/>
        </p:nvPicPr>
        <p:blipFill>
          <a:blip r:embed="rId2">
            <a:extLst/>
          </a:blip>
          <a:stretch>
            <a:fillRect/>
          </a:stretch>
        </p:blipFill>
        <p:spPr>
          <a:xfrm>
            <a:off x="4241800" y="1409700"/>
            <a:ext cx="5168900" cy="469900"/>
          </a:xfrm>
          <a:prstGeom prst="rect">
            <a:avLst/>
          </a:prstGeom>
          <a:ln w="12700">
            <a:miter lim="400000"/>
          </a:ln>
        </p:spPr>
      </p:pic>
      <p:pic>
        <p:nvPicPr>
          <p:cNvPr id="312" name="droppedImage.pdf"/>
          <p:cNvPicPr>
            <a:picLocks noChangeAspect="1"/>
          </p:cNvPicPr>
          <p:nvPr/>
        </p:nvPicPr>
        <p:blipFill>
          <a:blip r:embed="rId3">
            <a:extLst/>
          </a:blip>
          <a:stretch>
            <a:fillRect/>
          </a:stretch>
        </p:blipFill>
        <p:spPr>
          <a:xfrm>
            <a:off x="3644900" y="1485900"/>
            <a:ext cx="292100" cy="330200"/>
          </a:xfrm>
          <a:prstGeom prst="rect">
            <a:avLst/>
          </a:prstGeom>
          <a:ln w="12700">
            <a:miter lim="400000"/>
          </a:ln>
        </p:spPr>
      </p:pic>
      <p:sp>
        <p:nvSpPr>
          <p:cNvPr id="313" name="Shape 313"/>
          <p:cNvSpPr/>
          <p:nvPr/>
        </p:nvSpPr>
        <p:spPr>
          <a:xfrm>
            <a:off x="63500" y="3530600"/>
            <a:ext cx="4521200" cy="736600"/>
          </a:xfrm>
          <a:prstGeom prst="roundRect">
            <a:avLst>
              <a:gd name="adj" fmla="val 50000"/>
            </a:avLst>
          </a:prstGeom>
          <a:solidFill>
            <a:srgbClr val="00D3C4"/>
          </a:solidFill>
          <a:ln w="25400">
            <a:miter lim="400000"/>
          </a:ln>
          <a:effectLst>
            <a:reflection blurRad="0" stA="71804" stPos="0" endA="0" endPos="40000" dist="0" dir="5400000" fadeDir="5400000" sx="100000" sy="-100000" kx="0" ky="0" algn="bl" rotWithShape="0"/>
          </a:effectLst>
          <a:extLst>
            <a:ext uri="{C572A759-6A51-4108-AA02-DFA0A04FC94B}">
              <ma14:wrappingTextBoxFlag xmlns:ma14="http://schemas.microsoft.com/office/mac/drawingml/2011/main" val="1"/>
            </a:ext>
          </a:extLst>
        </p:spPr>
        <p:txBody>
          <a:bodyPr lIns="50800" tIns="50800" rIns="50800" bIns="50800" anchor="ctr"/>
          <a:lstStyle>
            <a:lvl1pPr>
              <a:defRPr sz="4000"/>
            </a:lvl1pPr>
          </a:lstStyle>
          <a:p>
            <a:pPr/>
            <a:r>
              <a:t>Les rationnels</a:t>
            </a:r>
          </a:p>
        </p:txBody>
      </p:sp>
      <p:pic>
        <p:nvPicPr>
          <p:cNvPr id="314" name="droppedImage.pdf"/>
          <p:cNvPicPr>
            <a:picLocks noChangeAspect="1"/>
          </p:cNvPicPr>
          <p:nvPr/>
        </p:nvPicPr>
        <p:blipFill>
          <a:blip r:embed="rId4">
            <a:extLst/>
          </a:blip>
          <a:stretch>
            <a:fillRect/>
          </a:stretch>
        </p:blipFill>
        <p:spPr>
          <a:xfrm>
            <a:off x="1625600" y="4927600"/>
            <a:ext cx="330200" cy="419100"/>
          </a:xfrm>
          <a:prstGeom prst="rect">
            <a:avLst/>
          </a:prstGeom>
          <a:ln w="12700">
            <a:miter lim="400000"/>
          </a:ln>
        </p:spPr>
      </p:pic>
      <p:pic>
        <p:nvPicPr>
          <p:cNvPr id="315" name="droppedImage.pdf"/>
          <p:cNvPicPr>
            <a:picLocks noChangeAspect="1"/>
          </p:cNvPicPr>
          <p:nvPr/>
        </p:nvPicPr>
        <p:blipFill>
          <a:blip r:embed="rId5">
            <a:extLst/>
          </a:blip>
          <a:stretch>
            <a:fillRect/>
          </a:stretch>
        </p:blipFill>
        <p:spPr>
          <a:xfrm>
            <a:off x="2374900" y="4584700"/>
            <a:ext cx="4991100" cy="1104900"/>
          </a:xfrm>
          <a:prstGeom prst="rect">
            <a:avLst/>
          </a:prstGeom>
          <a:ln w="12700">
            <a:miter lim="400000"/>
          </a:ln>
        </p:spPr>
      </p:pic>
      <p:grpSp>
        <p:nvGrpSpPr>
          <p:cNvPr id="318" name="Group 318"/>
          <p:cNvGrpSpPr/>
          <p:nvPr/>
        </p:nvGrpSpPr>
        <p:grpSpPr>
          <a:xfrm>
            <a:off x="2349500" y="5994400"/>
            <a:ext cx="9077450" cy="622300"/>
            <a:chOff x="0" y="0"/>
            <a:chExt cx="9077449" cy="622300"/>
          </a:xfrm>
        </p:grpSpPr>
        <p:pic>
          <p:nvPicPr>
            <p:cNvPr id="316" name="droppedImage.pdf"/>
            <p:cNvPicPr>
              <a:picLocks noChangeAspect="1"/>
            </p:cNvPicPr>
            <p:nvPr/>
          </p:nvPicPr>
          <p:blipFill>
            <a:blip r:embed="rId6">
              <a:extLst/>
            </a:blip>
            <a:stretch>
              <a:fillRect/>
            </a:stretch>
          </p:blipFill>
          <p:spPr>
            <a:xfrm>
              <a:off x="0" y="215900"/>
              <a:ext cx="317500" cy="114300"/>
            </a:xfrm>
            <a:prstGeom prst="rect">
              <a:avLst/>
            </a:prstGeom>
            <a:ln w="12700" cap="flat">
              <a:noFill/>
              <a:miter lim="400000"/>
            </a:ln>
            <a:effectLst/>
          </p:spPr>
        </p:pic>
        <p:sp>
          <p:nvSpPr>
            <p:cNvPr id="317" name="Shape 317"/>
            <p:cNvSpPr/>
            <p:nvPr/>
          </p:nvSpPr>
          <p:spPr>
            <a:xfrm>
              <a:off x="540667" y="0"/>
              <a:ext cx="8536783"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Nombre à développement décimal périodique</a:t>
              </a:r>
            </a:p>
          </p:txBody>
        </p:sp>
      </p:grpSp>
      <p:sp>
        <p:nvSpPr>
          <p:cNvPr id="319" name="Shape 319"/>
          <p:cNvSpPr/>
          <p:nvPr/>
        </p:nvSpPr>
        <p:spPr>
          <a:xfrm>
            <a:off x="361813" y="7150100"/>
            <a:ext cx="1247589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Mais pourquoi ces deux descriptions définissent le même ensemble?</a:t>
            </a:r>
          </a:p>
        </p:txBody>
      </p:sp>
      <p:sp>
        <p:nvSpPr>
          <p:cNvPr id="320" name="Shape 320"/>
          <p:cNvSpPr/>
          <p:nvPr/>
        </p:nvSpPr>
        <p:spPr>
          <a:xfrm>
            <a:off x="1369231" y="8166100"/>
            <a:ext cx="10765855"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À priori, rien n’indique qu’ils représentent la même chose!</a:t>
            </a:r>
          </a:p>
        </p:txBody>
      </p:sp>
      <p:grpSp>
        <p:nvGrpSpPr>
          <p:cNvPr id="323" name="Group 323"/>
          <p:cNvGrpSpPr/>
          <p:nvPr/>
        </p:nvGrpSpPr>
        <p:grpSpPr>
          <a:xfrm>
            <a:off x="4841564" y="2413000"/>
            <a:ext cx="3349936" cy="622300"/>
            <a:chOff x="0" y="0"/>
            <a:chExt cx="3349935" cy="622300"/>
          </a:xfrm>
        </p:grpSpPr>
        <p:sp>
          <p:nvSpPr>
            <p:cNvPr id="321" name="Shape 321"/>
            <p:cNvSpPr/>
            <p:nvPr/>
          </p:nvSpPr>
          <p:spPr>
            <a:xfrm>
              <a:off x="0" y="0"/>
              <a:ext cx="1966987"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On a que </a:t>
              </a:r>
            </a:p>
          </p:txBody>
        </p:sp>
        <p:pic>
          <p:nvPicPr>
            <p:cNvPr id="322" name="droppedImage.pdf"/>
            <p:cNvPicPr>
              <a:picLocks noChangeAspect="1"/>
            </p:cNvPicPr>
            <p:nvPr/>
          </p:nvPicPr>
          <p:blipFill>
            <a:blip r:embed="rId7">
              <a:extLst/>
            </a:blip>
            <a:stretch>
              <a:fillRect/>
            </a:stretch>
          </p:blipFill>
          <p:spPr>
            <a:xfrm>
              <a:off x="2118035" y="177800"/>
              <a:ext cx="1231901" cy="342900"/>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0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3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Class="entr" nodeType="clickEffect" presetSubtype="0" presetID="1" grpId="10" fill="hold">
                                  <p:stCondLst>
                                    <p:cond delay="0"/>
                                  </p:stCondLst>
                                  <p:iterate type="el" backwards="0">
                                    <p:tmAbs val="0"/>
                                  </p:iterate>
                                  <p:childTnLst>
                                    <p:set>
                                      <p:cBhvr>
                                        <p:cTn id="42" fill="hold"/>
                                        <p:tgtEl>
                                          <p:spTgt spid="32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14" grpId="6"/>
      <p:bldP build="whole" bldLvl="1" animBg="1" rev="0" advAuto="0" spid="318" grpId="8"/>
      <p:bldP build="whole" bldLvl="1" animBg="1" rev="0" advAuto="0" spid="311" grpId="2"/>
      <p:bldP build="whole" bldLvl="1" animBg="1" rev="0" advAuto="0" spid="312" grpId="1"/>
      <p:bldP build="whole" bldLvl="1" animBg="1" rev="0" advAuto="0" spid="323" grpId="3"/>
      <p:bldP build="whole" bldLvl="1" animBg="1" rev="0" advAuto="0" spid="313" grpId="5"/>
      <p:bldP build="whole" bldLvl="1" animBg="1" rev="0" advAuto="0" spid="319" grpId="9"/>
      <p:bldP build="whole" bldLvl="1" animBg="1" rev="0" advAuto="0" spid="309" grpId="4"/>
      <p:bldP build="whole" bldLvl="1" animBg="1" rev="0" advAuto="0" spid="315" grpId="7"/>
      <p:bldP build="whole" bldLvl="1" animBg="1" rev="0" advAuto="0" spid="320" grpId="10"/>
    </p:bldLst>
  </p:timing>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grpSp>
        <p:nvGrpSpPr>
          <p:cNvPr id="327" name="Group 327"/>
          <p:cNvGrpSpPr/>
          <p:nvPr/>
        </p:nvGrpSpPr>
        <p:grpSpPr>
          <a:xfrm>
            <a:off x="5321300" y="1504950"/>
            <a:ext cx="7244495" cy="1143000"/>
            <a:chOff x="0" y="0"/>
            <a:chExt cx="7244494" cy="1143000"/>
          </a:xfrm>
        </p:grpSpPr>
        <p:pic>
          <p:nvPicPr>
            <p:cNvPr id="325" name="droppedImage.pdf"/>
            <p:cNvPicPr>
              <a:picLocks noChangeAspect="1"/>
            </p:cNvPicPr>
            <p:nvPr/>
          </p:nvPicPr>
          <p:blipFill>
            <a:blip r:embed="rId2">
              <a:extLst/>
            </a:blip>
            <a:stretch>
              <a:fillRect/>
            </a:stretch>
          </p:blipFill>
          <p:spPr>
            <a:xfrm>
              <a:off x="0" y="400050"/>
              <a:ext cx="317500" cy="114300"/>
            </a:xfrm>
            <a:prstGeom prst="rect">
              <a:avLst/>
            </a:prstGeom>
            <a:ln w="12700" cap="flat">
              <a:noFill/>
              <a:miter lim="400000"/>
            </a:ln>
            <a:effectLst/>
          </p:spPr>
        </p:pic>
        <p:sp>
          <p:nvSpPr>
            <p:cNvPr id="326" name="Shape 326"/>
            <p:cNvSpPr/>
            <p:nvPr/>
          </p:nvSpPr>
          <p:spPr>
            <a:xfrm>
              <a:off x="570222" y="0"/>
              <a:ext cx="6674273" cy="11430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Nombre à développement décimal </a:t>
              </a:r>
            </a:p>
            <a:p>
              <a:pPr/>
              <a:r>
                <a:t>périodique</a:t>
              </a:r>
            </a:p>
          </p:txBody>
        </p:sp>
      </p:grpSp>
      <p:pic>
        <p:nvPicPr>
          <p:cNvPr id="328" name="droppedImage.pdf"/>
          <p:cNvPicPr>
            <a:picLocks noChangeAspect="1"/>
          </p:cNvPicPr>
          <p:nvPr/>
        </p:nvPicPr>
        <p:blipFill>
          <a:blip r:embed="rId3">
            <a:extLst/>
          </a:blip>
          <a:stretch>
            <a:fillRect/>
          </a:stretch>
        </p:blipFill>
        <p:spPr>
          <a:xfrm>
            <a:off x="520700" y="1435100"/>
            <a:ext cx="4457700" cy="1104900"/>
          </a:xfrm>
          <a:prstGeom prst="rect">
            <a:avLst/>
          </a:prstGeom>
          <a:ln w="12700">
            <a:miter lim="400000"/>
          </a:ln>
        </p:spPr>
      </p:pic>
      <p:sp>
        <p:nvSpPr>
          <p:cNvPr id="329" name="Shape 329"/>
          <p:cNvSpPr/>
          <p:nvPr/>
        </p:nvSpPr>
        <p:spPr>
          <a:xfrm>
            <a:off x="3079625" y="355600"/>
            <a:ext cx="6862466"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Voyons, à l’aide d’exemple, pourquoi</a:t>
            </a:r>
          </a:p>
        </p:txBody>
      </p:sp>
      <p:sp>
        <p:nvSpPr>
          <p:cNvPr id="330" name="Shape 330"/>
          <p:cNvSpPr/>
          <p:nvPr/>
        </p:nvSpPr>
        <p:spPr>
          <a:xfrm>
            <a:off x="14808" y="31813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 fait, pour vérifier que deux ensembles sont égaux, il suffit de vérifier que l’un est inclus dans l’autre et vice versa.</a:t>
            </a:r>
          </a:p>
        </p:txBody>
      </p:sp>
      <p:sp>
        <p:nvSpPr>
          <p:cNvPr id="331" name="Shape 331"/>
          <p:cNvSpPr/>
          <p:nvPr/>
        </p:nvSpPr>
        <p:spPr>
          <a:xfrm>
            <a:off x="254297" y="4622800"/>
            <a:ext cx="220072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C’est à dire</a:t>
            </a:r>
          </a:p>
        </p:txBody>
      </p:sp>
      <p:pic>
        <p:nvPicPr>
          <p:cNvPr id="332" name="droppedImage.pdf"/>
          <p:cNvPicPr>
            <a:picLocks noChangeAspect="1"/>
          </p:cNvPicPr>
          <p:nvPr/>
        </p:nvPicPr>
        <p:blipFill>
          <a:blip r:embed="rId4">
            <a:extLst/>
          </a:blip>
          <a:stretch>
            <a:fillRect/>
          </a:stretch>
        </p:blipFill>
        <p:spPr>
          <a:xfrm>
            <a:off x="3721100" y="4775200"/>
            <a:ext cx="1295400" cy="355600"/>
          </a:xfrm>
          <a:prstGeom prst="rect">
            <a:avLst/>
          </a:prstGeom>
          <a:ln w="12700">
            <a:miter lim="400000"/>
          </a:ln>
        </p:spPr>
      </p:pic>
      <p:pic>
        <p:nvPicPr>
          <p:cNvPr id="333" name="droppedImage.pdf"/>
          <p:cNvPicPr>
            <a:picLocks noChangeAspect="1"/>
          </p:cNvPicPr>
          <p:nvPr/>
        </p:nvPicPr>
        <p:blipFill>
          <a:blip r:embed="rId5">
            <a:extLst/>
          </a:blip>
          <a:stretch>
            <a:fillRect/>
          </a:stretch>
        </p:blipFill>
        <p:spPr>
          <a:xfrm>
            <a:off x="7962900" y="4775200"/>
            <a:ext cx="2159000" cy="342900"/>
          </a:xfrm>
          <a:prstGeom prst="rect">
            <a:avLst/>
          </a:prstGeom>
          <a:ln w="12700">
            <a:miter lim="400000"/>
          </a:ln>
        </p:spPr>
      </p:pic>
      <p:grpSp>
        <p:nvGrpSpPr>
          <p:cNvPr id="336" name="Group 336"/>
          <p:cNvGrpSpPr/>
          <p:nvPr/>
        </p:nvGrpSpPr>
        <p:grpSpPr>
          <a:xfrm>
            <a:off x="5347258" y="4622800"/>
            <a:ext cx="2006042" cy="622300"/>
            <a:chOff x="0" y="0"/>
            <a:chExt cx="2006041" cy="622300"/>
          </a:xfrm>
        </p:grpSpPr>
        <p:pic>
          <p:nvPicPr>
            <p:cNvPr id="334" name="droppedImage.pdf"/>
            <p:cNvPicPr>
              <a:picLocks noChangeAspect="1"/>
            </p:cNvPicPr>
            <p:nvPr/>
          </p:nvPicPr>
          <p:blipFill>
            <a:blip r:embed="rId6">
              <a:extLst/>
            </a:blip>
            <a:stretch>
              <a:fillRect/>
            </a:stretch>
          </p:blipFill>
          <p:spPr>
            <a:xfrm>
              <a:off x="710641" y="165100"/>
              <a:ext cx="1295401" cy="355600"/>
            </a:xfrm>
            <a:prstGeom prst="rect">
              <a:avLst/>
            </a:prstGeom>
            <a:ln w="12700" cap="flat">
              <a:noFill/>
              <a:miter lim="400000"/>
            </a:ln>
            <a:effectLst/>
          </p:spPr>
        </p:pic>
        <p:sp>
          <p:nvSpPr>
            <p:cNvPr id="335" name="Shape 335"/>
            <p:cNvSpPr/>
            <p:nvPr/>
          </p:nvSpPr>
          <p:spPr>
            <a:xfrm>
              <a:off x="0" y="0"/>
              <a:ext cx="447601"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et</a:t>
              </a:r>
            </a:p>
          </p:txBody>
        </p:sp>
      </p:grpSp>
      <p:sp>
        <p:nvSpPr>
          <p:cNvPr id="337" name="Shape 337"/>
          <p:cNvSpPr/>
          <p:nvPr/>
        </p:nvSpPr>
        <p:spPr>
          <a:xfrm>
            <a:off x="2108" y="58610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Dans un premier temps, prenons un nombre à développement décimal périodique et vérifions que c’est une fraction.</a:t>
            </a:r>
          </a:p>
        </p:txBody>
      </p:sp>
      <p:sp>
        <p:nvSpPr>
          <p:cNvPr id="338" name="Shape 338"/>
          <p:cNvSpPr/>
          <p:nvPr/>
        </p:nvSpPr>
        <p:spPr>
          <a:xfrm>
            <a:off x="25400" y="7620000"/>
            <a:ext cx="12992100"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Ensuite, nous prendrons une fraction et vérifierons que c’est un nombre à développement décimal périodique.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3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0" presetID="1" grpId="6" fill="hold">
                                  <p:stCondLst>
                                    <p:cond delay="0"/>
                                  </p:stCondLst>
                                  <p:iterate type="el" backwards="0">
                                    <p:tmAbs val="0"/>
                                  </p:iterate>
                                  <p:childTnLst>
                                    <p:set>
                                      <p:cBhvr>
                                        <p:cTn id="26" fill="hold"/>
                                        <p:tgtEl>
                                          <p:spTgt spid="3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Class="entr" nodeType="clickEffect" presetSubtype="0" presetID="1" grpId="7" fill="hold">
                                  <p:stCondLst>
                                    <p:cond delay="0"/>
                                  </p:stCondLst>
                                  <p:iterate type="el" backwards="0">
                                    <p:tmAbs val="0"/>
                                  </p:iterate>
                                  <p:childTnLst>
                                    <p:set>
                                      <p:cBhvr>
                                        <p:cTn id="30" fill="hold"/>
                                        <p:tgtEl>
                                          <p:spTgt spid="33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0" presetID="1" grpId="8" fill="hold">
                                  <p:stCondLst>
                                    <p:cond delay="0"/>
                                  </p:stCondLst>
                                  <p:iterate type="el" backwards="0">
                                    <p:tmAbs val="0"/>
                                  </p:iterate>
                                  <p:childTnLst>
                                    <p:set>
                                      <p:cBhvr>
                                        <p:cTn id="34" fill="hold"/>
                                        <p:tgtEl>
                                          <p:spTgt spid="33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0" presetID="1" grpId="9" fill="hold">
                                  <p:stCondLst>
                                    <p:cond delay="0"/>
                                  </p:stCondLst>
                                  <p:iterate type="el" backwards="0">
                                    <p:tmAbs val="0"/>
                                  </p:iterate>
                                  <p:childTnLst>
                                    <p:set>
                                      <p:cBhvr>
                                        <p:cTn id="38" fill="hold"/>
                                        <p:tgtEl>
                                          <p:spTgt spid="33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28" grpId="1"/>
      <p:bldP build="whole" bldLvl="1" animBg="1" rev="0" advAuto="0" spid="332" grpId="5"/>
      <p:bldP build="whole" bldLvl="1" animBg="1" rev="0" advAuto="0" spid="327" grpId="2"/>
      <p:bldP build="whole" bldLvl="1" animBg="1" rev="0" advAuto="0" spid="333" grpId="7"/>
      <p:bldP build="whole" bldLvl="1" animBg="1" rev="0" advAuto="0" spid="330" grpId="3"/>
      <p:bldP build="whole" bldLvl="1" animBg="1" rev="0" advAuto="0" spid="336" grpId="6"/>
      <p:bldP build="whole" bldLvl="1" animBg="1" rev="0" advAuto="0" spid="337" grpId="8"/>
      <p:bldP build="whole" bldLvl="1" animBg="1" rev="0" advAuto="0" spid="331" grpId="4"/>
      <p:bldP build="whole" bldLvl="1" animBg="1" rev="0" advAuto="0" spid="338" grpId="9"/>
    </p:bldLst>
  </p:timing>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40" name="Shape 340"/>
          <p:cNvSpPr/>
          <p:nvPr/>
        </p:nvSpPr>
        <p:spPr>
          <a:xfrm>
            <a:off x="7823200" y="546100"/>
            <a:ext cx="749300" cy="457200"/>
          </a:xfrm>
          <a:prstGeom prst="roundRect">
            <a:avLst>
              <a:gd name="adj" fmla="val 41667"/>
            </a:avLst>
          </a:prstGeom>
          <a:solidFill>
            <a:srgbClr val="84F866"/>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41" name="Shape 341"/>
          <p:cNvSpPr/>
          <p:nvPr/>
        </p:nvSpPr>
        <p:spPr>
          <a:xfrm>
            <a:off x="9182100" y="520700"/>
            <a:ext cx="723900" cy="457200"/>
          </a:xfrm>
          <a:prstGeom prst="roundRect">
            <a:avLst>
              <a:gd name="adj" fmla="val 41667"/>
            </a:avLst>
          </a:prstGeom>
          <a:solidFill>
            <a:srgbClr val="84F866"/>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42" name="Shape 342"/>
          <p:cNvSpPr/>
          <p:nvPr/>
        </p:nvSpPr>
        <p:spPr>
          <a:xfrm>
            <a:off x="7124700" y="533400"/>
            <a:ext cx="787400" cy="457200"/>
          </a:xfrm>
          <a:prstGeom prst="roundRect">
            <a:avLst>
              <a:gd name="adj" fmla="val 41667"/>
            </a:avLst>
          </a:prstGeom>
          <a:solidFill>
            <a:srgbClr val="FFAA00"/>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43" name="Shape 343"/>
          <p:cNvSpPr/>
          <p:nvPr/>
        </p:nvSpPr>
        <p:spPr>
          <a:xfrm>
            <a:off x="8509000" y="520700"/>
            <a:ext cx="723900" cy="457200"/>
          </a:xfrm>
          <a:prstGeom prst="roundRect">
            <a:avLst>
              <a:gd name="adj" fmla="val 41667"/>
            </a:avLst>
          </a:prstGeom>
          <a:solidFill>
            <a:srgbClr val="FFAA00"/>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44" name="Shape 344"/>
          <p:cNvSpPr/>
          <p:nvPr/>
        </p:nvSpPr>
        <p:spPr>
          <a:xfrm>
            <a:off x="9867900" y="495300"/>
            <a:ext cx="787400" cy="457200"/>
          </a:xfrm>
          <a:prstGeom prst="roundRect">
            <a:avLst>
              <a:gd name="adj" fmla="val 41667"/>
            </a:avLst>
          </a:prstGeom>
          <a:solidFill>
            <a:srgbClr val="FFAA00"/>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sp>
        <p:nvSpPr>
          <p:cNvPr id="345" name="Shape 345"/>
          <p:cNvSpPr/>
          <p:nvPr/>
        </p:nvSpPr>
        <p:spPr>
          <a:xfrm>
            <a:off x="6438900" y="546100"/>
            <a:ext cx="787400" cy="457200"/>
          </a:xfrm>
          <a:prstGeom prst="roundRect">
            <a:avLst>
              <a:gd name="adj" fmla="val 41667"/>
            </a:avLst>
          </a:prstGeom>
          <a:solidFill>
            <a:srgbClr val="84F866"/>
          </a:solidFill>
          <a:ln w="25400">
            <a:miter lim="400000"/>
          </a:ln>
          <a:effectLst>
            <a:reflection blurRad="0" stA="71804" stPos="0" endA="0" endPos="40000" dist="0" dir="5400000" fadeDir="5400000" sx="100000" sy="-100000" kx="0" ky="0" algn="bl" rotWithShape="0"/>
          </a:effectLst>
        </p:spPr>
        <p:txBody>
          <a:bodyPr lIns="50800" tIns="50800" rIns="50800" bIns="50800" anchor="ctr"/>
          <a:lstStyle/>
          <a:p>
            <a:pPr>
              <a:defRPr sz="4000"/>
            </a:pPr>
          </a:p>
        </p:txBody>
      </p:sp>
      <p:grpSp>
        <p:nvGrpSpPr>
          <p:cNvPr id="348" name="Group 348"/>
          <p:cNvGrpSpPr/>
          <p:nvPr/>
        </p:nvGrpSpPr>
        <p:grpSpPr>
          <a:xfrm>
            <a:off x="346868" y="419100"/>
            <a:ext cx="4987132" cy="622300"/>
            <a:chOff x="0" y="0"/>
            <a:chExt cx="4987131" cy="622300"/>
          </a:xfrm>
        </p:grpSpPr>
        <p:sp>
          <p:nvSpPr>
            <p:cNvPr id="346" name="Shape 346"/>
            <p:cNvSpPr/>
            <p:nvPr/>
          </p:nvSpPr>
          <p:spPr>
            <a:xfrm>
              <a:off x="0" y="0"/>
              <a:ext cx="3691980"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Prenons le nombre </a:t>
              </a:r>
            </a:p>
          </p:txBody>
        </p:sp>
        <p:pic>
          <p:nvPicPr>
            <p:cNvPr id="347" name="droppedImage.pdf"/>
            <p:cNvPicPr>
              <a:picLocks noChangeAspect="1"/>
            </p:cNvPicPr>
            <p:nvPr/>
          </p:nvPicPr>
          <p:blipFill>
            <a:blip r:embed="rId2">
              <a:extLst/>
            </a:blip>
            <a:stretch>
              <a:fillRect/>
            </a:stretch>
          </p:blipFill>
          <p:spPr>
            <a:xfrm>
              <a:off x="3882231" y="127000"/>
              <a:ext cx="1104901" cy="469900"/>
            </a:xfrm>
            <a:prstGeom prst="rect">
              <a:avLst/>
            </a:prstGeom>
            <a:ln w="12700" cap="flat">
              <a:noFill/>
              <a:miter lim="400000"/>
            </a:ln>
            <a:effectLst/>
          </p:spPr>
        </p:pic>
      </p:grpSp>
      <p:pic>
        <p:nvPicPr>
          <p:cNvPr id="349" name="droppedImage.pdf"/>
          <p:cNvPicPr>
            <a:picLocks noChangeAspect="1"/>
          </p:cNvPicPr>
          <p:nvPr/>
        </p:nvPicPr>
        <p:blipFill>
          <a:blip r:embed="rId3">
            <a:extLst/>
          </a:blip>
          <a:stretch>
            <a:fillRect/>
          </a:stretch>
        </p:blipFill>
        <p:spPr>
          <a:xfrm>
            <a:off x="5562600" y="584200"/>
            <a:ext cx="5575300" cy="406400"/>
          </a:xfrm>
          <a:prstGeom prst="rect">
            <a:avLst/>
          </a:prstGeom>
          <a:ln w="12700">
            <a:miter lim="400000"/>
          </a:ln>
        </p:spPr>
      </p:pic>
      <p:pic>
        <p:nvPicPr>
          <p:cNvPr id="350" name="droppedImage.pdf"/>
          <p:cNvPicPr>
            <a:picLocks noChangeAspect="1"/>
          </p:cNvPicPr>
          <p:nvPr/>
        </p:nvPicPr>
        <p:blipFill>
          <a:blip r:embed="rId4">
            <a:extLst/>
          </a:blip>
          <a:stretch>
            <a:fillRect/>
          </a:stretch>
        </p:blipFill>
        <p:spPr>
          <a:xfrm>
            <a:off x="2032000" y="2273300"/>
            <a:ext cx="1981200" cy="469900"/>
          </a:xfrm>
          <a:prstGeom prst="rect">
            <a:avLst/>
          </a:prstGeom>
          <a:ln w="12700">
            <a:miter lim="400000"/>
          </a:ln>
        </p:spPr>
      </p:pic>
      <p:pic>
        <p:nvPicPr>
          <p:cNvPr id="351" name="droppedImage.pdf"/>
          <p:cNvPicPr>
            <a:picLocks noChangeAspect="1"/>
          </p:cNvPicPr>
          <p:nvPr/>
        </p:nvPicPr>
        <p:blipFill>
          <a:blip r:embed="rId5">
            <a:extLst/>
          </a:blip>
          <a:stretch>
            <a:fillRect/>
          </a:stretch>
        </p:blipFill>
        <p:spPr>
          <a:xfrm>
            <a:off x="6908800" y="2336800"/>
            <a:ext cx="3314700" cy="469900"/>
          </a:xfrm>
          <a:prstGeom prst="rect">
            <a:avLst/>
          </a:prstGeom>
          <a:ln w="12700">
            <a:miter lim="400000"/>
          </a:ln>
        </p:spPr>
      </p:pic>
      <p:pic>
        <p:nvPicPr>
          <p:cNvPr id="352" name="droppedImage.pdf"/>
          <p:cNvPicPr>
            <a:picLocks noChangeAspect="1"/>
          </p:cNvPicPr>
          <p:nvPr/>
        </p:nvPicPr>
        <p:blipFill>
          <a:blip r:embed="rId6">
            <a:extLst/>
          </a:blip>
          <a:stretch>
            <a:fillRect/>
          </a:stretch>
        </p:blipFill>
        <p:spPr>
          <a:xfrm>
            <a:off x="2463800" y="3390900"/>
            <a:ext cx="3225800" cy="330200"/>
          </a:xfrm>
          <a:prstGeom prst="rect">
            <a:avLst/>
          </a:prstGeom>
          <a:ln w="12700">
            <a:miter lim="400000"/>
          </a:ln>
        </p:spPr>
      </p:pic>
      <p:pic>
        <p:nvPicPr>
          <p:cNvPr id="353" name="droppedImage.pdf"/>
          <p:cNvPicPr>
            <a:picLocks noChangeAspect="1"/>
          </p:cNvPicPr>
          <p:nvPr/>
        </p:nvPicPr>
        <p:blipFill>
          <a:blip r:embed="rId7">
            <a:extLst/>
          </a:blip>
          <a:stretch>
            <a:fillRect/>
          </a:stretch>
        </p:blipFill>
        <p:spPr>
          <a:xfrm>
            <a:off x="6032500" y="3378200"/>
            <a:ext cx="2768600" cy="469900"/>
          </a:xfrm>
          <a:prstGeom prst="rect">
            <a:avLst/>
          </a:prstGeom>
          <a:ln w="12700">
            <a:miter lim="400000"/>
          </a:ln>
        </p:spPr>
      </p:pic>
      <p:pic>
        <p:nvPicPr>
          <p:cNvPr id="354" name="droppedImage.pdf"/>
          <p:cNvPicPr>
            <a:picLocks noChangeAspect="1"/>
          </p:cNvPicPr>
          <p:nvPr/>
        </p:nvPicPr>
        <p:blipFill>
          <a:blip r:embed="rId8">
            <a:extLst/>
          </a:blip>
          <a:stretch>
            <a:fillRect/>
          </a:stretch>
        </p:blipFill>
        <p:spPr>
          <a:xfrm>
            <a:off x="9144000" y="3429000"/>
            <a:ext cx="1397000" cy="330200"/>
          </a:xfrm>
          <a:prstGeom prst="rect">
            <a:avLst/>
          </a:prstGeom>
          <a:ln w="12700">
            <a:miter lim="400000"/>
          </a:ln>
        </p:spPr>
      </p:pic>
      <p:pic>
        <p:nvPicPr>
          <p:cNvPr id="355" name="droppedImage.pdf"/>
          <p:cNvPicPr>
            <a:picLocks noChangeAspect="1"/>
          </p:cNvPicPr>
          <p:nvPr/>
        </p:nvPicPr>
        <p:blipFill>
          <a:blip r:embed="rId9">
            <a:extLst/>
          </a:blip>
          <a:stretch>
            <a:fillRect/>
          </a:stretch>
        </p:blipFill>
        <p:spPr>
          <a:xfrm>
            <a:off x="1600200" y="6184900"/>
            <a:ext cx="2743200" cy="469900"/>
          </a:xfrm>
          <a:prstGeom prst="rect">
            <a:avLst/>
          </a:prstGeom>
          <a:ln w="12700">
            <a:miter lim="400000"/>
          </a:ln>
        </p:spPr>
      </p:pic>
      <p:pic>
        <p:nvPicPr>
          <p:cNvPr id="356" name="droppedImage.pdf"/>
          <p:cNvPicPr>
            <a:picLocks noChangeAspect="1"/>
          </p:cNvPicPr>
          <p:nvPr/>
        </p:nvPicPr>
        <p:blipFill>
          <a:blip r:embed="rId10">
            <a:extLst/>
          </a:blip>
          <a:stretch>
            <a:fillRect/>
          </a:stretch>
        </p:blipFill>
        <p:spPr>
          <a:xfrm>
            <a:off x="4572000" y="5918200"/>
            <a:ext cx="1993900" cy="952500"/>
          </a:xfrm>
          <a:prstGeom prst="rect">
            <a:avLst/>
          </a:prstGeom>
          <a:ln w="12700">
            <a:miter lim="400000"/>
          </a:ln>
        </p:spPr>
      </p:pic>
      <p:pic>
        <p:nvPicPr>
          <p:cNvPr id="357" name="droppedImage.pdf"/>
          <p:cNvPicPr>
            <a:picLocks noChangeAspect="1"/>
          </p:cNvPicPr>
          <p:nvPr/>
        </p:nvPicPr>
        <p:blipFill>
          <a:blip r:embed="rId11">
            <a:extLst/>
          </a:blip>
          <a:stretch>
            <a:fillRect/>
          </a:stretch>
        </p:blipFill>
        <p:spPr>
          <a:xfrm>
            <a:off x="6959600" y="5943600"/>
            <a:ext cx="2794000" cy="952500"/>
          </a:xfrm>
          <a:prstGeom prst="rect">
            <a:avLst/>
          </a:prstGeom>
          <a:ln w="12700">
            <a:miter lim="400000"/>
          </a:ln>
        </p:spPr>
      </p:pic>
      <p:pic>
        <p:nvPicPr>
          <p:cNvPr id="358" name="droppedImage.pdf"/>
          <p:cNvPicPr>
            <a:picLocks noChangeAspect="1"/>
          </p:cNvPicPr>
          <p:nvPr/>
        </p:nvPicPr>
        <p:blipFill>
          <a:blip r:embed="rId12">
            <a:extLst/>
          </a:blip>
          <a:stretch>
            <a:fillRect/>
          </a:stretch>
        </p:blipFill>
        <p:spPr>
          <a:xfrm>
            <a:off x="10045700" y="5943600"/>
            <a:ext cx="1435100" cy="952500"/>
          </a:xfrm>
          <a:prstGeom prst="rect">
            <a:avLst/>
          </a:prstGeom>
          <a:ln w="12700">
            <a:miter lim="400000"/>
          </a:ln>
        </p:spPr>
      </p:pic>
      <p:pic>
        <p:nvPicPr>
          <p:cNvPr id="359" name="droppedImage.pdf"/>
          <p:cNvPicPr>
            <a:picLocks noChangeAspect="1"/>
          </p:cNvPicPr>
          <p:nvPr/>
        </p:nvPicPr>
        <p:blipFill>
          <a:blip r:embed="rId2">
            <a:extLst/>
          </a:blip>
          <a:stretch>
            <a:fillRect/>
          </a:stretch>
        </p:blipFill>
        <p:spPr>
          <a:xfrm>
            <a:off x="4495800" y="7937500"/>
            <a:ext cx="1104900" cy="469900"/>
          </a:xfrm>
          <a:prstGeom prst="rect">
            <a:avLst/>
          </a:prstGeom>
          <a:ln w="12700">
            <a:miter lim="400000"/>
          </a:ln>
        </p:spPr>
      </p:pic>
      <p:sp>
        <p:nvSpPr>
          <p:cNvPr id="360" name="Shape 360"/>
          <p:cNvSpPr/>
          <p:nvPr/>
        </p:nvSpPr>
        <p:spPr>
          <a:xfrm>
            <a:off x="2873102" y="7797800"/>
            <a:ext cx="112871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Donc</a:t>
            </a:r>
          </a:p>
        </p:txBody>
      </p:sp>
      <p:pic>
        <p:nvPicPr>
          <p:cNvPr id="361" name="droppedImage.pdf"/>
          <p:cNvPicPr>
            <a:picLocks noChangeAspect="1"/>
          </p:cNvPicPr>
          <p:nvPr/>
        </p:nvPicPr>
        <p:blipFill>
          <a:blip r:embed="rId12">
            <a:extLst/>
          </a:blip>
          <a:stretch>
            <a:fillRect/>
          </a:stretch>
        </p:blipFill>
        <p:spPr>
          <a:xfrm>
            <a:off x="5829300" y="7683500"/>
            <a:ext cx="1435100" cy="952500"/>
          </a:xfrm>
          <a:prstGeom prst="rect">
            <a:avLst/>
          </a:prstGeom>
          <a:ln w="12700">
            <a:miter lim="400000"/>
          </a:ln>
        </p:spPr>
      </p:pic>
      <p:sp>
        <p:nvSpPr>
          <p:cNvPr id="362" name="Shape 362"/>
          <p:cNvSpPr/>
          <p:nvPr/>
        </p:nvSpPr>
        <p:spPr>
          <a:xfrm>
            <a:off x="7518772" y="7810500"/>
            <a:ext cx="395317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est bien une fraction.</a:t>
            </a:r>
          </a:p>
        </p:txBody>
      </p:sp>
      <p:pic>
        <p:nvPicPr>
          <p:cNvPr id="363" name="droppedImage.pdf"/>
          <p:cNvPicPr>
            <a:picLocks noChangeAspect="1"/>
          </p:cNvPicPr>
          <p:nvPr/>
        </p:nvPicPr>
        <p:blipFill>
          <a:blip r:embed="rId9">
            <a:extLst/>
          </a:blip>
          <a:stretch>
            <a:fillRect/>
          </a:stretch>
        </p:blipFill>
        <p:spPr>
          <a:xfrm>
            <a:off x="9029700" y="1358900"/>
            <a:ext cx="2743200" cy="469900"/>
          </a:xfrm>
          <a:prstGeom prst="rect">
            <a:avLst/>
          </a:prstGeom>
          <a:ln w="12700">
            <a:miter lim="400000"/>
          </a:ln>
        </p:spPr>
      </p:pic>
      <p:sp>
        <p:nvSpPr>
          <p:cNvPr id="364" name="Shape 364"/>
          <p:cNvSpPr/>
          <p:nvPr/>
        </p:nvSpPr>
        <p:spPr>
          <a:xfrm>
            <a:off x="449907" y="1231900"/>
            <a:ext cx="8388103"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On peut décomposer ce nombre comme suit:</a:t>
            </a:r>
          </a:p>
        </p:txBody>
      </p:sp>
      <p:sp>
        <p:nvSpPr>
          <p:cNvPr id="365" name="Shape 365"/>
          <p:cNvSpPr/>
          <p:nvPr/>
        </p:nvSpPr>
        <p:spPr>
          <a:xfrm>
            <a:off x="924197" y="2159000"/>
            <a:ext cx="911722"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avec</a:t>
            </a:r>
          </a:p>
        </p:txBody>
      </p:sp>
      <p:grpSp>
        <p:nvGrpSpPr>
          <p:cNvPr id="368" name="Group 368"/>
          <p:cNvGrpSpPr/>
          <p:nvPr/>
        </p:nvGrpSpPr>
        <p:grpSpPr>
          <a:xfrm>
            <a:off x="4977258" y="4394200"/>
            <a:ext cx="2947542" cy="952500"/>
            <a:chOff x="0" y="0"/>
            <a:chExt cx="2947541" cy="952500"/>
          </a:xfrm>
        </p:grpSpPr>
        <p:pic>
          <p:nvPicPr>
            <p:cNvPr id="366" name="droppedImage.pdf"/>
            <p:cNvPicPr>
              <a:picLocks noChangeAspect="1"/>
            </p:cNvPicPr>
            <p:nvPr/>
          </p:nvPicPr>
          <p:blipFill>
            <a:blip r:embed="rId13">
              <a:extLst/>
            </a:blip>
            <a:stretch>
              <a:fillRect/>
            </a:stretch>
          </p:blipFill>
          <p:spPr>
            <a:xfrm>
              <a:off x="1347341" y="0"/>
              <a:ext cx="1600201" cy="952500"/>
            </a:xfrm>
            <a:prstGeom prst="rect">
              <a:avLst/>
            </a:prstGeom>
            <a:ln w="12700" cap="flat">
              <a:noFill/>
              <a:miter lim="400000"/>
            </a:ln>
            <a:effectLst/>
          </p:spPr>
        </p:pic>
        <p:sp>
          <p:nvSpPr>
            <p:cNvPr id="367" name="Shape 367"/>
            <p:cNvSpPr/>
            <p:nvPr/>
          </p:nvSpPr>
          <p:spPr>
            <a:xfrm>
              <a:off x="0" y="139700"/>
              <a:ext cx="933599" cy="62230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50800" tIns="50800" rIns="50800" bIns="50800" numCol="1" anchor="ctr">
              <a:spAutoFit/>
            </a:bodyPr>
            <a:lstStyle/>
            <a:p>
              <a:pPr/>
              <a:r>
                <a:t>d’où</a:t>
              </a:r>
            </a:p>
          </p:txBody>
        </p:sp>
      </p:gr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4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45"/>
                                        </p:tgtEl>
                                        <p:attrNameLst>
                                          <p:attrName>style.visibility</p:attrName>
                                        </p:attrNameLst>
                                      </p:cBhvr>
                                      <p:to>
                                        <p:strVal val="visible"/>
                                      </p:to>
                                    </p:set>
                                  </p:childTnLst>
                                </p:cTn>
                              </p:par>
                            </p:childTnLst>
                          </p:cTn>
                        </p:par>
                        <p:par>
                          <p:cTn id="11" fill="hold">
                            <p:stCondLst>
                              <p:cond delay="0"/>
                            </p:stCondLst>
                            <p:childTnLst>
                              <p:par>
                                <p:cTn id="12" presetClass="entr" nodeType="afterEffect" presetSubtype="0" presetID="1" grpId="3" fill="hold">
                                  <p:stCondLst>
                                    <p:cond delay="500"/>
                                  </p:stCondLst>
                                  <p:iterate type="el" backwards="0">
                                    <p:tmAbs val="0"/>
                                  </p:iterate>
                                  <p:childTnLst>
                                    <p:set>
                                      <p:cBhvr>
                                        <p:cTn id="13" fill="hold"/>
                                        <p:tgtEl>
                                          <p:spTgt spid="342"/>
                                        </p:tgtEl>
                                        <p:attrNameLst>
                                          <p:attrName>style.visibility</p:attrName>
                                        </p:attrNameLst>
                                      </p:cBhvr>
                                      <p:to>
                                        <p:strVal val="visible"/>
                                      </p:to>
                                    </p:set>
                                  </p:childTnLst>
                                </p:cTn>
                              </p:par>
                            </p:childTnLst>
                          </p:cTn>
                        </p:par>
                        <p:par>
                          <p:cTn id="14" fill="hold">
                            <p:stCondLst>
                              <p:cond delay="500"/>
                            </p:stCondLst>
                            <p:childTnLst>
                              <p:par>
                                <p:cTn id="15" presetClass="entr" nodeType="afterEffect" presetSubtype="0" presetID="1" grpId="4" fill="hold">
                                  <p:stCondLst>
                                    <p:cond delay="500"/>
                                  </p:stCondLst>
                                  <p:iterate type="el" backwards="0">
                                    <p:tmAbs val="0"/>
                                  </p:iterate>
                                  <p:childTnLst>
                                    <p:set>
                                      <p:cBhvr>
                                        <p:cTn id="16" fill="hold"/>
                                        <p:tgtEl>
                                          <p:spTgt spid="340"/>
                                        </p:tgtEl>
                                        <p:attrNameLst>
                                          <p:attrName>style.visibility</p:attrName>
                                        </p:attrNameLst>
                                      </p:cBhvr>
                                      <p:to>
                                        <p:strVal val="visible"/>
                                      </p:to>
                                    </p:set>
                                  </p:childTnLst>
                                </p:cTn>
                              </p:par>
                            </p:childTnLst>
                          </p:cTn>
                        </p:par>
                        <p:par>
                          <p:cTn id="17" fill="hold">
                            <p:stCondLst>
                              <p:cond delay="1000"/>
                            </p:stCondLst>
                            <p:childTnLst>
                              <p:par>
                                <p:cTn id="18" presetClass="entr" nodeType="afterEffect" presetSubtype="0" presetID="1" grpId="5" fill="hold">
                                  <p:stCondLst>
                                    <p:cond delay="0"/>
                                  </p:stCondLst>
                                  <p:iterate type="el" backwards="0">
                                    <p:tmAbs val="0"/>
                                  </p:iterate>
                                  <p:childTnLst>
                                    <p:set>
                                      <p:cBhvr>
                                        <p:cTn id="19" fill="hold"/>
                                        <p:tgtEl>
                                          <p:spTgt spid="343"/>
                                        </p:tgtEl>
                                        <p:attrNameLst>
                                          <p:attrName>style.visibility</p:attrName>
                                        </p:attrNameLst>
                                      </p:cBhvr>
                                      <p:to>
                                        <p:strVal val="visible"/>
                                      </p:to>
                                    </p:set>
                                  </p:childTnLst>
                                </p:cTn>
                              </p:par>
                            </p:childTnLst>
                          </p:cTn>
                        </p:par>
                        <p:par>
                          <p:cTn id="20" fill="hold">
                            <p:stCondLst>
                              <p:cond delay="1000"/>
                            </p:stCondLst>
                            <p:childTnLst>
                              <p:par>
                                <p:cTn id="21" presetClass="entr" nodeType="afterEffect" presetSubtype="0" presetID="1" grpId="6" fill="hold">
                                  <p:stCondLst>
                                    <p:cond delay="0"/>
                                  </p:stCondLst>
                                  <p:iterate type="el" backwards="0">
                                    <p:tmAbs val="0"/>
                                  </p:iterate>
                                  <p:childTnLst>
                                    <p:set>
                                      <p:cBhvr>
                                        <p:cTn id="22" fill="hold"/>
                                        <p:tgtEl>
                                          <p:spTgt spid="341"/>
                                        </p:tgtEl>
                                        <p:attrNameLst>
                                          <p:attrName>style.visibility</p:attrName>
                                        </p:attrNameLst>
                                      </p:cBhvr>
                                      <p:to>
                                        <p:strVal val="visible"/>
                                      </p:to>
                                    </p:set>
                                  </p:childTnLst>
                                </p:cTn>
                              </p:par>
                            </p:childTnLst>
                          </p:cTn>
                        </p:par>
                        <p:par>
                          <p:cTn id="23" fill="hold">
                            <p:stCondLst>
                              <p:cond delay="1000"/>
                            </p:stCondLst>
                            <p:childTnLst>
                              <p:par>
                                <p:cTn id="24" presetClass="entr" nodeType="afterEffect" presetSubtype="0" presetID="1" grpId="7" fill="hold">
                                  <p:stCondLst>
                                    <p:cond delay="0"/>
                                  </p:stCondLst>
                                  <p:iterate type="el" backwards="0">
                                    <p:tmAbs val="0"/>
                                  </p:iterate>
                                  <p:childTnLst>
                                    <p:set>
                                      <p:cBhvr>
                                        <p:cTn id="25" fill="hold"/>
                                        <p:tgtEl>
                                          <p:spTgt spid="344"/>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Class="entr" nodeType="clickEffect" presetSubtype="0" presetID="1" grpId="8" fill="hold">
                                  <p:stCondLst>
                                    <p:cond delay="0"/>
                                  </p:stCondLst>
                                  <p:iterate type="el" backwards="0">
                                    <p:tmAbs val="0"/>
                                  </p:iterate>
                                  <p:childTnLst>
                                    <p:set>
                                      <p:cBhvr>
                                        <p:cTn id="29" fill="hold"/>
                                        <p:tgtEl>
                                          <p:spTgt spid="36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Class="entr" nodeType="clickEffect" presetSubtype="0" presetID="1" grpId="9" fill="hold">
                                  <p:stCondLst>
                                    <p:cond delay="0"/>
                                  </p:stCondLst>
                                  <p:iterate type="el" backwards="0">
                                    <p:tmAbs val="0"/>
                                  </p:iterate>
                                  <p:childTnLst>
                                    <p:set>
                                      <p:cBhvr>
                                        <p:cTn id="33" fill="hold"/>
                                        <p:tgtEl>
                                          <p:spTgt spid="36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Class="entr" nodeType="clickEffect" presetSubtype="0" presetID="1" grpId="10" fill="hold">
                                  <p:stCondLst>
                                    <p:cond delay="0"/>
                                  </p:stCondLst>
                                  <p:iterate type="el" backwards="0">
                                    <p:tmAbs val="0"/>
                                  </p:iterate>
                                  <p:childTnLst>
                                    <p:set>
                                      <p:cBhvr>
                                        <p:cTn id="37" fill="hold"/>
                                        <p:tgtEl>
                                          <p:spTgt spid="36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Class="entr" nodeType="clickEffect" presetSubtype="0" presetID="1" grpId="11" fill="hold">
                                  <p:stCondLst>
                                    <p:cond delay="0"/>
                                  </p:stCondLst>
                                  <p:iterate type="el" backwards="0">
                                    <p:tmAbs val="0"/>
                                  </p:iterate>
                                  <p:childTnLst>
                                    <p:set>
                                      <p:cBhvr>
                                        <p:cTn id="41" fill="hold"/>
                                        <p:tgtEl>
                                          <p:spTgt spid="350"/>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Class="entr" nodeType="clickEffect" presetSubtype="0" presetID="1" grpId="12" fill="hold">
                                  <p:stCondLst>
                                    <p:cond delay="0"/>
                                  </p:stCondLst>
                                  <p:iterate type="el" backwards="0">
                                    <p:tmAbs val="0"/>
                                  </p:iterate>
                                  <p:childTnLst>
                                    <p:set>
                                      <p:cBhvr>
                                        <p:cTn id="45" fill="hold"/>
                                        <p:tgtEl>
                                          <p:spTgt spid="351"/>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Class="entr" nodeType="clickEffect" presetSubtype="0" presetID="1" grpId="13" fill="hold">
                                  <p:stCondLst>
                                    <p:cond delay="0"/>
                                  </p:stCondLst>
                                  <p:iterate type="el" backwards="0">
                                    <p:tmAbs val="0"/>
                                  </p:iterate>
                                  <p:childTnLst>
                                    <p:set>
                                      <p:cBhvr>
                                        <p:cTn id="49" fill="hold"/>
                                        <p:tgtEl>
                                          <p:spTgt spid="352"/>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Class="entr" nodeType="clickEffect" presetSubtype="0" presetID="1" grpId="14" fill="hold">
                                  <p:stCondLst>
                                    <p:cond delay="0"/>
                                  </p:stCondLst>
                                  <p:iterate type="el" backwards="0">
                                    <p:tmAbs val="0"/>
                                  </p:iterate>
                                  <p:childTnLst>
                                    <p:set>
                                      <p:cBhvr>
                                        <p:cTn id="53" fill="hold"/>
                                        <p:tgtEl>
                                          <p:spTgt spid="35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Class="entr" nodeType="clickEffect" presetSubtype="0" presetID="1" grpId="15" fill="hold">
                                  <p:stCondLst>
                                    <p:cond delay="0"/>
                                  </p:stCondLst>
                                  <p:iterate type="el" backwards="0">
                                    <p:tmAbs val="0"/>
                                  </p:iterate>
                                  <p:childTnLst>
                                    <p:set>
                                      <p:cBhvr>
                                        <p:cTn id="57" fill="hold"/>
                                        <p:tgtEl>
                                          <p:spTgt spid="354"/>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Class="entr" nodeType="clickEffect" presetSubtype="0" presetID="1" grpId="16" fill="hold">
                                  <p:stCondLst>
                                    <p:cond delay="0"/>
                                  </p:stCondLst>
                                  <p:iterate type="el" backwards="0">
                                    <p:tmAbs val="0"/>
                                  </p:iterate>
                                  <p:childTnLst>
                                    <p:set>
                                      <p:cBhvr>
                                        <p:cTn id="61" fill="hold"/>
                                        <p:tgtEl>
                                          <p:spTgt spid="368"/>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Class="entr" nodeType="clickEffect" presetSubtype="0" presetID="1" grpId="17" fill="hold">
                                  <p:stCondLst>
                                    <p:cond delay="0"/>
                                  </p:stCondLst>
                                  <p:iterate type="el" backwards="0">
                                    <p:tmAbs val="0"/>
                                  </p:iterate>
                                  <p:childTnLst>
                                    <p:set>
                                      <p:cBhvr>
                                        <p:cTn id="65" fill="hold"/>
                                        <p:tgtEl>
                                          <p:spTgt spid="35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Class="entr" nodeType="clickEffect" presetSubtype="0" presetID="1" grpId="18" fill="hold">
                                  <p:stCondLst>
                                    <p:cond delay="0"/>
                                  </p:stCondLst>
                                  <p:iterate type="el" backwards="0">
                                    <p:tmAbs val="0"/>
                                  </p:iterate>
                                  <p:childTnLst>
                                    <p:set>
                                      <p:cBhvr>
                                        <p:cTn id="69" fill="hold"/>
                                        <p:tgtEl>
                                          <p:spTgt spid="356"/>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Class="entr" nodeType="clickEffect" presetSubtype="0" presetID="1" grpId="19" fill="hold">
                                  <p:stCondLst>
                                    <p:cond delay="0"/>
                                  </p:stCondLst>
                                  <p:iterate type="el" backwards="0">
                                    <p:tmAbs val="0"/>
                                  </p:iterate>
                                  <p:childTnLst>
                                    <p:set>
                                      <p:cBhvr>
                                        <p:cTn id="73" fill="hold"/>
                                        <p:tgtEl>
                                          <p:spTgt spid="357"/>
                                        </p:tgtEl>
                                        <p:attrNameLst>
                                          <p:attrName>style.visibility</p:attrName>
                                        </p:attrNameLst>
                                      </p:cBhvr>
                                      <p:to>
                                        <p:strVal val="visible"/>
                                      </p:to>
                                    </p:set>
                                  </p:childTnLst>
                                </p:cTn>
                              </p:par>
                            </p:childTnLst>
                          </p:cTn>
                        </p:par>
                      </p:childTnLst>
                    </p:cTn>
                  </p:par>
                  <p:par>
                    <p:cTn id="74" fill="hold">
                      <p:stCondLst>
                        <p:cond delay="indefinite"/>
                      </p:stCondLst>
                      <p:childTnLst>
                        <p:par>
                          <p:cTn id="75" fill="hold">
                            <p:stCondLst>
                              <p:cond delay="0"/>
                            </p:stCondLst>
                            <p:childTnLst>
                              <p:par>
                                <p:cTn id="76" presetClass="entr" nodeType="clickEffect" presetSubtype="0" presetID="1" grpId="20" fill="hold">
                                  <p:stCondLst>
                                    <p:cond delay="0"/>
                                  </p:stCondLst>
                                  <p:iterate type="el" backwards="0">
                                    <p:tmAbs val="0"/>
                                  </p:iterate>
                                  <p:childTnLst>
                                    <p:set>
                                      <p:cBhvr>
                                        <p:cTn id="77" fill="hold"/>
                                        <p:tgtEl>
                                          <p:spTgt spid="358"/>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Class="entr" nodeType="clickEffect" presetSubtype="0" presetID="1" grpId="21" fill="hold">
                                  <p:stCondLst>
                                    <p:cond delay="0"/>
                                  </p:stCondLst>
                                  <p:iterate type="el" backwards="0">
                                    <p:tmAbs val="0"/>
                                  </p:iterate>
                                  <p:childTnLst>
                                    <p:set>
                                      <p:cBhvr>
                                        <p:cTn id="81" fill="hold"/>
                                        <p:tgtEl>
                                          <p:spTgt spid="360"/>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Class="entr" nodeType="clickEffect" presetSubtype="0" presetID="1" grpId="22" fill="hold">
                                  <p:stCondLst>
                                    <p:cond delay="0"/>
                                  </p:stCondLst>
                                  <p:iterate type="el" backwards="0">
                                    <p:tmAbs val="0"/>
                                  </p:iterate>
                                  <p:childTnLst>
                                    <p:set>
                                      <p:cBhvr>
                                        <p:cTn id="85" fill="hold"/>
                                        <p:tgtEl>
                                          <p:spTgt spid="359"/>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Class="entr" nodeType="clickEffect" presetSubtype="0" presetID="1" grpId="23" fill="hold">
                                  <p:stCondLst>
                                    <p:cond delay="0"/>
                                  </p:stCondLst>
                                  <p:iterate type="el" backwards="0">
                                    <p:tmAbs val="0"/>
                                  </p:iterate>
                                  <p:childTnLst>
                                    <p:set>
                                      <p:cBhvr>
                                        <p:cTn id="89" fill="hold"/>
                                        <p:tgtEl>
                                          <p:spTgt spid="361"/>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Class="entr" nodeType="clickEffect" presetSubtype="0" presetID="1" grpId="24" fill="hold">
                                  <p:stCondLst>
                                    <p:cond delay="0"/>
                                  </p:stCondLst>
                                  <p:iterate type="el" backwards="0">
                                    <p:tmAbs val="0"/>
                                  </p:iterate>
                                  <p:childTnLst>
                                    <p:set>
                                      <p:cBhvr>
                                        <p:cTn id="93" fill="hold"/>
                                        <p:tgtEl>
                                          <p:spTgt spid="362"/>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62" grpId="24"/>
      <p:bldP build="whole" bldLvl="1" animBg="1" rev="0" advAuto="0" spid="351" grpId="12"/>
      <p:bldP build="whole" bldLvl="1" animBg="1" rev="0" advAuto="0" spid="365" grpId="10"/>
      <p:bldP build="whole" bldLvl="1" animBg="1" rev="0" advAuto="0" spid="353" grpId="14"/>
      <p:bldP build="whole" bldLvl="1" animBg="1" rev="0" advAuto="0" spid="359" grpId="22"/>
      <p:bldP build="whole" bldLvl="1" animBg="1" rev="0" advAuto="0" spid="357" grpId="19"/>
      <p:bldP build="whole" bldLvl="1" animBg="1" rev="0" advAuto="0" spid="350" grpId="11"/>
      <p:bldP build="whole" bldLvl="1" animBg="1" rev="0" advAuto="0" spid="360" grpId="21"/>
      <p:bldP build="whole" bldLvl="1" animBg="1" rev="0" advAuto="0" spid="343" grpId="5"/>
      <p:bldP build="whole" bldLvl="1" animBg="1" rev="0" advAuto="0" spid="364" grpId="8"/>
      <p:bldP build="whole" bldLvl="1" animBg="1" rev="0" advAuto="0" spid="342" grpId="3"/>
      <p:bldP build="whole" bldLvl="1" animBg="1" rev="0" advAuto="0" spid="349" grpId="1"/>
      <p:bldP build="whole" bldLvl="1" animBg="1" rev="0" advAuto="0" spid="344" grpId="7"/>
      <p:bldP build="whole" bldLvl="1" animBg="1" rev="0" advAuto="0" spid="363" grpId="9"/>
      <p:bldP build="whole" bldLvl="1" animBg="1" rev="0" advAuto="0" spid="356" grpId="18"/>
      <p:bldP build="whole" bldLvl="1" animBg="1" rev="0" advAuto="0" spid="358" grpId="20"/>
      <p:bldP build="whole" bldLvl="1" animBg="1" rev="0" advAuto="0" spid="355" grpId="17"/>
      <p:bldP build="whole" bldLvl="1" animBg="1" rev="0" advAuto="0" spid="345" grpId="2"/>
      <p:bldP build="whole" bldLvl="1" animBg="1" rev="0" advAuto="0" spid="352" grpId="13"/>
      <p:bldP build="whole" bldLvl="1" animBg="1" rev="0" advAuto="0" spid="354" grpId="15"/>
      <p:bldP build="whole" bldLvl="1" animBg="1" rev="0" advAuto="0" spid="361" grpId="23"/>
      <p:bldP build="whole" bldLvl="1" animBg="1" rev="0" advAuto="0" spid="368" grpId="16"/>
      <p:bldP build="whole" bldLvl="1" animBg="1" rev="0" advAuto="0" spid="341" grpId="6"/>
      <p:bldP build="whole" bldLvl="1" animBg="1" rev="0" advAuto="0" spid="340" grpId="4"/>
    </p:bldLst>
  </p:timing>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0" name="Shape 370"/>
          <p:cNvSpPr/>
          <p:nvPr/>
        </p:nvSpPr>
        <p:spPr>
          <a:xfrm>
            <a:off x="2108" y="273050"/>
            <a:ext cx="129667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Certaines fractions ont des développements décimaux très simples, par exemple</a:t>
            </a:r>
          </a:p>
        </p:txBody>
      </p:sp>
      <p:pic>
        <p:nvPicPr>
          <p:cNvPr id="371" name="droppedImage.pdf"/>
          <p:cNvPicPr>
            <a:picLocks noChangeAspect="1"/>
          </p:cNvPicPr>
          <p:nvPr/>
        </p:nvPicPr>
        <p:blipFill>
          <a:blip r:embed="rId2">
            <a:extLst/>
          </a:blip>
          <a:stretch>
            <a:fillRect/>
          </a:stretch>
        </p:blipFill>
        <p:spPr>
          <a:xfrm>
            <a:off x="2349500" y="2120900"/>
            <a:ext cx="1536700" cy="939800"/>
          </a:xfrm>
          <a:prstGeom prst="rect">
            <a:avLst/>
          </a:prstGeom>
          <a:ln w="12700">
            <a:miter lim="400000"/>
          </a:ln>
        </p:spPr>
      </p:pic>
      <p:pic>
        <p:nvPicPr>
          <p:cNvPr id="372" name="droppedImage.pdf"/>
          <p:cNvPicPr>
            <a:picLocks noChangeAspect="1"/>
          </p:cNvPicPr>
          <p:nvPr/>
        </p:nvPicPr>
        <p:blipFill>
          <a:blip r:embed="rId3">
            <a:extLst/>
          </a:blip>
          <a:stretch>
            <a:fillRect/>
          </a:stretch>
        </p:blipFill>
        <p:spPr>
          <a:xfrm>
            <a:off x="9321800" y="2349500"/>
            <a:ext cx="1358900" cy="469900"/>
          </a:xfrm>
          <a:prstGeom prst="rect">
            <a:avLst/>
          </a:prstGeom>
          <a:ln w="12700">
            <a:miter lim="400000"/>
          </a:ln>
        </p:spPr>
      </p:pic>
      <p:pic>
        <p:nvPicPr>
          <p:cNvPr id="373" name="droppedImage.pdf"/>
          <p:cNvPicPr>
            <a:picLocks noChangeAspect="1"/>
          </p:cNvPicPr>
          <p:nvPr/>
        </p:nvPicPr>
        <p:blipFill>
          <a:blip r:embed="rId4">
            <a:extLst/>
          </a:blip>
          <a:stretch>
            <a:fillRect/>
          </a:stretch>
        </p:blipFill>
        <p:spPr>
          <a:xfrm>
            <a:off x="4038600" y="2425700"/>
            <a:ext cx="4889500" cy="406400"/>
          </a:xfrm>
          <a:prstGeom prst="rect">
            <a:avLst/>
          </a:prstGeom>
          <a:ln w="12700">
            <a:miter lim="400000"/>
          </a:ln>
        </p:spPr>
      </p:pic>
      <p:sp>
        <p:nvSpPr>
          <p:cNvPr id="374" name="Shape 374"/>
          <p:cNvSpPr/>
          <p:nvPr/>
        </p:nvSpPr>
        <p:spPr>
          <a:xfrm>
            <a:off x="2108" y="3930650"/>
            <a:ext cx="12992101" cy="1143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r>
              <a:t>Oui, le développement décimal est périodique, mais on ne voit pas trop pourquoi.</a:t>
            </a:r>
          </a:p>
        </p:txBody>
      </p:sp>
      <p:sp>
        <p:nvSpPr>
          <p:cNvPr id="375" name="Shape 375"/>
          <p:cNvSpPr/>
          <p:nvPr/>
        </p:nvSpPr>
        <p:spPr>
          <a:xfrm>
            <a:off x="2551013" y="6172200"/>
            <a:ext cx="7894291" cy="6223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Prenons une fraction un peu plus parlante.</a:t>
            </a:r>
          </a:p>
        </p:txBody>
      </p:sp>
    </p:spTree>
  </p:cSld>
  <p:clrMapOvr>
    <a:masterClrMapping/>
  </p:clrMapOvr>
  <mc:AlternateContent xmlns:mc="http://schemas.openxmlformats.org/markup-compatibility/2006">
    <mc:Choice xmlns:p14="http://schemas.microsoft.com/office/powerpoint/2010/main" Requires="p14">
      <p:transition spd="med" advClick="1" p14:dur="1000">
        <p14:prism dir="l"/>
      </p:transition>
    </mc:Choice>
    <mc:Fallback>
      <p:transition spd="med">
        <p:fade/>
      </p:transition>
    </mc:Fallback>
  </mc:AlternateContent>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0" presetID="1" grpId="1" fill="hold">
                                  <p:stCondLst>
                                    <p:cond delay="0"/>
                                  </p:stCondLst>
                                  <p:iterate type="el" backwards="0">
                                    <p:tmAbs val="0"/>
                                  </p:iterate>
                                  <p:childTnLst>
                                    <p:set>
                                      <p:cBhvr>
                                        <p:cTn id="6" fill="hold"/>
                                        <p:tgtEl>
                                          <p:spTgt spid="37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Class="entr" nodeType="clickEffect" presetSubtype="0" presetID="1" grpId="2" fill="hold">
                                  <p:stCondLst>
                                    <p:cond delay="0"/>
                                  </p:stCondLst>
                                  <p:iterate type="el" backwards="0">
                                    <p:tmAbs val="0"/>
                                  </p:iterate>
                                  <p:childTnLst>
                                    <p:set>
                                      <p:cBhvr>
                                        <p:cTn id="10" fill="hold"/>
                                        <p:tgtEl>
                                          <p:spTgt spid="3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 grpId="3" fill="hold">
                                  <p:stCondLst>
                                    <p:cond delay="0"/>
                                  </p:stCondLst>
                                  <p:iterate type="el" backwards="0">
                                    <p:tmAbs val="0"/>
                                  </p:iterate>
                                  <p:childTnLst>
                                    <p:set>
                                      <p:cBhvr>
                                        <p:cTn id="14" fill="hold"/>
                                        <p:tgtEl>
                                          <p:spTgt spid="37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Class="entr" nodeType="clickEffect" presetSubtype="0" presetID="1" grpId="4" fill="hold">
                                  <p:stCondLst>
                                    <p:cond delay="0"/>
                                  </p:stCondLst>
                                  <p:iterate type="el" backwards="0">
                                    <p:tmAbs val="0"/>
                                  </p:iterate>
                                  <p:childTnLst>
                                    <p:set>
                                      <p:cBhvr>
                                        <p:cTn id="18" fill="hold"/>
                                        <p:tgtEl>
                                          <p:spTgt spid="37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0" presetID="1" grpId="5" fill="hold">
                                  <p:stCondLst>
                                    <p:cond delay="0"/>
                                  </p:stCondLst>
                                  <p:iterate type="el" backwards="0">
                                    <p:tmAbs val="0"/>
                                  </p:iterate>
                                  <p:childTnLst>
                                    <p:set>
                                      <p:cBhvr>
                                        <p:cTn id="22" fill="hold"/>
                                        <p:tgtEl>
                                          <p:spTgt spid="37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372" grpId="3"/>
      <p:bldP build="whole" bldLvl="1" animBg="1" rev="0" advAuto="0" spid="373" grpId="2"/>
      <p:bldP build="whole" bldLvl="1" animBg="1" rev="0" advAuto="0" spid="374" grpId="4"/>
      <p:bldP build="whole" bldLvl="1" animBg="1" rev="0" advAuto="0" spid="375" grpId="5"/>
      <p:bldP build="whole" bldLvl="1" animBg="1" rev="0" advAuto="0" spid="371" grpId="1"/>
    </p:bldLst>
  </p:timing>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Baskerville"/>
        <a:ea typeface="Baskerville"/>
        <a:cs typeface="Baskerville"/>
      </a:majorFont>
      <a:minorFont>
        <a:latin typeface="Baskerville"/>
        <a:ea typeface="Baskerville"/>
        <a:cs typeface="Baskervill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71804" stPos="0" endA="0" endPos="40000" dist="0" dir="5400000" fadeDir="5400000" sx="100000" sy="-100000" kx="0" ky="0" algn="bl" rotWithShape="0"/>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6995D7"/>
        </a:solidFill>
        <a:ln w="25400" cap="flat">
          <a:noFill/>
          <a:miter lim="400000"/>
        </a:ln>
        <a:effectLst>
          <a:reflection blurRad="0" stA="71804" stPos="0" endA="0" endPos="40000" dist="0" dir="5400000" fadeDir="5400000" sx="100000" sy="-100000" kx="0" ky="0" algn="bl" rotWithShape="0"/>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40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535353"/>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Baskervill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