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8" name="Shape 22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94" name="Shape 9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1" name="Shape 111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2" name="Shape 1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20" name="Shape 120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1" name="Shape 1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29" name="Shape 1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0" name="Shape 1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38" name="Shape 1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6" name="Shape 1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54" name="Shape 154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55" name="Shape 15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70" name="Shape 1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78" name="Shape 1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86" name="Shape 1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194" name="Shape 19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95" name="Shape 1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03" name="Shape 203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04" name="Shape 2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12" name="Shape 2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Devoir:</a:t>
            </a:r>
          </a:p>
        </p:txBody>
      </p:sp>
      <p:sp>
        <p:nvSpPr>
          <p:cNvPr id="220" name="Shape 220"/>
          <p:cNvSpPr/>
          <p:nvPr>
            <p:ph type="body" sz="quarter" idx="13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221" name="Shape 2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1" name="Shape 61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7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image" Target="../media/image77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image" Target="../media/image80.png"/><Relationship Id="rId9" Type="http://schemas.openxmlformats.org/officeDocument/2006/relationships/image" Target="../media/image81.png"/><Relationship Id="rId10" Type="http://schemas.openxmlformats.org/officeDocument/2006/relationships/image" Target="../media/image82.png"/><Relationship Id="rId11" Type="http://schemas.openxmlformats.org/officeDocument/2006/relationships/image" Target="../media/image83.png"/><Relationship Id="rId12" Type="http://schemas.openxmlformats.org/officeDocument/2006/relationships/image" Target="../media/image8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Relationship Id="rId8" Type="http://schemas.openxmlformats.org/officeDocument/2006/relationships/image" Target="../media/image91.png"/><Relationship Id="rId9" Type="http://schemas.openxmlformats.org/officeDocument/2006/relationships/image" Target="../media/image92.png"/><Relationship Id="rId10" Type="http://schemas.openxmlformats.org/officeDocument/2006/relationships/image" Target="../media/image93.png"/><Relationship Id="rId11" Type="http://schemas.openxmlformats.org/officeDocument/2006/relationships/image" Target="../media/image94.png"/><Relationship Id="rId12" Type="http://schemas.openxmlformats.org/officeDocument/2006/relationships/image" Target="../media/image9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96.png"/><Relationship Id="rId3" Type="http://schemas.openxmlformats.org/officeDocument/2006/relationships/image" Target="../media/image97.png"/><Relationship Id="rId4" Type="http://schemas.openxmlformats.org/officeDocument/2006/relationships/image" Target="../media/image98.png"/><Relationship Id="rId5" Type="http://schemas.openxmlformats.org/officeDocument/2006/relationships/image" Target="../media/image99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00.png"/><Relationship Id="rId3" Type="http://schemas.openxmlformats.org/officeDocument/2006/relationships/image" Target="../media/image101.png"/><Relationship Id="rId4" Type="http://schemas.openxmlformats.org/officeDocument/2006/relationships/image" Target="../media/image102.png"/><Relationship Id="rId5" Type="http://schemas.openxmlformats.org/officeDocument/2006/relationships/image" Target="../media/image103.png"/><Relationship Id="rId6" Type="http://schemas.openxmlformats.org/officeDocument/2006/relationships/image" Target="../media/image104.png"/><Relationship Id="rId7" Type="http://schemas.openxmlformats.org/officeDocument/2006/relationships/image" Target="../media/image10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06.png"/><Relationship Id="rId3" Type="http://schemas.openxmlformats.org/officeDocument/2006/relationships/image" Target="../media/image107.png"/><Relationship Id="rId4" Type="http://schemas.openxmlformats.org/officeDocument/2006/relationships/image" Target="../media/image108.png"/><Relationship Id="rId5" Type="http://schemas.openxmlformats.org/officeDocument/2006/relationships/image" Target="../media/image109.png"/><Relationship Id="rId6" Type="http://schemas.openxmlformats.org/officeDocument/2006/relationships/image" Target="../media/image110.png"/><Relationship Id="rId7" Type="http://schemas.openxmlformats.org/officeDocument/2006/relationships/image" Target="../media/image111.png"/><Relationship Id="rId8" Type="http://schemas.openxmlformats.org/officeDocument/2006/relationships/image" Target="../media/image112.png"/><Relationship Id="rId9" Type="http://schemas.openxmlformats.org/officeDocument/2006/relationships/image" Target="../media/image113.png"/><Relationship Id="rId10" Type="http://schemas.openxmlformats.org/officeDocument/2006/relationships/image" Target="../media/image114.png"/><Relationship Id="rId11" Type="http://schemas.openxmlformats.org/officeDocument/2006/relationships/image" Target="../media/image115.png"/><Relationship Id="rId12" Type="http://schemas.openxmlformats.org/officeDocument/2006/relationships/image" Target="../media/image116.png"/><Relationship Id="rId13" Type="http://schemas.openxmlformats.org/officeDocument/2006/relationships/image" Target="../media/image117.png"/><Relationship Id="rId14" Type="http://schemas.openxmlformats.org/officeDocument/2006/relationships/image" Target="../media/image118.png"/><Relationship Id="rId15" Type="http://schemas.openxmlformats.org/officeDocument/2006/relationships/image" Target="../media/image119.png"/><Relationship Id="rId16" Type="http://schemas.openxmlformats.org/officeDocument/2006/relationships/image" Target="../media/image120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6.png"/><Relationship Id="rId3" Type="http://schemas.openxmlformats.org/officeDocument/2006/relationships/image" Target="../media/image121.png"/><Relationship Id="rId4" Type="http://schemas.openxmlformats.org/officeDocument/2006/relationships/image" Target="../media/image122.png"/><Relationship Id="rId5" Type="http://schemas.openxmlformats.org/officeDocument/2006/relationships/image" Target="../media/image123.png"/><Relationship Id="rId6" Type="http://schemas.openxmlformats.org/officeDocument/2006/relationships/image" Target="../media/image124.png"/><Relationship Id="rId7" Type="http://schemas.openxmlformats.org/officeDocument/2006/relationships/image" Target="../media/image125.png"/><Relationship Id="rId8" Type="http://schemas.openxmlformats.org/officeDocument/2006/relationships/image" Target="../media/image126.png"/><Relationship Id="rId9" Type="http://schemas.openxmlformats.org/officeDocument/2006/relationships/image" Target="../media/image127.png"/><Relationship Id="rId10" Type="http://schemas.openxmlformats.org/officeDocument/2006/relationships/image" Target="../media/image128.png"/><Relationship Id="rId11" Type="http://schemas.openxmlformats.org/officeDocument/2006/relationships/image" Target="../media/image129.png"/><Relationship Id="rId12" Type="http://schemas.openxmlformats.org/officeDocument/2006/relationships/image" Target="../media/image130.png"/><Relationship Id="rId13" Type="http://schemas.openxmlformats.org/officeDocument/2006/relationships/image" Target="../media/image131.png"/><Relationship Id="rId14" Type="http://schemas.openxmlformats.org/officeDocument/2006/relationships/image" Target="../media/image132.png"/><Relationship Id="rId15" Type="http://schemas.openxmlformats.org/officeDocument/2006/relationships/image" Target="../media/image133.png"/><Relationship Id="rId16" Type="http://schemas.openxmlformats.org/officeDocument/2006/relationships/image" Target="../media/image134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35.png"/><Relationship Id="rId3" Type="http://schemas.openxmlformats.org/officeDocument/2006/relationships/image" Target="../media/image136.png"/><Relationship Id="rId4" Type="http://schemas.openxmlformats.org/officeDocument/2006/relationships/image" Target="../media/image137.png"/><Relationship Id="rId5" Type="http://schemas.openxmlformats.org/officeDocument/2006/relationships/image" Target="../media/image138.png"/><Relationship Id="rId6" Type="http://schemas.openxmlformats.org/officeDocument/2006/relationships/image" Target="../media/image139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40.png"/><Relationship Id="rId3" Type="http://schemas.openxmlformats.org/officeDocument/2006/relationships/image" Target="../media/image141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42.png"/><Relationship Id="rId14" Type="http://schemas.openxmlformats.org/officeDocument/2006/relationships/image" Target="../media/image143.png"/><Relationship Id="rId15" Type="http://schemas.openxmlformats.org/officeDocument/2006/relationships/image" Target="../media/image14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33" Type="http://schemas.openxmlformats.org/officeDocument/2006/relationships/image" Target="../media/image32.png"/><Relationship Id="rId34" Type="http://schemas.openxmlformats.org/officeDocument/2006/relationships/image" Target="../media/image33.png"/><Relationship Id="rId35" Type="http://schemas.openxmlformats.org/officeDocument/2006/relationships/image" Target="../media/image34.png"/><Relationship Id="rId36" Type="http://schemas.openxmlformats.org/officeDocument/2006/relationships/image" Target="../media/image35.png"/><Relationship Id="rId37" Type="http://schemas.openxmlformats.org/officeDocument/2006/relationships/image" Target="../media/image36.png"/><Relationship Id="rId38" Type="http://schemas.openxmlformats.org/officeDocument/2006/relationships/image" Target="../media/image37.png"/><Relationship Id="rId39" Type="http://schemas.openxmlformats.org/officeDocument/2006/relationships/image" Target="../media/image38.png"/><Relationship Id="rId40" Type="http://schemas.openxmlformats.org/officeDocument/2006/relationships/image" Target="../media/image39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45.png"/><Relationship Id="rId3" Type="http://schemas.openxmlformats.org/officeDocument/2006/relationships/image" Target="../media/image146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47.png"/><Relationship Id="rId3" Type="http://schemas.openxmlformats.org/officeDocument/2006/relationships/image" Target="../media/image148.png"/><Relationship Id="rId4" Type="http://schemas.openxmlformats.org/officeDocument/2006/relationships/image" Target="../media/image149.png"/><Relationship Id="rId5" Type="http://schemas.openxmlformats.org/officeDocument/2006/relationships/image" Target="../media/image150.png"/><Relationship Id="rId6" Type="http://schemas.openxmlformats.org/officeDocument/2006/relationships/image" Target="../media/image151.png"/><Relationship Id="rId7" Type="http://schemas.openxmlformats.org/officeDocument/2006/relationships/image" Target="../media/image152.png"/><Relationship Id="rId8" Type="http://schemas.openxmlformats.org/officeDocument/2006/relationships/image" Target="../media/image153.png"/><Relationship Id="rId9" Type="http://schemas.openxmlformats.org/officeDocument/2006/relationships/image" Target="../media/image154.png"/><Relationship Id="rId10" Type="http://schemas.openxmlformats.org/officeDocument/2006/relationships/image" Target="../media/image155.png"/><Relationship Id="rId11" Type="http://schemas.openxmlformats.org/officeDocument/2006/relationships/image" Target="../media/image156.png"/><Relationship Id="rId12" Type="http://schemas.openxmlformats.org/officeDocument/2006/relationships/image" Target="../media/image157.png"/><Relationship Id="rId13" Type="http://schemas.openxmlformats.org/officeDocument/2006/relationships/image" Target="../media/image158.png"/><Relationship Id="rId14" Type="http://schemas.openxmlformats.org/officeDocument/2006/relationships/image" Target="../media/image159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60.png"/><Relationship Id="rId3" Type="http://schemas.openxmlformats.org/officeDocument/2006/relationships/image" Target="../media/image146.png"/><Relationship Id="rId4" Type="http://schemas.openxmlformats.org/officeDocument/2006/relationships/image" Target="../media/image161.png"/><Relationship Id="rId5" Type="http://schemas.openxmlformats.org/officeDocument/2006/relationships/image" Target="../media/image162.png"/><Relationship Id="rId6" Type="http://schemas.openxmlformats.org/officeDocument/2006/relationships/image" Target="../media/image163.png"/><Relationship Id="rId7" Type="http://schemas.openxmlformats.org/officeDocument/2006/relationships/image" Target="../media/image164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65.png"/><Relationship Id="rId3" Type="http://schemas.openxmlformats.org/officeDocument/2006/relationships/image" Target="../media/image166.png"/><Relationship Id="rId4" Type="http://schemas.openxmlformats.org/officeDocument/2006/relationships/image" Target="../media/image167.png"/><Relationship Id="rId5" Type="http://schemas.openxmlformats.org/officeDocument/2006/relationships/image" Target="../media/image168.png"/><Relationship Id="rId6" Type="http://schemas.openxmlformats.org/officeDocument/2006/relationships/image" Target="../media/image169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70.png"/><Relationship Id="rId3" Type="http://schemas.openxmlformats.org/officeDocument/2006/relationships/image" Target="../media/image171.png"/><Relationship Id="rId4" Type="http://schemas.openxmlformats.org/officeDocument/2006/relationships/image" Target="../media/image172.png"/><Relationship Id="rId5" Type="http://schemas.openxmlformats.org/officeDocument/2006/relationships/image" Target="../media/image173.png"/><Relationship Id="rId6" Type="http://schemas.openxmlformats.org/officeDocument/2006/relationships/image" Target="../media/image174.png"/><Relationship Id="rId7" Type="http://schemas.openxmlformats.org/officeDocument/2006/relationships/image" Target="../media/image175.png"/><Relationship Id="rId8" Type="http://schemas.openxmlformats.org/officeDocument/2006/relationships/image" Target="../media/image176.png"/><Relationship Id="rId9" Type="http://schemas.openxmlformats.org/officeDocument/2006/relationships/image" Target="../media/image177.png"/><Relationship Id="rId10" Type="http://schemas.openxmlformats.org/officeDocument/2006/relationships/image" Target="../media/image178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79.png"/><Relationship Id="rId3" Type="http://schemas.openxmlformats.org/officeDocument/2006/relationships/image" Target="../media/image180.png"/><Relationship Id="rId4" Type="http://schemas.openxmlformats.org/officeDocument/2006/relationships/image" Target="../media/image181.png"/><Relationship Id="rId5" Type="http://schemas.openxmlformats.org/officeDocument/2006/relationships/image" Target="../media/image182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45.png"/><Relationship Id="rId3" Type="http://schemas.openxmlformats.org/officeDocument/2006/relationships/image" Target="../media/image183.png"/><Relationship Id="rId4" Type="http://schemas.openxmlformats.org/officeDocument/2006/relationships/image" Target="../media/image184.png"/><Relationship Id="rId5" Type="http://schemas.openxmlformats.org/officeDocument/2006/relationships/image" Target="../media/image185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4" Type="http://schemas.openxmlformats.org/officeDocument/2006/relationships/image" Target="../media/image17.png"/><Relationship Id="rId15" Type="http://schemas.openxmlformats.org/officeDocument/2006/relationships/image" Target="../media/image142.png"/><Relationship Id="rId16" Type="http://schemas.openxmlformats.org/officeDocument/2006/relationships/image" Target="../media/image149.png"/><Relationship Id="rId17" Type="http://schemas.openxmlformats.org/officeDocument/2006/relationships/image" Target="../media/image147.png"/><Relationship Id="rId18" Type="http://schemas.openxmlformats.org/officeDocument/2006/relationships/image" Target="../media/image148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Relationship Id="rId9" Type="http://schemas.openxmlformats.org/officeDocument/2006/relationships/image" Target="../media/image53.png"/><Relationship Id="rId10" Type="http://schemas.openxmlformats.org/officeDocument/2006/relationships/image" Target="../media/image54.png"/><Relationship Id="rId11" Type="http://schemas.openxmlformats.org/officeDocument/2006/relationships/image" Target="../media/image55.png"/><Relationship Id="rId12" Type="http://schemas.openxmlformats.org/officeDocument/2006/relationships/image" Target="../media/image56.png"/><Relationship Id="rId13" Type="http://schemas.openxmlformats.org/officeDocument/2006/relationships/image" Target="../media/image57.png"/><Relationship Id="rId14" Type="http://schemas.openxmlformats.org/officeDocument/2006/relationships/image" Target="../media/image58.png"/><Relationship Id="rId15" Type="http://schemas.openxmlformats.org/officeDocument/2006/relationships/image" Target="../media/image59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47.png"/><Relationship Id="rId3" Type="http://schemas.openxmlformats.org/officeDocument/2006/relationships/image" Target="../media/image60.png"/><Relationship Id="rId4" Type="http://schemas.openxmlformats.org/officeDocument/2006/relationships/image" Target="../media/image61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6.png"/><Relationship Id="rId3" Type="http://schemas.openxmlformats.org/officeDocument/2006/relationships/image" Target="../media/image69.png"/><Relationship Id="rId4" Type="http://schemas.openxmlformats.org/officeDocument/2006/relationships/image" Target="../media/image67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Relationship Id="rId8" Type="http://schemas.openxmlformats.org/officeDocument/2006/relationships/image" Target="../media/image74.png"/><Relationship Id="rId9" Type="http://schemas.openxmlformats.org/officeDocument/2006/relationships/image" Target="../media/image7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2</a:t>
            </a:r>
          </a:p>
        </p:txBody>
      </p:sp>
      <p:sp>
        <p:nvSpPr>
          <p:cNvPr id="231" name="Shape 231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1.2 Fonctions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" name="Group 530"/>
          <p:cNvGrpSpPr/>
          <p:nvPr/>
        </p:nvGrpSpPr>
        <p:grpSpPr>
          <a:xfrm>
            <a:off x="2298700" y="5753100"/>
            <a:ext cx="1003300" cy="2832100"/>
            <a:chOff x="0" y="0"/>
            <a:chExt cx="1003300" cy="2832100"/>
          </a:xfrm>
        </p:grpSpPr>
        <p:sp>
          <p:nvSpPr>
            <p:cNvPr id="528" name="Shape 528"/>
            <p:cNvSpPr/>
            <p:nvPr/>
          </p:nvSpPr>
          <p:spPr>
            <a:xfrm>
              <a:off x="419100" y="1663700"/>
              <a:ext cx="584200" cy="1168400"/>
            </a:xfrm>
            <a:prstGeom prst="roundRect">
              <a:avLst>
                <a:gd name="adj" fmla="val 32609"/>
              </a:avLst>
            </a:prstGeom>
            <a:solidFill>
              <a:srgbClr val="B3FB7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9" name="Shape 529"/>
            <p:cNvSpPr/>
            <p:nvPr/>
          </p:nvSpPr>
          <p:spPr>
            <a:xfrm>
              <a:off x="0" y="0"/>
              <a:ext cx="584200" cy="1168400"/>
            </a:xfrm>
            <a:prstGeom prst="roundRect">
              <a:avLst>
                <a:gd name="adj" fmla="val 32609"/>
              </a:avLst>
            </a:prstGeom>
            <a:solidFill>
              <a:srgbClr val="B3FB7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31" name="Shape 531"/>
          <p:cNvSpPr/>
          <p:nvPr/>
        </p:nvSpPr>
        <p:spPr>
          <a:xfrm>
            <a:off x="5308600" y="4800600"/>
            <a:ext cx="355600" cy="381000"/>
          </a:xfrm>
          <a:prstGeom prst="roundRect">
            <a:avLst>
              <a:gd name="adj" fmla="val 50000"/>
            </a:avLst>
          </a:prstGeom>
          <a:solidFill>
            <a:srgbClr val="FFC67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534" name="Group 534"/>
          <p:cNvGrpSpPr/>
          <p:nvPr/>
        </p:nvGrpSpPr>
        <p:grpSpPr>
          <a:xfrm>
            <a:off x="1397000" y="1674279"/>
            <a:ext cx="10796830" cy="1678521"/>
            <a:chOff x="0" y="0"/>
            <a:chExt cx="10796829" cy="1678520"/>
          </a:xfrm>
        </p:grpSpPr>
        <p:sp>
          <p:nvSpPr>
            <p:cNvPr id="532" name="Shape 532"/>
            <p:cNvSpPr/>
            <p:nvPr/>
          </p:nvSpPr>
          <p:spPr>
            <a:xfrm>
              <a:off x="0" y="992720"/>
              <a:ext cx="495300" cy="495301"/>
            </a:xfrm>
            <a:prstGeom prst="roundRect">
              <a:avLst>
                <a:gd name="adj" fmla="val 38462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3" name="Shape 533"/>
            <p:cNvSpPr/>
            <p:nvPr/>
          </p:nvSpPr>
          <p:spPr>
            <a:xfrm>
              <a:off x="262466" y="-1"/>
              <a:ext cx="10534364" cy="167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18448" fill="norm" stroke="1" extrusionOk="0">
                  <a:moveTo>
                    <a:pt x="0" y="9701"/>
                  </a:moveTo>
                  <a:cubicBezTo>
                    <a:pt x="0" y="9701"/>
                    <a:pt x="6741" y="2942"/>
                    <a:pt x="8657" y="2257"/>
                  </a:cubicBezTo>
                  <a:cubicBezTo>
                    <a:pt x="11304" y="1310"/>
                    <a:pt x="19057" y="-3152"/>
                    <a:pt x="20763" y="3932"/>
                  </a:cubicBezTo>
                  <a:cubicBezTo>
                    <a:pt x="21092" y="5298"/>
                    <a:pt x="21600" y="14486"/>
                    <a:pt x="21418" y="16029"/>
                  </a:cubicBezTo>
                  <a:cubicBezTo>
                    <a:pt x="21190" y="17965"/>
                    <a:pt x="18521" y="18448"/>
                    <a:pt x="18521" y="18448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537" name="Group 537"/>
          <p:cNvGrpSpPr/>
          <p:nvPr/>
        </p:nvGrpSpPr>
        <p:grpSpPr>
          <a:xfrm>
            <a:off x="7899400" y="2400300"/>
            <a:ext cx="749300" cy="1104900"/>
            <a:chOff x="0" y="0"/>
            <a:chExt cx="749300" cy="1104900"/>
          </a:xfrm>
        </p:grpSpPr>
        <p:sp>
          <p:nvSpPr>
            <p:cNvPr id="535" name="Shape 535"/>
            <p:cNvSpPr/>
            <p:nvPr/>
          </p:nvSpPr>
          <p:spPr>
            <a:xfrm>
              <a:off x="0" y="0"/>
              <a:ext cx="571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6" name="Shape 536"/>
            <p:cNvSpPr/>
            <p:nvPr/>
          </p:nvSpPr>
          <p:spPr>
            <a:xfrm>
              <a:off x="177800" y="609600"/>
              <a:ext cx="571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40" name="Group 540"/>
          <p:cNvGrpSpPr/>
          <p:nvPr/>
        </p:nvGrpSpPr>
        <p:grpSpPr>
          <a:xfrm>
            <a:off x="8077200" y="122417"/>
            <a:ext cx="2946400" cy="1566684"/>
            <a:chOff x="0" y="0"/>
            <a:chExt cx="2946400" cy="1566682"/>
          </a:xfrm>
        </p:grpSpPr>
        <p:sp>
          <p:nvSpPr>
            <p:cNvPr id="538" name="Shape 538"/>
            <p:cNvSpPr/>
            <p:nvPr/>
          </p:nvSpPr>
          <p:spPr>
            <a:xfrm>
              <a:off x="0" y="296682"/>
              <a:ext cx="1917700" cy="1270001"/>
            </a:xfrm>
            <a:prstGeom prst="roundRect">
              <a:avLst>
                <a:gd name="adj" fmla="val 15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9" name="Shape 539"/>
            <p:cNvSpPr/>
            <p:nvPr/>
          </p:nvSpPr>
          <p:spPr>
            <a:xfrm>
              <a:off x="1625600" y="0"/>
              <a:ext cx="1320800" cy="62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846" fill="norm" stroke="1" extrusionOk="0">
                  <a:moveTo>
                    <a:pt x="0" y="5273"/>
                  </a:moveTo>
                  <a:cubicBezTo>
                    <a:pt x="0" y="5273"/>
                    <a:pt x="12384" y="-1754"/>
                    <a:pt x="14954" y="416"/>
                  </a:cubicBezTo>
                  <a:cubicBezTo>
                    <a:pt x="16985" y="2131"/>
                    <a:pt x="21600" y="19846"/>
                    <a:pt x="21600" y="19846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pic>
        <p:nvPicPr>
          <p:cNvPr id="54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8001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2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2200" y="419100"/>
            <a:ext cx="49530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3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85400" y="9017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4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0400" y="2298700"/>
            <a:ext cx="53721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04300" y="2400300"/>
            <a:ext cx="21463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6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337300" y="2400300"/>
            <a:ext cx="23241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7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60400" y="4165600"/>
            <a:ext cx="54102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8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73100" y="5753100"/>
            <a:ext cx="5397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9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565900" y="5803900"/>
            <a:ext cx="28829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0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60400" y="7416800"/>
            <a:ext cx="52705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1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337300" y="7416800"/>
            <a:ext cx="3632200" cy="1028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4" grpId="2"/>
      <p:bldP build="whole" bldLvl="1" animBg="1" rev="0" advAuto="0" spid="537" grpId="5"/>
      <p:bldP build="whole" bldLvl="1" animBg="1" rev="0" advAuto="0" spid="545" grpId="6"/>
      <p:bldP build="whole" bldLvl="1" animBg="1" rev="0" advAuto="0" spid="534" grpId="8"/>
      <p:bldP build="whole" bldLvl="1" animBg="1" rev="0" advAuto="0" spid="546" grpId="4"/>
      <p:bldP build="whole" bldLvl="1" animBg="1" rev="0" advAuto="0" spid="549" grpId="11"/>
      <p:bldP build="whole" bldLvl="1" animBg="1" rev="0" advAuto="0" spid="550" grpId="12"/>
      <p:bldP build="whole" bldLvl="1" animBg="1" rev="0" advAuto="0" spid="531" grpId="9"/>
      <p:bldP build="whole" bldLvl="1" animBg="1" rev="0" advAuto="0" spid="530" grpId="13"/>
      <p:bldP build="whole" bldLvl="1" animBg="1" rev="0" advAuto="0" spid="543" grpId="1"/>
      <p:bldP build="whole" bldLvl="1" animBg="1" rev="0" advAuto="0" spid="547" grpId="7"/>
      <p:bldP build="whole" bldLvl="1" animBg="1" rev="0" advAuto="0" spid="551" grpId="14"/>
      <p:bldP build="whole" bldLvl="1" animBg="1" rev="0" advAuto="0" spid="548" grpId="10"/>
      <p:bldP build="whole" bldLvl="1" animBg="1" rev="0" advAuto="0" spid="540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554" name="3x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7100" y="3784600"/>
            <a:ext cx="8817279" cy="5689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57" name="Group 557"/>
          <p:cNvGrpSpPr/>
          <p:nvPr/>
        </p:nvGrpSpPr>
        <p:grpSpPr>
          <a:xfrm>
            <a:off x="1092200" y="5702300"/>
            <a:ext cx="3496734" cy="2984500"/>
            <a:chOff x="0" y="0"/>
            <a:chExt cx="3496733" cy="2984500"/>
          </a:xfrm>
        </p:grpSpPr>
        <p:sp>
          <p:nvSpPr>
            <p:cNvPr id="555" name="Shape 555"/>
            <p:cNvSpPr/>
            <p:nvPr/>
          </p:nvSpPr>
          <p:spPr>
            <a:xfrm>
              <a:off x="0" y="0"/>
              <a:ext cx="596900" cy="482600"/>
            </a:xfrm>
            <a:prstGeom prst="roundRect">
              <a:avLst>
                <a:gd name="adj" fmla="val 39474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6" name="Shape 556"/>
            <p:cNvSpPr/>
            <p:nvPr/>
          </p:nvSpPr>
          <p:spPr>
            <a:xfrm flipH="1">
              <a:off x="1007533" y="1037166"/>
              <a:ext cx="2489201" cy="1947334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60" name="Group 560"/>
          <p:cNvGrpSpPr/>
          <p:nvPr/>
        </p:nvGrpSpPr>
        <p:grpSpPr>
          <a:xfrm>
            <a:off x="1816100" y="5384800"/>
            <a:ext cx="6667500" cy="3081867"/>
            <a:chOff x="0" y="0"/>
            <a:chExt cx="6667500" cy="3081866"/>
          </a:xfrm>
        </p:grpSpPr>
        <p:sp>
          <p:nvSpPr>
            <p:cNvPr id="558" name="Shape 558"/>
            <p:cNvSpPr/>
            <p:nvPr/>
          </p:nvSpPr>
          <p:spPr>
            <a:xfrm>
              <a:off x="0" y="0"/>
              <a:ext cx="419100" cy="1079500"/>
            </a:xfrm>
            <a:prstGeom prst="roundRect">
              <a:avLst>
                <a:gd name="adj" fmla="val 45455"/>
              </a:avLst>
            </a:prstGeom>
            <a:solidFill>
              <a:srgbClr val="CF3B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9" name="Shape 559"/>
            <p:cNvSpPr/>
            <p:nvPr/>
          </p:nvSpPr>
          <p:spPr>
            <a:xfrm>
              <a:off x="4876800" y="1333500"/>
              <a:ext cx="1790700" cy="1748367"/>
            </a:xfrm>
            <a:prstGeom prst="line">
              <a:avLst/>
            </a:prstGeom>
            <a:noFill/>
            <a:ln w="38100" cap="flat">
              <a:solidFill>
                <a:srgbClr val="9929BD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63" name="Group 563"/>
          <p:cNvGrpSpPr/>
          <p:nvPr/>
        </p:nvGrpSpPr>
        <p:grpSpPr>
          <a:xfrm>
            <a:off x="8267700" y="1562100"/>
            <a:ext cx="876300" cy="1447800"/>
            <a:chOff x="0" y="0"/>
            <a:chExt cx="876300" cy="1447800"/>
          </a:xfrm>
        </p:grpSpPr>
        <p:sp>
          <p:nvSpPr>
            <p:cNvPr id="561" name="Shape 561"/>
            <p:cNvSpPr/>
            <p:nvPr/>
          </p:nvSpPr>
          <p:spPr>
            <a:xfrm>
              <a:off x="88900" y="965200"/>
              <a:ext cx="787400" cy="482600"/>
            </a:xfrm>
            <a:prstGeom prst="roundRect">
              <a:avLst>
                <a:gd name="adj" fmla="val 39474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2" name="Shape 562"/>
            <p:cNvSpPr/>
            <p:nvPr/>
          </p:nvSpPr>
          <p:spPr>
            <a:xfrm>
              <a:off x="0" y="0"/>
              <a:ext cx="711200" cy="482600"/>
            </a:xfrm>
            <a:prstGeom prst="roundRect">
              <a:avLst>
                <a:gd name="adj" fmla="val 39474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67" name="Group 567"/>
          <p:cNvGrpSpPr/>
          <p:nvPr/>
        </p:nvGrpSpPr>
        <p:grpSpPr>
          <a:xfrm>
            <a:off x="5181600" y="1536700"/>
            <a:ext cx="2730500" cy="1473200"/>
            <a:chOff x="0" y="0"/>
            <a:chExt cx="2730500" cy="1473200"/>
          </a:xfrm>
        </p:grpSpPr>
        <p:sp>
          <p:nvSpPr>
            <p:cNvPr id="564" name="Shape 564"/>
            <p:cNvSpPr/>
            <p:nvPr/>
          </p:nvSpPr>
          <p:spPr>
            <a:xfrm>
              <a:off x="1219200" y="990600"/>
              <a:ext cx="355600" cy="482600"/>
            </a:xfrm>
            <a:prstGeom prst="roundRect">
              <a:avLst>
                <a:gd name="adj" fmla="val 50000"/>
              </a:avLst>
            </a:prstGeom>
            <a:solidFill>
              <a:srgbClr val="A0FA5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5" name="Shape 565"/>
            <p:cNvSpPr/>
            <p:nvPr/>
          </p:nvSpPr>
          <p:spPr>
            <a:xfrm>
              <a:off x="0" y="990600"/>
              <a:ext cx="355600" cy="482600"/>
            </a:xfrm>
            <a:prstGeom prst="roundRect">
              <a:avLst>
                <a:gd name="adj" fmla="val 50000"/>
              </a:avLst>
            </a:prstGeom>
            <a:solidFill>
              <a:srgbClr val="A0FA5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6" name="Shape 566"/>
            <p:cNvSpPr/>
            <p:nvPr/>
          </p:nvSpPr>
          <p:spPr>
            <a:xfrm>
              <a:off x="2374900" y="0"/>
              <a:ext cx="355600" cy="482600"/>
            </a:xfrm>
            <a:prstGeom prst="roundRect">
              <a:avLst>
                <a:gd name="adj" fmla="val 50000"/>
              </a:avLst>
            </a:prstGeom>
            <a:solidFill>
              <a:srgbClr val="A0FA5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71" name="Group 571"/>
          <p:cNvGrpSpPr/>
          <p:nvPr/>
        </p:nvGrpSpPr>
        <p:grpSpPr>
          <a:xfrm>
            <a:off x="6311900" y="1549400"/>
            <a:ext cx="1854200" cy="2108200"/>
            <a:chOff x="0" y="0"/>
            <a:chExt cx="1854200" cy="2108200"/>
          </a:xfrm>
        </p:grpSpPr>
        <p:sp>
          <p:nvSpPr>
            <p:cNvPr id="568" name="Shape 568"/>
            <p:cNvSpPr/>
            <p:nvPr/>
          </p:nvSpPr>
          <p:spPr>
            <a:xfrm>
              <a:off x="1498600" y="1003300"/>
              <a:ext cx="355600" cy="482600"/>
            </a:xfrm>
            <a:prstGeom prst="roundRect">
              <a:avLst>
                <a:gd name="adj" fmla="val 50000"/>
              </a:avLst>
            </a:prstGeom>
            <a:solidFill>
              <a:srgbClr val="7EB2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9" name="Shape 569"/>
            <p:cNvSpPr/>
            <p:nvPr/>
          </p:nvSpPr>
          <p:spPr>
            <a:xfrm>
              <a:off x="673100" y="1625600"/>
              <a:ext cx="355600" cy="482600"/>
            </a:xfrm>
            <a:prstGeom prst="roundRect">
              <a:avLst>
                <a:gd name="adj" fmla="val 50000"/>
              </a:avLst>
            </a:prstGeom>
            <a:solidFill>
              <a:srgbClr val="7EB2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0" name="Shape 570"/>
            <p:cNvSpPr/>
            <p:nvPr/>
          </p:nvSpPr>
          <p:spPr>
            <a:xfrm>
              <a:off x="0" y="0"/>
              <a:ext cx="355600" cy="482600"/>
            </a:xfrm>
            <a:prstGeom prst="roundRect">
              <a:avLst>
                <a:gd name="adj" fmla="val 50000"/>
              </a:avLst>
            </a:prstGeom>
            <a:solidFill>
              <a:srgbClr val="7EB2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72" name="Shape 572"/>
          <p:cNvSpPr/>
          <p:nvPr/>
        </p:nvSpPr>
        <p:spPr>
          <a:xfrm>
            <a:off x="3145234" y="508000"/>
            <a:ext cx="744244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les zéros de la fonction suivante</a:t>
            </a:r>
          </a:p>
        </p:txBody>
      </p:sp>
      <p:pic>
        <p:nvPicPr>
          <p:cNvPr id="57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2200" y="1498600"/>
            <a:ext cx="3987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4300" y="2514600"/>
            <a:ext cx="40259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68800" y="2489200"/>
            <a:ext cx="48514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372600" y="2527300"/>
            <a:ext cx="35179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7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58800" y="3987800"/>
            <a:ext cx="1892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8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96900" y="5448300"/>
            <a:ext cx="15367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9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162800" y="3937000"/>
            <a:ext cx="5664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0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496300" y="4876800"/>
            <a:ext cx="3060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1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496300" y="5651500"/>
            <a:ext cx="2705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2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417300" y="5651500"/>
            <a:ext cx="6858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7" grpId="8"/>
      <p:bldP build="whole" bldLvl="1" animBg="1" rev="0" advAuto="0" spid="580" grpId="11"/>
      <p:bldP build="whole" bldLvl="1" animBg="1" rev="0" advAuto="0" spid="575" grpId="3"/>
      <p:bldP build="whole" bldLvl="1" animBg="1" rev="0" advAuto="0" spid="567" grpId="4"/>
      <p:bldP build="whole" bldLvl="1" animBg="1" rev="0" advAuto="0" spid="578" grpId="9"/>
      <p:bldP build="whole" bldLvl="1" animBg="1" rev="0" advAuto="0" spid="574" grpId="2"/>
      <p:bldP build="whole" bldLvl="1" animBg="1" rev="0" advAuto="0" spid="563" grpId="6"/>
      <p:bldP build="whole" bldLvl="1" animBg="1" rev="0" advAuto="0" spid="576" grpId="7"/>
      <p:bldP build="whole" bldLvl="1" animBg="1" rev="0" advAuto="0" spid="579" grpId="10"/>
      <p:bldP build="whole" bldLvl="1" animBg="1" rev="0" advAuto="0" spid="573" grpId="1"/>
      <p:bldP build="whole" bldLvl="1" animBg="1" rev="0" advAuto="0" spid="571" grpId="5"/>
      <p:bldP build="whole" bldLvl="1" animBg="1" rev="0" advAuto="0" spid="581" grpId="12"/>
      <p:bldP build="whole" bldLvl="1" animBg="1" rev="0" advAuto="0" spid="554" grpId="14"/>
      <p:bldP build="whole" bldLvl="1" animBg="1" rev="0" advAuto="0" spid="560" grpId="16"/>
      <p:bldP build="whole" bldLvl="1" animBg="1" rev="0" advAuto="0" spid="582" grpId="13"/>
      <p:bldP build="whole" bldLvl="1" animBg="1" rev="0" advAuto="0" spid="557" grpId="1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/>
          <p:nvPr>
            <p:ph type="body" idx="13"/>
          </p:nvPr>
        </p:nvSpPr>
        <p:spPr>
          <a:xfrm>
            <a:off x="76200" y="3975100"/>
            <a:ext cx="27432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585" name="Shape 585"/>
          <p:cNvSpPr/>
          <p:nvPr/>
        </p:nvSpPr>
        <p:spPr>
          <a:xfrm>
            <a:off x="295845" y="241300"/>
            <a:ext cx="4149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(Règle du produit nul)</a:t>
            </a:r>
          </a:p>
        </p:txBody>
      </p:sp>
      <p:sp>
        <p:nvSpPr>
          <p:cNvPr id="586" name="Shape 586"/>
          <p:cNvSpPr/>
          <p:nvPr/>
        </p:nvSpPr>
        <p:spPr>
          <a:xfrm>
            <a:off x="1513408" y="4870450"/>
            <a:ext cx="113157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Si une fonction peut s’écrire comme un produit de fonction alors les zéros de cette fonction sont les zéros de ces facteurs</a:t>
            </a:r>
          </a:p>
        </p:txBody>
      </p:sp>
      <p:pic>
        <p:nvPicPr>
          <p:cNvPr id="58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8800" y="6451600"/>
            <a:ext cx="52959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1" name="Group 591"/>
          <p:cNvGrpSpPr/>
          <p:nvPr/>
        </p:nvGrpSpPr>
        <p:grpSpPr>
          <a:xfrm>
            <a:off x="5892800" y="7353300"/>
            <a:ext cx="6186438" cy="2159000"/>
            <a:chOff x="0" y="0"/>
            <a:chExt cx="6186437" cy="2159000"/>
          </a:xfrm>
        </p:grpSpPr>
        <p:pic>
          <p:nvPicPr>
            <p:cNvPr id="588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55700" y="571500"/>
              <a:ext cx="4572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9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698500" cy="266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0" name="Shape 590"/>
            <p:cNvSpPr/>
            <p:nvPr/>
          </p:nvSpPr>
          <p:spPr>
            <a:xfrm>
              <a:off x="2999878" y="1536700"/>
              <a:ext cx="318656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un certain </a:t>
              </a:r>
              <a:r>
                <a:rPr i="1"/>
                <a:t>i</a:t>
              </a:r>
            </a:p>
          </p:txBody>
        </p:sp>
      </p:grpSp>
      <p:sp>
        <p:nvSpPr>
          <p:cNvPr id="592" name="Shape 592"/>
          <p:cNvSpPr/>
          <p:nvPr/>
        </p:nvSpPr>
        <p:spPr>
          <a:xfrm>
            <a:off x="2108" y="9461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Si le produit de deux ou plusieurs nombres donne zéro, alors un de ces nombres est zéro.</a:t>
            </a:r>
          </a:p>
        </p:txBody>
      </p:sp>
      <p:grpSp>
        <p:nvGrpSpPr>
          <p:cNvPr id="595" name="Group 595"/>
          <p:cNvGrpSpPr/>
          <p:nvPr/>
        </p:nvGrpSpPr>
        <p:grpSpPr>
          <a:xfrm>
            <a:off x="2946400" y="2311400"/>
            <a:ext cx="9193659" cy="622300"/>
            <a:chOff x="0" y="0"/>
            <a:chExt cx="9193658" cy="622300"/>
          </a:xfrm>
        </p:grpSpPr>
        <p:pic>
          <p:nvPicPr>
            <p:cNvPr id="593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52400"/>
              <a:ext cx="5626100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4" name="Shape 594"/>
            <p:cNvSpPr/>
            <p:nvPr/>
          </p:nvSpPr>
          <p:spPr>
            <a:xfrm>
              <a:off x="6007100" y="0"/>
              <a:ext cx="318655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un certain </a:t>
              </a:r>
              <a:r>
                <a:rPr i="1"/>
                <a:t>i</a:t>
              </a:r>
            </a:p>
          </p:txBody>
        </p:sp>
      </p:grpSp>
      <p:sp>
        <p:nvSpPr>
          <p:cNvPr id="596" name="Shape 596"/>
          <p:cNvSpPr/>
          <p:nvPr/>
        </p:nvSpPr>
        <p:spPr>
          <a:xfrm>
            <a:off x="164889" y="3276600"/>
            <a:ext cx="126665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reformuler cette affirmation pour les fonctions comme suit: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6" grpId="5"/>
      <p:bldP build="whole" bldLvl="1" animBg="1" rev="0" advAuto="0" spid="596" grpId="3"/>
      <p:bldP build="whole" bldLvl="1" animBg="1" rev="0" advAuto="0" spid="587" grpId="6"/>
      <p:bldP build="whole" bldLvl="1" animBg="1" rev="0" advAuto="0" spid="595" grpId="2"/>
      <p:bldP build="whole" bldLvl="1" animBg="1" rev="0" advAuto="0" spid="591" grpId="7"/>
      <p:bldP build="whole" bldLvl="1" animBg="1" rev="0" advAuto="0" spid="584" grpId="4"/>
      <p:bldP build="whole" bldLvl="1" animBg="1" rev="0" advAuto="0" spid="59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Shape 598"/>
          <p:cNvSpPr/>
          <p:nvPr/>
        </p:nvSpPr>
        <p:spPr>
          <a:xfrm>
            <a:off x="27508" y="17843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 dernier théorème nous indique une façon de nous simplifier la tâche lors de la recherche de zéro d’une fonction.</a:t>
            </a:r>
          </a:p>
        </p:txBody>
      </p:sp>
      <p:sp>
        <p:nvSpPr>
          <p:cNvPr id="599" name="Shape 599"/>
          <p:cNvSpPr/>
          <p:nvPr/>
        </p:nvSpPr>
        <p:spPr>
          <a:xfrm>
            <a:off x="-48692" y="4533900"/>
            <a:ext cx="129921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En particulier, si l’on cherche les zéros d’un polynôme, il suffit de le factoriser en facteur linéaire et facteur quadratique puisqu’on sait comment trouver les zéros de ces derniers.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602" name="Shape 602"/>
          <p:cNvSpPr/>
          <p:nvPr/>
        </p:nvSpPr>
        <p:spPr>
          <a:xfrm>
            <a:off x="2757140" y="533400"/>
            <a:ext cx="992043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les zéros de la fonction polynomiale suivante.</a:t>
            </a:r>
          </a:p>
        </p:txBody>
      </p:sp>
      <p:pic>
        <p:nvPicPr>
          <p:cNvPr id="60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95700" y="1778000"/>
            <a:ext cx="5232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73600" y="2679700"/>
            <a:ext cx="42164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35500" y="3594100"/>
            <a:ext cx="46736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73600" y="4521200"/>
            <a:ext cx="3429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24400" y="5486400"/>
            <a:ext cx="46228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Shape 608"/>
          <p:cNvSpPr/>
          <p:nvPr/>
        </p:nvSpPr>
        <p:spPr>
          <a:xfrm>
            <a:off x="672231" y="6184900"/>
            <a:ext cx="362545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les zéros sont</a:t>
            </a:r>
          </a:p>
        </p:txBody>
      </p:sp>
      <p:pic>
        <p:nvPicPr>
          <p:cNvPr id="60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508500" y="6350000"/>
            <a:ext cx="24384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610" name="Shape 610"/>
          <p:cNvSpPr/>
          <p:nvPr/>
        </p:nvSpPr>
        <p:spPr>
          <a:xfrm>
            <a:off x="1160983" y="7137400"/>
            <a:ext cx="14287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Ouin...</a:t>
            </a:r>
          </a:p>
        </p:txBody>
      </p:sp>
      <p:sp>
        <p:nvSpPr>
          <p:cNvPr id="611" name="Shape 611"/>
          <p:cNvSpPr/>
          <p:nvPr/>
        </p:nvSpPr>
        <p:spPr>
          <a:xfrm>
            <a:off x="2440508" y="7162800"/>
            <a:ext cx="97917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il faut avoir une certaine habileté en factorisation!</a:t>
            </a:r>
          </a:p>
        </p:txBody>
      </p:sp>
      <p:sp>
        <p:nvSpPr>
          <p:cNvPr id="612" name="Shape 612"/>
          <p:cNvSpPr/>
          <p:nvPr/>
        </p:nvSpPr>
        <p:spPr>
          <a:xfrm>
            <a:off x="1107008" y="8039100"/>
            <a:ext cx="109220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Et la plupart des polynômes ne sont pas aussi gentils!</a:t>
            </a:r>
          </a:p>
        </p:txBody>
      </p:sp>
      <p:sp>
        <p:nvSpPr>
          <p:cNvPr id="613" name="Shape 613"/>
          <p:cNvSpPr/>
          <p:nvPr/>
        </p:nvSpPr>
        <p:spPr>
          <a:xfrm>
            <a:off x="6333066" y="1202198"/>
            <a:ext cx="1286934" cy="575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48" fill="norm" stroke="1" extrusionOk="0">
                <a:moveTo>
                  <a:pt x="0" y="21348"/>
                </a:moveTo>
                <a:cubicBezTo>
                  <a:pt x="0" y="21348"/>
                  <a:pt x="8410" y="261"/>
                  <a:pt x="10800" y="3"/>
                </a:cubicBezTo>
                <a:cubicBezTo>
                  <a:pt x="13163" y="-252"/>
                  <a:pt x="21600" y="18837"/>
                  <a:pt x="21600" y="18837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616" name="Group 616"/>
          <p:cNvGrpSpPr/>
          <p:nvPr/>
        </p:nvGrpSpPr>
        <p:grpSpPr>
          <a:xfrm>
            <a:off x="5232400" y="3268100"/>
            <a:ext cx="1439334" cy="355634"/>
            <a:chOff x="0" y="0"/>
            <a:chExt cx="1439333" cy="355633"/>
          </a:xfrm>
        </p:grpSpPr>
        <p:sp>
          <p:nvSpPr>
            <p:cNvPr id="614" name="Shape 614"/>
            <p:cNvSpPr/>
            <p:nvPr/>
          </p:nvSpPr>
          <p:spPr>
            <a:xfrm>
              <a:off x="0" y="84661"/>
              <a:ext cx="457200" cy="270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21600" y="19982"/>
                  </a:moveTo>
                  <a:cubicBezTo>
                    <a:pt x="21600" y="19982"/>
                    <a:pt x="12040" y="-286"/>
                    <a:pt x="9600" y="3"/>
                  </a:cubicBezTo>
                  <a:cubicBezTo>
                    <a:pt x="7299" y="275"/>
                    <a:pt x="0" y="21314"/>
                    <a:pt x="0" y="21314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15" name="Shape 615"/>
            <p:cNvSpPr/>
            <p:nvPr/>
          </p:nvSpPr>
          <p:spPr>
            <a:xfrm>
              <a:off x="186266" y="0"/>
              <a:ext cx="1253068" cy="338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18168"/>
                  </a:moveTo>
                  <a:cubicBezTo>
                    <a:pt x="21600" y="18168"/>
                    <a:pt x="12818" y="-226"/>
                    <a:pt x="11384" y="2"/>
                  </a:cubicBezTo>
                  <a:cubicBezTo>
                    <a:pt x="10031" y="217"/>
                    <a:pt x="0" y="21374"/>
                    <a:pt x="0" y="21374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619" name="Group 619"/>
          <p:cNvGrpSpPr/>
          <p:nvPr/>
        </p:nvGrpSpPr>
        <p:grpSpPr>
          <a:xfrm>
            <a:off x="7607300" y="3276600"/>
            <a:ext cx="1443567" cy="359873"/>
            <a:chOff x="0" y="0"/>
            <a:chExt cx="1443566" cy="359872"/>
          </a:xfrm>
        </p:grpSpPr>
        <p:sp>
          <p:nvSpPr>
            <p:cNvPr id="617" name="Shape 617"/>
            <p:cNvSpPr/>
            <p:nvPr/>
          </p:nvSpPr>
          <p:spPr>
            <a:xfrm>
              <a:off x="0" y="88900"/>
              <a:ext cx="457200" cy="270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21600" y="19982"/>
                  </a:moveTo>
                  <a:cubicBezTo>
                    <a:pt x="21600" y="19982"/>
                    <a:pt x="12040" y="-286"/>
                    <a:pt x="9600" y="3"/>
                  </a:cubicBezTo>
                  <a:cubicBezTo>
                    <a:pt x="7299" y="275"/>
                    <a:pt x="0" y="21314"/>
                    <a:pt x="0" y="21314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18" name="Shape 618"/>
            <p:cNvSpPr/>
            <p:nvPr/>
          </p:nvSpPr>
          <p:spPr>
            <a:xfrm>
              <a:off x="190500" y="0"/>
              <a:ext cx="1253067" cy="338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18168"/>
                  </a:moveTo>
                  <a:cubicBezTo>
                    <a:pt x="21600" y="18168"/>
                    <a:pt x="12818" y="-226"/>
                    <a:pt x="11384" y="2"/>
                  </a:cubicBezTo>
                  <a:cubicBezTo>
                    <a:pt x="10031" y="217"/>
                    <a:pt x="0" y="21374"/>
                    <a:pt x="0" y="21374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4" grpId="2"/>
      <p:bldP build="whole" bldLvl="1" animBg="1" rev="0" advAuto="0" spid="607" grpId="8"/>
      <p:bldP build="whole" bldLvl="1" animBg="1" rev="0" advAuto="0" spid="619" grpId="6"/>
      <p:bldP build="whole" bldLvl="1" animBg="1" rev="0" advAuto="0" spid="605" grpId="4"/>
      <p:bldP build="whole" bldLvl="1" animBg="1" rev="0" advAuto="0" spid="611" grpId="12"/>
      <p:bldP build="whole" bldLvl="1" animBg="1" rev="0" advAuto="0" spid="616" grpId="5"/>
      <p:bldP build="whole" bldLvl="1" animBg="1" rev="0" advAuto="0" spid="606" grpId="7"/>
      <p:bldP build="whole" bldLvl="1" animBg="1" rev="0" advAuto="0" spid="613" grpId="3"/>
      <p:bldP build="whole" bldLvl="1" animBg="1" rev="0" advAuto="0" spid="608" grpId="9"/>
      <p:bldP build="whole" bldLvl="1" animBg="1" rev="0" advAuto="0" spid="610" grpId="11"/>
      <p:bldP build="whole" bldLvl="1" animBg="1" rev="0" advAuto="0" spid="603" grpId="1"/>
      <p:bldP build="whole" bldLvl="1" animBg="1" rev="0" advAuto="0" spid="612" grpId="13"/>
      <p:bldP build="whole" bldLvl="1" animBg="1" rev="0" advAuto="0" spid="609" grpId="1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/>
          <p:nvPr/>
        </p:nvSpPr>
        <p:spPr>
          <a:xfrm>
            <a:off x="-10592" y="4508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De manière générale, factoriser un polynôme de degré plus grand que 2 n’est pas une mince affaire.</a:t>
            </a:r>
          </a:p>
        </p:txBody>
      </p:sp>
      <p:sp>
        <p:nvSpPr>
          <p:cNvPr id="622" name="Shape 622"/>
          <p:cNvSpPr/>
          <p:nvPr/>
        </p:nvSpPr>
        <p:spPr>
          <a:xfrm>
            <a:off x="2108" y="20256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Dans certains cas particuliers on peut utiliser quelques techniques de factorisation comme; </a:t>
            </a:r>
          </a:p>
        </p:txBody>
      </p:sp>
      <p:sp>
        <p:nvSpPr>
          <p:cNvPr id="623" name="Shape 623"/>
          <p:cNvSpPr/>
          <p:nvPr/>
        </p:nvSpPr>
        <p:spPr>
          <a:xfrm>
            <a:off x="4114800" y="3708400"/>
            <a:ext cx="5994400" cy="2654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101600" indent="-101600" algn="l">
              <a:lnSpc>
                <a:spcPct val="130000"/>
              </a:lnSpc>
              <a:buClr>
                <a:srgbClr val="6995D7"/>
              </a:buClr>
              <a:buSzPct val="125000"/>
              <a:buChar char="•"/>
            </a:pPr>
            <a:r>
              <a:t>  Différence de carré</a:t>
            </a:r>
          </a:p>
          <a:p>
            <a:pPr marL="101600" indent="-101600" algn="l">
              <a:lnSpc>
                <a:spcPct val="130000"/>
              </a:lnSpc>
              <a:buClr>
                <a:srgbClr val="6995D7"/>
              </a:buClr>
              <a:buSzPct val="125000"/>
              <a:buChar char="•"/>
            </a:pPr>
            <a:r>
              <a:t>  Mise en évidence</a:t>
            </a:r>
          </a:p>
          <a:p>
            <a:pPr marL="101600" indent="-101600" algn="l">
              <a:lnSpc>
                <a:spcPct val="130000"/>
              </a:lnSpc>
              <a:buClr>
                <a:srgbClr val="6995D7"/>
              </a:buClr>
              <a:buSzPct val="125000"/>
              <a:buChar char="•"/>
            </a:pPr>
            <a:r>
              <a:t>  Mise en évidence double</a:t>
            </a:r>
          </a:p>
          <a:p>
            <a:pPr marL="101600" indent="-101600" algn="l">
              <a:lnSpc>
                <a:spcPct val="130000"/>
              </a:lnSpc>
              <a:buClr>
                <a:srgbClr val="6995D7"/>
              </a:buClr>
              <a:buSzPct val="125000"/>
              <a:buChar char="•"/>
            </a:pPr>
            <a:r>
              <a:t>  Somme ou différence de cube</a:t>
            </a:r>
          </a:p>
        </p:txBody>
      </p:sp>
      <p:sp>
        <p:nvSpPr>
          <p:cNvPr id="624" name="Shape 624"/>
          <p:cNvSpPr/>
          <p:nvPr/>
        </p:nvSpPr>
        <p:spPr>
          <a:xfrm>
            <a:off x="141808" y="6978650"/>
            <a:ext cx="127127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/>
            <a:r>
              <a:t>Je ne vous ferai pas de cachette, les problèmes que vous aurez seront arrangés pour bien fonctionner avec les techniques connues.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23" grpId="2"/>
      <p:bldP build="whole" bldLvl="1" animBg="1" rev="0" advAuto="0" spid="624" grpId="3"/>
      <p:bldP build="whole" bldLvl="1" animBg="1" rev="0" advAuto="0" spid="62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627" name="Shape 627"/>
          <p:cNvSpPr/>
          <p:nvPr>
            <p:ph type="body" idx="14"/>
          </p:nvPr>
        </p:nvSpPr>
        <p:spPr>
          <a:xfrm>
            <a:off x="50800" y="3429000"/>
            <a:ext cx="2743200" cy="6985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sp>
        <p:nvSpPr>
          <p:cNvPr id="628" name="Shape 628"/>
          <p:cNvSpPr/>
          <p:nvPr/>
        </p:nvSpPr>
        <p:spPr>
          <a:xfrm>
            <a:off x="2755900" y="5905500"/>
            <a:ext cx="1016000" cy="723900"/>
          </a:xfrm>
          <a:prstGeom prst="roundRect">
            <a:avLst>
              <a:gd name="adj" fmla="val 26316"/>
            </a:avLst>
          </a:prstGeom>
          <a:solidFill>
            <a:srgbClr val="FFAA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631" name="Group 631"/>
          <p:cNvGrpSpPr/>
          <p:nvPr/>
        </p:nvGrpSpPr>
        <p:grpSpPr>
          <a:xfrm>
            <a:off x="1219200" y="1587500"/>
            <a:ext cx="6311900" cy="7048500"/>
            <a:chOff x="0" y="0"/>
            <a:chExt cx="6311900" cy="7048500"/>
          </a:xfrm>
        </p:grpSpPr>
        <p:sp>
          <p:nvSpPr>
            <p:cNvPr id="629" name="Shape 629"/>
            <p:cNvSpPr/>
            <p:nvPr/>
          </p:nvSpPr>
          <p:spPr>
            <a:xfrm>
              <a:off x="0" y="0"/>
              <a:ext cx="3962400" cy="723900"/>
            </a:xfrm>
            <a:prstGeom prst="roundRect">
              <a:avLst>
                <a:gd name="adj" fmla="val 26316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30" name="Shape 630"/>
            <p:cNvSpPr/>
            <p:nvPr/>
          </p:nvSpPr>
          <p:spPr>
            <a:xfrm>
              <a:off x="4457700" y="6324600"/>
              <a:ext cx="1854200" cy="723900"/>
            </a:xfrm>
            <a:prstGeom prst="roundRect">
              <a:avLst>
                <a:gd name="adj" fmla="val 26316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35" name="Group 635"/>
          <p:cNvGrpSpPr/>
          <p:nvPr/>
        </p:nvGrpSpPr>
        <p:grpSpPr>
          <a:xfrm>
            <a:off x="423254" y="7086600"/>
            <a:ext cx="4555146" cy="1739900"/>
            <a:chOff x="0" y="0"/>
            <a:chExt cx="4555145" cy="1739900"/>
          </a:xfrm>
        </p:grpSpPr>
        <p:sp>
          <p:nvSpPr>
            <p:cNvPr id="632" name="Shape 632"/>
            <p:cNvSpPr/>
            <p:nvPr/>
          </p:nvSpPr>
          <p:spPr>
            <a:xfrm>
              <a:off x="4110645" y="0"/>
              <a:ext cx="444501" cy="584200"/>
            </a:xfrm>
            <a:prstGeom prst="roundRect">
              <a:avLst>
                <a:gd name="adj" fmla="val 42857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33" name="Shape 633"/>
            <p:cNvSpPr/>
            <p:nvPr/>
          </p:nvSpPr>
          <p:spPr>
            <a:xfrm>
              <a:off x="0" y="1117600"/>
              <a:ext cx="407260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61FF"/>
                  </a:solidFill>
                </a:defRPr>
              </a:lvl1pPr>
            </a:lstStyle>
            <a:p>
              <a:pPr/>
              <a:r>
                <a:t>Le reste de la division</a:t>
              </a:r>
            </a:p>
          </p:txBody>
        </p:sp>
        <p:sp>
          <p:nvSpPr>
            <p:cNvPr id="634" name="Shape 634"/>
            <p:cNvSpPr/>
            <p:nvPr/>
          </p:nvSpPr>
          <p:spPr>
            <a:xfrm flipH="1">
              <a:off x="2159078" y="546100"/>
              <a:ext cx="1837268" cy="567267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38" name="Group 638"/>
          <p:cNvGrpSpPr/>
          <p:nvPr/>
        </p:nvGrpSpPr>
        <p:grpSpPr>
          <a:xfrm>
            <a:off x="3302186" y="533400"/>
            <a:ext cx="6544345" cy="622300"/>
            <a:chOff x="0" y="0"/>
            <a:chExt cx="6544344" cy="622300"/>
          </a:xfrm>
        </p:grpSpPr>
        <p:sp>
          <p:nvSpPr>
            <p:cNvPr id="636" name="Shape 636"/>
            <p:cNvSpPr/>
            <p:nvPr/>
          </p:nvSpPr>
          <p:spPr>
            <a:xfrm>
              <a:off x="0" y="0"/>
              <a:ext cx="654434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Soit         une fonction polynomiale</a:t>
              </a:r>
            </a:p>
          </p:txBody>
        </p:sp>
        <p:pic>
          <p:nvPicPr>
            <p:cNvPr id="637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25313" y="1143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41" name="Group 641"/>
          <p:cNvGrpSpPr/>
          <p:nvPr/>
        </p:nvGrpSpPr>
        <p:grpSpPr>
          <a:xfrm>
            <a:off x="1169193" y="1612900"/>
            <a:ext cx="3847307" cy="622300"/>
            <a:chOff x="0" y="0"/>
            <a:chExt cx="3847306" cy="622300"/>
          </a:xfrm>
        </p:grpSpPr>
        <p:sp>
          <p:nvSpPr>
            <p:cNvPr id="639" name="Shape 639"/>
            <p:cNvSpPr/>
            <p:nvPr/>
          </p:nvSpPr>
          <p:spPr>
            <a:xfrm>
              <a:off x="0" y="0"/>
              <a:ext cx="306333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rPr i="1"/>
                <a:t>a</a:t>
              </a:r>
              <a:r>
                <a:t> est un zéro de </a:t>
              </a:r>
            </a:p>
          </p:txBody>
        </p:sp>
        <p:pic>
          <p:nvPicPr>
            <p:cNvPr id="640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009106" y="1270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42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59400" y="1866900"/>
            <a:ext cx="800100" cy="266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6" name="Group 646"/>
          <p:cNvGrpSpPr/>
          <p:nvPr/>
        </p:nvGrpSpPr>
        <p:grpSpPr>
          <a:xfrm>
            <a:off x="6616700" y="1663700"/>
            <a:ext cx="5511800" cy="622300"/>
            <a:chOff x="0" y="0"/>
            <a:chExt cx="5511800" cy="622300"/>
          </a:xfrm>
        </p:grpSpPr>
        <p:pic>
          <p:nvPicPr>
            <p:cNvPr id="643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88900"/>
              <a:ext cx="1333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44" name="Shape 644"/>
            <p:cNvSpPr/>
            <p:nvPr/>
          </p:nvSpPr>
          <p:spPr>
            <a:xfrm>
              <a:off x="1432259" y="0"/>
              <a:ext cx="324839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un facteur de </a:t>
              </a:r>
            </a:p>
          </p:txBody>
        </p:sp>
        <p:pic>
          <p:nvPicPr>
            <p:cNvPr id="645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673600" y="101600"/>
              <a:ext cx="8382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49" name="Group 649"/>
          <p:cNvGrpSpPr/>
          <p:nvPr/>
        </p:nvGrpSpPr>
        <p:grpSpPr>
          <a:xfrm>
            <a:off x="6283622" y="2425700"/>
            <a:ext cx="6200478" cy="622300"/>
            <a:chOff x="0" y="0"/>
            <a:chExt cx="6200477" cy="622300"/>
          </a:xfrm>
        </p:grpSpPr>
        <p:sp>
          <p:nvSpPr>
            <p:cNvPr id="647" name="Shape 647"/>
            <p:cNvSpPr/>
            <p:nvPr/>
          </p:nvSpPr>
          <p:spPr>
            <a:xfrm>
              <a:off x="0" y="0"/>
              <a:ext cx="225787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C’est-à-dire</a:t>
              </a:r>
            </a:p>
          </p:txBody>
        </p:sp>
        <p:pic>
          <p:nvPicPr>
            <p:cNvPr id="64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504777" y="152400"/>
              <a:ext cx="36957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5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60700" y="3568700"/>
            <a:ext cx="736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933700" y="6045200"/>
            <a:ext cx="7366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54" name="Group 654"/>
          <p:cNvGrpSpPr/>
          <p:nvPr/>
        </p:nvGrpSpPr>
        <p:grpSpPr>
          <a:xfrm>
            <a:off x="4082020" y="3505200"/>
            <a:ext cx="4477780" cy="622300"/>
            <a:chOff x="0" y="0"/>
            <a:chExt cx="4477779" cy="622300"/>
          </a:xfrm>
        </p:grpSpPr>
        <p:sp>
          <p:nvSpPr>
            <p:cNvPr id="652" name="Shape 652"/>
            <p:cNvSpPr/>
            <p:nvPr/>
          </p:nvSpPr>
          <p:spPr>
            <a:xfrm>
              <a:off x="0" y="0"/>
              <a:ext cx="5904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</a:t>
              </a:r>
            </a:p>
          </p:txBody>
        </p:sp>
        <p:pic>
          <p:nvPicPr>
            <p:cNvPr id="653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82079" y="114300"/>
              <a:ext cx="36957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5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568700" y="4546600"/>
            <a:ext cx="3644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696200" y="4597400"/>
            <a:ext cx="1816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7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740900" y="4673600"/>
            <a:ext cx="6858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60" name="Group 660"/>
          <p:cNvGrpSpPr/>
          <p:nvPr/>
        </p:nvGrpSpPr>
        <p:grpSpPr>
          <a:xfrm>
            <a:off x="3516238" y="5295900"/>
            <a:ext cx="4865762" cy="622300"/>
            <a:chOff x="0" y="0"/>
            <a:chExt cx="4865761" cy="622300"/>
          </a:xfrm>
        </p:grpSpPr>
        <p:sp>
          <p:nvSpPr>
            <p:cNvPr id="658" name="Shape 658"/>
            <p:cNvSpPr/>
            <p:nvPr/>
          </p:nvSpPr>
          <p:spPr>
            <a:xfrm>
              <a:off x="0" y="0"/>
              <a:ext cx="408265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</a:t>
              </a:r>
              <a:r>
                <a:rPr i="1"/>
                <a:t>a</a:t>
              </a:r>
              <a:r>
                <a:t> est un zéro de </a:t>
              </a:r>
            </a:p>
          </p:txBody>
        </p:sp>
        <p:pic>
          <p:nvPicPr>
            <p:cNvPr id="659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027561" y="1016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64" name="Group 664"/>
          <p:cNvGrpSpPr/>
          <p:nvPr/>
        </p:nvGrpSpPr>
        <p:grpSpPr>
          <a:xfrm>
            <a:off x="3909665" y="5943600"/>
            <a:ext cx="5399435" cy="622300"/>
            <a:chOff x="0" y="0"/>
            <a:chExt cx="5399434" cy="622300"/>
          </a:xfrm>
        </p:grpSpPr>
        <p:sp>
          <p:nvSpPr>
            <p:cNvPr id="661" name="Shape 661"/>
            <p:cNvSpPr/>
            <p:nvPr/>
          </p:nvSpPr>
          <p:spPr>
            <a:xfrm>
              <a:off x="0" y="0"/>
              <a:ext cx="39674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Si on divise          par</a:t>
              </a:r>
            </a:p>
          </p:txBody>
        </p:sp>
        <p:pic>
          <p:nvPicPr>
            <p:cNvPr id="662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262534" y="1143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63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065934" y="139700"/>
              <a:ext cx="13335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6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17500" y="7137400"/>
            <a:ext cx="44958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68" name="Group 668"/>
          <p:cNvGrpSpPr/>
          <p:nvPr/>
        </p:nvGrpSpPr>
        <p:grpSpPr>
          <a:xfrm>
            <a:off x="5536170" y="7048500"/>
            <a:ext cx="7251701" cy="622300"/>
            <a:chOff x="0" y="0"/>
            <a:chExt cx="7251700" cy="622300"/>
          </a:xfrm>
        </p:grpSpPr>
        <p:sp>
          <p:nvSpPr>
            <p:cNvPr id="666" name="Shape 666"/>
            <p:cNvSpPr/>
            <p:nvPr/>
          </p:nvSpPr>
          <p:spPr>
            <a:xfrm>
              <a:off x="0" y="0"/>
              <a:ext cx="72517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Si            on obtiendra le résultat voulu</a:t>
              </a:r>
            </a:p>
          </p:txBody>
        </p:sp>
        <p:pic>
          <p:nvPicPr>
            <p:cNvPr id="667" name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559829" y="139700"/>
              <a:ext cx="10414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69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765800" y="8051800"/>
            <a:ext cx="1651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0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632700" y="8077200"/>
            <a:ext cx="3454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1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683500" y="8851900"/>
            <a:ext cx="14605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2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9334500" y="8966200"/>
            <a:ext cx="673100" cy="215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2" grpId="2"/>
      <p:bldP build="whole" bldLvl="1" animBg="1" rev="0" advAuto="0" spid="671" grpId="21"/>
      <p:bldP build="whole" bldLvl="1" animBg="1" rev="0" advAuto="0" spid="646" grpId="3"/>
      <p:bldP build="whole" bldLvl="1" animBg="1" rev="0" advAuto="0" spid="660" grpId="11"/>
      <p:bldP build="whole" bldLvl="1" animBg="1" rev="0" advAuto="0" spid="657" grpId="10"/>
      <p:bldP build="whole" bldLvl="1" animBg="1" rev="0" advAuto="0" spid="650" grpId="6"/>
      <p:bldP build="whole" bldLvl="1" animBg="1" rev="0" advAuto="0" spid="656" grpId="9"/>
      <p:bldP build="whole" bldLvl="1" animBg="1" rev="0" advAuto="0" spid="627" grpId="5"/>
      <p:bldP build="whole" bldLvl="1" animBg="1" rev="0" advAuto="0" spid="669" grpId="17"/>
      <p:bldP build="whole" bldLvl="1" animBg="1" rev="0" advAuto="0" spid="665" grpId="14"/>
      <p:bldP build="whole" bldLvl="1" animBg="1" rev="0" advAuto="0" spid="635" grpId="15"/>
      <p:bldP build="whole" bldLvl="1" animBg="1" rev="0" advAuto="0" spid="670" grpId="20"/>
      <p:bldP build="whole" bldLvl="1" animBg="1" rev="0" advAuto="0" spid="672" grpId="22"/>
      <p:bldP build="whole" bldLvl="1" animBg="1" rev="0" advAuto="0" spid="631" grpId="19"/>
      <p:bldP build="whole" bldLvl="1" animBg="1" rev="0" advAuto="0" spid="651" grpId="12"/>
      <p:bldP build="whole" bldLvl="1" animBg="1" rev="0" advAuto="0" spid="655" grpId="8"/>
      <p:bldP build="whole" bldLvl="1" animBg="1" rev="0" advAuto="0" spid="664" grpId="13"/>
      <p:bldP build="whole" bldLvl="1" animBg="1" rev="0" advAuto="0" spid="628" grpId="18"/>
      <p:bldP build="whole" bldLvl="1" animBg="1" rev="0" advAuto="0" spid="649" grpId="4"/>
      <p:bldP build="whole" bldLvl="1" animBg="1" rev="0" advAuto="0" spid="654" grpId="7"/>
      <p:bldP build="whole" bldLvl="1" animBg="1" rev="0" advAuto="0" spid="641" grpId="1"/>
      <p:bldP build="whole" bldLvl="1" animBg="1" rev="0" advAuto="0" spid="668" grpId="1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677" name="Group 677"/>
          <p:cNvGrpSpPr/>
          <p:nvPr/>
        </p:nvGrpSpPr>
        <p:grpSpPr>
          <a:xfrm>
            <a:off x="9664700" y="254000"/>
            <a:ext cx="2133600" cy="9385300"/>
            <a:chOff x="0" y="0"/>
            <a:chExt cx="2133600" cy="9385300"/>
          </a:xfrm>
        </p:grpSpPr>
        <p:sp>
          <p:nvSpPr>
            <p:cNvPr id="675" name="Shape 675"/>
            <p:cNvSpPr/>
            <p:nvPr/>
          </p:nvSpPr>
          <p:spPr>
            <a:xfrm>
              <a:off x="0" y="8267700"/>
              <a:ext cx="520700" cy="1117600"/>
            </a:xfrm>
            <a:prstGeom prst="roundRect">
              <a:avLst>
                <a:gd name="adj" fmla="val 36585"/>
              </a:avLst>
            </a:prstGeom>
            <a:solidFill>
              <a:srgbClr val="3A88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6" name="Shape 676"/>
            <p:cNvSpPr/>
            <p:nvPr/>
          </p:nvSpPr>
          <p:spPr>
            <a:xfrm>
              <a:off x="1612900" y="0"/>
              <a:ext cx="520700" cy="1117600"/>
            </a:xfrm>
            <a:prstGeom prst="roundRect">
              <a:avLst>
                <a:gd name="adj" fmla="val 36585"/>
              </a:avLst>
            </a:prstGeom>
            <a:solidFill>
              <a:srgbClr val="3A88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80" name="Group 680"/>
          <p:cNvGrpSpPr/>
          <p:nvPr/>
        </p:nvGrpSpPr>
        <p:grpSpPr>
          <a:xfrm>
            <a:off x="7099300" y="4343400"/>
            <a:ext cx="2781300" cy="3746500"/>
            <a:chOff x="0" y="0"/>
            <a:chExt cx="2781300" cy="3746500"/>
          </a:xfrm>
        </p:grpSpPr>
        <p:sp>
          <p:nvSpPr>
            <p:cNvPr id="678" name="Shape 678"/>
            <p:cNvSpPr/>
            <p:nvPr/>
          </p:nvSpPr>
          <p:spPr>
            <a:xfrm>
              <a:off x="0" y="0"/>
              <a:ext cx="1308100" cy="482600"/>
            </a:xfrm>
            <a:prstGeom prst="roundRect">
              <a:avLst>
                <a:gd name="adj" fmla="val 39474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9" name="Shape 679"/>
            <p:cNvSpPr/>
            <p:nvPr/>
          </p:nvSpPr>
          <p:spPr>
            <a:xfrm>
              <a:off x="1384300" y="3263900"/>
              <a:ext cx="1397000" cy="482600"/>
            </a:xfrm>
            <a:prstGeom prst="roundRect">
              <a:avLst>
                <a:gd name="adj" fmla="val 39474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83" name="Group 683"/>
          <p:cNvGrpSpPr/>
          <p:nvPr/>
        </p:nvGrpSpPr>
        <p:grpSpPr>
          <a:xfrm>
            <a:off x="7073900" y="3568700"/>
            <a:ext cx="1371600" cy="4508500"/>
            <a:chOff x="0" y="0"/>
            <a:chExt cx="1371600" cy="4508500"/>
          </a:xfrm>
        </p:grpSpPr>
        <p:sp>
          <p:nvSpPr>
            <p:cNvPr id="681" name="Shape 681"/>
            <p:cNvSpPr/>
            <p:nvPr/>
          </p:nvSpPr>
          <p:spPr>
            <a:xfrm>
              <a:off x="0" y="4025900"/>
              <a:ext cx="1244600" cy="482600"/>
            </a:xfrm>
            <a:prstGeom prst="roundRect">
              <a:avLst>
                <a:gd name="adj" fmla="val 39474"/>
              </a:avLst>
            </a:prstGeom>
            <a:solidFill>
              <a:srgbClr val="C83B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82" name="Shape 682"/>
            <p:cNvSpPr/>
            <p:nvPr/>
          </p:nvSpPr>
          <p:spPr>
            <a:xfrm>
              <a:off x="127000" y="0"/>
              <a:ext cx="1244600" cy="482600"/>
            </a:xfrm>
            <a:prstGeom prst="roundRect">
              <a:avLst>
                <a:gd name="adj" fmla="val 39474"/>
              </a:avLst>
            </a:prstGeom>
            <a:solidFill>
              <a:srgbClr val="C83B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86" name="Group 686"/>
          <p:cNvGrpSpPr/>
          <p:nvPr/>
        </p:nvGrpSpPr>
        <p:grpSpPr>
          <a:xfrm>
            <a:off x="7366000" y="520700"/>
            <a:ext cx="3822700" cy="1790700"/>
            <a:chOff x="0" y="0"/>
            <a:chExt cx="3822700" cy="1790700"/>
          </a:xfrm>
        </p:grpSpPr>
        <p:sp>
          <p:nvSpPr>
            <p:cNvPr id="684" name="Shape 684"/>
            <p:cNvSpPr/>
            <p:nvPr/>
          </p:nvSpPr>
          <p:spPr>
            <a:xfrm>
              <a:off x="0" y="1206500"/>
              <a:ext cx="647700" cy="584200"/>
            </a:xfrm>
            <a:prstGeom prst="roundRect">
              <a:avLst>
                <a:gd name="adj" fmla="val 32609"/>
              </a:avLst>
            </a:prstGeom>
            <a:solidFill>
              <a:srgbClr val="A0FA5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85" name="Shape 685"/>
            <p:cNvSpPr/>
            <p:nvPr/>
          </p:nvSpPr>
          <p:spPr>
            <a:xfrm>
              <a:off x="3175000" y="0"/>
              <a:ext cx="647700" cy="584200"/>
            </a:xfrm>
            <a:prstGeom prst="roundRect">
              <a:avLst>
                <a:gd name="adj" fmla="val 32609"/>
              </a:avLst>
            </a:prstGeom>
            <a:solidFill>
              <a:srgbClr val="A0FA5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68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36900" y="622300"/>
            <a:ext cx="3987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64700" y="317500"/>
            <a:ext cx="19304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91" name="Group 691"/>
          <p:cNvGrpSpPr/>
          <p:nvPr/>
        </p:nvGrpSpPr>
        <p:grpSpPr>
          <a:xfrm>
            <a:off x="1013122" y="1663700"/>
            <a:ext cx="5115373" cy="622300"/>
            <a:chOff x="0" y="0"/>
            <a:chExt cx="5115371" cy="622300"/>
          </a:xfrm>
        </p:grpSpPr>
        <p:sp>
          <p:nvSpPr>
            <p:cNvPr id="689" name="Shape 689"/>
            <p:cNvSpPr/>
            <p:nvPr/>
          </p:nvSpPr>
          <p:spPr>
            <a:xfrm>
              <a:off x="0" y="0"/>
              <a:ext cx="511537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Donc si on divise          par </a:t>
              </a:r>
            </a:p>
          </p:txBody>
        </p:sp>
        <p:pic>
          <p:nvPicPr>
            <p:cNvPr id="690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266777" y="1397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9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223000" y="1790700"/>
            <a:ext cx="40386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693" name="Shape 693"/>
          <p:cNvSpPr/>
          <p:nvPr/>
        </p:nvSpPr>
        <p:spPr>
          <a:xfrm>
            <a:off x="6778538" y="2438400"/>
            <a:ext cx="596704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ne devrait pas y avoir de reste.</a:t>
            </a:r>
          </a:p>
        </p:txBody>
      </p:sp>
      <p:grpSp>
        <p:nvGrpSpPr>
          <p:cNvPr id="699" name="Group 699"/>
          <p:cNvGrpSpPr/>
          <p:nvPr/>
        </p:nvGrpSpPr>
        <p:grpSpPr>
          <a:xfrm>
            <a:off x="2146300" y="3517900"/>
            <a:ext cx="6540511" cy="677339"/>
            <a:chOff x="0" y="0"/>
            <a:chExt cx="6540510" cy="677338"/>
          </a:xfrm>
        </p:grpSpPr>
        <p:pic>
          <p:nvPicPr>
            <p:cNvPr id="694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88900"/>
              <a:ext cx="24892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95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156200" y="127000"/>
              <a:ext cx="10160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98" name="Group 698"/>
            <p:cNvGrpSpPr/>
            <p:nvPr/>
          </p:nvGrpSpPr>
          <p:grpSpPr>
            <a:xfrm>
              <a:off x="4885256" y="0"/>
              <a:ext cx="1655255" cy="677339"/>
              <a:chOff x="0" y="0"/>
              <a:chExt cx="1655254" cy="677338"/>
            </a:xfrm>
          </p:grpSpPr>
          <p:sp>
            <p:nvSpPr>
              <p:cNvPr id="696" name="Shape 696"/>
              <p:cNvSpPr/>
              <p:nvPr/>
            </p:nvSpPr>
            <p:spPr>
              <a:xfrm flipH="1">
                <a:off x="12710" y="0"/>
                <a:ext cx="1" cy="67733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697" name="Shape 697"/>
              <p:cNvSpPr/>
              <p:nvPr/>
            </p:nvSpPr>
            <p:spPr>
              <a:xfrm flipH="1">
                <a:off x="-1" y="677338"/>
                <a:ext cx="1655256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pic>
        <p:nvPicPr>
          <p:cNvPr id="70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188200" y="4406900"/>
            <a:ext cx="457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171700" y="4419600"/>
            <a:ext cx="1714500" cy="444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04" name="Group 704"/>
          <p:cNvGrpSpPr/>
          <p:nvPr/>
        </p:nvGrpSpPr>
        <p:grpSpPr>
          <a:xfrm>
            <a:off x="1638300" y="4229100"/>
            <a:ext cx="3081910" cy="886884"/>
            <a:chOff x="0" y="417134"/>
            <a:chExt cx="3081909" cy="886883"/>
          </a:xfrm>
        </p:grpSpPr>
        <p:sp>
          <p:nvSpPr>
            <p:cNvPr id="702" name="Shape 702"/>
            <p:cNvSpPr/>
            <p:nvPr/>
          </p:nvSpPr>
          <p:spPr>
            <a:xfrm flipV="1">
              <a:off x="473531" y="1304017"/>
              <a:ext cx="2608379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03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417134"/>
              <a:ext cx="292100" cy="38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0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213100" y="5270500"/>
            <a:ext cx="1358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6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797800" y="4419600"/>
            <a:ext cx="5207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7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251200" y="5956300"/>
            <a:ext cx="13589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10" name="Group 710"/>
          <p:cNvGrpSpPr/>
          <p:nvPr/>
        </p:nvGrpSpPr>
        <p:grpSpPr>
          <a:xfrm>
            <a:off x="2590800" y="5738434"/>
            <a:ext cx="3081910" cy="886884"/>
            <a:chOff x="0" y="417134"/>
            <a:chExt cx="3081909" cy="886883"/>
          </a:xfrm>
        </p:grpSpPr>
        <p:sp>
          <p:nvSpPr>
            <p:cNvPr id="708" name="Shape 708"/>
            <p:cNvSpPr/>
            <p:nvPr/>
          </p:nvSpPr>
          <p:spPr>
            <a:xfrm flipV="1">
              <a:off x="473531" y="1304017"/>
              <a:ext cx="2608379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09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417134"/>
              <a:ext cx="292100" cy="38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11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229100" y="6845300"/>
            <a:ext cx="2032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14" name="Group 714"/>
          <p:cNvGrpSpPr/>
          <p:nvPr/>
        </p:nvGrpSpPr>
        <p:grpSpPr>
          <a:xfrm>
            <a:off x="663302" y="7480300"/>
            <a:ext cx="5292998" cy="622300"/>
            <a:chOff x="0" y="0"/>
            <a:chExt cx="5292997" cy="622300"/>
          </a:xfrm>
        </p:grpSpPr>
        <p:sp>
          <p:nvSpPr>
            <p:cNvPr id="712" name="Shape 712"/>
            <p:cNvSpPr/>
            <p:nvPr/>
          </p:nvSpPr>
          <p:spPr>
            <a:xfrm>
              <a:off x="0" y="0"/>
              <a:ext cx="11287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</a:t>
              </a:r>
            </a:p>
          </p:txBody>
        </p:sp>
        <p:pic>
          <p:nvPicPr>
            <p:cNvPr id="713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305197" y="76200"/>
              <a:ext cx="39878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15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515100" y="7620000"/>
            <a:ext cx="3454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6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6464300" y="8534400"/>
            <a:ext cx="39116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0" grpId="8"/>
      <p:bldP build="whole" bldLvl="1" animBg="1" rev="0" advAuto="0" spid="693" grpId="6"/>
      <p:bldP build="whole" bldLvl="1" animBg="1" rev="0" advAuto="0" spid="707" grpId="13"/>
      <p:bldP build="whole" bldLvl="1" animBg="1" rev="0" advAuto="0" spid="699" grpId="7"/>
      <p:bldP build="whole" bldLvl="1" animBg="1" rev="0" advAuto="0" spid="705" grpId="11"/>
      <p:bldP build="whole" bldLvl="1" animBg="1" rev="0" advAuto="0" spid="692" grpId="4"/>
      <p:bldP build="whole" bldLvl="1" animBg="1" rev="0" advAuto="0" spid="687" grpId="1"/>
      <p:bldP build="whole" bldLvl="1" animBg="1" rev="0" advAuto="0" spid="686" grpId="5"/>
      <p:bldP build="whole" bldLvl="1" animBg="1" rev="0" advAuto="0" spid="691" grpId="3"/>
      <p:bldP build="whole" bldLvl="1" animBg="1" rev="0" advAuto="0" spid="711" grpId="15"/>
      <p:bldP build="whole" bldLvl="1" animBg="1" rev="0" advAuto="0" spid="714" grpId="16"/>
      <p:bldP build="whole" bldLvl="1" animBg="1" rev="0" advAuto="0" spid="716" grpId="20"/>
      <p:bldP build="whole" bldLvl="1" animBg="1" rev="0" advAuto="0" spid="706" grpId="12"/>
      <p:bldP build="whole" bldLvl="1" animBg="1" rev="0" advAuto="0" spid="677" grpId="21"/>
      <p:bldP build="whole" bldLvl="1" animBg="1" rev="0" advAuto="0" spid="680" grpId="18"/>
      <p:bldP build="whole" bldLvl="1" animBg="1" rev="0" advAuto="0" spid="683" grpId="19"/>
      <p:bldP build="whole" bldLvl="1" animBg="1" rev="0" advAuto="0" spid="704" grpId="10"/>
      <p:bldP build="whole" bldLvl="1" animBg="1" rev="0" advAuto="0" spid="710" grpId="14"/>
      <p:bldP build="whole" bldLvl="1" animBg="1" rev="0" advAuto="0" spid="701" grpId="9"/>
      <p:bldP build="whole" bldLvl="1" animBg="1" rev="0" advAuto="0" spid="715" grpId="17"/>
      <p:bldP build="whole" bldLvl="1" animBg="1" rev="0" advAuto="0" spid="688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Shape 71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19" name="Shape 719"/>
          <p:cNvSpPr/>
          <p:nvPr/>
        </p:nvSpPr>
        <p:spPr>
          <a:xfrm>
            <a:off x="2548111" y="1574800"/>
            <a:ext cx="790009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le(s) zéro(s) des fonctions suivantes</a:t>
            </a:r>
          </a:p>
        </p:txBody>
      </p:sp>
      <p:grpSp>
        <p:nvGrpSpPr>
          <p:cNvPr id="722" name="Group 722"/>
          <p:cNvGrpSpPr/>
          <p:nvPr/>
        </p:nvGrpSpPr>
        <p:grpSpPr>
          <a:xfrm>
            <a:off x="2768600" y="2476500"/>
            <a:ext cx="6667500" cy="622300"/>
            <a:chOff x="0" y="0"/>
            <a:chExt cx="6667500" cy="622300"/>
          </a:xfrm>
        </p:grpSpPr>
        <p:pic>
          <p:nvPicPr>
            <p:cNvPr id="720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00100" y="152400"/>
              <a:ext cx="58674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21" name="Shape 721"/>
            <p:cNvSpPr/>
            <p:nvPr/>
          </p:nvSpPr>
          <p:spPr>
            <a:xfrm>
              <a:off x="0" y="0"/>
              <a:ext cx="4382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a)</a:t>
              </a:r>
            </a:p>
          </p:txBody>
        </p:sp>
      </p:grpSp>
      <p:grpSp>
        <p:nvGrpSpPr>
          <p:cNvPr id="725" name="Group 725"/>
          <p:cNvGrpSpPr/>
          <p:nvPr/>
        </p:nvGrpSpPr>
        <p:grpSpPr>
          <a:xfrm>
            <a:off x="2718556" y="3822700"/>
            <a:ext cx="4901444" cy="622300"/>
            <a:chOff x="0" y="0"/>
            <a:chExt cx="4901443" cy="622300"/>
          </a:xfrm>
        </p:grpSpPr>
        <p:pic>
          <p:nvPicPr>
            <p:cNvPr id="723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00943" y="88900"/>
              <a:ext cx="40005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24" name="Shape 724"/>
            <p:cNvSpPr/>
            <p:nvPr/>
          </p:nvSpPr>
          <p:spPr>
            <a:xfrm>
              <a:off x="0" y="0"/>
              <a:ext cx="4621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b)</a:t>
              </a:r>
            </a:p>
          </p:txBody>
        </p:sp>
      </p:grpSp>
      <p:grpSp>
        <p:nvGrpSpPr>
          <p:cNvPr id="728" name="Group 728"/>
          <p:cNvGrpSpPr/>
          <p:nvPr/>
        </p:nvGrpSpPr>
        <p:grpSpPr>
          <a:xfrm>
            <a:off x="2803487" y="5118100"/>
            <a:ext cx="5413413" cy="622300"/>
            <a:chOff x="0" y="0"/>
            <a:chExt cx="5413412" cy="622300"/>
          </a:xfrm>
        </p:grpSpPr>
        <p:pic>
          <p:nvPicPr>
            <p:cNvPr id="726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28712" y="88900"/>
              <a:ext cx="45847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27" name="Shape 727"/>
            <p:cNvSpPr/>
            <p:nvPr/>
          </p:nvSpPr>
          <p:spPr>
            <a:xfrm>
              <a:off x="0" y="0"/>
              <a:ext cx="41924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c)</a:t>
              </a:r>
            </a:p>
          </p:txBody>
        </p:sp>
      </p:grpSp>
      <p:grpSp>
        <p:nvGrpSpPr>
          <p:cNvPr id="731" name="Group 731"/>
          <p:cNvGrpSpPr/>
          <p:nvPr/>
        </p:nvGrpSpPr>
        <p:grpSpPr>
          <a:xfrm>
            <a:off x="2756656" y="6464300"/>
            <a:ext cx="5434844" cy="622300"/>
            <a:chOff x="0" y="0"/>
            <a:chExt cx="5434843" cy="622300"/>
          </a:xfrm>
        </p:grpSpPr>
        <p:pic>
          <p:nvPicPr>
            <p:cNvPr id="729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00943" y="76200"/>
              <a:ext cx="45339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30" name="Shape 730"/>
            <p:cNvSpPr/>
            <p:nvPr/>
          </p:nvSpPr>
          <p:spPr>
            <a:xfrm>
              <a:off x="0" y="0"/>
              <a:ext cx="4621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d)</a:t>
              </a:r>
            </a:p>
          </p:txBody>
        </p:sp>
      </p:grpSp>
      <p:grpSp>
        <p:nvGrpSpPr>
          <p:cNvPr id="734" name="Group 734"/>
          <p:cNvGrpSpPr/>
          <p:nvPr/>
        </p:nvGrpSpPr>
        <p:grpSpPr>
          <a:xfrm>
            <a:off x="2763043" y="7848600"/>
            <a:ext cx="6609557" cy="711200"/>
            <a:chOff x="0" y="0"/>
            <a:chExt cx="6609556" cy="711200"/>
          </a:xfrm>
        </p:grpSpPr>
        <p:pic>
          <p:nvPicPr>
            <p:cNvPr id="732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919956" y="177800"/>
              <a:ext cx="56896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33" name="Shape 733"/>
            <p:cNvSpPr/>
            <p:nvPr/>
          </p:nvSpPr>
          <p:spPr>
            <a:xfrm>
              <a:off x="0" y="0"/>
              <a:ext cx="42393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e)</a:t>
              </a:r>
            </a:p>
          </p:txBody>
        </p:sp>
      </p:grpSp>
      <p:grpSp>
        <p:nvGrpSpPr>
          <p:cNvPr id="739" name="Group 739"/>
          <p:cNvGrpSpPr/>
          <p:nvPr/>
        </p:nvGrpSpPr>
        <p:grpSpPr>
          <a:xfrm>
            <a:off x="8763000" y="6794500"/>
            <a:ext cx="4344579" cy="1519767"/>
            <a:chOff x="0" y="0"/>
            <a:chExt cx="4344578" cy="1519766"/>
          </a:xfrm>
        </p:grpSpPr>
        <p:sp>
          <p:nvSpPr>
            <p:cNvPr id="735" name="Shape 735"/>
            <p:cNvSpPr/>
            <p:nvPr/>
          </p:nvSpPr>
          <p:spPr>
            <a:xfrm>
              <a:off x="1184138" y="133350"/>
              <a:ext cx="3160441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trouver un zéro </a:t>
              </a:r>
            </a:p>
            <a:p>
              <a:pPr/>
              <a:r>
                <a:t>facile</a:t>
              </a:r>
            </a:p>
          </p:txBody>
        </p:sp>
        <p:grpSp>
          <p:nvGrpSpPr>
            <p:cNvPr id="738" name="Group 738"/>
            <p:cNvGrpSpPr/>
            <p:nvPr/>
          </p:nvGrpSpPr>
          <p:grpSpPr>
            <a:xfrm>
              <a:off x="0" y="0"/>
              <a:ext cx="1295400" cy="1519767"/>
              <a:chOff x="0" y="0"/>
              <a:chExt cx="1295400" cy="1519766"/>
            </a:xfrm>
          </p:grpSpPr>
          <p:sp>
            <p:nvSpPr>
              <p:cNvPr id="736" name="Shape 736"/>
              <p:cNvSpPr/>
              <p:nvPr/>
            </p:nvSpPr>
            <p:spPr>
              <a:xfrm>
                <a:off x="0" y="0"/>
                <a:ext cx="1278467" cy="53763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37" name="Shape 737"/>
              <p:cNvSpPr/>
              <p:nvPr/>
            </p:nvSpPr>
            <p:spPr>
              <a:xfrm flipV="1">
                <a:off x="787400" y="537633"/>
                <a:ext cx="508000" cy="98213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1" grpId="5"/>
      <p:bldP build="whole" bldLvl="1" animBg="1" rev="0" advAuto="0" spid="719" grpId="1"/>
      <p:bldP build="whole" bldLvl="1" animBg="1" rev="0" advAuto="0" spid="739" grpId="7"/>
      <p:bldP build="whole" bldLvl="1" animBg="1" rev="0" advAuto="0" spid="725" grpId="3"/>
      <p:bldP build="whole" bldLvl="1" animBg="1" rev="0" advAuto="0" spid="734" grpId="6"/>
      <p:bldP build="whole" bldLvl="1" animBg="1" rev="0" advAuto="0" spid="728" grpId="4"/>
      <p:bldP build="whole" bldLvl="1" animBg="1" rev="0" advAuto="0" spid="722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Shape 741"/>
          <p:cNvSpPr/>
          <p:nvPr>
            <p:ph type="body" idx="13"/>
          </p:nvPr>
        </p:nvSpPr>
        <p:spPr>
          <a:xfrm>
            <a:off x="3962400" y="330200"/>
            <a:ext cx="5638800" cy="10795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Domaine de fonction</a:t>
            </a:r>
          </a:p>
        </p:txBody>
      </p:sp>
      <p:sp>
        <p:nvSpPr>
          <p:cNvPr id="742" name="Shape 742"/>
          <p:cNvSpPr/>
          <p:nvPr/>
        </p:nvSpPr>
        <p:spPr>
          <a:xfrm>
            <a:off x="4064000" y="4241800"/>
            <a:ext cx="1778000" cy="5270500"/>
          </a:xfrm>
          <a:prstGeom prst="ellipse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745" name="Group 745"/>
          <p:cNvGrpSpPr/>
          <p:nvPr/>
        </p:nvGrpSpPr>
        <p:grpSpPr>
          <a:xfrm>
            <a:off x="4572000" y="4660900"/>
            <a:ext cx="711200" cy="4140200"/>
            <a:chOff x="0" y="0"/>
            <a:chExt cx="711200" cy="4140200"/>
          </a:xfrm>
        </p:grpSpPr>
        <p:sp>
          <p:nvSpPr>
            <p:cNvPr id="743" name="Shape 743"/>
            <p:cNvSpPr/>
            <p:nvPr/>
          </p:nvSpPr>
          <p:spPr>
            <a:xfrm>
              <a:off x="0" y="0"/>
              <a:ext cx="673100" cy="825500"/>
            </a:xfrm>
            <a:prstGeom prst="roundRect">
              <a:avLst>
                <a:gd name="adj" fmla="val 28302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44" name="Shape 744"/>
            <p:cNvSpPr/>
            <p:nvPr/>
          </p:nvSpPr>
          <p:spPr>
            <a:xfrm>
              <a:off x="38100" y="2260600"/>
              <a:ext cx="673100" cy="1879600"/>
            </a:xfrm>
            <a:prstGeom prst="roundRect">
              <a:avLst>
                <a:gd name="adj" fmla="val 28302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746" name="Shape 746"/>
          <p:cNvSpPr/>
          <p:nvPr/>
        </p:nvSpPr>
        <p:spPr>
          <a:xfrm>
            <a:off x="177800" y="15748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grpSp>
        <p:nvGrpSpPr>
          <p:cNvPr id="750" name="Group 750"/>
          <p:cNvGrpSpPr/>
          <p:nvPr/>
        </p:nvGrpSpPr>
        <p:grpSpPr>
          <a:xfrm>
            <a:off x="3032348" y="1689100"/>
            <a:ext cx="9842501" cy="1663700"/>
            <a:chOff x="0" y="0"/>
            <a:chExt cx="9842500" cy="1663700"/>
          </a:xfrm>
        </p:grpSpPr>
        <p:sp>
          <p:nvSpPr>
            <p:cNvPr id="747" name="Shape 747"/>
            <p:cNvSpPr/>
            <p:nvPr/>
          </p:nvSpPr>
          <p:spPr>
            <a:xfrm>
              <a:off x="0" y="0"/>
              <a:ext cx="9842500" cy="166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/>
              <a:r>
                <a:t>Le domaine d’une fonction                        est le sous-ensemble de </a:t>
              </a:r>
              <a:r>
                <a:rPr i="1"/>
                <a:t>A</a:t>
              </a:r>
              <a:r>
                <a:t> des éléments qui sont en relation avec un élément de </a:t>
              </a:r>
              <a:r>
                <a:rPr i="1"/>
                <a:t>B</a:t>
              </a:r>
              <a:r>
                <a:t>. On le note               .</a:t>
              </a:r>
            </a:p>
          </p:txBody>
        </p:sp>
        <p:pic>
          <p:nvPicPr>
            <p:cNvPr id="748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71851" y="139700"/>
              <a:ext cx="23114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49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463951" y="1168400"/>
              <a:ext cx="14351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69" name="Group 769"/>
          <p:cNvGrpSpPr/>
          <p:nvPr/>
        </p:nvGrpSpPr>
        <p:grpSpPr>
          <a:xfrm>
            <a:off x="4787900" y="3594100"/>
            <a:ext cx="6642100" cy="5918200"/>
            <a:chOff x="0" y="0"/>
            <a:chExt cx="6642100" cy="5918200"/>
          </a:xfrm>
        </p:grpSpPr>
        <p:pic>
          <p:nvPicPr>
            <p:cNvPr id="751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3302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756" name="Group 756"/>
            <p:cNvGrpSpPr/>
            <p:nvPr/>
          </p:nvGrpSpPr>
          <p:grpSpPr>
            <a:xfrm>
              <a:off x="38100" y="1333500"/>
              <a:ext cx="228600" cy="3733800"/>
              <a:chOff x="0" y="0"/>
              <a:chExt cx="228600" cy="3733800"/>
            </a:xfrm>
          </p:grpSpPr>
          <p:pic>
            <p:nvPicPr>
              <p:cNvPr id="752" name="droppedImage.pdf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50800" y="0"/>
                <a:ext cx="152400" cy="3175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53" name="droppedImage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25400" y="1066800"/>
                <a:ext cx="203200" cy="3175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54" name="droppedImag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12700" y="2197100"/>
                <a:ext cx="2032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55" name="droppedImage.pdf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0" y="3403600"/>
                <a:ext cx="2159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762" name="Group 762"/>
            <p:cNvGrpSpPr/>
            <p:nvPr/>
          </p:nvGrpSpPr>
          <p:grpSpPr>
            <a:xfrm>
              <a:off x="4864100" y="12700"/>
              <a:ext cx="1778000" cy="5905500"/>
              <a:chOff x="0" y="0"/>
              <a:chExt cx="1778000" cy="5905500"/>
            </a:xfrm>
          </p:grpSpPr>
          <p:sp>
            <p:nvSpPr>
              <p:cNvPr id="757" name="Shape 757"/>
              <p:cNvSpPr/>
              <p:nvPr/>
            </p:nvSpPr>
            <p:spPr>
              <a:xfrm>
                <a:off x="0" y="635000"/>
                <a:ext cx="1778000" cy="5270500"/>
              </a:xfrm>
              <a:prstGeom prst="ellipse">
                <a:avLst/>
              </a:prstGeom>
              <a:solidFill>
                <a:srgbClr val="96D35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758" name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711200" y="0"/>
                <a:ext cx="3429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59" name="droppedImage.pdf"/>
              <p:cNvPicPr>
                <a:picLocks noChangeAspect="1"/>
              </p:cNvPicPr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774700" y="1638300"/>
                <a:ext cx="2159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60" name="droppedImage.pdf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800100" y="2870200"/>
                <a:ext cx="1778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61" name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787400" y="4165600"/>
                <a:ext cx="1905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768" name="Group 768"/>
            <p:cNvGrpSpPr/>
            <p:nvPr/>
          </p:nvGrpSpPr>
          <p:grpSpPr>
            <a:xfrm>
              <a:off x="444500" y="279400"/>
              <a:ext cx="5143500" cy="4622800"/>
              <a:chOff x="0" y="0"/>
              <a:chExt cx="5143500" cy="4622800"/>
            </a:xfrm>
          </p:grpSpPr>
          <p:grpSp>
            <p:nvGrpSpPr>
              <p:cNvPr id="766" name="Group 766"/>
              <p:cNvGrpSpPr/>
              <p:nvPr/>
            </p:nvGrpSpPr>
            <p:grpSpPr>
              <a:xfrm>
                <a:off x="0" y="1236133"/>
                <a:ext cx="5143500" cy="3386667"/>
                <a:chOff x="0" y="0"/>
                <a:chExt cx="5143500" cy="3386666"/>
              </a:xfrm>
            </p:grpSpPr>
            <p:sp>
              <p:nvSpPr>
                <p:cNvPr id="763" name="Shape 763"/>
                <p:cNvSpPr/>
                <p:nvPr/>
              </p:nvSpPr>
              <p:spPr>
                <a:xfrm flipH="1" flipV="1">
                  <a:off x="97366" y="0"/>
                  <a:ext cx="5029201" cy="1591734"/>
                </a:xfrm>
                <a:prstGeom prst="line">
                  <a:avLst/>
                </a:prstGeom>
                <a:noFill/>
                <a:ln w="381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764" name="Shape 764"/>
                <p:cNvSpPr/>
                <p:nvPr/>
              </p:nvSpPr>
              <p:spPr>
                <a:xfrm flipH="1" flipV="1">
                  <a:off x="63500" y="2184403"/>
                  <a:ext cx="5080000" cy="592665"/>
                </a:xfrm>
                <a:prstGeom prst="line">
                  <a:avLst/>
                </a:prstGeom>
                <a:noFill/>
                <a:ln w="381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765" name="Shape 765"/>
                <p:cNvSpPr/>
                <p:nvPr/>
              </p:nvSpPr>
              <p:spPr>
                <a:xfrm flipH="1">
                  <a:off x="0" y="321733"/>
                  <a:ext cx="5143500" cy="3064934"/>
                </a:xfrm>
                <a:prstGeom prst="line">
                  <a:avLst/>
                </a:prstGeom>
                <a:noFill/>
                <a:ln w="381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pic>
            <p:nvPicPr>
              <p:cNvPr id="767" name="droppedImage.pdf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2540000" y="0"/>
                <a:ext cx="241300" cy="4191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770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77800" y="5918200"/>
            <a:ext cx="3606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1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032000" y="6769100"/>
            <a:ext cx="787400" cy="355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0" grpId="6"/>
      <p:bldP build="whole" bldLvl="1" animBg="1" rev="0" advAuto="0" spid="746" grpId="1"/>
      <p:bldP build="whole" bldLvl="1" animBg="1" rev="0" advAuto="0" spid="742" grpId="4"/>
      <p:bldP build="whole" bldLvl="1" animBg="1" rev="0" advAuto="0" spid="769" grpId="3"/>
      <p:bldP build="whole" bldLvl="1" animBg="1" rev="0" advAuto="0" spid="745" grpId="5"/>
      <p:bldP build="whole" bldLvl="1" animBg="1" rev="0" advAuto="0" spid="771" grpId="7"/>
      <p:bldP build="whole" bldLvl="1" animBg="1" rev="0" advAuto="0" spid="750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234" name="Shape 234"/>
          <p:cNvSpPr/>
          <p:nvPr/>
        </p:nvSpPr>
        <p:spPr>
          <a:xfrm>
            <a:off x="254000" y="1473200"/>
            <a:ext cx="5753100" cy="97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Les ensembles de nombres</a:t>
            </a:r>
          </a:p>
        </p:txBody>
      </p:sp>
      <p:grpSp>
        <p:nvGrpSpPr>
          <p:cNvPr id="237" name="Group 237"/>
          <p:cNvGrpSpPr/>
          <p:nvPr/>
        </p:nvGrpSpPr>
        <p:grpSpPr>
          <a:xfrm>
            <a:off x="685800" y="2578100"/>
            <a:ext cx="2514601" cy="283660"/>
            <a:chOff x="0" y="0"/>
            <a:chExt cx="2514600" cy="283659"/>
          </a:xfrm>
        </p:grpSpPr>
        <p:pic>
          <p:nvPicPr>
            <p:cNvPr id="235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45998"/>
              <a:ext cx="191662" cy="19932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06658" y="0"/>
              <a:ext cx="2207943" cy="28366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0" name="Group 240"/>
          <p:cNvGrpSpPr/>
          <p:nvPr/>
        </p:nvGrpSpPr>
        <p:grpSpPr>
          <a:xfrm>
            <a:off x="685799" y="3225800"/>
            <a:ext cx="3479805" cy="283597"/>
            <a:chOff x="0" y="0"/>
            <a:chExt cx="3479803" cy="283596"/>
          </a:xfrm>
        </p:grpSpPr>
        <p:pic>
          <p:nvPicPr>
            <p:cNvPr id="23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60243" y="0"/>
              <a:ext cx="3119561" cy="28359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9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45988"/>
              <a:ext cx="176290" cy="19928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3" name="Group 243"/>
          <p:cNvGrpSpPr/>
          <p:nvPr/>
        </p:nvGrpSpPr>
        <p:grpSpPr>
          <a:xfrm>
            <a:off x="685800" y="3911599"/>
            <a:ext cx="3563010" cy="685802"/>
            <a:chOff x="0" y="0"/>
            <a:chExt cx="3563009" cy="685800"/>
          </a:xfrm>
        </p:grpSpPr>
        <p:pic>
          <p:nvPicPr>
            <p:cNvPr id="241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212834"/>
              <a:ext cx="204952" cy="26013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2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65082" y="0"/>
              <a:ext cx="3097928" cy="685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8" name="Group 248"/>
          <p:cNvGrpSpPr/>
          <p:nvPr/>
        </p:nvGrpSpPr>
        <p:grpSpPr>
          <a:xfrm>
            <a:off x="683792" y="4813300"/>
            <a:ext cx="3850117" cy="457201"/>
            <a:chOff x="0" y="0"/>
            <a:chExt cx="3850115" cy="457200"/>
          </a:xfrm>
        </p:grpSpPr>
        <p:pic>
          <p:nvPicPr>
            <p:cNvPr id="244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02636"/>
              <a:ext cx="233266" cy="24259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47" name="Group 247"/>
            <p:cNvGrpSpPr/>
            <p:nvPr/>
          </p:nvGrpSpPr>
          <p:grpSpPr>
            <a:xfrm>
              <a:off x="382555" y="0"/>
              <a:ext cx="3467561" cy="457201"/>
              <a:chOff x="0" y="0"/>
              <a:chExt cx="3467560" cy="457200"/>
            </a:xfrm>
          </p:grpSpPr>
          <p:sp>
            <p:nvSpPr>
              <p:cNvPr id="245" name="Shape 245"/>
              <p:cNvSpPr/>
              <p:nvPr/>
            </p:nvSpPr>
            <p:spPr>
              <a:xfrm>
                <a:off x="351766" y="0"/>
                <a:ext cx="3115795" cy="457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400"/>
                </a:lvl1pPr>
              </a:lstStyle>
              <a:p>
                <a:pPr/>
                <a:r>
                  <a:t>Les nombres à virgule.</a:t>
                </a:r>
              </a:p>
            </p:txBody>
          </p:sp>
          <p:pic>
            <p:nvPicPr>
              <p:cNvPr id="246" name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0" y="195943"/>
                <a:ext cx="233266" cy="8397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269" name="Group 269"/>
          <p:cNvGrpSpPr/>
          <p:nvPr/>
        </p:nvGrpSpPr>
        <p:grpSpPr>
          <a:xfrm>
            <a:off x="6007100" y="2574388"/>
            <a:ext cx="2418453" cy="1943103"/>
            <a:chOff x="0" y="0"/>
            <a:chExt cx="2418452" cy="1943101"/>
          </a:xfrm>
        </p:grpSpPr>
        <p:grpSp>
          <p:nvGrpSpPr>
            <p:cNvPr id="262" name="Group 262"/>
            <p:cNvGrpSpPr/>
            <p:nvPr/>
          </p:nvGrpSpPr>
          <p:grpSpPr>
            <a:xfrm>
              <a:off x="0" y="-1"/>
              <a:ext cx="2418453" cy="1943103"/>
              <a:chOff x="0" y="0"/>
              <a:chExt cx="2418452" cy="1943101"/>
            </a:xfrm>
          </p:grpSpPr>
          <p:grpSp>
            <p:nvGrpSpPr>
              <p:cNvPr id="255" name="Group 255"/>
              <p:cNvGrpSpPr/>
              <p:nvPr/>
            </p:nvGrpSpPr>
            <p:grpSpPr>
              <a:xfrm>
                <a:off x="0" y="-1"/>
                <a:ext cx="583765" cy="1943103"/>
                <a:chOff x="0" y="0"/>
                <a:chExt cx="583764" cy="1943101"/>
              </a:xfrm>
            </p:grpSpPr>
            <p:sp>
              <p:nvSpPr>
                <p:cNvPr id="249" name="Shape 249"/>
                <p:cNvSpPr/>
                <p:nvPr/>
              </p:nvSpPr>
              <p:spPr>
                <a:xfrm>
                  <a:off x="0" y="212657"/>
                  <a:ext cx="583765" cy="1730445"/>
                </a:xfrm>
                <a:prstGeom prst="ellipse">
                  <a:avLst/>
                </a:prstGeom>
                <a:solidFill>
                  <a:srgbClr val="6995D7"/>
                </a:solidFill>
                <a:ln w="25400" cap="flat">
                  <a:noFill/>
                  <a:miter lim="400000"/>
                </a:ln>
                <a:effectLst>
                  <a:reflection blurRad="0" stA="71804" stPos="0" endA="0" endPos="40000" dist="0" dir="5400000" fadeDir="5400000" sx="100000" sy="-100000" kx="0" ky="0" algn="bl" rotWithShape="0"/>
                </a:effec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pic>
              <p:nvPicPr>
                <p:cNvPr id="250" name="droppedImage.pdf"/>
                <p:cNvPicPr>
                  <a:picLocks noChangeAspect="1"/>
                </p:cNvPicPr>
                <p:nvPr/>
              </p:nvPicPr>
              <p:blipFill>
                <a:blip r:embed="rId10">
                  <a:extLst/>
                </a:blip>
                <a:stretch>
                  <a:fillRect/>
                </a:stretch>
              </p:blipFill>
              <p:spPr>
                <a:xfrm>
                  <a:off x="237675" y="0"/>
                  <a:ext cx="108415" cy="11258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51" name="droppedImage.pdf"/>
                <p:cNvPicPr>
                  <a:picLocks noChangeAspect="1"/>
                </p:cNvPicPr>
                <p:nvPr/>
              </p:nvPicPr>
              <p:blipFill>
                <a:blip r:embed="rId11">
                  <a:extLst/>
                </a:blip>
                <a:stretch>
                  <a:fillRect/>
                </a:stretch>
              </p:blipFill>
              <p:spPr>
                <a:xfrm>
                  <a:off x="266863" y="437823"/>
                  <a:ext cx="50038" cy="10424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52" name="droppedImage.pdf"/>
                <p:cNvPicPr>
                  <a:picLocks noChangeAspect="1"/>
                </p:cNvPicPr>
                <p:nvPr/>
              </p:nvPicPr>
              <p:blipFill>
                <a:blip r:embed="rId12">
                  <a:extLst/>
                </a:blip>
                <a:stretch>
                  <a:fillRect/>
                </a:stretch>
              </p:blipFill>
              <p:spPr>
                <a:xfrm>
                  <a:off x="258524" y="788081"/>
                  <a:ext cx="66717" cy="10424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53" name="droppedImage.pdf"/>
                <p:cNvPicPr>
                  <a:picLocks noChangeAspect="1"/>
                </p:cNvPicPr>
                <p:nvPr/>
              </p:nvPicPr>
              <p:blipFill>
                <a:blip r:embed="rId13">
                  <a:extLst/>
                </a:blip>
                <a:stretch>
                  <a:fillRect/>
                </a:stretch>
              </p:blipFill>
              <p:spPr>
                <a:xfrm>
                  <a:off x="254354" y="1159189"/>
                  <a:ext cx="66717" cy="10841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54" name="droppedImage.pdf"/>
                <p:cNvPicPr>
                  <a:picLocks noChangeAspect="1"/>
                </p:cNvPicPr>
                <p:nvPr/>
              </p:nvPicPr>
              <p:blipFill>
                <a:blip r:embed="rId14">
                  <a:extLst/>
                </a:blip>
                <a:stretch>
                  <a:fillRect/>
                </a:stretch>
              </p:blipFill>
              <p:spPr>
                <a:xfrm>
                  <a:off x="250184" y="1555315"/>
                  <a:ext cx="70887" cy="10841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261" name="Group 261"/>
              <p:cNvGrpSpPr/>
              <p:nvPr/>
            </p:nvGrpSpPr>
            <p:grpSpPr>
              <a:xfrm>
                <a:off x="1834687" y="4169"/>
                <a:ext cx="583766" cy="1938933"/>
                <a:chOff x="0" y="0"/>
                <a:chExt cx="583764" cy="1938931"/>
              </a:xfrm>
            </p:grpSpPr>
            <p:sp>
              <p:nvSpPr>
                <p:cNvPr id="256" name="Shape 256"/>
                <p:cNvSpPr/>
                <p:nvPr/>
              </p:nvSpPr>
              <p:spPr>
                <a:xfrm>
                  <a:off x="0" y="208487"/>
                  <a:ext cx="583765" cy="1730445"/>
                </a:xfrm>
                <a:prstGeom prst="ellipse">
                  <a:avLst/>
                </a:prstGeom>
                <a:solidFill>
                  <a:srgbClr val="96D35F"/>
                </a:solidFill>
                <a:ln w="25400" cap="flat">
                  <a:noFill/>
                  <a:miter lim="400000"/>
                </a:ln>
                <a:effectLst>
                  <a:reflection blurRad="0" stA="71804" stPos="0" endA="0" endPos="40000" dist="0" dir="5400000" fadeDir="5400000" sx="100000" sy="-100000" kx="0" ky="0" algn="bl" rotWithShape="0"/>
                </a:effec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pic>
              <p:nvPicPr>
                <p:cNvPr id="257" name="droppedImage.pdf"/>
                <p:cNvPicPr>
                  <a:picLocks noChangeAspect="1"/>
                </p:cNvPicPr>
                <p:nvPr/>
              </p:nvPicPr>
              <p:blipFill>
                <a:blip r:embed="rId15">
                  <a:extLst/>
                </a:blip>
                <a:stretch>
                  <a:fillRect/>
                </a:stretch>
              </p:blipFill>
              <p:spPr>
                <a:xfrm>
                  <a:off x="233505" y="0"/>
                  <a:ext cx="112585" cy="10841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58" name="droppedImage.pdf"/>
                <p:cNvPicPr>
                  <a:picLocks noChangeAspect="1"/>
                </p:cNvPicPr>
                <p:nvPr/>
              </p:nvPicPr>
              <p:blipFill>
                <a:blip r:embed="rId16">
                  <a:extLst/>
                </a:blip>
                <a:stretch>
                  <a:fillRect/>
                </a:stretch>
              </p:blipFill>
              <p:spPr>
                <a:xfrm>
                  <a:off x="254354" y="537897"/>
                  <a:ext cx="70887" cy="7088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59" name="droppedImage.pdf"/>
                <p:cNvPicPr>
                  <a:picLocks noChangeAspect="1"/>
                </p:cNvPicPr>
                <p:nvPr/>
              </p:nvPicPr>
              <p:blipFill>
                <a:blip r:embed="rId17">
                  <a:extLst/>
                </a:blip>
                <a:stretch>
                  <a:fillRect/>
                </a:stretch>
              </p:blipFill>
              <p:spPr>
                <a:xfrm>
                  <a:off x="262694" y="942362"/>
                  <a:ext cx="58377" cy="10841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60" name="droppedImage.pdf"/>
                <p:cNvPicPr>
                  <a:picLocks noChangeAspect="1"/>
                </p:cNvPicPr>
                <p:nvPr/>
              </p:nvPicPr>
              <p:blipFill>
                <a:blip r:embed="rId18">
                  <a:extLst/>
                </a:blip>
                <a:stretch>
                  <a:fillRect/>
                </a:stretch>
              </p:blipFill>
              <p:spPr>
                <a:xfrm>
                  <a:off x="258524" y="1367675"/>
                  <a:ext cx="62547" cy="70887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grpSp>
          <p:nvGrpSpPr>
            <p:cNvPr id="268" name="Group 268"/>
            <p:cNvGrpSpPr/>
            <p:nvPr/>
          </p:nvGrpSpPr>
          <p:grpSpPr>
            <a:xfrm>
              <a:off x="371106" y="237675"/>
              <a:ext cx="1658169" cy="1370455"/>
              <a:chOff x="0" y="0"/>
              <a:chExt cx="1658167" cy="1370454"/>
            </a:xfrm>
          </p:grpSpPr>
          <p:sp>
            <p:nvSpPr>
              <p:cNvPr id="263" name="Shape 263"/>
              <p:cNvSpPr/>
              <p:nvPr/>
            </p:nvSpPr>
            <p:spPr>
              <a:xfrm flipH="1" flipV="1">
                <a:off x="16678" y="258524"/>
                <a:ext cx="1641490" cy="483690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4" name="Shape 264"/>
              <p:cNvSpPr/>
              <p:nvPr/>
            </p:nvSpPr>
            <p:spPr>
              <a:xfrm flipH="1">
                <a:off x="12509" y="347478"/>
                <a:ext cx="1640099" cy="255745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5" name="Shape 265"/>
              <p:cNvSpPr/>
              <p:nvPr/>
            </p:nvSpPr>
            <p:spPr>
              <a:xfrm flipH="1">
                <a:off x="4169" y="380836"/>
                <a:ext cx="1631760" cy="601834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6" name="Shape 266"/>
              <p:cNvSpPr/>
              <p:nvPr/>
            </p:nvSpPr>
            <p:spPr>
              <a:xfrm flipH="1">
                <a:off x="0" y="1175867"/>
                <a:ext cx="1652608" cy="194588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67" name="droppedImage.pdf"/>
              <p:cNvPicPr>
                <a:picLocks noChangeAspect="1"/>
              </p:cNvPicPr>
              <p:nvPr/>
            </p:nvPicPr>
            <p:blipFill>
              <a:blip r:embed="rId19">
                <a:extLst/>
              </a:blip>
              <a:stretch>
                <a:fillRect/>
              </a:stretch>
            </p:blipFill>
            <p:spPr>
              <a:xfrm>
                <a:off x="796420" y="0"/>
                <a:ext cx="79226" cy="137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270" name="Shape 270"/>
          <p:cNvSpPr/>
          <p:nvPr/>
        </p:nvSpPr>
        <p:spPr>
          <a:xfrm>
            <a:off x="6324600" y="1619250"/>
            <a:ext cx="31500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Les fonctions</a:t>
            </a:r>
          </a:p>
        </p:txBody>
      </p:sp>
      <p:grpSp>
        <p:nvGrpSpPr>
          <p:cNvPr id="289" name="Group 289"/>
          <p:cNvGrpSpPr/>
          <p:nvPr/>
        </p:nvGrpSpPr>
        <p:grpSpPr>
          <a:xfrm>
            <a:off x="876299" y="5537200"/>
            <a:ext cx="3283172" cy="2768602"/>
            <a:chOff x="0" y="0"/>
            <a:chExt cx="3283170" cy="2768601"/>
          </a:xfrm>
        </p:grpSpPr>
        <p:pic>
          <p:nvPicPr>
            <p:cNvPr id="271" name="droppedImage.pdf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682362" y="16779"/>
              <a:ext cx="542535" cy="1510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2" name="dropped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1359131" y="0"/>
              <a:ext cx="352368" cy="1845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3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1856919" y="5593"/>
              <a:ext cx="341183" cy="1510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76" name="Group 276"/>
            <p:cNvGrpSpPr/>
            <p:nvPr/>
          </p:nvGrpSpPr>
          <p:grpSpPr>
            <a:xfrm>
              <a:off x="0" y="257284"/>
              <a:ext cx="3283171" cy="2511318"/>
              <a:chOff x="0" y="0"/>
              <a:chExt cx="3283170" cy="2511317"/>
            </a:xfrm>
          </p:grpSpPr>
          <p:sp>
            <p:nvSpPr>
              <p:cNvPr id="274" name="Shape 274"/>
              <p:cNvSpPr/>
              <p:nvPr/>
            </p:nvSpPr>
            <p:spPr>
              <a:xfrm>
                <a:off x="0" y="61524"/>
                <a:ext cx="3076224" cy="2449794"/>
              </a:xfrm>
              <a:prstGeom prst="roundRect">
                <a:avLst>
                  <a:gd name="adj" fmla="val 7776"/>
                </a:avLst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275" name="droppedImage.pdf"/>
              <p:cNvPicPr>
                <a:picLocks noChangeAspect="1"/>
              </p:cNvPicPr>
              <p:nvPr/>
            </p:nvPicPr>
            <p:blipFill>
              <a:blip r:embed="rId23">
                <a:extLst/>
              </a:blip>
              <a:stretch>
                <a:fillRect/>
              </a:stretch>
            </p:blipFill>
            <p:spPr>
              <a:xfrm>
                <a:off x="3143341" y="0"/>
                <a:ext cx="139830" cy="14542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79" name="Group 279"/>
            <p:cNvGrpSpPr/>
            <p:nvPr/>
          </p:nvGrpSpPr>
          <p:grpSpPr>
            <a:xfrm>
              <a:off x="123048" y="581685"/>
              <a:ext cx="2198103" cy="1733872"/>
              <a:chOff x="0" y="0"/>
              <a:chExt cx="2198101" cy="1733870"/>
            </a:xfrm>
          </p:grpSpPr>
          <p:sp>
            <p:nvSpPr>
              <p:cNvPr id="277" name="Shape 277"/>
              <p:cNvSpPr/>
              <p:nvPr/>
            </p:nvSpPr>
            <p:spPr>
              <a:xfrm>
                <a:off x="0" y="190166"/>
                <a:ext cx="2035902" cy="1543705"/>
              </a:xfrm>
              <a:prstGeom prst="roundRect">
                <a:avLst>
                  <a:gd name="adj" fmla="val 12340"/>
                </a:avLst>
              </a:prstGeom>
              <a:solidFill>
                <a:srgbClr val="96D35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278" name="droppedImage.pdf"/>
              <p:cNvPicPr>
                <a:picLocks noChangeAspect="1"/>
              </p:cNvPicPr>
              <p:nvPr/>
            </p:nvPicPr>
            <p:blipFill>
              <a:blip r:embed="rId24">
                <a:extLst/>
              </a:blip>
              <a:stretch>
                <a:fillRect/>
              </a:stretch>
            </p:blipFill>
            <p:spPr>
              <a:xfrm>
                <a:off x="2052680" y="0"/>
                <a:ext cx="145422" cy="18457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82" name="Group 282"/>
            <p:cNvGrpSpPr/>
            <p:nvPr/>
          </p:nvGrpSpPr>
          <p:grpSpPr>
            <a:xfrm>
              <a:off x="173387" y="917273"/>
              <a:ext cx="1292015" cy="1174559"/>
              <a:chOff x="0" y="0"/>
              <a:chExt cx="1292014" cy="1174557"/>
            </a:xfrm>
          </p:grpSpPr>
          <p:sp>
            <p:nvSpPr>
              <p:cNvPr id="280" name="Shape 280"/>
              <p:cNvSpPr/>
              <p:nvPr/>
            </p:nvSpPr>
            <p:spPr>
              <a:xfrm>
                <a:off x="0" y="156607"/>
                <a:ext cx="1118628" cy="1017951"/>
              </a:xfrm>
              <a:prstGeom prst="roundRect">
                <a:avLst>
                  <a:gd name="adj" fmla="val 18714"/>
                </a:avLst>
              </a:prstGeom>
              <a:solidFill>
                <a:srgbClr val="FF4013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281" name="droppedImage.pdf"/>
              <p:cNvPicPr>
                <a:picLocks noChangeAspect="1"/>
              </p:cNvPicPr>
              <p:nvPr/>
            </p:nvPicPr>
            <p:blipFill>
              <a:blip r:embed="rId25">
                <a:extLst/>
              </a:blip>
              <a:stretch>
                <a:fillRect/>
              </a:stretch>
            </p:blipFill>
            <p:spPr>
              <a:xfrm>
                <a:off x="1163372" y="0"/>
                <a:ext cx="128643" cy="14542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85" name="Group 285"/>
            <p:cNvGrpSpPr/>
            <p:nvPr/>
          </p:nvGrpSpPr>
          <p:grpSpPr>
            <a:xfrm>
              <a:off x="206945" y="1252861"/>
              <a:ext cx="738295" cy="626432"/>
              <a:chOff x="0" y="0"/>
              <a:chExt cx="738293" cy="626431"/>
            </a:xfrm>
          </p:grpSpPr>
          <p:sp>
            <p:nvSpPr>
              <p:cNvPr id="283" name="Shape 283"/>
              <p:cNvSpPr/>
              <p:nvPr/>
            </p:nvSpPr>
            <p:spPr>
              <a:xfrm>
                <a:off x="0" y="67117"/>
                <a:ext cx="559314" cy="559315"/>
              </a:xfrm>
              <a:prstGeom prst="roundRect">
                <a:avLst>
                  <a:gd name="adj" fmla="val 34060"/>
                </a:avLst>
              </a:prstGeom>
              <a:solidFill>
                <a:srgbClr val="FFFC41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284" name="droppedImage.pdf"/>
              <p:cNvPicPr>
                <a:picLocks noChangeAspect="1"/>
              </p:cNvPicPr>
              <p:nvPr/>
            </p:nvPicPr>
            <p:blipFill>
              <a:blip r:embed="rId26">
                <a:extLst/>
              </a:blip>
              <a:stretch>
                <a:fillRect/>
              </a:stretch>
            </p:blipFill>
            <p:spPr>
              <a:xfrm>
                <a:off x="598465" y="0"/>
                <a:ext cx="139829" cy="14542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86" name="droppedImage.pdf"/>
            <p:cNvPicPr>
              <a:picLocks noChangeAspect="1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2634364" y="2354708"/>
              <a:ext cx="257286" cy="2069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7" name="droppedImage.pdf"/>
            <p:cNvPicPr>
              <a:picLocks noChangeAspect="1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1907258" y="1767429"/>
              <a:ext cx="106270" cy="41389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8" name="droppedImage.pdf"/>
            <p:cNvPicPr>
              <a:picLocks noChangeAspect="1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956425" y="1856919"/>
              <a:ext cx="229320" cy="1398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21" name="Group 321"/>
          <p:cNvGrpSpPr/>
          <p:nvPr/>
        </p:nvGrpSpPr>
        <p:grpSpPr>
          <a:xfrm>
            <a:off x="254000" y="8664378"/>
            <a:ext cx="4546600" cy="982369"/>
            <a:chOff x="0" y="1791562"/>
            <a:chExt cx="4546598" cy="982368"/>
          </a:xfrm>
        </p:grpSpPr>
        <p:grpSp>
          <p:nvGrpSpPr>
            <p:cNvPr id="293" name="Group 293"/>
            <p:cNvGrpSpPr/>
            <p:nvPr/>
          </p:nvGrpSpPr>
          <p:grpSpPr>
            <a:xfrm>
              <a:off x="-1" y="2197733"/>
              <a:ext cx="4546600" cy="354221"/>
              <a:chOff x="0" y="2197733"/>
              <a:chExt cx="4546598" cy="354219"/>
            </a:xfrm>
          </p:grpSpPr>
          <p:sp>
            <p:nvSpPr>
              <p:cNvPr id="290" name="Shape 290"/>
              <p:cNvSpPr/>
              <p:nvPr/>
            </p:nvSpPr>
            <p:spPr>
              <a:xfrm flipH="1" flipV="1">
                <a:off x="-1" y="2273299"/>
                <a:ext cx="4546600" cy="1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91" name="Shape 291"/>
              <p:cNvSpPr/>
              <p:nvPr/>
            </p:nvSpPr>
            <p:spPr>
              <a:xfrm flipH="1" flipV="1">
                <a:off x="2271724" y="2197733"/>
                <a:ext cx="1" cy="14976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92" name="droppedImage.pdf"/>
              <p:cNvPicPr>
                <a:picLocks noChangeAspect="1"/>
              </p:cNvPicPr>
              <p:nvPr/>
            </p:nvPicPr>
            <p:blipFill>
              <a:blip r:embed="rId30">
                <a:extLst/>
              </a:blip>
              <a:stretch>
                <a:fillRect/>
              </a:stretch>
            </p:blipFill>
            <p:spPr>
              <a:xfrm>
                <a:off x="2233941" y="2429157"/>
                <a:ext cx="75568" cy="12279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96" name="Group 296"/>
            <p:cNvGrpSpPr/>
            <p:nvPr/>
          </p:nvGrpSpPr>
          <p:grpSpPr>
            <a:xfrm>
              <a:off x="4269520" y="2197734"/>
              <a:ext cx="56677" cy="363666"/>
              <a:chOff x="66120" y="0"/>
              <a:chExt cx="56675" cy="363665"/>
            </a:xfrm>
          </p:grpSpPr>
          <p:sp>
            <p:nvSpPr>
              <p:cNvPr id="294" name="Shape 294"/>
              <p:cNvSpPr/>
              <p:nvPr/>
            </p:nvSpPr>
            <p:spPr>
              <a:xfrm flipH="1" flipV="1">
                <a:off x="74883" y="-1"/>
                <a:ext cx="1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95" name="droppedImage.pdf"/>
              <p:cNvPicPr>
                <a:picLocks noChangeAspect="1"/>
              </p:cNvPicPr>
              <p:nvPr/>
            </p:nvPicPr>
            <p:blipFill>
              <a:blip r:embed="rId31">
                <a:extLst/>
              </a:blip>
              <a:stretch>
                <a:fillRect/>
              </a:stretch>
            </p:blipFill>
            <p:spPr>
              <a:xfrm>
                <a:off x="66120" y="245592"/>
                <a:ext cx="56677" cy="11807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99" name="Group 299"/>
            <p:cNvGrpSpPr/>
            <p:nvPr/>
          </p:nvGrpSpPr>
          <p:grpSpPr>
            <a:xfrm>
              <a:off x="3263538" y="2197734"/>
              <a:ext cx="89737" cy="571475"/>
              <a:chOff x="66120" y="0"/>
              <a:chExt cx="89735" cy="571474"/>
            </a:xfrm>
          </p:grpSpPr>
          <p:sp>
            <p:nvSpPr>
              <p:cNvPr id="297" name="Shape 297"/>
              <p:cNvSpPr/>
              <p:nvPr/>
            </p:nvSpPr>
            <p:spPr>
              <a:xfrm flipH="1" flipV="1">
                <a:off x="74883" y="-1"/>
                <a:ext cx="1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98" name="droppedImage.pdf"/>
              <p:cNvPicPr>
                <a:picLocks noChangeAspect="1"/>
              </p:cNvPicPr>
              <p:nvPr/>
            </p:nvPicPr>
            <p:blipFill>
              <a:blip r:embed="rId32">
                <a:extLst/>
              </a:blip>
              <a:stretch>
                <a:fillRect/>
              </a:stretch>
            </p:blipFill>
            <p:spPr>
              <a:xfrm>
                <a:off x="66120" y="221977"/>
                <a:ext cx="89737" cy="34949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03" name="Group 303"/>
            <p:cNvGrpSpPr/>
            <p:nvPr/>
          </p:nvGrpSpPr>
          <p:grpSpPr>
            <a:xfrm>
              <a:off x="2752779" y="2197734"/>
              <a:ext cx="1096403" cy="571475"/>
              <a:chOff x="74883" y="0"/>
              <a:chExt cx="1096402" cy="571474"/>
            </a:xfrm>
          </p:grpSpPr>
          <p:sp>
            <p:nvSpPr>
              <p:cNvPr id="300" name="Shape 300"/>
              <p:cNvSpPr/>
              <p:nvPr/>
            </p:nvSpPr>
            <p:spPr>
              <a:xfrm flipH="1" flipV="1">
                <a:off x="74883" y="-1"/>
                <a:ext cx="1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01" name="Shape 301"/>
              <p:cNvSpPr/>
              <p:nvPr/>
            </p:nvSpPr>
            <p:spPr>
              <a:xfrm flipH="1" flipV="1">
                <a:off x="1090312" y="-1"/>
                <a:ext cx="2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302" name="droppedImage.pdf"/>
              <p:cNvPicPr>
                <a:picLocks noChangeAspect="1"/>
              </p:cNvPicPr>
              <p:nvPr/>
            </p:nvPicPr>
            <p:blipFill>
              <a:blip r:embed="rId33">
                <a:extLst/>
              </a:blip>
              <a:stretch>
                <a:fillRect/>
              </a:stretch>
            </p:blipFill>
            <p:spPr>
              <a:xfrm>
                <a:off x="1081550" y="221977"/>
                <a:ext cx="89737" cy="34949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09" name="Group 309"/>
            <p:cNvGrpSpPr/>
            <p:nvPr/>
          </p:nvGrpSpPr>
          <p:grpSpPr>
            <a:xfrm>
              <a:off x="2507188" y="2197734"/>
              <a:ext cx="1516060" cy="576198"/>
              <a:chOff x="74883" y="0"/>
              <a:chExt cx="1516059" cy="576196"/>
            </a:xfrm>
          </p:grpSpPr>
          <p:sp>
            <p:nvSpPr>
              <p:cNvPr id="304" name="Shape 304"/>
              <p:cNvSpPr/>
              <p:nvPr/>
            </p:nvSpPr>
            <p:spPr>
              <a:xfrm flipH="1" flipV="1">
                <a:off x="561344" y="-1"/>
                <a:ext cx="1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05" name="Shape 305"/>
              <p:cNvSpPr/>
              <p:nvPr/>
            </p:nvSpPr>
            <p:spPr>
              <a:xfrm flipH="1" flipV="1">
                <a:off x="74883" y="-1"/>
                <a:ext cx="1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06" name="Shape 306"/>
              <p:cNvSpPr/>
              <p:nvPr/>
            </p:nvSpPr>
            <p:spPr>
              <a:xfrm flipH="1" flipV="1">
                <a:off x="1590942" y="-1"/>
                <a:ext cx="1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07" name="Shape 307"/>
              <p:cNvSpPr/>
              <p:nvPr/>
            </p:nvSpPr>
            <p:spPr>
              <a:xfrm flipH="1" flipV="1">
                <a:off x="1104481" y="-1"/>
                <a:ext cx="1" cy="149769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308" name="droppedImage.pdf"/>
              <p:cNvPicPr>
                <a:picLocks noChangeAspect="1"/>
              </p:cNvPicPr>
              <p:nvPr/>
            </p:nvPicPr>
            <p:blipFill>
              <a:blip r:embed="rId34">
                <a:extLst/>
              </a:blip>
              <a:stretch>
                <a:fillRect/>
              </a:stretch>
            </p:blipFill>
            <p:spPr>
              <a:xfrm>
                <a:off x="1095718" y="221977"/>
                <a:ext cx="89737" cy="35422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20" name="Group 320"/>
            <p:cNvGrpSpPr/>
            <p:nvPr/>
          </p:nvGrpSpPr>
          <p:grpSpPr>
            <a:xfrm>
              <a:off x="2379668" y="1791562"/>
              <a:ext cx="1761653" cy="555940"/>
              <a:chOff x="74883" y="0"/>
              <a:chExt cx="1761651" cy="555938"/>
            </a:xfrm>
          </p:grpSpPr>
          <p:pic>
            <p:nvPicPr>
              <p:cNvPr id="310" name="droppedImage.pdf"/>
              <p:cNvPicPr>
                <a:picLocks noChangeAspect="1"/>
              </p:cNvPicPr>
              <p:nvPr/>
            </p:nvPicPr>
            <p:blipFill>
              <a:blip r:embed="rId35">
                <a:extLst/>
              </a:blip>
              <a:stretch>
                <a:fillRect/>
              </a:stretch>
            </p:blipFill>
            <p:spPr>
              <a:xfrm>
                <a:off x="1048489" y="0"/>
                <a:ext cx="174750" cy="35422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319" name="Group 319"/>
              <p:cNvGrpSpPr/>
              <p:nvPr/>
            </p:nvGrpSpPr>
            <p:grpSpPr>
              <a:xfrm>
                <a:off x="74883" y="406171"/>
                <a:ext cx="1761653" cy="149768"/>
                <a:chOff x="74883" y="0"/>
                <a:chExt cx="1761651" cy="149767"/>
              </a:xfrm>
            </p:grpSpPr>
            <p:sp>
              <p:nvSpPr>
                <p:cNvPr id="311" name="Shape 311"/>
                <p:cNvSpPr/>
                <p:nvPr/>
              </p:nvSpPr>
              <p:spPr>
                <a:xfrm flipH="1" flipV="1">
                  <a:off x="561345" y="-1"/>
                  <a:ext cx="1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2" name="Shape 312"/>
                <p:cNvSpPr/>
                <p:nvPr/>
              </p:nvSpPr>
              <p:spPr>
                <a:xfrm flipH="1" flipV="1">
                  <a:off x="74883" y="-1"/>
                  <a:ext cx="1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3" name="Shape 313"/>
                <p:cNvSpPr/>
                <p:nvPr/>
              </p:nvSpPr>
              <p:spPr>
                <a:xfrm flipH="1" flipV="1">
                  <a:off x="811660" y="-1"/>
                  <a:ext cx="1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4" name="Shape 314"/>
                <p:cNvSpPr/>
                <p:nvPr/>
              </p:nvSpPr>
              <p:spPr>
                <a:xfrm flipH="1" flipV="1">
                  <a:off x="325198" y="-1"/>
                  <a:ext cx="1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5" name="Shape 315"/>
                <p:cNvSpPr/>
                <p:nvPr/>
              </p:nvSpPr>
              <p:spPr>
                <a:xfrm flipH="1" flipV="1">
                  <a:off x="1581497" y="-1"/>
                  <a:ext cx="1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6" name="Shape 316"/>
                <p:cNvSpPr/>
                <p:nvPr/>
              </p:nvSpPr>
              <p:spPr>
                <a:xfrm flipH="1" flipV="1">
                  <a:off x="1095035" y="-1"/>
                  <a:ext cx="2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7" name="Shape 317"/>
                <p:cNvSpPr/>
                <p:nvPr/>
              </p:nvSpPr>
              <p:spPr>
                <a:xfrm flipH="1" flipV="1">
                  <a:off x="1836534" y="-1"/>
                  <a:ext cx="2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8" name="Shape 318"/>
                <p:cNvSpPr/>
                <p:nvPr/>
              </p:nvSpPr>
              <p:spPr>
                <a:xfrm flipH="1" flipV="1">
                  <a:off x="1350073" y="-1"/>
                  <a:ext cx="1" cy="149769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</p:grpSp>
      <p:grpSp>
        <p:nvGrpSpPr>
          <p:cNvPr id="354" name="Group 354"/>
          <p:cNvGrpSpPr/>
          <p:nvPr/>
        </p:nvGrpSpPr>
        <p:grpSpPr>
          <a:xfrm>
            <a:off x="7327900" y="4978400"/>
            <a:ext cx="3314701" cy="1959609"/>
            <a:chOff x="0" y="0"/>
            <a:chExt cx="3314700" cy="1959608"/>
          </a:xfrm>
        </p:grpSpPr>
        <p:sp>
          <p:nvSpPr>
            <p:cNvPr id="322" name="Shape 322"/>
            <p:cNvSpPr/>
            <p:nvPr/>
          </p:nvSpPr>
          <p:spPr>
            <a:xfrm>
              <a:off x="0" y="275886"/>
              <a:ext cx="568003" cy="1683723"/>
            </a:xfrm>
            <a:prstGeom prst="ellipse">
              <a:avLst/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23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31258" y="68971"/>
              <a:ext cx="105487" cy="1095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4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59658" y="494973"/>
              <a:ext cx="48687" cy="1014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5" name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51543" y="835774"/>
              <a:ext cx="64916" cy="1014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6" name="dropped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247486" y="1196862"/>
              <a:ext cx="64916" cy="1054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7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243429" y="1582292"/>
              <a:ext cx="68973" cy="1054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8" name="Shape 328"/>
            <p:cNvSpPr/>
            <p:nvPr/>
          </p:nvSpPr>
          <p:spPr>
            <a:xfrm>
              <a:off x="1375377" y="227200"/>
              <a:ext cx="568003" cy="1683723"/>
            </a:xfrm>
            <a:prstGeom prst="ellipse">
              <a:avLst/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29" name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602578" y="24342"/>
              <a:ext cx="109544" cy="1054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0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1622864" y="547716"/>
              <a:ext cx="68972" cy="689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1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630978" y="941260"/>
              <a:ext cx="56801" cy="1054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2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1626921" y="1355091"/>
              <a:ext cx="60858" cy="689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33" name="Shape 333"/>
            <p:cNvSpPr/>
            <p:nvPr/>
          </p:nvSpPr>
          <p:spPr>
            <a:xfrm>
              <a:off x="2746698" y="235315"/>
              <a:ext cx="568003" cy="1683722"/>
            </a:xfrm>
            <a:prstGeom prst="ellipse">
              <a:avLst/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34" name="droppedImage.pdf"/>
            <p:cNvPicPr>
              <a:picLocks noChangeAspect="1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2986069" y="0"/>
              <a:ext cx="109544" cy="1095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35" name="Shape 335"/>
            <p:cNvSpPr/>
            <p:nvPr/>
          </p:nvSpPr>
          <p:spPr>
            <a:xfrm>
              <a:off x="2933676" y="426001"/>
              <a:ext cx="214331" cy="188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16200" y="10800"/>
                  </a:lnTo>
                  <a:lnTo>
                    <a:pt x="21600" y="21600"/>
                  </a:lnTo>
                  <a:lnTo>
                    <a:pt x="10800" y="21600"/>
                  </a:lnTo>
                  <a:lnTo>
                    <a:pt x="0" y="21600"/>
                  </a:lnTo>
                  <a:lnTo>
                    <a:pt x="5400" y="10800"/>
                  </a:lnTo>
                  <a:close/>
                </a:path>
              </a:pathLst>
            </a:cu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6" name="Shape 336"/>
            <p:cNvSpPr/>
            <p:nvPr/>
          </p:nvSpPr>
          <p:spPr>
            <a:xfrm>
              <a:off x="2913041" y="783031"/>
              <a:ext cx="247487" cy="251545"/>
            </a:xfrm>
            <a:prstGeom prst="star4">
              <a:avLst>
                <a:gd name="adj" fmla="val 250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7" name="Shape 337"/>
            <p:cNvSpPr/>
            <p:nvPr/>
          </p:nvSpPr>
          <p:spPr>
            <a:xfrm>
              <a:off x="2923154" y="1156290"/>
              <a:ext cx="235375" cy="227525"/>
            </a:xfrm>
            <a:prstGeom prst="star5">
              <a:avLst>
                <a:gd name="adj" fmla="val 25000"/>
                <a:gd name="hf" fmla="val 105146"/>
                <a:gd name="vf" fmla="val 110557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8" name="Shape 338"/>
            <p:cNvSpPr/>
            <p:nvPr/>
          </p:nvSpPr>
          <p:spPr>
            <a:xfrm>
              <a:off x="2925561" y="1480863"/>
              <a:ext cx="214331" cy="251545"/>
            </a:xfrm>
            <a:prstGeom prst="star6">
              <a:avLst>
                <a:gd name="adj" fmla="val 25000"/>
                <a:gd name="hf" fmla="val 11547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43" name="Group 343"/>
            <p:cNvGrpSpPr/>
            <p:nvPr/>
          </p:nvGrpSpPr>
          <p:grpSpPr>
            <a:xfrm>
              <a:off x="377315" y="547717"/>
              <a:ext cx="1227969" cy="1081909"/>
              <a:chOff x="0" y="0"/>
              <a:chExt cx="1227967" cy="1081908"/>
            </a:xfrm>
          </p:grpSpPr>
          <p:sp>
            <p:nvSpPr>
              <p:cNvPr id="339" name="Shape 339"/>
              <p:cNvSpPr/>
              <p:nvPr/>
            </p:nvSpPr>
            <p:spPr>
              <a:xfrm flipH="1" flipV="1">
                <a:off x="16228" y="0"/>
                <a:ext cx="1184692" cy="447640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0" name="Shape 340"/>
              <p:cNvSpPr/>
              <p:nvPr/>
            </p:nvSpPr>
            <p:spPr>
              <a:xfrm flipH="1">
                <a:off x="12171" y="41923"/>
                <a:ext cx="1215797" cy="293469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1" name="Shape 341"/>
              <p:cNvSpPr/>
              <p:nvPr/>
            </p:nvSpPr>
            <p:spPr>
              <a:xfrm flipH="1">
                <a:off x="4057" y="74380"/>
                <a:ext cx="1196863" cy="630213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2" name="Shape 342"/>
              <p:cNvSpPr/>
              <p:nvPr/>
            </p:nvSpPr>
            <p:spPr>
              <a:xfrm flipH="1">
                <a:off x="0" y="837126"/>
                <a:ext cx="1222558" cy="244783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344" name="dropped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920975" y="105486"/>
              <a:ext cx="77087" cy="1338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48" name="Group 348"/>
            <p:cNvGrpSpPr/>
            <p:nvPr/>
          </p:nvGrpSpPr>
          <p:grpSpPr>
            <a:xfrm>
              <a:off x="1740521" y="555830"/>
              <a:ext cx="1210388" cy="1039987"/>
              <a:chOff x="0" y="0"/>
              <a:chExt cx="1210386" cy="1039985"/>
            </a:xfrm>
          </p:grpSpPr>
          <p:sp>
            <p:nvSpPr>
              <p:cNvPr id="345" name="Shape 345"/>
              <p:cNvSpPr/>
              <p:nvPr/>
            </p:nvSpPr>
            <p:spPr>
              <a:xfrm flipH="1" flipV="1">
                <a:off x="12171" y="21637"/>
                <a:ext cx="1150882" cy="298879"/>
              </a:xfrm>
              <a:prstGeom prst="line">
                <a:avLst/>
              </a:prstGeom>
              <a:noFill/>
              <a:ln w="38100" cap="flat">
                <a:solidFill>
                  <a:srgbClr val="9929BD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6" name="Shape 346"/>
              <p:cNvSpPr/>
              <p:nvPr/>
            </p:nvSpPr>
            <p:spPr>
              <a:xfrm flipH="1">
                <a:off x="0" y="0"/>
                <a:ext cx="1210387" cy="434116"/>
              </a:xfrm>
              <a:prstGeom prst="line">
                <a:avLst/>
              </a:prstGeom>
              <a:noFill/>
              <a:ln w="38100" cap="flat">
                <a:solidFill>
                  <a:srgbClr val="9929BD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7" name="Shape 347"/>
              <p:cNvSpPr/>
              <p:nvPr/>
            </p:nvSpPr>
            <p:spPr>
              <a:xfrm flipH="1" flipV="1">
                <a:off x="4057" y="841184"/>
                <a:ext cx="1158996" cy="198802"/>
              </a:xfrm>
              <a:prstGeom prst="line">
                <a:avLst/>
              </a:prstGeom>
              <a:noFill/>
              <a:ln w="38100" cap="flat">
                <a:solidFill>
                  <a:srgbClr val="9929BD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349" name="droppedImage.pdf"/>
            <p:cNvPicPr>
              <a:picLocks noChangeAspect="1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2296352" y="117657"/>
              <a:ext cx="68973" cy="1014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0" name="Shape 350"/>
            <p:cNvSpPr/>
            <p:nvPr/>
          </p:nvSpPr>
          <p:spPr>
            <a:xfrm>
              <a:off x="405716" y="526078"/>
              <a:ext cx="2504621" cy="38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0" y="0"/>
                  </a:moveTo>
                  <a:cubicBezTo>
                    <a:pt x="0" y="0"/>
                    <a:pt x="8359" y="21582"/>
                    <a:pt x="10730" y="21591"/>
                  </a:cubicBezTo>
                  <a:cubicBezTo>
                    <a:pt x="13111" y="21600"/>
                    <a:pt x="21600" y="0"/>
                    <a:pt x="21600" y="0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51" name="Shape 351"/>
            <p:cNvSpPr/>
            <p:nvPr/>
          </p:nvSpPr>
          <p:spPr>
            <a:xfrm>
              <a:off x="405716" y="526009"/>
              <a:ext cx="2493802" cy="346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0" y="21285"/>
                  </a:moveTo>
                  <a:cubicBezTo>
                    <a:pt x="0" y="21285"/>
                    <a:pt x="8455" y="334"/>
                    <a:pt x="10870" y="4"/>
                  </a:cubicBezTo>
                  <a:cubicBezTo>
                    <a:pt x="13208" y="-315"/>
                    <a:pt x="21600" y="17627"/>
                    <a:pt x="21600" y="17627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52" name="Shape 352"/>
            <p:cNvSpPr/>
            <p:nvPr/>
          </p:nvSpPr>
          <p:spPr>
            <a:xfrm>
              <a:off x="421944" y="648510"/>
              <a:ext cx="2439707" cy="60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6" fill="norm" stroke="1" extrusionOk="0">
                  <a:moveTo>
                    <a:pt x="0" y="20696"/>
                  </a:moveTo>
                  <a:cubicBezTo>
                    <a:pt x="0" y="20696"/>
                    <a:pt x="8640" y="1201"/>
                    <a:pt x="11207" y="67"/>
                  </a:cubicBezTo>
                  <a:cubicBezTo>
                    <a:pt x="13406" y="-904"/>
                    <a:pt x="21600" y="8908"/>
                    <a:pt x="21600" y="8908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53" name="Shape 353"/>
            <p:cNvSpPr/>
            <p:nvPr/>
          </p:nvSpPr>
          <p:spPr>
            <a:xfrm>
              <a:off x="389487" y="1332046"/>
              <a:ext cx="2504621" cy="25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0" y="21277"/>
                  </a:moveTo>
                  <a:cubicBezTo>
                    <a:pt x="0" y="21277"/>
                    <a:pt x="8534" y="347"/>
                    <a:pt x="10963" y="4"/>
                  </a:cubicBezTo>
                  <a:cubicBezTo>
                    <a:pt x="13286" y="-323"/>
                    <a:pt x="21600" y="17288"/>
                    <a:pt x="21600" y="17288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375" name="Group 375"/>
          <p:cNvGrpSpPr/>
          <p:nvPr/>
        </p:nvGrpSpPr>
        <p:grpSpPr>
          <a:xfrm>
            <a:off x="9664700" y="2565400"/>
            <a:ext cx="2438401" cy="1959130"/>
            <a:chOff x="0" y="0"/>
            <a:chExt cx="2438400" cy="1959129"/>
          </a:xfrm>
        </p:grpSpPr>
        <p:grpSp>
          <p:nvGrpSpPr>
            <p:cNvPr id="361" name="Group 361"/>
            <p:cNvGrpSpPr/>
            <p:nvPr/>
          </p:nvGrpSpPr>
          <p:grpSpPr>
            <a:xfrm>
              <a:off x="0" y="0"/>
              <a:ext cx="588580" cy="1959130"/>
              <a:chOff x="0" y="0"/>
              <a:chExt cx="588579" cy="1959129"/>
            </a:xfrm>
          </p:grpSpPr>
          <p:sp>
            <p:nvSpPr>
              <p:cNvPr id="355" name="Shape 355"/>
              <p:cNvSpPr/>
              <p:nvPr/>
            </p:nvSpPr>
            <p:spPr>
              <a:xfrm>
                <a:off x="0" y="214411"/>
                <a:ext cx="588580" cy="1744719"/>
              </a:xfrm>
              <a:prstGeom prst="ellipse">
                <a:avLst/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356" name="droppedImage.pdf"/>
              <p:cNvPicPr>
                <a:picLocks noChangeAspect="1"/>
              </p:cNvPicPr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239636" y="0"/>
                <a:ext cx="109308" cy="11351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57" name="droppedImage.pdf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269065" y="441434"/>
                <a:ext cx="50450" cy="10510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58" name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260656" y="794582"/>
                <a:ext cx="67267" cy="10510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59" name="droppedImage.pdf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256452" y="1168751"/>
                <a:ext cx="67267" cy="10930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60" name="droppedImage.pdf"/>
              <p:cNvPicPr>
                <a:picLocks noChangeAspect="1"/>
              </p:cNvPicPr>
              <p:nvPr/>
            </p:nvPicPr>
            <p:blipFill>
              <a:blip r:embed="rId14">
                <a:extLst/>
              </a:blip>
              <a:stretch>
                <a:fillRect/>
              </a:stretch>
            </p:blipFill>
            <p:spPr>
              <a:xfrm>
                <a:off x="252248" y="1568144"/>
                <a:ext cx="71471" cy="10930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67" name="Group 367"/>
            <p:cNvGrpSpPr/>
            <p:nvPr/>
          </p:nvGrpSpPr>
          <p:grpSpPr>
            <a:xfrm>
              <a:off x="1849820" y="4204"/>
              <a:ext cx="588581" cy="1954926"/>
              <a:chOff x="0" y="0"/>
              <a:chExt cx="588579" cy="1954925"/>
            </a:xfrm>
          </p:grpSpPr>
          <p:sp>
            <p:nvSpPr>
              <p:cNvPr id="362" name="Shape 362"/>
              <p:cNvSpPr/>
              <p:nvPr/>
            </p:nvSpPr>
            <p:spPr>
              <a:xfrm>
                <a:off x="0" y="210207"/>
                <a:ext cx="588580" cy="1744719"/>
              </a:xfrm>
              <a:prstGeom prst="ellipse">
                <a:avLst/>
              </a:prstGeom>
              <a:solidFill>
                <a:srgbClr val="96D35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363" name="droppedImage.pdf"/>
              <p:cNvPicPr>
                <a:picLocks noChangeAspect="1"/>
              </p:cNvPicPr>
              <p:nvPr/>
            </p:nvPicPr>
            <p:blipFill>
              <a:blip r:embed="rId15">
                <a:extLst/>
              </a:blip>
              <a:stretch>
                <a:fillRect/>
              </a:stretch>
            </p:blipFill>
            <p:spPr>
              <a:xfrm>
                <a:off x="235431" y="0"/>
                <a:ext cx="113513" cy="10930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64" name="droppedImage.pdf"/>
              <p:cNvPicPr>
                <a:picLocks noChangeAspect="1"/>
              </p:cNvPicPr>
              <p:nvPr/>
            </p:nvPicPr>
            <p:blipFill>
              <a:blip r:embed="rId16">
                <a:extLst/>
              </a:blip>
              <a:stretch>
                <a:fillRect/>
              </a:stretch>
            </p:blipFill>
            <p:spPr>
              <a:xfrm>
                <a:off x="256452" y="542334"/>
                <a:ext cx="71472" cy="7147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65" name="droppedImage.pdf"/>
              <p:cNvPicPr>
                <a:picLocks noChangeAspect="1"/>
              </p:cNvPicPr>
              <p:nvPr/>
            </p:nvPicPr>
            <p:blipFill>
              <a:blip r:embed="rId17">
                <a:extLst/>
              </a:blip>
              <a:stretch>
                <a:fillRect/>
              </a:stretch>
            </p:blipFill>
            <p:spPr>
              <a:xfrm>
                <a:off x="264860" y="950136"/>
                <a:ext cx="58859" cy="10930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66" name="droppedImage.pdf"/>
              <p:cNvPicPr>
                <a:picLocks noChangeAspect="1"/>
              </p:cNvPicPr>
              <p:nvPr/>
            </p:nvPicPr>
            <p:blipFill>
              <a:blip r:embed="rId18">
                <a:extLst/>
              </a:blip>
              <a:stretch>
                <a:fillRect/>
              </a:stretch>
            </p:blipFill>
            <p:spPr>
              <a:xfrm>
                <a:off x="260656" y="1378958"/>
                <a:ext cx="63063" cy="7147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73" name="Group 373"/>
            <p:cNvGrpSpPr/>
            <p:nvPr/>
          </p:nvGrpSpPr>
          <p:grpSpPr>
            <a:xfrm>
              <a:off x="386780" y="500292"/>
              <a:ext cx="1664839" cy="1122506"/>
              <a:chOff x="0" y="0"/>
              <a:chExt cx="1664838" cy="1122504"/>
            </a:xfrm>
          </p:grpSpPr>
          <p:sp>
            <p:nvSpPr>
              <p:cNvPr id="368" name="Shape 368"/>
              <p:cNvSpPr/>
              <p:nvPr/>
            </p:nvSpPr>
            <p:spPr>
              <a:xfrm>
                <a:off x="8408" y="0"/>
                <a:ext cx="1634008" cy="500293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69" name="Shape 369"/>
              <p:cNvSpPr/>
              <p:nvPr/>
            </p:nvSpPr>
            <p:spPr>
              <a:xfrm>
                <a:off x="12612" y="731520"/>
                <a:ext cx="1618593" cy="166765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70" name="Shape 370"/>
              <p:cNvSpPr/>
              <p:nvPr/>
            </p:nvSpPr>
            <p:spPr>
              <a:xfrm>
                <a:off x="8408" y="357351"/>
                <a:ext cx="1639614" cy="518511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71" name="Shape 371"/>
              <p:cNvSpPr/>
              <p:nvPr/>
            </p:nvSpPr>
            <p:spPr>
              <a:xfrm flipV="1">
                <a:off x="0" y="119116"/>
                <a:ext cx="1664839" cy="612405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72" name="Shape 372"/>
              <p:cNvSpPr/>
              <p:nvPr/>
            </p:nvSpPr>
            <p:spPr>
              <a:xfrm flipV="1">
                <a:off x="42041" y="926311"/>
                <a:ext cx="1605981" cy="196194"/>
              </a:xfrm>
              <a:prstGeom prst="line">
                <a:avLst/>
              </a:prstGeom>
              <a:noFill/>
              <a:ln w="381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374" name="Shape 374"/>
            <p:cNvSpPr/>
            <p:nvPr/>
          </p:nvSpPr>
          <p:spPr>
            <a:xfrm>
              <a:off x="231227" y="1021604"/>
              <a:ext cx="420415" cy="420415"/>
            </a:xfrm>
            <a:prstGeom prst="ellips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76" name="droppedImage.pdf"/>
          <p:cNvPicPr>
            <a:picLocks noChangeAspect="1"/>
          </p:cNvPicPr>
          <p:nvPr/>
        </p:nvPicPr>
        <p:blipFill>
          <a:blip r:embed="rId38">
            <a:extLst/>
          </a:blip>
          <a:stretch>
            <a:fillRect/>
          </a:stretch>
        </p:blipFill>
        <p:spPr>
          <a:xfrm>
            <a:off x="7899400" y="7645400"/>
            <a:ext cx="2159001" cy="37154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9" name="Group 379"/>
          <p:cNvGrpSpPr/>
          <p:nvPr/>
        </p:nvGrpSpPr>
        <p:grpSpPr>
          <a:xfrm>
            <a:off x="6502399" y="8483599"/>
            <a:ext cx="4029677" cy="1016001"/>
            <a:chOff x="0" y="0"/>
            <a:chExt cx="4029675" cy="1016000"/>
          </a:xfrm>
        </p:grpSpPr>
        <p:pic>
          <p:nvPicPr>
            <p:cNvPr id="377" name="droppedImage.pdf"/>
            <p:cNvPicPr>
              <a:picLocks noChangeAspect="1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3378200" y="342900"/>
              <a:ext cx="651476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8" name="droppedImage.pdf"/>
            <p:cNvPicPr>
              <a:picLocks noChangeAspect="1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0" y="0"/>
              <a:ext cx="2963334" cy="1016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1" grpId="7"/>
      <p:bldP build="whole" bldLvl="1" animBg="1" rev="0" advAuto="0" spid="248" grpId="5"/>
      <p:bldP build="whole" bldLvl="1" animBg="1" rev="0" advAuto="0" spid="243" grpId="4"/>
      <p:bldP build="whole" bldLvl="1" animBg="1" rev="0" advAuto="0" spid="379" grpId="13"/>
      <p:bldP build="whole" bldLvl="1" animBg="1" rev="0" advAuto="0" spid="289" grpId="6"/>
      <p:bldP build="whole" bldLvl="1" animBg="1" rev="0" advAuto="0" spid="375" grpId="10"/>
      <p:bldP build="whole" bldLvl="1" animBg="1" rev="0" advAuto="0" spid="237" grpId="2"/>
      <p:bldP build="whole" bldLvl="1" animBg="1" rev="0" advAuto="0" spid="269" grpId="9"/>
      <p:bldP build="whole" bldLvl="1" animBg="1" rev="0" advAuto="0" spid="270" grpId="8"/>
      <p:bldP build="whole" bldLvl="1" animBg="1" rev="0" advAuto="0" spid="234" grpId="1"/>
      <p:bldP build="whole" bldLvl="1" animBg="1" rev="0" advAuto="0" spid="376" grpId="12"/>
      <p:bldP build="whole" bldLvl="1" animBg="1" rev="0" advAuto="0" spid="240" grpId="3"/>
      <p:bldP build="whole" bldLvl="1" animBg="1" rev="0" advAuto="0" spid="354" grpId="1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Shape 773"/>
          <p:cNvSpPr/>
          <p:nvPr/>
        </p:nvSpPr>
        <p:spPr>
          <a:xfrm>
            <a:off x="14808" y="476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Lorsque la fonction est donnée à l’aide d’une expression algébrique, tous les </a:t>
            </a:r>
            <a:r>
              <a:rPr i="1"/>
              <a:t>x</a:t>
            </a:r>
            <a:r>
              <a:t> sont en relation avec l’expression évaluée en la valeur de </a:t>
            </a:r>
            <a:r>
              <a:rPr i="1"/>
              <a:t>x.</a:t>
            </a:r>
          </a:p>
        </p:txBody>
      </p:sp>
      <p:grpSp>
        <p:nvGrpSpPr>
          <p:cNvPr id="778" name="Group 778"/>
          <p:cNvGrpSpPr/>
          <p:nvPr/>
        </p:nvGrpSpPr>
        <p:grpSpPr>
          <a:xfrm>
            <a:off x="249845" y="2997200"/>
            <a:ext cx="12310455" cy="1435100"/>
            <a:chOff x="0" y="0"/>
            <a:chExt cx="12310454" cy="1435100"/>
          </a:xfrm>
        </p:grpSpPr>
        <p:sp>
          <p:nvSpPr>
            <p:cNvPr id="774" name="Shape 774"/>
            <p:cNvSpPr/>
            <p:nvPr/>
          </p:nvSpPr>
          <p:spPr>
            <a:xfrm>
              <a:off x="0" y="0"/>
              <a:ext cx="985502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Donc, il semblerait que le domaine de toute fonction </a:t>
              </a:r>
            </a:p>
          </p:txBody>
        </p:sp>
        <p:pic>
          <p:nvPicPr>
            <p:cNvPr id="775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024454" y="165100"/>
              <a:ext cx="22860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6" name="Shape 776"/>
            <p:cNvSpPr/>
            <p:nvPr/>
          </p:nvSpPr>
          <p:spPr>
            <a:xfrm>
              <a:off x="4686138" y="812800"/>
              <a:ext cx="259095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soit tous     !?!</a:t>
              </a:r>
            </a:p>
          </p:txBody>
        </p:sp>
        <p:pic>
          <p:nvPicPr>
            <p:cNvPr id="77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379554" y="952500"/>
              <a:ext cx="317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79" name="Shape 779"/>
          <p:cNvSpPr/>
          <p:nvPr/>
        </p:nvSpPr>
        <p:spPr>
          <a:xfrm>
            <a:off x="4961458" y="4902200"/>
            <a:ext cx="22860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fait non!</a:t>
            </a:r>
          </a:p>
        </p:txBody>
      </p:sp>
      <p:sp>
        <p:nvSpPr>
          <p:cNvPr id="780" name="Shape 780"/>
          <p:cNvSpPr/>
          <p:nvPr/>
        </p:nvSpPr>
        <p:spPr>
          <a:xfrm>
            <a:off x="440655" y="6146800"/>
            <a:ext cx="1216580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 certaine expression non pas de sens pour certaine valeur de </a:t>
            </a:r>
            <a:r>
              <a:rPr i="1"/>
              <a:t>x.</a:t>
            </a:r>
          </a:p>
        </p:txBody>
      </p:sp>
      <p:sp>
        <p:nvSpPr>
          <p:cNvPr id="781" name="Shape 781"/>
          <p:cNvSpPr/>
          <p:nvPr/>
        </p:nvSpPr>
        <p:spPr>
          <a:xfrm>
            <a:off x="2389720" y="7556500"/>
            <a:ext cx="79882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Quels sont ces interdits en mathématiques?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9" grpId="2"/>
      <p:bldP build="whole" bldLvl="1" animBg="1" rev="0" advAuto="0" spid="780" grpId="3"/>
      <p:bldP build="whole" bldLvl="1" animBg="1" rev="0" advAuto="0" spid="781" grpId="4"/>
      <p:bldP build="whole" bldLvl="1" animBg="1" rev="0" advAuto="0" spid="77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Shape 783"/>
          <p:cNvSpPr/>
          <p:nvPr/>
        </p:nvSpPr>
        <p:spPr>
          <a:xfrm>
            <a:off x="331960" y="292100"/>
            <a:ext cx="1235779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gros, il y trois choses qu’on ne peut pas faire en mathématiques.</a:t>
            </a:r>
          </a:p>
        </p:txBody>
      </p:sp>
      <p:sp>
        <p:nvSpPr>
          <p:cNvPr id="784" name="Shape 784"/>
          <p:cNvSpPr/>
          <p:nvPr/>
        </p:nvSpPr>
        <p:spPr>
          <a:xfrm>
            <a:off x="2660129" y="1422400"/>
            <a:ext cx="31548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Diviser par zéro.</a:t>
            </a:r>
          </a:p>
        </p:txBody>
      </p:sp>
      <p:pic>
        <p:nvPicPr>
          <p:cNvPr id="78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63000" y="3467100"/>
            <a:ext cx="21082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07400" y="7975600"/>
            <a:ext cx="3479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766300" y="1320800"/>
            <a:ext cx="254000" cy="850900"/>
          </a:xfrm>
          <a:prstGeom prst="rect">
            <a:avLst/>
          </a:prstGeom>
          <a:ln w="12700">
            <a:miter lim="400000"/>
          </a:ln>
        </p:spPr>
      </p:pic>
      <p:sp>
        <p:nvSpPr>
          <p:cNvPr id="788" name="Shape 788"/>
          <p:cNvSpPr/>
          <p:nvPr/>
        </p:nvSpPr>
        <p:spPr>
          <a:xfrm>
            <a:off x="2003350" y="3130550"/>
            <a:ext cx="4697017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Prendre une racine pair </a:t>
            </a:r>
          </a:p>
          <a:p>
            <a:pPr/>
            <a:r>
              <a:t>d’un nombre négatif.</a:t>
            </a:r>
          </a:p>
        </p:txBody>
      </p:sp>
      <p:sp>
        <p:nvSpPr>
          <p:cNvPr id="789" name="Shape 789"/>
          <p:cNvSpPr/>
          <p:nvPr/>
        </p:nvSpPr>
        <p:spPr>
          <a:xfrm>
            <a:off x="1714115" y="7556500"/>
            <a:ext cx="5320086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Prendre un logarithme </a:t>
            </a:r>
          </a:p>
          <a:p>
            <a:pPr/>
            <a:r>
              <a:t>d’un nombre négatif ou nul.</a:t>
            </a:r>
          </a:p>
        </p:txBody>
      </p:sp>
      <p:grpSp>
        <p:nvGrpSpPr>
          <p:cNvPr id="792" name="Group 792"/>
          <p:cNvGrpSpPr/>
          <p:nvPr/>
        </p:nvGrpSpPr>
        <p:grpSpPr>
          <a:xfrm>
            <a:off x="9258300" y="1066800"/>
            <a:ext cx="1270000" cy="1270000"/>
            <a:chOff x="0" y="0"/>
            <a:chExt cx="1270000" cy="1270000"/>
          </a:xfrm>
        </p:grpSpPr>
        <p:sp>
          <p:nvSpPr>
            <p:cNvPr id="790" name="Shape 790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91" name="Shape 791"/>
            <p:cNvSpPr/>
            <p:nvPr/>
          </p:nvSpPr>
          <p:spPr>
            <a:xfrm flipH="1">
              <a:off x="88900" y="241300"/>
              <a:ext cx="1049868" cy="694267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95" name="Group 795"/>
          <p:cNvGrpSpPr/>
          <p:nvPr/>
        </p:nvGrpSpPr>
        <p:grpSpPr>
          <a:xfrm>
            <a:off x="8636000" y="2768600"/>
            <a:ext cx="2667000" cy="1905000"/>
            <a:chOff x="0" y="0"/>
            <a:chExt cx="2667000" cy="1905000"/>
          </a:xfrm>
        </p:grpSpPr>
        <p:sp>
          <p:nvSpPr>
            <p:cNvPr id="793" name="Shape 793"/>
            <p:cNvSpPr/>
            <p:nvPr/>
          </p:nvSpPr>
          <p:spPr>
            <a:xfrm>
              <a:off x="0" y="0"/>
              <a:ext cx="2667000" cy="1905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94" name="Shape 794"/>
            <p:cNvSpPr/>
            <p:nvPr/>
          </p:nvSpPr>
          <p:spPr>
            <a:xfrm flipH="1">
              <a:off x="292100" y="198966"/>
              <a:ext cx="1888068" cy="1346200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98" name="Group 798"/>
          <p:cNvGrpSpPr/>
          <p:nvPr/>
        </p:nvGrpSpPr>
        <p:grpSpPr>
          <a:xfrm>
            <a:off x="8191500" y="7213600"/>
            <a:ext cx="4051300" cy="1905000"/>
            <a:chOff x="0" y="0"/>
            <a:chExt cx="4051300" cy="1905000"/>
          </a:xfrm>
        </p:grpSpPr>
        <p:sp>
          <p:nvSpPr>
            <p:cNvPr id="796" name="Shape 796"/>
            <p:cNvSpPr/>
            <p:nvPr/>
          </p:nvSpPr>
          <p:spPr>
            <a:xfrm>
              <a:off x="0" y="0"/>
              <a:ext cx="4051300" cy="1905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97" name="Shape 797"/>
            <p:cNvSpPr/>
            <p:nvPr/>
          </p:nvSpPr>
          <p:spPr>
            <a:xfrm flipH="1">
              <a:off x="698500" y="152400"/>
              <a:ext cx="2353734" cy="1519767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79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22300" y="5118100"/>
            <a:ext cx="2857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1500" y="5803900"/>
            <a:ext cx="2857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08400" y="5295900"/>
            <a:ext cx="800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83000" y="5956300"/>
            <a:ext cx="800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918200" y="5118100"/>
            <a:ext cx="3568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918200" y="5854700"/>
            <a:ext cx="3568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613900" y="5905500"/>
            <a:ext cx="1841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6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658600" y="6096000"/>
            <a:ext cx="787400" cy="114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7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702800" y="5270500"/>
            <a:ext cx="800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8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2006600" y="6756400"/>
            <a:ext cx="15494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9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264400" y="6807200"/>
            <a:ext cx="15494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8" grpId="11"/>
      <p:bldP build="whole" bldLvl="1" animBg="1" rev="0" advAuto="0" spid="807" grpId="13"/>
      <p:bldP build="whole" bldLvl="1" animBg="1" rev="0" advAuto="0" spid="803" grpId="12"/>
      <p:bldP build="whole" bldLvl="1" animBg="1" rev="0" advAuto="0" spid="801" grpId="8"/>
      <p:bldP build="whole" bldLvl="1" animBg="1" rev="0" advAuto="0" spid="800" grpId="9"/>
      <p:bldP build="whole" bldLvl="1" animBg="1" rev="0" advAuto="0" spid="805" grpId="15"/>
      <p:bldP build="whole" bldLvl="1" animBg="1" rev="0" advAuto="0" spid="792" grpId="3"/>
      <p:bldP build="whole" bldLvl="1" animBg="1" rev="0" advAuto="0" spid="798" grpId="20"/>
      <p:bldP build="whole" bldLvl="1" animBg="1" rev="0" advAuto="0" spid="786" grpId="19"/>
      <p:bldP build="whole" bldLvl="1" animBg="1" rev="0" advAuto="0" spid="785" grpId="5"/>
      <p:bldP build="whole" bldLvl="1" animBg="1" rev="0" advAuto="0" spid="784" grpId="1"/>
      <p:bldP build="whole" bldLvl="1" animBg="1" rev="0" advAuto="0" spid="804" grpId="14"/>
      <p:bldP build="whole" bldLvl="1" animBg="1" rev="0" advAuto="0" spid="795" grpId="6"/>
      <p:bldP build="whole" bldLvl="1" animBg="1" rev="0" advAuto="0" spid="806" grpId="16"/>
      <p:bldP build="whole" bldLvl="1" animBg="1" rev="0" advAuto="0" spid="788" grpId="4"/>
      <p:bldP build="whole" bldLvl="1" animBg="1" rev="0" advAuto="0" spid="802" grpId="10"/>
      <p:bldP build="whole" bldLvl="1" animBg="1" rev="0" advAuto="0" spid="809" grpId="17"/>
      <p:bldP build="whole" bldLvl="1" animBg="1" rev="0" advAuto="0" spid="799" grpId="7"/>
      <p:bldP build="whole" bldLvl="1" animBg="1" rev="0" advAuto="0" spid="787" grpId="2"/>
      <p:bldP build="whole" bldLvl="1" animBg="1" rev="0" advAuto="0" spid="789" grpId="18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814" name="Group 814"/>
          <p:cNvGrpSpPr/>
          <p:nvPr/>
        </p:nvGrpSpPr>
        <p:grpSpPr>
          <a:xfrm>
            <a:off x="4762500" y="977900"/>
            <a:ext cx="7632700" cy="2120900"/>
            <a:chOff x="0" y="0"/>
            <a:chExt cx="7632700" cy="2120900"/>
          </a:xfrm>
        </p:grpSpPr>
        <p:sp>
          <p:nvSpPr>
            <p:cNvPr id="812" name="Shape 812"/>
            <p:cNvSpPr/>
            <p:nvPr/>
          </p:nvSpPr>
          <p:spPr>
            <a:xfrm>
              <a:off x="4610100" y="0"/>
              <a:ext cx="3022600" cy="571500"/>
            </a:xfrm>
            <a:prstGeom prst="roundRect">
              <a:avLst>
                <a:gd name="adj" fmla="val 33333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3" name="Shape 813"/>
            <p:cNvSpPr/>
            <p:nvPr/>
          </p:nvSpPr>
          <p:spPr>
            <a:xfrm>
              <a:off x="0" y="1549400"/>
              <a:ext cx="3022600" cy="571500"/>
            </a:xfrm>
            <a:prstGeom prst="roundRect">
              <a:avLst>
                <a:gd name="adj" fmla="val 33333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815" name="Shape 815"/>
          <p:cNvSpPr/>
          <p:nvPr/>
        </p:nvSpPr>
        <p:spPr>
          <a:xfrm>
            <a:off x="2666429" y="558800"/>
            <a:ext cx="4920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domaine de la fonction</a:t>
            </a:r>
          </a:p>
        </p:txBody>
      </p:sp>
      <p:pic>
        <p:nvPicPr>
          <p:cNvPr id="81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35900" y="546100"/>
            <a:ext cx="45720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19" name="Group 819"/>
          <p:cNvGrpSpPr/>
          <p:nvPr/>
        </p:nvGrpSpPr>
        <p:grpSpPr>
          <a:xfrm>
            <a:off x="2653196" y="1600200"/>
            <a:ext cx="9554320" cy="622300"/>
            <a:chOff x="0" y="0"/>
            <a:chExt cx="9554319" cy="622300"/>
          </a:xfrm>
        </p:grpSpPr>
        <p:sp>
          <p:nvSpPr>
            <p:cNvPr id="817" name="Shape 817"/>
            <p:cNvSpPr/>
            <p:nvPr/>
          </p:nvSpPr>
          <p:spPr>
            <a:xfrm>
              <a:off x="0" y="0"/>
              <a:ext cx="955432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est tous     sauf les valeurs de </a:t>
              </a:r>
              <a:r>
                <a:rPr i="1"/>
                <a:t>x</a:t>
              </a:r>
              <a:r>
                <a:t> qui font en sorte que</a:t>
              </a:r>
            </a:p>
          </p:txBody>
        </p:sp>
        <p:pic>
          <p:nvPicPr>
            <p:cNvPr id="818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25103" y="165100"/>
              <a:ext cx="317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2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00600" y="2565400"/>
            <a:ext cx="38100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821" name="Shape 821"/>
          <p:cNvSpPr/>
          <p:nvPr/>
        </p:nvSpPr>
        <p:spPr>
          <a:xfrm>
            <a:off x="2685925" y="3454400"/>
            <a:ext cx="914846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la règle du produit nul, on a deux possibilités.</a:t>
            </a:r>
          </a:p>
        </p:txBody>
      </p:sp>
      <p:pic>
        <p:nvPicPr>
          <p:cNvPr id="82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25900" y="4724400"/>
            <a:ext cx="1054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2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81900" y="4419600"/>
            <a:ext cx="1155700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824" name="Shape 824"/>
          <p:cNvSpPr/>
          <p:nvPr/>
        </p:nvSpPr>
        <p:spPr>
          <a:xfrm>
            <a:off x="6274358" y="455930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sp>
        <p:nvSpPr>
          <p:cNvPr id="825" name="Shape 825"/>
          <p:cNvSpPr/>
          <p:nvPr/>
        </p:nvSpPr>
        <p:spPr>
          <a:xfrm>
            <a:off x="3042096" y="6096000"/>
            <a:ext cx="10193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</a:t>
            </a:r>
          </a:p>
        </p:txBody>
      </p:sp>
      <p:pic>
        <p:nvPicPr>
          <p:cNvPr id="826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19700" y="5918200"/>
            <a:ext cx="41148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3" grpId="7"/>
      <p:bldP build="whole" bldLvl="1" animBg="1" rev="0" advAuto="0" spid="822" grpId="5"/>
      <p:bldP build="whole" bldLvl="1" animBg="1" rev="0" advAuto="0" spid="820" grpId="2"/>
      <p:bldP build="whole" bldLvl="1" animBg="1" rev="0" advAuto="0" spid="824" grpId="6"/>
      <p:bldP build="whole" bldLvl="1" animBg="1" rev="0" advAuto="0" spid="825" grpId="8"/>
      <p:bldP build="whole" bldLvl="1" animBg="1" rev="0" advAuto="0" spid="819" grpId="1"/>
      <p:bldP build="whole" bldLvl="1" animBg="1" rev="0" advAuto="0" spid="814" grpId="3"/>
      <p:bldP build="whole" bldLvl="1" animBg="1" rev="0" advAuto="0" spid="826" grpId="9"/>
      <p:bldP build="whole" bldLvl="1" animBg="1" rev="0" advAuto="0" spid="821" grpId="4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Shape 82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831" name="Group 831"/>
          <p:cNvGrpSpPr/>
          <p:nvPr/>
        </p:nvGrpSpPr>
        <p:grpSpPr>
          <a:xfrm>
            <a:off x="9690100" y="673100"/>
            <a:ext cx="2120900" cy="1739900"/>
            <a:chOff x="0" y="0"/>
            <a:chExt cx="2120900" cy="1739900"/>
          </a:xfrm>
        </p:grpSpPr>
        <p:sp>
          <p:nvSpPr>
            <p:cNvPr id="829" name="Shape 829"/>
            <p:cNvSpPr/>
            <p:nvPr/>
          </p:nvSpPr>
          <p:spPr>
            <a:xfrm>
              <a:off x="0" y="124460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30" name="Shape 830"/>
            <p:cNvSpPr/>
            <p:nvPr/>
          </p:nvSpPr>
          <p:spPr>
            <a:xfrm>
              <a:off x="850900" y="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832" name="Shape 832"/>
          <p:cNvSpPr/>
          <p:nvPr/>
        </p:nvSpPr>
        <p:spPr>
          <a:xfrm>
            <a:off x="2983929" y="558800"/>
            <a:ext cx="4920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domaine de la fonction</a:t>
            </a:r>
          </a:p>
        </p:txBody>
      </p:sp>
      <p:pic>
        <p:nvPicPr>
          <p:cNvPr id="83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75700" y="635000"/>
            <a:ext cx="29083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36" name="Group 836"/>
          <p:cNvGrpSpPr/>
          <p:nvPr/>
        </p:nvGrpSpPr>
        <p:grpSpPr>
          <a:xfrm>
            <a:off x="1782316" y="1828800"/>
            <a:ext cx="9888984" cy="622300"/>
            <a:chOff x="0" y="0"/>
            <a:chExt cx="9888983" cy="622300"/>
          </a:xfrm>
        </p:grpSpPr>
        <p:sp>
          <p:nvSpPr>
            <p:cNvPr id="834" name="Shape 834"/>
            <p:cNvSpPr/>
            <p:nvPr/>
          </p:nvSpPr>
          <p:spPr>
            <a:xfrm>
              <a:off x="0" y="0"/>
              <a:ext cx="767908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l’ensemble des valeurs pour lesquelles </a:t>
              </a:r>
            </a:p>
          </p:txBody>
        </p:sp>
        <p:pic>
          <p:nvPicPr>
            <p:cNvPr id="83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022083" y="190500"/>
              <a:ext cx="1866901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39" name="Group 839"/>
          <p:cNvGrpSpPr/>
          <p:nvPr/>
        </p:nvGrpSpPr>
        <p:grpSpPr>
          <a:xfrm>
            <a:off x="1294258" y="2959100"/>
            <a:ext cx="2541142" cy="622300"/>
            <a:chOff x="0" y="0"/>
            <a:chExt cx="2541141" cy="622300"/>
          </a:xfrm>
        </p:grpSpPr>
        <p:sp>
          <p:nvSpPr>
            <p:cNvPr id="837" name="Shape 837"/>
            <p:cNvSpPr/>
            <p:nvPr/>
          </p:nvSpPr>
          <p:spPr>
            <a:xfrm>
              <a:off x="0" y="0"/>
              <a:ext cx="93359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d’où</a:t>
              </a:r>
            </a:p>
          </p:txBody>
        </p:sp>
        <p:pic>
          <p:nvPicPr>
            <p:cNvPr id="83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461641" y="152400"/>
              <a:ext cx="1079501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4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5000" y="4051300"/>
            <a:ext cx="3403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1" name="sqrt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83100" y="3302000"/>
            <a:ext cx="8043792" cy="5219701"/>
          </a:xfrm>
          <a:prstGeom prst="rect">
            <a:avLst/>
          </a:prstGeom>
          <a:ln w="12700">
            <a:miter lim="400000"/>
          </a:ln>
        </p:spPr>
      </p:pic>
      <p:sp>
        <p:nvSpPr>
          <p:cNvPr id="842" name="Shape 842"/>
          <p:cNvSpPr/>
          <p:nvPr/>
        </p:nvSpPr>
        <p:spPr>
          <a:xfrm>
            <a:off x="4436518" y="5920296"/>
            <a:ext cx="7285600" cy="2"/>
          </a:xfrm>
          <a:prstGeom prst="line">
            <a:avLst/>
          </a:prstGeom>
          <a:ln w="63500">
            <a:solidFill>
              <a:srgbClr val="0061FF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0" grpId="4"/>
      <p:bldP build="whole" bldLvl="1" animBg="1" rev="0" advAuto="0" spid="831" grpId="2"/>
      <p:bldP build="whole" bldLvl="1" animBg="1" rev="0" advAuto="0" spid="839" grpId="3"/>
      <p:bldP build="whole" bldLvl="1" animBg="1" rev="0" advAuto="0" spid="836" grpId="1"/>
      <p:bldP build="whole" bldLvl="1" animBg="1" rev="0" advAuto="0" spid="841" grpId="5"/>
      <p:bldP build="whole" bldLvl="1" animBg="1" rev="0" advAuto="0" spid="842" grpId="6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845" name="Shape 845"/>
          <p:cNvSpPr/>
          <p:nvPr/>
        </p:nvSpPr>
        <p:spPr>
          <a:xfrm>
            <a:off x="9969500" y="609600"/>
            <a:ext cx="1968500" cy="533400"/>
          </a:xfrm>
          <a:prstGeom prst="roundRect">
            <a:avLst>
              <a:gd name="adj" fmla="val 35714"/>
            </a:avLst>
          </a:prstGeom>
          <a:solidFill>
            <a:srgbClr val="96D35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6" name="Shape 846"/>
          <p:cNvSpPr/>
          <p:nvPr/>
        </p:nvSpPr>
        <p:spPr>
          <a:xfrm>
            <a:off x="10464800" y="596900"/>
            <a:ext cx="1473200" cy="533400"/>
          </a:xfrm>
          <a:prstGeom prst="roundRect">
            <a:avLst>
              <a:gd name="adj" fmla="val 35714"/>
            </a:avLst>
          </a:prstGeom>
          <a:solidFill>
            <a:srgbClr val="FF401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7" name="Shape 847"/>
          <p:cNvSpPr/>
          <p:nvPr/>
        </p:nvSpPr>
        <p:spPr>
          <a:xfrm>
            <a:off x="2983929" y="558800"/>
            <a:ext cx="4920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domaine de la fonction</a:t>
            </a:r>
          </a:p>
        </p:txBody>
      </p:sp>
      <p:pic>
        <p:nvPicPr>
          <p:cNvPr id="84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09000" y="596900"/>
            <a:ext cx="34290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51" name="Group 851"/>
          <p:cNvGrpSpPr/>
          <p:nvPr/>
        </p:nvGrpSpPr>
        <p:grpSpPr>
          <a:xfrm>
            <a:off x="1949834" y="1409700"/>
            <a:ext cx="9683366" cy="622300"/>
            <a:chOff x="0" y="0"/>
            <a:chExt cx="9683365" cy="622300"/>
          </a:xfrm>
        </p:grpSpPr>
        <p:sp>
          <p:nvSpPr>
            <p:cNvPr id="849" name="Shape 849"/>
            <p:cNvSpPr/>
            <p:nvPr/>
          </p:nvSpPr>
          <p:spPr>
            <a:xfrm>
              <a:off x="0" y="0"/>
              <a:ext cx="736944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l’ensemble des valeurs pour lesquels </a:t>
              </a:r>
            </a:p>
          </p:txBody>
        </p:sp>
        <p:pic>
          <p:nvPicPr>
            <p:cNvPr id="850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613265" y="25400"/>
              <a:ext cx="20701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5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5100" y="2501900"/>
            <a:ext cx="35814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58" name="Group 858"/>
          <p:cNvGrpSpPr/>
          <p:nvPr/>
        </p:nvGrpSpPr>
        <p:grpSpPr>
          <a:xfrm>
            <a:off x="4775200" y="2247900"/>
            <a:ext cx="6146800" cy="1600200"/>
            <a:chOff x="0" y="0"/>
            <a:chExt cx="6146800" cy="1600200"/>
          </a:xfrm>
        </p:grpSpPr>
        <p:graphicFrame>
          <p:nvGraphicFramePr>
            <p:cNvPr id="853" name="Table 853"/>
            <p:cNvGraphicFramePr/>
            <p:nvPr/>
          </p:nvGraphicFramePr>
          <p:xfrm>
            <a:off x="0" y="0"/>
            <a:ext cx="6146800" cy="1600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{8F44A2F1-9E1F-4B54-A3A2-5F16C0AD49E2}</a:tableStyleId>
                </a:tblPr>
                <a:tblGrid>
                  <a:gridCol w="1229360"/>
                  <a:gridCol w="1229360"/>
                  <a:gridCol w="1229360"/>
                  <a:gridCol w="1229360"/>
                  <a:gridCol w="1229360"/>
                </a:tblGrid>
                <a:tr h="800100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800100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854" name="Shape 854"/>
            <p:cNvSpPr/>
            <p:nvPr/>
          </p:nvSpPr>
          <p:spPr>
            <a:xfrm>
              <a:off x="4053408" y="101600"/>
              <a:ext cx="3429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855" name="Shape 855"/>
            <p:cNvSpPr/>
            <p:nvPr/>
          </p:nvSpPr>
          <p:spPr>
            <a:xfrm>
              <a:off x="1579562" y="76200"/>
              <a:ext cx="4857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-1</a:t>
              </a:r>
            </a:p>
          </p:txBody>
        </p:sp>
        <p:sp>
          <p:nvSpPr>
            <p:cNvPr id="856" name="Shape 856"/>
            <p:cNvSpPr/>
            <p:nvPr/>
          </p:nvSpPr>
          <p:spPr>
            <a:xfrm>
              <a:off x="1663700" y="8763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857" name="Shape 857"/>
            <p:cNvSpPr/>
            <p:nvPr/>
          </p:nvSpPr>
          <p:spPr>
            <a:xfrm>
              <a:off x="4178300" y="8636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</p:grpSp>
      <p:grpSp>
        <p:nvGrpSpPr>
          <p:cNvPr id="861" name="Group 861"/>
          <p:cNvGrpSpPr/>
          <p:nvPr/>
        </p:nvGrpSpPr>
        <p:grpSpPr>
          <a:xfrm>
            <a:off x="7575550" y="2349500"/>
            <a:ext cx="438150" cy="1117600"/>
            <a:chOff x="0" y="0"/>
            <a:chExt cx="438149" cy="1117599"/>
          </a:xfrm>
        </p:grpSpPr>
        <p:sp>
          <p:nvSpPr>
            <p:cNvPr id="859" name="Shape 859"/>
            <p:cNvSpPr/>
            <p:nvPr/>
          </p:nvSpPr>
          <p:spPr>
            <a:xfrm>
              <a:off x="95250" y="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pic>
          <p:nvPicPr>
            <p:cNvPr id="860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064591"/>
              <a:ext cx="406401" cy="5300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64" name="Group 864"/>
          <p:cNvGrpSpPr/>
          <p:nvPr/>
        </p:nvGrpSpPr>
        <p:grpSpPr>
          <a:xfrm>
            <a:off x="5046662" y="2311400"/>
            <a:ext cx="485776" cy="1282700"/>
            <a:chOff x="0" y="0"/>
            <a:chExt cx="485775" cy="1282700"/>
          </a:xfrm>
        </p:grpSpPr>
        <p:sp>
          <p:nvSpPr>
            <p:cNvPr id="862" name="Shape 862"/>
            <p:cNvSpPr/>
            <p:nvPr/>
          </p:nvSpPr>
          <p:spPr>
            <a:xfrm>
              <a:off x="0" y="0"/>
              <a:ext cx="4857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-2</a:t>
              </a:r>
            </a:p>
          </p:txBody>
        </p:sp>
        <p:pic>
          <p:nvPicPr>
            <p:cNvPr id="863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22237" y="965200"/>
              <a:ext cx="3175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67" name="Group 867"/>
          <p:cNvGrpSpPr/>
          <p:nvPr/>
        </p:nvGrpSpPr>
        <p:grpSpPr>
          <a:xfrm>
            <a:off x="10083800" y="2324100"/>
            <a:ext cx="376238" cy="1257300"/>
            <a:chOff x="0" y="0"/>
            <a:chExt cx="376237" cy="1257300"/>
          </a:xfrm>
        </p:grpSpPr>
        <p:sp>
          <p:nvSpPr>
            <p:cNvPr id="865" name="Shape 865"/>
            <p:cNvSpPr/>
            <p:nvPr/>
          </p:nvSpPr>
          <p:spPr>
            <a:xfrm>
              <a:off x="33337" y="0"/>
              <a:ext cx="3429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pic>
          <p:nvPicPr>
            <p:cNvPr id="866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9398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68" name="x2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279900" y="4152900"/>
            <a:ext cx="7899400" cy="5097313"/>
          </a:xfrm>
          <a:prstGeom prst="rect">
            <a:avLst/>
          </a:prstGeom>
          <a:ln w="12700">
            <a:miter lim="400000"/>
          </a:ln>
        </p:spPr>
      </p:pic>
      <p:pic>
        <p:nvPicPr>
          <p:cNvPr id="869" name="ln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279900" y="4152900"/>
            <a:ext cx="7912101" cy="510550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74" name="Group 874"/>
          <p:cNvGrpSpPr/>
          <p:nvPr/>
        </p:nvGrpSpPr>
        <p:grpSpPr>
          <a:xfrm>
            <a:off x="4267187" y="6591300"/>
            <a:ext cx="7924826" cy="203200"/>
            <a:chOff x="0" y="0"/>
            <a:chExt cx="7924825" cy="203200"/>
          </a:xfrm>
        </p:grpSpPr>
        <p:sp>
          <p:nvSpPr>
            <p:cNvPr id="870" name="Shape 870"/>
            <p:cNvSpPr/>
            <p:nvPr/>
          </p:nvSpPr>
          <p:spPr>
            <a:xfrm>
              <a:off x="0" y="107940"/>
              <a:ext cx="3136926" cy="1"/>
            </a:xfrm>
            <a:prstGeom prst="line">
              <a:avLst/>
            </a:prstGeom>
            <a:noFill/>
            <a:ln w="635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Shape 871"/>
            <p:cNvSpPr/>
            <p:nvPr/>
          </p:nvSpPr>
          <p:spPr>
            <a:xfrm>
              <a:off x="4787899" y="95260"/>
              <a:ext cx="3136927" cy="2"/>
            </a:xfrm>
            <a:prstGeom prst="line">
              <a:avLst/>
            </a:prstGeom>
            <a:noFill/>
            <a:ln w="635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Shape 872"/>
            <p:cNvSpPr/>
            <p:nvPr/>
          </p:nvSpPr>
          <p:spPr>
            <a:xfrm>
              <a:off x="3086112" y="0"/>
              <a:ext cx="228601" cy="190500"/>
            </a:xfrm>
            <a:prstGeom prst="ellips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73" name="Shape 873"/>
            <p:cNvSpPr/>
            <p:nvPr/>
          </p:nvSpPr>
          <p:spPr>
            <a:xfrm>
              <a:off x="4635512" y="12700"/>
              <a:ext cx="228601" cy="190500"/>
            </a:xfrm>
            <a:prstGeom prst="ellips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77" name="Group 877"/>
          <p:cNvGrpSpPr/>
          <p:nvPr/>
        </p:nvGrpSpPr>
        <p:grpSpPr>
          <a:xfrm>
            <a:off x="228600" y="4305300"/>
            <a:ext cx="3454400" cy="1079500"/>
            <a:chOff x="0" y="0"/>
            <a:chExt cx="3454400" cy="1079500"/>
          </a:xfrm>
        </p:grpSpPr>
        <p:pic>
          <p:nvPicPr>
            <p:cNvPr id="875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19431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76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469900" y="609600"/>
              <a:ext cx="2984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2" grpId="2"/>
      <p:bldP build="whole" bldLvl="1" animBg="1" rev="0" advAuto="0" spid="858" grpId="3"/>
      <p:bldP build="whole" bldLvl="1" animBg="1" rev="0" advAuto="0" spid="864" grpId="4"/>
      <p:bldP build="whole" bldLvl="1" animBg="1" rev="0" advAuto="0" spid="869" grpId="13"/>
      <p:bldP build="whole" bldLvl="1" animBg="1" rev="0" advAuto="0" spid="846" grpId="10"/>
      <p:bldP build="whole" bldLvl="1" animBg="1" rev="0" advAuto="0" spid="851" grpId="1"/>
      <p:bldP build="whole" bldLvl="1" animBg="1" rev="0" advAuto="0" spid="846" grpId="11"/>
      <p:bldP build="whole" bldLvl="1" animBg="1" rev="0" advAuto="0" spid="861" grpId="5"/>
      <p:bldP build="whole" bldLvl="1" animBg="1" rev="0" advAuto="0" spid="874" grpId="9"/>
      <p:bldP build="whole" bldLvl="1" animBg="1" rev="0" advAuto="0" spid="877" grpId="7"/>
      <p:bldP build="whole" bldLvl="1" animBg="1" rev="0" advAuto="0" spid="868" grpId="8"/>
      <p:bldP build="whole" bldLvl="1" animBg="1" rev="0" advAuto="0" spid="845" grpId="12"/>
      <p:bldP build="whole" bldLvl="1" animBg="1" rev="0" advAuto="0" spid="867" grpId="6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880" name="Shape 880"/>
          <p:cNvSpPr/>
          <p:nvPr/>
        </p:nvSpPr>
        <p:spPr>
          <a:xfrm>
            <a:off x="2468165" y="1676400"/>
            <a:ext cx="80853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le domaine des fonctions suivantes.</a:t>
            </a:r>
          </a:p>
        </p:txBody>
      </p:sp>
      <p:grpSp>
        <p:nvGrpSpPr>
          <p:cNvPr id="883" name="Group 883"/>
          <p:cNvGrpSpPr/>
          <p:nvPr/>
        </p:nvGrpSpPr>
        <p:grpSpPr>
          <a:xfrm>
            <a:off x="3898900" y="2654300"/>
            <a:ext cx="5257800" cy="1041400"/>
            <a:chOff x="0" y="0"/>
            <a:chExt cx="5257800" cy="1041400"/>
          </a:xfrm>
        </p:grpSpPr>
        <p:sp>
          <p:nvSpPr>
            <p:cNvPr id="881" name="Shape 881"/>
            <p:cNvSpPr/>
            <p:nvPr/>
          </p:nvSpPr>
          <p:spPr>
            <a:xfrm>
              <a:off x="0" y="177800"/>
              <a:ext cx="4382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a)</a:t>
              </a:r>
            </a:p>
          </p:txBody>
        </p:sp>
        <p:pic>
          <p:nvPicPr>
            <p:cNvPr id="882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422400" y="0"/>
              <a:ext cx="3835400" cy="1041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86" name="Group 886"/>
          <p:cNvGrpSpPr/>
          <p:nvPr/>
        </p:nvGrpSpPr>
        <p:grpSpPr>
          <a:xfrm>
            <a:off x="3848856" y="4356100"/>
            <a:ext cx="4520444" cy="876300"/>
            <a:chOff x="0" y="0"/>
            <a:chExt cx="4520443" cy="876300"/>
          </a:xfrm>
        </p:grpSpPr>
        <p:sp>
          <p:nvSpPr>
            <p:cNvPr id="884" name="Shape 884"/>
            <p:cNvSpPr/>
            <p:nvPr/>
          </p:nvSpPr>
          <p:spPr>
            <a:xfrm>
              <a:off x="0" y="88900"/>
              <a:ext cx="4621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b)</a:t>
              </a:r>
            </a:p>
          </p:txBody>
        </p:sp>
        <p:pic>
          <p:nvPicPr>
            <p:cNvPr id="88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72443" y="0"/>
              <a:ext cx="3048001" cy="876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89" name="Group 889"/>
          <p:cNvGrpSpPr/>
          <p:nvPr/>
        </p:nvGrpSpPr>
        <p:grpSpPr>
          <a:xfrm>
            <a:off x="3844887" y="5930900"/>
            <a:ext cx="4664113" cy="1041400"/>
            <a:chOff x="0" y="0"/>
            <a:chExt cx="4664112" cy="1041400"/>
          </a:xfrm>
        </p:grpSpPr>
        <p:sp>
          <p:nvSpPr>
            <p:cNvPr id="887" name="Shape 887"/>
            <p:cNvSpPr/>
            <p:nvPr/>
          </p:nvSpPr>
          <p:spPr>
            <a:xfrm>
              <a:off x="0" y="101600"/>
              <a:ext cx="41924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c)</a:t>
              </a:r>
            </a:p>
          </p:txBody>
        </p:sp>
        <p:pic>
          <p:nvPicPr>
            <p:cNvPr id="88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476412" y="0"/>
              <a:ext cx="3187701" cy="1041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92" name="Group 892"/>
          <p:cNvGrpSpPr/>
          <p:nvPr/>
        </p:nvGrpSpPr>
        <p:grpSpPr>
          <a:xfrm>
            <a:off x="3848856" y="7937500"/>
            <a:ext cx="4660144" cy="622300"/>
            <a:chOff x="0" y="0"/>
            <a:chExt cx="4660143" cy="622300"/>
          </a:xfrm>
        </p:grpSpPr>
        <p:sp>
          <p:nvSpPr>
            <p:cNvPr id="890" name="Shape 890"/>
            <p:cNvSpPr/>
            <p:nvPr/>
          </p:nvSpPr>
          <p:spPr>
            <a:xfrm>
              <a:off x="0" y="0"/>
              <a:ext cx="4621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d)</a:t>
              </a:r>
            </a:p>
          </p:txBody>
        </p:sp>
        <p:pic>
          <p:nvPicPr>
            <p:cNvPr id="891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472443" y="0"/>
              <a:ext cx="3187701" cy="584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86" grpId="2"/>
      <p:bldP build="whole" bldLvl="1" animBg="1" rev="0" advAuto="0" spid="889" grpId="3"/>
      <p:bldP build="whole" bldLvl="1" animBg="1" rev="0" advAuto="0" spid="892" grpId="4"/>
      <p:bldP build="whole" bldLvl="1" animBg="1" rev="0" advAuto="0" spid="88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Shape 89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895" name="Shape 895"/>
          <p:cNvSpPr/>
          <p:nvPr>
            <p:ph type="body" idx="14"/>
          </p:nvPr>
        </p:nvSpPr>
        <p:spPr>
          <a:xfrm>
            <a:off x="393700" y="2133600"/>
            <a:ext cx="5194300" cy="6223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Les zéros d’une fonction</a:t>
            </a:r>
          </a:p>
        </p:txBody>
      </p:sp>
      <p:sp>
        <p:nvSpPr>
          <p:cNvPr id="896" name="Shape 896"/>
          <p:cNvSpPr/>
          <p:nvPr/>
        </p:nvSpPr>
        <p:spPr>
          <a:xfrm>
            <a:off x="6858000" y="2133600"/>
            <a:ext cx="57658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Le domaine d’une fonction</a:t>
            </a:r>
          </a:p>
        </p:txBody>
      </p:sp>
      <p:grpSp>
        <p:nvGrpSpPr>
          <p:cNvPr id="899" name="Group 899"/>
          <p:cNvGrpSpPr/>
          <p:nvPr/>
        </p:nvGrpSpPr>
        <p:grpSpPr>
          <a:xfrm>
            <a:off x="1295400" y="2920999"/>
            <a:ext cx="3079663" cy="1879603"/>
            <a:chOff x="0" y="0"/>
            <a:chExt cx="3079662" cy="1879601"/>
          </a:xfrm>
        </p:grpSpPr>
        <p:pic>
          <p:nvPicPr>
            <p:cNvPr id="897" name="x-3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896552" cy="18796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98" name="Shape 898"/>
            <p:cNvSpPr/>
            <p:nvPr/>
          </p:nvSpPr>
          <p:spPr>
            <a:xfrm>
              <a:off x="1852791" y="988821"/>
              <a:ext cx="1226872" cy="72913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90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7600" y="5067300"/>
            <a:ext cx="34925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0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2100" y="5842000"/>
            <a:ext cx="5981700" cy="698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0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76400" y="7797800"/>
            <a:ext cx="43307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hape 903"/>
          <p:cNvSpPr/>
          <p:nvPr/>
        </p:nvSpPr>
        <p:spPr>
          <a:xfrm>
            <a:off x="1465287" y="6813550"/>
            <a:ext cx="2547343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règle du produit nul</a:t>
            </a:r>
          </a:p>
        </p:txBody>
      </p:sp>
      <p:grpSp>
        <p:nvGrpSpPr>
          <p:cNvPr id="927" name="Group 927"/>
          <p:cNvGrpSpPr/>
          <p:nvPr/>
        </p:nvGrpSpPr>
        <p:grpSpPr>
          <a:xfrm>
            <a:off x="8445500" y="2921000"/>
            <a:ext cx="2070702" cy="1663703"/>
            <a:chOff x="0" y="0"/>
            <a:chExt cx="2070701" cy="1663702"/>
          </a:xfrm>
        </p:grpSpPr>
        <p:sp>
          <p:nvSpPr>
            <p:cNvPr id="904" name="Shape 904"/>
            <p:cNvSpPr/>
            <p:nvPr/>
          </p:nvSpPr>
          <p:spPr>
            <a:xfrm>
              <a:off x="0" y="182078"/>
              <a:ext cx="499825" cy="1481622"/>
            </a:xfrm>
            <a:prstGeom prst="ellipse">
              <a:avLst/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907" name="Group 907"/>
            <p:cNvGrpSpPr/>
            <p:nvPr/>
          </p:nvGrpSpPr>
          <p:grpSpPr>
            <a:xfrm>
              <a:off x="142806" y="299894"/>
              <a:ext cx="199931" cy="1163877"/>
              <a:chOff x="0" y="0"/>
              <a:chExt cx="199929" cy="1163876"/>
            </a:xfrm>
          </p:grpSpPr>
          <p:sp>
            <p:nvSpPr>
              <p:cNvPr id="905" name="Shape 905"/>
              <p:cNvSpPr/>
              <p:nvPr/>
            </p:nvSpPr>
            <p:spPr>
              <a:xfrm>
                <a:off x="0" y="0"/>
                <a:ext cx="189220" cy="232062"/>
              </a:xfrm>
              <a:prstGeom prst="roundRect">
                <a:avLst>
                  <a:gd name="adj" fmla="val 50000"/>
                </a:avLst>
              </a:prstGeom>
              <a:solidFill>
                <a:srgbClr val="E32400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906" name="Shape 906"/>
              <p:cNvSpPr/>
              <p:nvPr/>
            </p:nvSpPr>
            <p:spPr>
              <a:xfrm>
                <a:off x="10710" y="635490"/>
                <a:ext cx="189220" cy="528387"/>
              </a:xfrm>
              <a:prstGeom prst="roundRect">
                <a:avLst>
                  <a:gd name="adj" fmla="val 50000"/>
                </a:avLst>
              </a:prstGeom>
              <a:solidFill>
                <a:srgbClr val="E32400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926" name="Group 926"/>
            <p:cNvGrpSpPr/>
            <p:nvPr/>
          </p:nvGrpSpPr>
          <p:grpSpPr>
            <a:xfrm>
              <a:off x="203499" y="0"/>
              <a:ext cx="1867203" cy="1663703"/>
              <a:chOff x="0" y="0"/>
              <a:chExt cx="1867202" cy="1663702"/>
            </a:xfrm>
          </p:grpSpPr>
          <p:pic>
            <p:nvPicPr>
              <p:cNvPr id="908" name="droppedImage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0" y="0"/>
                <a:ext cx="92825" cy="9639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913" name="Group 913"/>
              <p:cNvGrpSpPr/>
              <p:nvPr/>
            </p:nvGrpSpPr>
            <p:grpSpPr>
              <a:xfrm>
                <a:off x="10710" y="374868"/>
                <a:ext cx="64264" cy="1049633"/>
                <a:chOff x="0" y="0"/>
                <a:chExt cx="64263" cy="1049632"/>
              </a:xfrm>
            </p:grpSpPr>
            <p:pic>
              <p:nvPicPr>
                <p:cNvPr id="909" name="droppedImage.pdf"/>
                <p:cNvPicPr>
                  <a:picLocks noChangeAspect="1"/>
                </p:cNvPicPr>
                <p:nvPr/>
              </p:nvPicPr>
              <p:blipFill>
                <a:blip r:embed="rId7">
                  <a:extLst/>
                </a:blip>
                <a:stretch>
                  <a:fillRect/>
                </a:stretch>
              </p:blipFill>
              <p:spPr>
                <a:xfrm>
                  <a:off x="14280" y="0"/>
                  <a:ext cx="42843" cy="8925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910" name="droppedImage.pdf"/>
                <p:cNvPicPr>
                  <a:picLocks noChangeAspect="1"/>
                </p:cNvPicPr>
                <p:nvPr/>
              </p:nvPicPr>
              <p:blipFill>
                <a:blip r:embed="rId8">
                  <a:extLst/>
                </a:blip>
                <a:stretch>
                  <a:fillRect/>
                </a:stretch>
              </p:blipFill>
              <p:spPr>
                <a:xfrm>
                  <a:off x="7140" y="299894"/>
                  <a:ext cx="57124" cy="8925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911" name="droppedImage.pdf"/>
                <p:cNvPicPr>
                  <a:picLocks noChangeAspect="1"/>
                </p:cNvPicPr>
                <p:nvPr/>
              </p:nvPicPr>
              <p:blipFill>
                <a:blip r:embed="rId9">
                  <a:extLst/>
                </a:blip>
                <a:stretch>
                  <a:fillRect/>
                </a:stretch>
              </p:blipFill>
              <p:spPr>
                <a:xfrm>
                  <a:off x="3570" y="617640"/>
                  <a:ext cx="57124" cy="9282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912" name="droppedImage.pdf"/>
                <p:cNvPicPr>
                  <a:picLocks noChangeAspect="1"/>
                </p:cNvPicPr>
                <p:nvPr/>
              </p:nvPicPr>
              <p:blipFill>
                <a:blip r:embed="rId10">
                  <a:extLst/>
                </a:blip>
                <a:stretch>
                  <a:fillRect/>
                </a:stretch>
              </p:blipFill>
              <p:spPr>
                <a:xfrm>
                  <a:off x="0" y="956807"/>
                  <a:ext cx="60694" cy="9282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919" name="Group 919"/>
              <p:cNvGrpSpPr/>
              <p:nvPr/>
            </p:nvGrpSpPr>
            <p:grpSpPr>
              <a:xfrm>
                <a:off x="1367377" y="3570"/>
                <a:ext cx="499826" cy="1660133"/>
                <a:chOff x="0" y="0"/>
                <a:chExt cx="499824" cy="1660132"/>
              </a:xfrm>
            </p:grpSpPr>
            <p:sp>
              <p:nvSpPr>
                <p:cNvPr id="914" name="Shape 914"/>
                <p:cNvSpPr/>
                <p:nvPr/>
              </p:nvSpPr>
              <p:spPr>
                <a:xfrm>
                  <a:off x="0" y="178508"/>
                  <a:ext cx="499825" cy="1481625"/>
                </a:xfrm>
                <a:prstGeom prst="ellipse">
                  <a:avLst/>
                </a:prstGeom>
                <a:solidFill>
                  <a:srgbClr val="96D35F"/>
                </a:solidFill>
                <a:ln w="25400" cap="flat">
                  <a:noFill/>
                  <a:miter lim="400000"/>
                </a:ln>
                <a:effectLst>
                  <a:reflection blurRad="0" stA="71804" stPos="0" endA="0" endPos="40000" dist="0" dir="5400000" fadeDir="5400000" sx="100000" sy="-100000" kx="0" ky="0" algn="bl" rotWithShape="0"/>
                </a:effec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pic>
              <p:nvPicPr>
                <p:cNvPr id="915" name="droppedImage.pdf"/>
                <p:cNvPicPr>
                  <a:picLocks noChangeAspect="1"/>
                </p:cNvPicPr>
                <p:nvPr/>
              </p:nvPicPr>
              <p:blipFill>
                <a:blip r:embed="rId11">
                  <a:extLst/>
                </a:blip>
                <a:stretch>
                  <a:fillRect/>
                </a:stretch>
              </p:blipFill>
              <p:spPr>
                <a:xfrm>
                  <a:off x="199929" y="0"/>
                  <a:ext cx="96396" cy="9282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916" name="droppedImage.pdf"/>
                <p:cNvPicPr>
                  <a:picLocks noChangeAspect="1"/>
                </p:cNvPicPr>
                <p:nvPr/>
              </p:nvPicPr>
              <p:blipFill>
                <a:blip r:embed="rId12">
                  <a:extLst/>
                </a:blip>
                <a:stretch>
                  <a:fillRect/>
                </a:stretch>
              </p:blipFill>
              <p:spPr>
                <a:xfrm>
                  <a:off x="217780" y="460552"/>
                  <a:ext cx="60694" cy="6069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917" name="droppedImage.pdf"/>
                <p:cNvPicPr>
                  <a:picLocks noChangeAspect="1"/>
                </p:cNvPicPr>
                <p:nvPr/>
              </p:nvPicPr>
              <p:blipFill>
                <a:blip r:embed="rId13">
                  <a:extLst/>
                </a:blip>
                <a:stretch>
                  <a:fillRect/>
                </a:stretch>
              </p:blipFill>
              <p:spPr>
                <a:xfrm>
                  <a:off x="224921" y="806860"/>
                  <a:ext cx="49983" cy="9282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918" name="droppedImage.pdf"/>
                <p:cNvPicPr>
                  <a:picLocks noChangeAspect="1"/>
                </p:cNvPicPr>
                <p:nvPr/>
              </p:nvPicPr>
              <p:blipFill>
                <a:blip r:embed="rId14">
                  <a:extLst/>
                </a:blip>
                <a:stretch>
                  <a:fillRect/>
                </a:stretch>
              </p:blipFill>
              <p:spPr>
                <a:xfrm>
                  <a:off x="221351" y="1171017"/>
                  <a:ext cx="53553" cy="6069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925" name="Group 925"/>
              <p:cNvGrpSpPr/>
              <p:nvPr/>
            </p:nvGrpSpPr>
            <p:grpSpPr>
              <a:xfrm>
                <a:off x="124956" y="78543"/>
                <a:ext cx="1445922" cy="1299546"/>
                <a:chOff x="0" y="0"/>
                <a:chExt cx="1445921" cy="1299544"/>
              </a:xfrm>
            </p:grpSpPr>
            <p:grpSp>
              <p:nvGrpSpPr>
                <p:cNvPr id="923" name="Group 923"/>
                <p:cNvGrpSpPr/>
                <p:nvPr/>
              </p:nvGrpSpPr>
              <p:grpSpPr>
                <a:xfrm>
                  <a:off x="0" y="347497"/>
                  <a:ext cx="1445922" cy="952048"/>
                  <a:chOff x="0" y="0"/>
                  <a:chExt cx="1445921" cy="952047"/>
                </a:xfrm>
              </p:grpSpPr>
              <p:sp>
                <p:nvSpPr>
                  <p:cNvPr id="920" name="Shape 920"/>
                  <p:cNvSpPr/>
                  <p:nvPr/>
                </p:nvSpPr>
                <p:spPr>
                  <a:xfrm flipH="1" flipV="1">
                    <a:off x="27371" y="0"/>
                    <a:ext cx="1413791" cy="447463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921" name="Shape 921"/>
                  <p:cNvSpPr/>
                  <p:nvPr/>
                </p:nvSpPr>
                <p:spPr>
                  <a:xfrm flipH="1" flipV="1">
                    <a:off x="17850" y="614071"/>
                    <a:ext cx="1428072" cy="16660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922" name="Shape 922"/>
                  <p:cNvSpPr/>
                  <p:nvPr/>
                </p:nvSpPr>
                <p:spPr>
                  <a:xfrm flipH="1">
                    <a:off x="0" y="90444"/>
                    <a:ext cx="1445922" cy="86160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</p:grpSp>
            <p:pic>
              <p:nvPicPr>
                <p:cNvPr id="924" name="droppedImage.pdf"/>
                <p:cNvPicPr>
                  <a:picLocks noChangeAspect="1"/>
                </p:cNvPicPr>
                <p:nvPr/>
              </p:nvPicPr>
              <p:blipFill>
                <a:blip r:embed="rId15">
                  <a:extLst/>
                </a:blip>
                <a:stretch>
                  <a:fillRect/>
                </a:stretch>
              </p:blipFill>
              <p:spPr>
                <a:xfrm>
                  <a:off x="714035" y="0"/>
                  <a:ext cx="67834" cy="11781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</p:grpSp>
      <p:grpSp>
        <p:nvGrpSpPr>
          <p:cNvPr id="943" name="Group 943"/>
          <p:cNvGrpSpPr/>
          <p:nvPr/>
        </p:nvGrpSpPr>
        <p:grpSpPr>
          <a:xfrm>
            <a:off x="7175500" y="5867400"/>
            <a:ext cx="5537202" cy="1207126"/>
            <a:chOff x="0" y="0"/>
            <a:chExt cx="5537201" cy="1207125"/>
          </a:xfrm>
        </p:grpSpPr>
        <p:grpSp>
          <p:nvGrpSpPr>
            <p:cNvPr id="932" name="Group 932"/>
            <p:cNvGrpSpPr/>
            <p:nvPr/>
          </p:nvGrpSpPr>
          <p:grpSpPr>
            <a:xfrm>
              <a:off x="0" y="257000"/>
              <a:ext cx="778791" cy="778792"/>
              <a:chOff x="0" y="0"/>
              <a:chExt cx="778790" cy="778790"/>
            </a:xfrm>
          </p:grpSpPr>
          <p:pic>
            <p:nvPicPr>
              <p:cNvPr id="928" name="droppedImage.pdf"/>
              <p:cNvPicPr>
                <a:picLocks noChangeAspect="1"/>
              </p:cNvPicPr>
              <p:nvPr/>
            </p:nvPicPr>
            <p:blipFill>
              <a:blip r:embed="rId16">
                <a:extLst/>
              </a:blip>
              <a:stretch>
                <a:fillRect/>
              </a:stretch>
            </p:blipFill>
            <p:spPr>
              <a:xfrm>
                <a:off x="311516" y="155758"/>
                <a:ext cx="155759" cy="5217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931" name="Group 931"/>
              <p:cNvGrpSpPr/>
              <p:nvPr/>
            </p:nvGrpSpPr>
            <p:grpSpPr>
              <a:xfrm>
                <a:off x="0" y="0"/>
                <a:ext cx="778791" cy="778791"/>
                <a:chOff x="0" y="0"/>
                <a:chExt cx="778790" cy="778790"/>
              </a:xfrm>
            </p:grpSpPr>
            <p:sp>
              <p:nvSpPr>
                <p:cNvPr id="929" name="Shape 929"/>
                <p:cNvSpPr/>
                <p:nvPr/>
              </p:nvSpPr>
              <p:spPr>
                <a:xfrm>
                  <a:off x="0" y="0"/>
                  <a:ext cx="778791" cy="778791"/>
                </a:xfrm>
                <a:prstGeom prst="ellipse">
                  <a:avLst/>
                </a:prstGeom>
                <a:noFill/>
                <a:ln w="50800" cap="flat">
                  <a:solidFill>
                    <a:srgbClr val="FF2600"/>
                  </a:solidFill>
                  <a:prstDash val="solid"/>
                  <a:miter lim="400000"/>
                </a:ln>
                <a:effectLst>
                  <a:reflection blurRad="0" stA="71804" stPos="0" endA="0" endPos="40000" dist="0" dir="5400000" fadeDir="5400000" sx="100000" sy="-100000" kx="0" ky="0" algn="bl" rotWithShape="0"/>
                </a:effec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930" name="Shape 930"/>
                <p:cNvSpPr/>
                <p:nvPr/>
              </p:nvSpPr>
              <p:spPr>
                <a:xfrm flipH="1">
                  <a:off x="54515" y="147970"/>
                  <a:ext cx="643801" cy="425739"/>
                </a:xfrm>
                <a:prstGeom prst="line">
                  <a:avLst/>
                </a:prstGeom>
                <a:noFill/>
                <a:ln w="50800" cap="flat">
                  <a:solidFill>
                    <a:srgbClr val="FF26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937" name="Group 937"/>
            <p:cNvGrpSpPr/>
            <p:nvPr/>
          </p:nvGrpSpPr>
          <p:grpSpPr>
            <a:xfrm>
              <a:off x="1160397" y="0"/>
              <a:ext cx="1635462" cy="1168187"/>
              <a:chOff x="0" y="0"/>
              <a:chExt cx="1635460" cy="1168186"/>
            </a:xfrm>
          </p:grpSpPr>
          <p:pic>
            <p:nvPicPr>
              <p:cNvPr id="933" name="droppedImage.pdf"/>
              <p:cNvPicPr>
                <a:picLocks noChangeAspect="1"/>
              </p:cNvPicPr>
              <p:nvPr/>
            </p:nvPicPr>
            <p:blipFill>
              <a:blip r:embed="rId17">
                <a:extLst/>
              </a:blip>
              <a:stretch>
                <a:fillRect/>
              </a:stretch>
            </p:blipFill>
            <p:spPr>
              <a:xfrm>
                <a:off x="77879" y="428334"/>
                <a:ext cx="1292794" cy="34266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936" name="Group 936"/>
              <p:cNvGrpSpPr/>
              <p:nvPr/>
            </p:nvGrpSpPr>
            <p:grpSpPr>
              <a:xfrm>
                <a:off x="0" y="0"/>
                <a:ext cx="1635461" cy="1168187"/>
                <a:chOff x="0" y="0"/>
                <a:chExt cx="1635460" cy="1168186"/>
              </a:xfrm>
            </p:grpSpPr>
            <p:sp>
              <p:nvSpPr>
                <p:cNvPr id="934" name="Shape 934"/>
                <p:cNvSpPr/>
                <p:nvPr/>
              </p:nvSpPr>
              <p:spPr>
                <a:xfrm>
                  <a:off x="0" y="0"/>
                  <a:ext cx="1635461" cy="1168187"/>
                </a:xfrm>
                <a:prstGeom prst="ellipse">
                  <a:avLst/>
                </a:prstGeom>
                <a:noFill/>
                <a:ln w="50800" cap="flat">
                  <a:solidFill>
                    <a:srgbClr val="FF2600"/>
                  </a:solidFill>
                  <a:prstDash val="solid"/>
                  <a:miter lim="400000"/>
                </a:ln>
                <a:effectLst>
                  <a:reflection blurRad="0" stA="71804" stPos="0" endA="0" endPos="40000" dist="0" dir="5400000" fadeDir="5400000" sx="100000" sy="-100000" kx="0" ky="0" algn="bl" rotWithShape="0"/>
                </a:effec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935" name="Shape 935"/>
                <p:cNvSpPr/>
                <p:nvPr/>
              </p:nvSpPr>
              <p:spPr>
                <a:xfrm flipH="1">
                  <a:off x="179121" y="122010"/>
                  <a:ext cx="1157804" cy="825518"/>
                </a:xfrm>
                <a:prstGeom prst="line">
                  <a:avLst/>
                </a:prstGeom>
                <a:noFill/>
                <a:ln w="50800" cap="flat">
                  <a:solidFill>
                    <a:srgbClr val="FF26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942" name="Group 942"/>
            <p:cNvGrpSpPr/>
            <p:nvPr/>
          </p:nvGrpSpPr>
          <p:grpSpPr>
            <a:xfrm>
              <a:off x="3052858" y="38939"/>
              <a:ext cx="2484344" cy="1168187"/>
              <a:chOff x="0" y="0"/>
              <a:chExt cx="2484343" cy="1168186"/>
            </a:xfrm>
          </p:grpSpPr>
          <p:pic>
            <p:nvPicPr>
              <p:cNvPr id="938" name="droppedImage.pdf"/>
              <p:cNvPicPr>
                <a:picLocks noChangeAspect="1"/>
              </p:cNvPicPr>
              <p:nvPr/>
            </p:nvPicPr>
            <p:blipFill>
              <a:blip r:embed="rId18">
                <a:extLst/>
              </a:blip>
              <a:stretch>
                <a:fillRect/>
              </a:stretch>
            </p:blipFill>
            <p:spPr>
              <a:xfrm>
                <a:off x="132394" y="467274"/>
                <a:ext cx="2133890" cy="28815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941" name="Group 941"/>
              <p:cNvGrpSpPr/>
              <p:nvPr/>
            </p:nvGrpSpPr>
            <p:grpSpPr>
              <a:xfrm>
                <a:off x="0" y="0"/>
                <a:ext cx="2484344" cy="1168187"/>
                <a:chOff x="0" y="0"/>
                <a:chExt cx="2484343" cy="1168186"/>
              </a:xfrm>
            </p:grpSpPr>
            <p:sp>
              <p:nvSpPr>
                <p:cNvPr id="939" name="Shape 939"/>
                <p:cNvSpPr/>
                <p:nvPr/>
              </p:nvSpPr>
              <p:spPr>
                <a:xfrm>
                  <a:off x="0" y="0"/>
                  <a:ext cx="2484344" cy="1168187"/>
                </a:xfrm>
                <a:prstGeom prst="ellipse">
                  <a:avLst/>
                </a:prstGeom>
                <a:noFill/>
                <a:ln w="50800" cap="flat">
                  <a:solidFill>
                    <a:srgbClr val="FF2600"/>
                  </a:solidFill>
                  <a:prstDash val="solid"/>
                  <a:miter lim="400000"/>
                </a:ln>
                <a:effectLst>
                  <a:reflection blurRad="0" stA="71804" stPos="0" endA="0" endPos="40000" dist="0" dir="5400000" fadeDir="5400000" sx="100000" sy="-100000" kx="0" ky="0" algn="bl" rotWithShape="0"/>
                </a:effec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940" name="Shape 940"/>
                <p:cNvSpPr/>
                <p:nvPr/>
              </p:nvSpPr>
              <p:spPr>
                <a:xfrm flipH="1">
                  <a:off x="428334" y="93454"/>
                  <a:ext cx="1443360" cy="931954"/>
                </a:xfrm>
                <a:prstGeom prst="line">
                  <a:avLst/>
                </a:prstGeom>
                <a:noFill/>
                <a:ln w="50800" cap="flat">
                  <a:solidFill>
                    <a:srgbClr val="FF26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01" grpId="4"/>
      <p:bldP build="whole" bldLvl="1" animBg="1" rev="0" advAuto="0" spid="895" grpId="1"/>
      <p:bldP build="whole" bldLvl="1" animBg="1" rev="0" advAuto="0" spid="899" grpId="2"/>
      <p:bldP build="whole" bldLvl="1" animBg="1" rev="0" advAuto="0" spid="902" grpId="6"/>
      <p:bldP build="whole" bldLvl="1" animBg="1" rev="0" advAuto="0" spid="900" grpId="3"/>
      <p:bldP build="whole" bldLvl="1" animBg="1" rev="0" advAuto="0" spid="927" grpId="8"/>
      <p:bldP build="whole" bldLvl="1" animBg="1" rev="0" advAuto="0" spid="943" grpId="9"/>
      <p:bldP build="whole" bldLvl="1" animBg="1" rev="0" advAuto="0" spid="896" grpId="7"/>
      <p:bldP build="whole" bldLvl="1" animBg="1" rev="0" advAuto="0" spid="903" grpId="5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Shape 94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946" name="Shape 946"/>
          <p:cNvSpPr/>
          <p:nvPr/>
        </p:nvSpPr>
        <p:spPr>
          <a:xfrm>
            <a:off x="660455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Section 1.2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/>
          <p:nvPr>
            <p:ph type="body" idx="13"/>
          </p:nvPr>
        </p:nvSpPr>
        <p:spPr>
          <a:xfrm>
            <a:off x="3606800" y="4051300"/>
            <a:ext cx="5765800" cy="16637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Les zéros d’une fonction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Le domaine d’une fonction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8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grpSp>
        <p:nvGrpSpPr>
          <p:cNvPr id="387" name="Group 387"/>
          <p:cNvGrpSpPr/>
          <p:nvPr/>
        </p:nvGrpSpPr>
        <p:grpSpPr>
          <a:xfrm>
            <a:off x="3086100" y="615950"/>
            <a:ext cx="9004300" cy="1149350"/>
            <a:chOff x="0" y="0"/>
            <a:chExt cx="9004300" cy="1149350"/>
          </a:xfrm>
        </p:grpSpPr>
        <p:sp>
          <p:nvSpPr>
            <p:cNvPr id="384" name="Shape 384"/>
            <p:cNvSpPr/>
            <p:nvPr/>
          </p:nvSpPr>
          <p:spPr>
            <a:xfrm>
              <a:off x="0" y="0"/>
              <a:ext cx="7225457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Les zéros (ou racine) d’une fonction</a:t>
              </a:r>
            </a:p>
            <a:p>
              <a:pPr algn="l"/>
              <a:r>
                <a:t>sont les valeurs de </a:t>
              </a:r>
              <a:r>
                <a:rPr i="1"/>
                <a:t>x </a:t>
              </a:r>
              <a:r>
                <a:t>tel que                  .</a:t>
              </a:r>
            </a:p>
          </p:txBody>
        </p:sp>
        <p:pic>
          <p:nvPicPr>
            <p:cNvPr id="385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718300" y="107950"/>
              <a:ext cx="22860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105400" y="679450"/>
              <a:ext cx="1701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8" name="Shape 388"/>
          <p:cNvSpPr/>
          <p:nvPr/>
        </p:nvSpPr>
        <p:spPr>
          <a:xfrm>
            <a:off x="228600" y="21082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389" name="Shape 389"/>
          <p:cNvSpPr/>
          <p:nvPr/>
        </p:nvSpPr>
        <p:spPr>
          <a:xfrm>
            <a:off x="2851683" y="2209800"/>
            <a:ext cx="51593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 est un zéro de la fonction </a:t>
            </a:r>
          </a:p>
        </p:txBody>
      </p:sp>
      <p:pic>
        <p:nvPicPr>
          <p:cNvPr id="39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89900" y="2362200"/>
            <a:ext cx="2514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7500" y="4165600"/>
            <a:ext cx="2451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58900" y="49022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3" name="x-3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79800" y="2997200"/>
            <a:ext cx="7366001" cy="4779875"/>
          </a:xfrm>
          <a:prstGeom prst="rect">
            <a:avLst/>
          </a:prstGeom>
          <a:ln w="12700">
            <a:miter lim="400000"/>
          </a:ln>
        </p:spPr>
      </p:pic>
      <p:sp>
        <p:nvSpPr>
          <p:cNvPr id="394" name="Shape 394"/>
          <p:cNvSpPr/>
          <p:nvPr/>
        </p:nvSpPr>
        <p:spPr>
          <a:xfrm>
            <a:off x="1085502" y="3327400"/>
            <a:ext cx="6907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</a:t>
            </a:r>
          </a:p>
        </p:txBody>
      </p:sp>
      <p:sp>
        <p:nvSpPr>
          <p:cNvPr id="395" name="Shape 395"/>
          <p:cNvSpPr/>
          <p:nvPr/>
        </p:nvSpPr>
        <p:spPr>
          <a:xfrm>
            <a:off x="279400" y="81788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sp>
        <p:nvSpPr>
          <p:cNvPr id="396" name="Shape 396"/>
          <p:cNvSpPr/>
          <p:nvPr/>
        </p:nvSpPr>
        <p:spPr>
          <a:xfrm>
            <a:off x="2694508" y="8077200"/>
            <a:ext cx="101981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Les zéros d’une fonction correspondent graphiquement aux endroits où la fonction croise l’axe des abscisses (axe des </a:t>
            </a:r>
            <a:r>
              <a:rPr i="1"/>
              <a:t>x</a:t>
            </a:r>
            <a:r>
              <a:t>).</a:t>
            </a:r>
          </a:p>
        </p:txBody>
      </p:sp>
      <p:sp>
        <p:nvSpPr>
          <p:cNvPr id="397" name="Shape 397"/>
          <p:cNvSpPr/>
          <p:nvPr/>
        </p:nvSpPr>
        <p:spPr>
          <a:xfrm>
            <a:off x="8191500" y="5511800"/>
            <a:ext cx="3119968" cy="1854201"/>
          </a:xfrm>
          <a:prstGeom prst="line">
            <a:avLst/>
          </a:prstGeom>
          <a:ln w="38100">
            <a:solidFill>
              <a:srgbClr val="0061FF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7" grpId="10"/>
      <p:bldP build="whole" bldLvl="1" animBg="1" rev="0" advAuto="0" spid="389" grpId="2"/>
      <p:bldP build="whole" bldLvl="1" animBg="1" rev="0" advAuto="0" spid="388" grpId="1"/>
      <p:bldP build="whole" bldLvl="1" animBg="1" rev="0" advAuto="0" spid="395" grpId="8"/>
      <p:bldP build="whole" bldLvl="1" animBg="1" rev="0" advAuto="0" spid="394" grpId="5"/>
      <p:bldP build="whole" bldLvl="1" animBg="1" rev="0" advAuto="0" spid="396" grpId="9"/>
      <p:bldP build="whole" bldLvl="1" animBg="1" rev="0" advAuto="0" spid="392" grpId="7"/>
      <p:bldP build="whole" bldLvl="1" animBg="1" rev="0" advAuto="0" spid="393" grpId="4"/>
      <p:bldP build="whole" bldLvl="1" animBg="1" rev="0" advAuto="0" spid="391" grpId="6"/>
      <p:bldP build="whole" bldLvl="1" animBg="1" rev="0" advAuto="0" spid="390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/>
          <p:nvPr>
            <p:ph type="body" idx="13"/>
          </p:nvPr>
        </p:nvSpPr>
        <p:spPr>
          <a:xfrm>
            <a:off x="3302000" y="228600"/>
            <a:ext cx="6451600" cy="10795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Zéro de fonctions linéaires</a:t>
            </a:r>
          </a:p>
        </p:txBody>
      </p:sp>
      <p:grpSp>
        <p:nvGrpSpPr>
          <p:cNvPr id="402" name="Group 402"/>
          <p:cNvGrpSpPr/>
          <p:nvPr/>
        </p:nvGrpSpPr>
        <p:grpSpPr>
          <a:xfrm>
            <a:off x="5232400" y="5410200"/>
            <a:ext cx="1943100" cy="571500"/>
            <a:chOff x="0" y="0"/>
            <a:chExt cx="1943100" cy="571500"/>
          </a:xfrm>
        </p:grpSpPr>
        <p:sp>
          <p:nvSpPr>
            <p:cNvPr id="400" name="Shape 400"/>
            <p:cNvSpPr/>
            <p:nvPr/>
          </p:nvSpPr>
          <p:spPr>
            <a:xfrm>
              <a:off x="1193800" y="12700"/>
              <a:ext cx="749300" cy="558800"/>
            </a:xfrm>
            <a:prstGeom prst="roundRect">
              <a:avLst>
                <a:gd name="adj" fmla="val 34091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1" name="Shape 401"/>
            <p:cNvSpPr/>
            <p:nvPr/>
          </p:nvSpPr>
          <p:spPr>
            <a:xfrm>
              <a:off x="0" y="0"/>
              <a:ext cx="749300" cy="558800"/>
            </a:xfrm>
            <a:prstGeom prst="roundRect">
              <a:avLst>
                <a:gd name="adj" fmla="val 34091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5" name="Group 405"/>
          <p:cNvGrpSpPr/>
          <p:nvPr/>
        </p:nvGrpSpPr>
        <p:grpSpPr>
          <a:xfrm>
            <a:off x="6121400" y="3962400"/>
            <a:ext cx="2349500" cy="596900"/>
            <a:chOff x="0" y="0"/>
            <a:chExt cx="2349500" cy="596900"/>
          </a:xfrm>
        </p:grpSpPr>
        <p:sp>
          <p:nvSpPr>
            <p:cNvPr id="403" name="Shape 403"/>
            <p:cNvSpPr/>
            <p:nvPr/>
          </p:nvSpPr>
          <p:spPr>
            <a:xfrm>
              <a:off x="1600200" y="0"/>
              <a:ext cx="749300" cy="558800"/>
            </a:xfrm>
            <a:prstGeom prst="roundRect">
              <a:avLst>
                <a:gd name="adj" fmla="val 34091"/>
              </a:avLst>
            </a:prstGeom>
            <a:solidFill>
              <a:srgbClr val="B3FB7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4" name="Shape 404"/>
            <p:cNvSpPr/>
            <p:nvPr/>
          </p:nvSpPr>
          <p:spPr>
            <a:xfrm>
              <a:off x="0" y="38100"/>
              <a:ext cx="749300" cy="558800"/>
            </a:xfrm>
            <a:prstGeom prst="roundRect">
              <a:avLst>
                <a:gd name="adj" fmla="val 34091"/>
              </a:avLst>
            </a:prstGeom>
            <a:solidFill>
              <a:srgbClr val="B3FB7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9" name="Group 409"/>
          <p:cNvGrpSpPr/>
          <p:nvPr/>
        </p:nvGrpSpPr>
        <p:grpSpPr>
          <a:xfrm>
            <a:off x="6311900" y="5321300"/>
            <a:ext cx="5715000" cy="1854200"/>
            <a:chOff x="0" y="0"/>
            <a:chExt cx="5715000" cy="1854200"/>
          </a:xfrm>
        </p:grpSpPr>
        <p:sp>
          <p:nvSpPr>
            <p:cNvPr id="406" name="Shape 406"/>
            <p:cNvSpPr/>
            <p:nvPr/>
          </p:nvSpPr>
          <p:spPr>
            <a:xfrm>
              <a:off x="5257800" y="0"/>
              <a:ext cx="457200" cy="584200"/>
            </a:xfrm>
            <a:prstGeom prst="roundRect">
              <a:avLst>
                <a:gd name="adj" fmla="val 41667"/>
              </a:avLst>
            </a:prstGeom>
            <a:solidFill>
              <a:srgbClr val="E26BF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7" name="Shape 407"/>
            <p:cNvSpPr/>
            <p:nvPr/>
          </p:nvSpPr>
          <p:spPr>
            <a:xfrm>
              <a:off x="4165600" y="1270000"/>
              <a:ext cx="457200" cy="584200"/>
            </a:xfrm>
            <a:prstGeom prst="roundRect">
              <a:avLst>
                <a:gd name="adj" fmla="val 41667"/>
              </a:avLst>
            </a:prstGeom>
            <a:solidFill>
              <a:srgbClr val="E26BF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8" name="Shape 408"/>
            <p:cNvSpPr/>
            <p:nvPr/>
          </p:nvSpPr>
          <p:spPr>
            <a:xfrm>
              <a:off x="0" y="850900"/>
              <a:ext cx="457200" cy="584200"/>
            </a:xfrm>
            <a:prstGeom prst="roundRect">
              <a:avLst>
                <a:gd name="adj" fmla="val 41667"/>
              </a:avLst>
            </a:prstGeom>
            <a:solidFill>
              <a:srgbClr val="E26BF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3" name="Group 413"/>
          <p:cNvGrpSpPr/>
          <p:nvPr/>
        </p:nvGrpSpPr>
        <p:grpSpPr>
          <a:xfrm>
            <a:off x="7112000" y="4648200"/>
            <a:ext cx="4889500" cy="2120900"/>
            <a:chOff x="0" y="0"/>
            <a:chExt cx="4889500" cy="2120900"/>
          </a:xfrm>
        </p:grpSpPr>
        <p:sp>
          <p:nvSpPr>
            <p:cNvPr id="410" name="Shape 410"/>
            <p:cNvSpPr/>
            <p:nvPr/>
          </p:nvSpPr>
          <p:spPr>
            <a:xfrm>
              <a:off x="3251200" y="1295400"/>
              <a:ext cx="749300" cy="584200"/>
            </a:xfrm>
            <a:prstGeom prst="roundRect">
              <a:avLst>
                <a:gd name="adj" fmla="val 32609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1" name="Shape 411"/>
            <p:cNvSpPr/>
            <p:nvPr/>
          </p:nvSpPr>
          <p:spPr>
            <a:xfrm>
              <a:off x="0" y="1536700"/>
              <a:ext cx="647700" cy="584200"/>
            </a:xfrm>
            <a:prstGeom prst="roundRect">
              <a:avLst>
                <a:gd name="adj" fmla="val 32609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2" name="Shape 412"/>
            <p:cNvSpPr/>
            <p:nvPr/>
          </p:nvSpPr>
          <p:spPr>
            <a:xfrm>
              <a:off x="4432300" y="0"/>
              <a:ext cx="457200" cy="584200"/>
            </a:xfrm>
            <a:prstGeom prst="roundRect">
              <a:avLst>
                <a:gd name="adj" fmla="val 41667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6" name="Group 416"/>
          <p:cNvGrpSpPr/>
          <p:nvPr/>
        </p:nvGrpSpPr>
        <p:grpSpPr>
          <a:xfrm>
            <a:off x="212315" y="2006600"/>
            <a:ext cx="8652285" cy="622300"/>
            <a:chOff x="0" y="0"/>
            <a:chExt cx="8652284" cy="622300"/>
          </a:xfrm>
        </p:grpSpPr>
        <p:pic>
          <p:nvPicPr>
            <p:cNvPr id="414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921784" y="127000"/>
              <a:ext cx="27305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15" name="Shape 415"/>
            <p:cNvSpPr/>
            <p:nvPr/>
          </p:nvSpPr>
          <p:spPr>
            <a:xfrm>
              <a:off x="0" y="0"/>
              <a:ext cx="584068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zéro d’une fonction linéaire </a:t>
              </a:r>
            </a:p>
          </p:txBody>
        </p:sp>
      </p:grpSp>
      <p:grpSp>
        <p:nvGrpSpPr>
          <p:cNvPr id="419" name="Group 419"/>
          <p:cNvGrpSpPr/>
          <p:nvPr/>
        </p:nvGrpSpPr>
        <p:grpSpPr>
          <a:xfrm>
            <a:off x="812800" y="2019300"/>
            <a:ext cx="12038708" cy="1574800"/>
            <a:chOff x="0" y="0"/>
            <a:chExt cx="12038707" cy="1574800"/>
          </a:xfrm>
        </p:grpSpPr>
        <p:pic>
          <p:nvPicPr>
            <p:cNvPr id="41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104900"/>
              <a:ext cx="1701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18" name="Shape 418"/>
            <p:cNvSpPr/>
            <p:nvPr/>
          </p:nvSpPr>
          <p:spPr>
            <a:xfrm>
              <a:off x="8374409" y="0"/>
              <a:ext cx="366429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ce trouve en posant</a:t>
              </a:r>
            </a:p>
          </p:txBody>
        </p:sp>
      </p:grpSp>
      <p:grpSp>
        <p:nvGrpSpPr>
          <p:cNvPr id="423" name="Group 423"/>
          <p:cNvGrpSpPr/>
          <p:nvPr/>
        </p:nvGrpSpPr>
        <p:grpSpPr>
          <a:xfrm>
            <a:off x="3010160" y="3035300"/>
            <a:ext cx="7529811" cy="635000"/>
            <a:chOff x="0" y="0"/>
            <a:chExt cx="7529810" cy="635000"/>
          </a:xfrm>
        </p:grpSpPr>
        <p:pic>
          <p:nvPicPr>
            <p:cNvPr id="420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501639" y="139700"/>
              <a:ext cx="2057401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1" name="Shape 421"/>
            <p:cNvSpPr/>
            <p:nvPr/>
          </p:nvSpPr>
          <p:spPr>
            <a:xfrm>
              <a:off x="0" y="0"/>
              <a:ext cx="212459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c’est-à-dire</a:t>
              </a:r>
            </a:p>
          </p:txBody>
        </p:sp>
        <p:sp>
          <p:nvSpPr>
            <p:cNvPr id="422" name="Shape 422"/>
            <p:cNvSpPr/>
            <p:nvPr/>
          </p:nvSpPr>
          <p:spPr>
            <a:xfrm>
              <a:off x="4805585" y="12700"/>
              <a:ext cx="272422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en isolant </a:t>
              </a:r>
              <a:r>
                <a:rPr i="1"/>
                <a:t>x.</a:t>
              </a:r>
            </a:p>
          </p:txBody>
        </p:sp>
      </p:grpSp>
      <p:pic>
        <p:nvPicPr>
          <p:cNvPr id="424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49800" y="4076700"/>
            <a:ext cx="35814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52100" y="4076700"/>
            <a:ext cx="16383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6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95900" y="4838700"/>
            <a:ext cx="177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7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414000" y="4749800"/>
            <a:ext cx="1511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4200" y="4089400"/>
            <a:ext cx="20574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429000" y="41275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0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928100" y="41402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429000" y="51435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839200" y="5118100"/>
            <a:ext cx="698500" cy="266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36" name="Group 436"/>
          <p:cNvGrpSpPr/>
          <p:nvPr/>
        </p:nvGrpSpPr>
        <p:grpSpPr>
          <a:xfrm>
            <a:off x="228600" y="6070600"/>
            <a:ext cx="7505700" cy="787400"/>
            <a:chOff x="0" y="0"/>
            <a:chExt cx="7505700" cy="787400"/>
          </a:xfrm>
        </p:grpSpPr>
        <p:sp>
          <p:nvSpPr>
            <p:cNvPr id="433" name="Shape 433"/>
            <p:cNvSpPr/>
            <p:nvPr/>
          </p:nvSpPr>
          <p:spPr>
            <a:xfrm>
              <a:off x="0" y="0"/>
              <a:ext cx="2387600" cy="787400"/>
            </a:xfrm>
            <a:prstGeom prst="roundRect">
              <a:avLst>
                <a:gd name="adj" fmla="val 50000"/>
              </a:avLst>
            </a:prstGeom>
            <a:solidFill>
              <a:srgbClr val="76D5C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Exemple:</a:t>
              </a:r>
            </a:p>
          </p:txBody>
        </p:sp>
        <p:sp>
          <p:nvSpPr>
            <p:cNvPr id="434" name="Shape 434"/>
            <p:cNvSpPr/>
            <p:nvPr/>
          </p:nvSpPr>
          <p:spPr>
            <a:xfrm>
              <a:off x="2570199" y="76200"/>
              <a:ext cx="203931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zéro de</a:t>
              </a:r>
            </a:p>
          </p:txBody>
        </p:sp>
        <p:pic>
          <p:nvPicPr>
            <p:cNvPr id="435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4762500" y="215900"/>
              <a:ext cx="27432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9" name="Group 439"/>
          <p:cNvGrpSpPr/>
          <p:nvPr/>
        </p:nvGrpSpPr>
        <p:grpSpPr>
          <a:xfrm>
            <a:off x="8128520" y="6019800"/>
            <a:ext cx="3072880" cy="965200"/>
            <a:chOff x="0" y="0"/>
            <a:chExt cx="3072879" cy="965200"/>
          </a:xfrm>
        </p:grpSpPr>
        <p:sp>
          <p:nvSpPr>
            <p:cNvPr id="437" name="Shape 437"/>
            <p:cNvSpPr/>
            <p:nvPr/>
          </p:nvSpPr>
          <p:spPr>
            <a:xfrm>
              <a:off x="0" y="152400"/>
              <a:ext cx="6000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</a:t>
              </a:r>
            </a:p>
          </p:txBody>
        </p:sp>
        <p:pic>
          <p:nvPicPr>
            <p:cNvPr id="438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863079" y="0"/>
              <a:ext cx="2209801" cy="965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40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430000" y="6070600"/>
            <a:ext cx="762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955800" y="7391400"/>
            <a:ext cx="4025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261100" y="7391400"/>
            <a:ext cx="2552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182100" y="7747000"/>
            <a:ext cx="22987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hape 444"/>
          <p:cNvSpPr/>
          <p:nvPr/>
        </p:nvSpPr>
        <p:spPr>
          <a:xfrm flipV="1">
            <a:off x="4140200" y="7586133"/>
            <a:ext cx="499534" cy="198967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9" grpId="18"/>
      <p:bldP build="whole" bldLvl="1" animBg="1" rev="0" advAuto="0" spid="426" grpId="11"/>
      <p:bldP build="whole" bldLvl="1" animBg="1" rev="0" advAuto="0" spid="429" grpId="5"/>
      <p:bldP build="whole" bldLvl="1" animBg="1" rev="0" advAuto="0" spid="423" grpId="3"/>
      <p:bldP build="whole" bldLvl="1" animBg="1" rev="0" advAuto="0" spid="444" grpId="22"/>
      <p:bldP build="whole" bldLvl="1" animBg="1" rev="0" advAuto="0" spid="443" grpId="23"/>
      <p:bldP build="whole" bldLvl="1" animBg="1" rev="0" advAuto="0" spid="425" grpId="9"/>
      <p:bldP build="whole" bldLvl="1" animBg="1" rev="0" advAuto="0" spid="436" grpId="15"/>
      <p:bldP build="whole" bldLvl="1" animBg="1" rev="0" advAuto="0" spid="402" grpId="12"/>
      <p:bldP build="whole" bldLvl="1" animBg="1" rev="0" advAuto="0" spid="441" grpId="20"/>
      <p:bldP build="whole" bldLvl="1" animBg="1" rev="0" advAuto="0" spid="430" grpId="8"/>
      <p:bldP build="whole" bldLvl="1" animBg="1" rev="0" advAuto="0" spid="442" grpId="21"/>
      <p:bldP build="whole" bldLvl="1" animBg="1" rev="0" advAuto="0" spid="440" grpId="19"/>
      <p:bldP build="whole" bldLvl="1" animBg="1" rev="0" advAuto="0" spid="432" grpId="13"/>
      <p:bldP build="whole" bldLvl="1" animBg="1" rev="0" advAuto="0" spid="416" grpId="1"/>
      <p:bldP build="whole" bldLvl="1" animBg="1" rev="0" advAuto="0" spid="431" grpId="10"/>
      <p:bldP build="whole" bldLvl="1" animBg="1" rev="0" advAuto="0" spid="427" grpId="14"/>
      <p:bldP build="whole" bldLvl="1" animBg="1" rev="0" advAuto="0" spid="428" grpId="4"/>
      <p:bldP build="whole" bldLvl="1" animBg="1" rev="0" advAuto="0" spid="419" grpId="2"/>
      <p:bldP build="whole" bldLvl="1" animBg="1" rev="0" advAuto="0" spid="439" grpId="16"/>
      <p:bldP build="whole" bldLvl="1" animBg="1" rev="0" advAuto="0" spid="424" grpId="6"/>
      <p:bldP build="whole" bldLvl="1" animBg="1" rev="0" advAuto="0" spid="405" grpId="7"/>
      <p:bldP build="whole" bldLvl="1" animBg="1" rev="0" advAuto="0" spid="413" grpId="17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8" name="Group 448"/>
          <p:cNvGrpSpPr/>
          <p:nvPr/>
        </p:nvGrpSpPr>
        <p:grpSpPr>
          <a:xfrm>
            <a:off x="2768600" y="4876800"/>
            <a:ext cx="6794500" cy="2959100"/>
            <a:chOff x="0" y="0"/>
            <a:chExt cx="6794500" cy="2959100"/>
          </a:xfrm>
        </p:grpSpPr>
        <p:sp>
          <p:nvSpPr>
            <p:cNvPr id="446" name="Shape 446"/>
            <p:cNvSpPr/>
            <p:nvPr/>
          </p:nvSpPr>
          <p:spPr>
            <a:xfrm>
              <a:off x="5943600" y="2400300"/>
              <a:ext cx="850900" cy="558800"/>
            </a:xfrm>
            <a:prstGeom prst="roundRect">
              <a:avLst>
                <a:gd name="adj" fmla="val 34091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7" name="Shape 447"/>
            <p:cNvSpPr/>
            <p:nvPr/>
          </p:nvSpPr>
          <p:spPr>
            <a:xfrm>
              <a:off x="0" y="0"/>
              <a:ext cx="723900" cy="558800"/>
            </a:xfrm>
            <a:prstGeom prst="roundRect">
              <a:avLst>
                <a:gd name="adj" fmla="val 34091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49" name="Shape 449"/>
          <p:cNvSpPr/>
          <p:nvPr>
            <p:ph type="body" idx="13"/>
          </p:nvPr>
        </p:nvSpPr>
        <p:spPr>
          <a:xfrm>
            <a:off x="2641600" y="279400"/>
            <a:ext cx="7734300" cy="10795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Zéros de fonctions quadratiques</a:t>
            </a:r>
          </a:p>
        </p:txBody>
      </p:sp>
      <p:grpSp>
        <p:nvGrpSpPr>
          <p:cNvPr id="452" name="Group 452"/>
          <p:cNvGrpSpPr/>
          <p:nvPr/>
        </p:nvGrpSpPr>
        <p:grpSpPr>
          <a:xfrm>
            <a:off x="312328" y="2743200"/>
            <a:ext cx="5923372" cy="622300"/>
            <a:chOff x="0" y="0"/>
            <a:chExt cx="5923371" cy="622300"/>
          </a:xfrm>
        </p:grpSpPr>
        <p:pic>
          <p:nvPicPr>
            <p:cNvPr id="450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221571" y="114300"/>
              <a:ext cx="17018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1" name="Shape 451"/>
            <p:cNvSpPr/>
            <p:nvPr/>
          </p:nvSpPr>
          <p:spPr>
            <a:xfrm>
              <a:off x="0" y="0"/>
              <a:ext cx="40404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ce trouvent en posant</a:t>
              </a:r>
            </a:p>
          </p:txBody>
        </p:sp>
      </p:grpSp>
      <p:grpSp>
        <p:nvGrpSpPr>
          <p:cNvPr id="455" name="Group 455"/>
          <p:cNvGrpSpPr/>
          <p:nvPr/>
        </p:nvGrpSpPr>
        <p:grpSpPr>
          <a:xfrm>
            <a:off x="599008" y="1905000"/>
            <a:ext cx="11275492" cy="622300"/>
            <a:chOff x="0" y="0"/>
            <a:chExt cx="11275491" cy="622300"/>
          </a:xfrm>
        </p:grpSpPr>
        <p:sp>
          <p:nvSpPr>
            <p:cNvPr id="453" name="Shape 453"/>
            <p:cNvSpPr/>
            <p:nvPr/>
          </p:nvSpPr>
          <p:spPr>
            <a:xfrm>
              <a:off x="0" y="0"/>
              <a:ext cx="7327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/>
              <a:r>
                <a:t>Les zéros d’une fonction quadratique </a:t>
              </a:r>
            </a:p>
          </p:txBody>
        </p:sp>
        <p:pic>
          <p:nvPicPr>
            <p:cNvPr id="454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313091" y="63500"/>
              <a:ext cx="39624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9" name="Group 459"/>
          <p:cNvGrpSpPr/>
          <p:nvPr/>
        </p:nvGrpSpPr>
        <p:grpSpPr>
          <a:xfrm>
            <a:off x="4869346" y="2717800"/>
            <a:ext cx="7322654" cy="1397000"/>
            <a:chOff x="0" y="0"/>
            <a:chExt cx="7322653" cy="1397000"/>
          </a:xfrm>
        </p:grpSpPr>
        <p:sp>
          <p:nvSpPr>
            <p:cNvPr id="456" name="Shape 456"/>
            <p:cNvSpPr/>
            <p:nvPr/>
          </p:nvSpPr>
          <p:spPr>
            <a:xfrm>
              <a:off x="1658714" y="0"/>
              <a:ext cx="212459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c’est-à-dire</a:t>
              </a:r>
            </a:p>
          </p:txBody>
        </p:sp>
        <p:sp>
          <p:nvSpPr>
            <p:cNvPr id="457" name="Shape 457"/>
            <p:cNvSpPr/>
            <p:nvPr/>
          </p:nvSpPr>
          <p:spPr>
            <a:xfrm>
              <a:off x="0" y="774700"/>
              <a:ext cx="27242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en isolant </a:t>
              </a:r>
              <a:r>
                <a:rPr i="1"/>
                <a:t>x.</a:t>
              </a:r>
            </a:p>
          </p:txBody>
        </p:sp>
        <p:pic>
          <p:nvPicPr>
            <p:cNvPr id="45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046053" y="38100"/>
              <a:ext cx="3276601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6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38300" y="4876800"/>
            <a:ext cx="32766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46800" y="4838700"/>
            <a:ext cx="37338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46800" y="5867400"/>
            <a:ext cx="3543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146800" y="7251700"/>
            <a:ext cx="42037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66" name="Group 466"/>
          <p:cNvGrpSpPr/>
          <p:nvPr/>
        </p:nvGrpSpPr>
        <p:grpSpPr>
          <a:xfrm>
            <a:off x="802208" y="6686550"/>
            <a:ext cx="3744392" cy="1143000"/>
            <a:chOff x="0" y="0"/>
            <a:chExt cx="3744391" cy="1143000"/>
          </a:xfrm>
        </p:grpSpPr>
        <p:sp>
          <p:nvSpPr>
            <p:cNvPr id="464" name="Shape 464"/>
            <p:cNvSpPr/>
            <p:nvPr/>
          </p:nvSpPr>
          <p:spPr>
            <a:xfrm>
              <a:off x="0" y="0"/>
              <a:ext cx="36703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/>
              <a:r>
                <a:t>Ce terme nous empêche d’isoler </a:t>
              </a:r>
            </a:p>
          </p:txBody>
        </p:sp>
        <p:pic>
          <p:nvPicPr>
            <p:cNvPr id="465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503091" y="76835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6" grpId="8"/>
      <p:bldP build="whole" bldLvl="1" animBg="1" rev="0" advAuto="0" spid="461" grpId="5"/>
      <p:bldP build="whole" bldLvl="1" animBg="1" rev="0" advAuto="0" spid="452" grpId="2"/>
      <p:bldP build="whole" bldLvl="1" animBg="1" rev="0" advAuto="0" spid="459" grpId="3"/>
      <p:bldP build="whole" bldLvl="1" animBg="1" rev="0" advAuto="0" spid="448" grpId="9"/>
      <p:bldP build="whole" bldLvl="1" animBg="1" rev="0" advAuto="0" spid="462" grpId="6"/>
      <p:bldP build="whole" bldLvl="1" animBg="1" rev="0" advAuto="0" spid="455" grpId="1"/>
      <p:bldP build="whole" bldLvl="1" animBg="1" rev="0" advAuto="0" spid="463" grpId="7"/>
      <p:bldP build="whole" bldLvl="1" animBg="1" rev="0" advAuto="0" spid="460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/>
          <p:nvPr/>
        </p:nvSpPr>
        <p:spPr>
          <a:xfrm>
            <a:off x="7734300" y="279400"/>
            <a:ext cx="723900" cy="1104900"/>
          </a:xfrm>
          <a:prstGeom prst="roundRect">
            <a:avLst>
              <a:gd name="adj" fmla="val 26316"/>
            </a:avLst>
          </a:prstGeom>
          <a:solidFill>
            <a:srgbClr val="B1DD8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9" name="Shape 469"/>
          <p:cNvSpPr/>
          <p:nvPr/>
        </p:nvSpPr>
        <p:spPr>
          <a:xfrm>
            <a:off x="6692900" y="444500"/>
            <a:ext cx="609600" cy="698500"/>
          </a:xfrm>
          <a:prstGeom prst="roundRect">
            <a:avLst>
              <a:gd name="adj" fmla="val 31250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0" name="Shape 470"/>
          <p:cNvSpPr/>
          <p:nvPr/>
        </p:nvSpPr>
        <p:spPr>
          <a:xfrm>
            <a:off x="863600" y="3822700"/>
            <a:ext cx="4622800" cy="4622800"/>
          </a:xfrm>
          <a:prstGeom prst="rect">
            <a:avLst/>
          </a:prstGeom>
          <a:solidFill>
            <a:srgbClr val="E392FE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1" name="Shape 471"/>
          <p:cNvSpPr/>
          <p:nvPr/>
        </p:nvSpPr>
        <p:spPr>
          <a:xfrm>
            <a:off x="5499100" y="3822700"/>
            <a:ext cx="21590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7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0" y="86995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613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475" name="Shape 475"/>
          <p:cNvSpPr/>
          <p:nvPr/>
        </p:nvSpPr>
        <p:spPr>
          <a:xfrm>
            <a:off x="2997200" y="457200"/>
            <a:ext cx="1828800" cy="774700"/>
          </a:xfrm>
          <a:prstGeom prst="roundRect">
            <a:avLst>
              <a:gd name="adj" fmla="val 2459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78" name="Group 478"/>
          <p:cNvGrpSpPr/>
          <p:nvPr/>
        </p:nvGrpSpPr>
        <p:grpSpPr>
          <a:xfrm>
            <a:off x="3429000" y="37070"/>
            <a:ext cx="1468967" cy="813831"/>
            <a:chOff x="0" y="0"/>
            <a:chExt cx="1468966" cy="813829"/>
          </a:xfrm>
        </p:grpSpPr>
        <p:sp>
          <p:nvSpPr>
            <p:cNvPr id="476" name="Shape 476"/>
            <p:cNvSpPr/>
            <p:nvPr/>
          </p:nvSpPr>
          <p:spPr>
            <a:xfrm>
              <a:off x="232833" y="-1"/>
              <a:ext cx="1236134" cy="45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8" fill="norm" stroke="1" extrusionOk="0">
                  <a:moveTo>
                    <a:pt x="0" y="16776"/>
                  </a:moveTo>
                  <a:cubicBezTo>
                    <a:pt x="0" y="16776"/>
                    <a:pt x="10677" y="-1022"/>
                    <a:pt x="13315" y="46"/>
                  </a:cubicBezTo>
                  <a:cubicBezTo>
                    <a:pt x="15364" y="876"/>
                    <a:pt x="21600" y="20578"/>
                    <a:pt x="21600" y="20578"/>
                  </a:cubicBezTo>
                </a:path>
              </a:pathLst>
            </a:custGeom>
            <a:noFill/>
            <a:ln w="25400" cap="flat">
              <a:solidFill>
                <a:srgbClr val="FF6251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77" name="Shape 477"/>
            <p:cNvSpPr/>
            <p:nvPr/>
          </p:nvSpPr>
          <p:spPr>
            <a:xfrm>
              <a:off x="0" y="420129"/>
              <a:ext cx="355600" cy="393701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7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22600" y="558800"/>
            <a:ext cx="2463800" cy="444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3" name="Group 483"/>
          <p:cNvGrpSpPr/>
          <p:nvPr/>
        </p:nvGrpSpPr>
        <p:grpSpPr>
          <a:xfrm>
            <a:off x="558378" y="1409700"/>
            <a:ext cx="11874922" cy="1244600"/>
            <a:chOff x="0" y="0"/>
            <a:chExt cx="11874921" cy="1244600"/>
          </a:xfrm>
        </p:grpSpPr>
        <p:sp>
          <p:nvSpPr>
            <p:cNvPr id="480" name="Shape 480"/>
            <p:cNvSpPr/>
            <p:nvPr/>
          </p:nvSpPr>
          <p:spPr>
            <a:xfrm>
              <a:off x="0" y="0"/>
              <a:ext cx="113969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aimerais bien trouver une manière de d’englober le terme</a:t>
              </a:r>
            </a:p>
          </p:txBody>
        </p:sp>
        <p:pic>
          <p:nvPicPr>
            <p:cNvPr id="481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443121" y="152400"/>
              <a:ext cx="4318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82" name="Shape 482"/>
            <p:cNvSpPr/>
            <p:nvPr/>
          </p:nvSpPr>
          <p:spPr>
            <a:xfrm>
              <a:off x="4731618" y="622300"/>
              <a:ext cx="26195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dans un carré</a:t>
              </a:r>
            </a:p>
          </p:txBody>
        </p:sp>
      </p:grpSp>
      <p:pic>
        <p:nvPicPr>
          <p:cNvPr id="484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78600" y="8674100"/>
            <a:ext cx="254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51500" y="304800"/>
            <a:ext cx="38481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3" grpId="2"/>
      <p:bldP build="whole" bldLvl="1" animBg="1" rev="0" advAuto="0" spid="475" grpId="1"/>
      <p:bldP build="whole" bldLvl="1" animBg="1" rev="0" advAuto="0" spid="470" grpId="5"/>
      <p:bldP build="whole" bldLvl="1" animBg="1" rev="0" advAuto="0" spid="472" grpId="6"/>
      <p:bldP build="whole" bldLvl="1" animBg="1" rev="0" advAuto="0" spid="469" grpId="8"/>
      <p:bldP build="whole" bldLvl="1" animBg="1" rev="0" advAuto="0" spid="474" grpId="10"/>
      <p:bldP build="whole" bldLvl="1" animBg="1" rev="0" advAuto="0" spid="468" grpId="12"/>
      <p:bldP build="whole" bldLvl="1" animBg="1" rev="0" advAuto="0" spid="473" grpId="7"/>
      <p:bldP build="whole" bldLvl="1" animBg="1" rev="0" advAuto="0" spid="485" grpId="4"/>
      <p:bldP build="whole" bldLvl="1" animBg="1" rev="0" advAuto="0" spid="484" grpId="11"/>
      <p:bldP build="whole" bldLvl="1" animBg="1" rev="0" advAuto="0" spid="471" grpId="9"/>
      <p:bldP build="whole" bldLvl="1" animBg="1" rev="0" advAuto="0" spid="478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hape 487"/>
          <p:cNvSpPr/>
          <p:nvPr/>
        </p:nvSpPr>
        <p:spPr>
          <a:xfrm>
            <a:off x="863600" y="3822700"/>
            <a:ext cx="4622800" cy="4622800"/>
          </a:xfrm>
          <a:prstGeom prst="rect">
            <a:avLst/>
          </a:prstGeom>
          <a:solidFill>
            <a:srgbClr val="E392FE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8" name="Shape 488"/>
          <p:cNvSpPr/>
          <p:nvPr/>
        </p:nvSpPr>
        <p:spPr>
          <a:xfrm>
            <a:off x="5499100" y="3822700"/>
            <a:ext cx="21590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8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0" y="86995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613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2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78600" y="8724900"/>
            <a:ext cx="2540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493" name="Shape 493"/>
          <p:cNvSpPr/>
          <p:nvPr/>
        </p:nvSpPr>
        <p:spPr>
          <a:xfrm>
            <a:off x="5499100" y="38227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94" name="Shape 494"/>
          <p:cNvSpPr/>
          <p:nvPr/>
        </p:nvSpPr>
        <p:spPr>
          <a:xfrm>
            <a:off x="6578600" y="38227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95" name="Shape 495"/>
          <p:cNvSpPr/>
          <p:nvPr/>
        </p:nvSpPr>
        <p:spPr>
          <a:xfrm>
            <a:off x="7734300" y="279400"/>
            <a:ext cx="723900" cy="1104900"/>
          </a:xfrm>
          <a:prstGeom prst="roundRect">
            <a:avLst>
              <a:gd name="adj" fmla="val 26316"/>
            </a:avLst>
          </a:prstGeom>
          <a:solidFill>
            <a:srgbClr val="B1DD8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96" name="Shape 496"/>
          <p:cNvSpPr/>
          <p:nvPr/>
        </p:nvSpPr>
        <p:spPr>
          <a:xfrm>
            <a:off x="6692900" y="444500"/>
            <a:ext cx="609600" cy="698500"/>
          </a:xfrm>
          <a:prstGeom prst="roundRect">
            <a:avLst>
              <a:gd name="adj" fmla="val 31250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97" name="Shape 497"/>
          <p:cNvSpPr/>
          <p:nvPr/>
        </p:nvSpPr>
        <p:spPr>
          <a:xfrm>
            <a:off x="2997200" y="457200"/>
            <a:ext cx="1828800" cy="774700"/>
          </a:xfrm>
          <a:prstGeom prst="roundRect">
            <a:avLst>
              <a:gd name="adj" fmla="val 2459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500" name="Group 500"/>
          <p:cNvGrpSpPr/>
          <p:nvPr/>
        </p:nvGrpSpPr>
        <p:grpSpPr>
          <a:xfrm>
            <a:off x="3429000" y="37070"/>
            <a:ext cx="1468967" cy="813831"/>
            <a:chOff x="0" y="0"/>
            <a:chExt cx="1468966" cy="813829"/>
          </a:xfrm>
        </p:grpSpPr>
        <p:sp>
          <p:nvSpPr>
            <p:cNvPr id="498" name="Shape 498"/>
            <p:cNvSpPr/>
            <p:nvPr/>
          </p:nvSpPr>
          <p:spPr>
            <a:xfrm>
              <a:off x="232833" y="-1"/>
              <a:ext cx="1236134" cy="45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8" fill="norm" stroke="1" extrusionOk="0">
                  <a:moveTo>
                    <a:pt x="0" y="16776"/>
                  </a:moveTo>
                  <a:cubicBezTo>
                    <a:pt x="0" y="16776"/>
                    <a:pt x="10677" y="-1022"/>
                    <a:pt x="13315" y="46"/>
                  </a:cubicBezTo>
                  <a:cubicBezTo>
                    <a:pt x="15364" y="876"/>
                    <a:pt x="21600" y="20578"/>
                    <a:pt x="21600" y="20578"/>
                  </a:cubicBezTo>
                </a:path>
              </a:pathLst>
            </a:custGeom>
            <a:noFill/>
            <a:ln w="25400" cap="flat">
              <a:solidFill>
                <a:srgbClr val="FF6251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99" name="Shape 499"/>
            <p:cNvSpPr/>
            <p:nvPr/>
          </p:nvSpPr>
          <p:spPr>
            <a:xfrm>
              <a:off x="0" y="420129"/>
              <a:ext cx="355600" cy="393701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0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22600" y="5588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500" y="304800"/>
            <a:ext cx="3848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53100" y="8648700"/>
            <a:ext cx="4826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073900" y="8648700"/>
            <a:ext cx="482600" cy="952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xit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4" grpId="6"/>
      <p:bldP build="whole" bldLvl="1" animBg="1" rev="0" advAuto="0" spid="493" grpId="2"/>
      <p:bldP build="whole" bldLvl="1" animBg="1" rev="0" advAuto="0" spid="494" grpId="3"/>
      <p:bldP build="whole" bldLvl="1" animBg="1" rev="0" advAuto="0" spid="488" grpId="1"/>
      <p:bldP build="whole" bldLvl="1" animBg="1" rev="0" advAuto="0" spid="492" grpId="4"/>
      <p:bldP build="whole" bldLvl="1" animBg="1" rev="0" advAuto="0" spid="503" gr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/>
          <p:nvPr/>
        </p:nvSpPr>
        <p:spPr>
          <a:xfrm>
            <a:off x="7569200" y="1955800"/>
            <a:ext cx="3073400" cy="1143000"/>
          </a:xfrm>
          <a:prstGeom prst="roundRect">
            <a:avLst>
              <a:gd name="adj" fmla="val 16667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509" name="Group 509"/>
          <p:cNvGrpSpPr/>
          <p:nvPr/>
        </p:nvGrpSpPr>
        <p:grpSpPr>
          <a:xfrm>
            <a:off x="9677400" y="609600"/>
            <a:ext cx="2197100" cy="1270000"/>
            <a:chOff x="0" y="0"/>
            <a:chExt cx="2197100" cy="1270000"/>
          </a:xfrm>
        </p:grpSpPr>
        <p:sp>
          <p:nvSpPr>
            <p:cNvPr id="507" name="Shape 507"/>
            <p:cNvSpPr/>
            <p:nvPr/>
          </p:nvSpPr>
          <p:spPr>
            <a:xfrm>
              <a:off x="0" y="0"/>
              <a:ext cx="838200" cy="1270000"/>
            </a:xfrm>
            <a:prstGeom prst="roundRect">
              <a:avLst>
                <a:gd name="adj" fmla="val 22727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8" name="Shape 508"/>
            <p:cNvSpPr/>
            <p:nvPr/>
          </p:nvSpPr>
          <p:spPr>
            <a:xfrm>
              <a:off x="1358900" y="0"/>
              <a:ext cx="838200" cy="1270000"/>
            </a:xfrm>
            <a:prstGeom prst="roundRect">
              <a:avLst>
                <a:gd name="adj" fmla="val 22727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10" name="Shape 510"/>
          <p:cNvSpPr/>
          <p:nvPr/>
        </p:nvSpPr>
        <p:spPr>
          <a:xfrm>
            <a:off x="977900" y="3822700"/>
            <a:ext cx="4622800" cy="4622800"/>
          </a:xfrm>
          <a:prstGeom prst="rect">
            <a:avLst/>
          </a:prstGeom>
          <a:solidFill>
            <a:srgbClr val="E392FE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1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9300" y="86995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3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48500" y="6134100"/>
            <a:ext cx="2413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514" name="Shape 514"/>
          <p:cNvSpPr/>
          <p:nvPr/>
        </p:nvSpPr>
        <p:spPr>
          <a:xfrm>
            <a:off x="5613400" y="38227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15" name="Shape 515"/>
          <p:cNvSpPr/>
          <p:nvPr/>
        </p:nvSpPr>
        <p:spPr>
          <a:xfrm rot="16200000">
            <a:off x="2755900" y="977900"/>
            <a:ext cx="1079500" cy="4622800"/>
          </a:xfrm>
          <a:prstGeom prst="rect">
            <a:avLst/>
          </a:prstGeom>
          <a:solidFill>
            <a:srgbClr val="B1DD8C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16" name="Shape 516"/>
          <p:cNvSpPr/>
          <p:nvPr/>
        </p:nvSpPr>
        <p:spPr>
          <a:xfrm>
            <a:off x="4864100" y="101600"/>
            <a:ext cx="723900" cy="1104900"/>
          </a:xfrm>
          <a:prstGeom prst="roundRect">
            <a:avLst>
              <a:gd name="adj" fmla="val 26316"/>
            </a:avLst>
          </a:prstGeom>
          <a:solidFill>
            <a:srgbClr val="B1DD8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17" name="Shape 517"/>
          <p:cNvSpPr/>
          <p:nvPr/>
        </p:nvSpPr>
        <p:spPr>
          <a:xfrm>
            <a:off x="3822700" y="266700"/>
            <a:ext cx="609600" cy="698500"/>
          </a:xfrm>
          <a:prstGeom prst="roundRect">
            <a:avLst>
              <a:gd name="adj" fmla="val 31250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1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3810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81300" y="127000"/>
            <a:ext cx="3848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67400" y="8648700"/>
            <a:ext cx="4826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7000" y="2730500"/>
            <a:ext cx="4826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522" name="Shape 522"/>
          <p:cNvSpPr/>
          <p:nvPr/>
        </p:nvSpPr>
        <p:spPr>
          <a:xfrm rot="16200000">
            <a:off x="5613400" y="2743200"/>
            <a:ext cx="1079500" cy="1079500"/>
          </a:xfrm>
          <a:prstGeom prst="rect">
            <a:avLst/>
          </a:prstGeom>
          <a:solidFill>
            <a:srgbClr val="FF4013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2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413500" y="685800"/>
            <a:ext cx="65278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502400" y="1981200"/>
            <a:ext cx="6311900" cy="11176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hape 525"/>
          <p:cNvSpPr/>
          <p:nvPr/>
        </p:nvSpPr>
        <p:spPr>
          <a:xfrm>
            <a:off x="977900" y="2743200"/>
            <a:ext cx="5715000" cy="5702300"/>
          </a:xfrm>
          <a:prstGeom prst="rect">
            <a:avLst/>
          </a:prstGeom>
          <a:solidFill>
            <a:srgbClr val="53D5FD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52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42200" y="3848100"/>
            <a:ext cx="4953000" cy="1206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4" grpId="4"/>
      <p:bldP build="whole" bldLvl="1" animBg="1" rev="0" advAuto="0" spid="509" grpId="3"/>
      <p:bldP build="whole" bldLvl="1" animBg="1" rev="0" advAuto="0" spid="522" grpId="1"/>
      <p:bldP build="whole" bldLvl="1" animBg="1" rev="0" advAuto="0" spid="526" grpId="7"/>
      <p:bldP build="whole" bldLvl="1" animBg="1" rev="0" advAuto="0" spid="523" grpId="2"/>
      <p:bldP build="whole" bldLvl="1" animBg="1" rev="0" advAuto="0" spid="506" grpId="5"/>
      <p:bldP build="whole" bldLvl="1" animBg="1" rev="0" advAuto="0" spid="525" grpId="6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