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aux angles arrondis"/>
          <p:cNvSpPr/>
          <p:nvPr>
            <p:ph type="body" sz="quarter" idx="21"/>
          </p:nvPr>
        </p:nvSpPr>
        <p:spPr>
          <a:xfrm>
            <a:off x="5067300" y="61849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3" name="Rectangle aux angles arrondis"/>
          <p:cNvSpPr/>
          <p:nvPr>
            <p:ph type="body" sz="half" idx="22"/>
          </p:nvPr>
        </p:nvSpPr>
        <p:spPr>
          <a:xfrm>
            <a:off x="1320800" y="29083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76D5C3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jourd’hui nous avons vu"/>
          <p:cNvSpPr/>
          <p:nvPr>
            <p:ph type="body" sz="quarter" idx="21"/>
          </p:nvPr>
        </p:nvSpPr>
        <p:spPr>
          <a:xfrm>
            <a:off x="2794000" y="215900"/>
            <a:ext cx="7416800" cy="1104900"/>
          </a:xfrm>
          <a:prstGeom prst="roundRect">
            <a:avLst>
              <a:gd name="adj" fmla="val 45594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 nous avons vu</a:t>
            </a:r>
          </a:p>
        </p:txBody>
      </p:sp>
      <p:sp>
        <p:nvSpPr>
          <p:cNvPr id="102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aux angles arrondis"/>
          <p:cNvSpPr/>
          <p:nvPr>
            <p:ph type="body" sz="quarter" idx="21"/>
          </p:nvPr>
        </p:nvSpPr>
        <p:spPr>
          <a:xfrm>
            <a:off x="5067300" y="68072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19" name="Rectangle aux angles arrondis"/>
          <p:cNvSpPr/>
          <p:nvPr>
            <p:ph type="body" sz="half" idx="22"/>
          </p:nvPr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2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u dernier cours, nous avons vu"/>
          <p:cNvSpPr/>
          <p:nvPr>
            <p:ph type="body" sz="quarter" idx="21"/>
          </p:nvPr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 dernier cours, nous avons vu</a:t>
            </a:r>
          </a:p>
        </p:txBody>
      </p:sp>
      <p:sp>
        <p:nvSpPr>
          <p:cNvPr id="128" name="item…"/>
          <p:cNvSpPr txBox="1"/>
          <p:nvPr>
            <p:ph type="body" sz="half" idx="22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2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ujourd’hui, nous allons voir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Aujourd’hui, nous allons voir</a:t>
            </a:r>
          </a:p>
        </p:txBody>
      </p:sp>
      <p:sp>
        <p:nvSpPr>
          <p:cNvPr id="137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13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aites les exercices suivants"/>
          <p:cNvSpPr/>
          <p:nvPr>
            <p:ph type="body" sz="quarter" idx="21"/>
          </p:nvPr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1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aux angles arrondis"/>
          <p:cNvSpPr/>
          <p:nvPr>
            <p:ph type="body" sz="quarter" idx="21"/>
          </p:nvPr>
        </p:nvSpPr>
        <p:spPr>
          <a:xfrm>
            <a:off x="3962400" y="165100"/>
            <a:ext cx="50800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162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1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1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1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19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jourd’hui, nous avons vu"/>
          <p:cNvSpPr/>
          <p:nvPr>
            <p:ph type="body" sz="quarter" idx="21"/>
          </p:nvPr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Aujourd’hui, nous avons vu</a:t>
            </a:r>
          </a:p>
        </p:txBody>
      </p:sp>
      <p:sp>
        <p:nvSpPr>
          <p:cNvPr id="202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evoir:"/>
          <p:cNvSpPr/>
          <p:nvPr>
            <p:ph type="body" sz="quarter" idx="21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211" name="p.  , #"/>
          <p:cNvSpPr txBox="1"/>
          <p:nvPr>
            <p:ph type="body" sz="quarter" idx="22"/>
          </p:nvPr>
        </p:nvSpPr>
        <p:spPr>
          <a:xfrm>
            <a:off x="6666979" y="4178300"/>
            <a:ext cx="12117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, #</a:t>
            </a:r>
          </a:p>
        </p:txBody>
      </p:sp>
      <p:sp>
        <p:nvSpPr>
          <p:cNvPr id="2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UIZ"/>
          <p:cNvSpPr/>
          <p:nvPr>
            <p:ph type="body" sz="quarter" idx="21"/>
          </p:nvPr>
        </p:nvSpPr>
        <p:spPr>
          <a:xfrm>
            <a:off x="53086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FFF76B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22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evoir:"/>
          <p:cNvSpPr/>
          <p:nvPr/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Devoir:</a:t>
            </a:r>
          </a:p>
        </p:txBody>
      </p:sp>
      <p:sp>
        <p:nvSpPr>
          <p:cNvPr id="228" name="p.  #"/>
          <p:cNvSpPr txBox="1"/>
          <p:nvPr>
            <p:ph type="body" sz="quarter" idx="21"/>
          </p:nvPr>
        </p:nvSpPr>
        <p:spPr>
          <a:xfrm>
            <a:off x="6781279" y="4178300"/>
            <a:ext cx="9831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#</a:t>
            </a:r>
          </a:p>
        </p:txBody>
      </p:sp>
      <p:sp>
        <p:nvSpPr>
          <p:cNvPr id="22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4D7FD2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3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aites les exercices suivants"/>
          <p:cNvSpPr/>
          <p:nvPr/>
        </p:nvSpPr>
        <p:spPr>
          <a:xfrm>
            <a:off x="2794000" y="215900"/>
            <a:ext cx="7607300" cy="1104900"/>
          </a:xfrm>
          <a:prstGeom prst="roundRect">
            <a:avLst>
              <a:gd name="adj" fmla="val 45594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3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aux angles arrondis"/>
          <p:cNvSpPr/>
          <p:nvPr>
            <p:ph type="body" sz="quarter" idx="21"/>
          </p:nvPr>
        </p:nvSpPr>
        <p:spPr>
          <a:xfrm>
            <a:off x="3962400" y="330200"/>
            <a:ext cx="5080000" cy="1079500"/>
          </a:xfrm>
          <a:prstGeom prst="roundRect">
            <a:avLst>
              <a:gd name="adj" fmla="val 50000"/>
            </a:avLst>
          </a:prstGeom>
          <a:solidFill>
            <a:srgbClr val="6995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Quiz"/>
          <p:cNvSpPr/>
          <p:nvPr>
            <p:ph type="body" sz="quarter" idx="21"/>
          </p:nvPr>
        </p:nvSpPr>
        <p:spPr>
          <a:xfrm>
            <a:off x="5130800" y="419100"/>
            <a:ext cx="2743200" cy="1079500"/>
          </a:xfrm>
          <a:prstGeom prst="roundRect">
            <a:avLst>
              <a:gd name="adj" fmla="val 50000"/>
            </a:avLst>
          </a:prstGeom>
          <a:solidFill>
            <a:srgbClr val="E32400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6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69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 dernier cours nous avons vus"/>
          <p:cNvSpPr/>
          <p:nvPr/>
        </p:nvSpPr>
        <p:spPr>
          <a:xfrm>
            <a:off x="2794000" y="215900"/>
            <a:ext cx="7607300" cy="1104900"/>
          </a:xfrm>
          <a:prstGeom prst="roundRect">
            <a:avLst>
              <a:gd name="adj" fmla="val 45594"/>
            </a:avLst>
          </a:pr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 dernier cours nous avons vus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685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066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447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828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209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590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2971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352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31" Type="http://schemas.openxmlformats.org/officeDocument/2006/relationships/image" Target="../media/image8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Relationship Id="rId32" Type="http://schemas.openxmlformats.org/officeDocument/2006/relationships/image" Target="../media/image17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48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19.png"/><Relationship Id="rId20" Type="http://schemas.openxmlformats.org/officeDocument/2006/relationships/image" Target="../media/image120.png"/><Relationship Id="rId21" Type="http://schemas.openxmlformats.org/officeDocument/2006/relationships/image" Target="../media/image132.png"/><Relationship Id="rId22" Type="http://schemas.openxmlformats.org/officeDocument/2006/relationships/image" Target="../media/image48.png"/><Relationship Id="rId23" Type="http://schemas.openxmlformats.org/officeDocument/2006/relationships/image" Target="../media/image185.png"/><Relationship Id="rId24" Type="http://schemas.openxmlformats.org/officeDocument/2006/relationships/image" Target="../media/image186.png"/><Relationship Id="rId25" Type="http://schemas.openxmlformats.org/officeDocument/2006/relationships/image" Target="../media/image187.png"/><Relationship Id="rId26" Type="http://schemas.openxmlformats.org/officeDocument/2006/relationships/image" Target="../media/image175.png"/><Relationship Id="rId27" Type="http://schemas.openxmlformats.org/officeDocument/2006/relationships/image" Target="../media/image178.png"/><Relationship Id="rId28" Type="http://schemas.openxmlformats.org/officeDocument/2006/relationships/image" Target="../media/image176.png"/><Relationship Id="rId29" Type="http://schemas.openxmlformats.org/officeDocument/2006/relationships/image" Target="../media/image177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9.png"/><Relationship Id="rId33" Type="http://schemas.openxmlformats.org/officeDocument/2006/relationships/image" Target="../media/image198.png"/><Relationship Id="rId34" Type="http://schemas.openxmlformats.org/officeDocument/2006/relationships/image" Target="../media/image19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ours 3"/>
          <p:cNvSpPr/>
          <p:nvPr>
            <p:ph type="body" idx="21"/>
          </p:nvPr>
        </p:nvSpPr>
        <p:spPr>
          <a:prstGeom prst="roundRect">
            <a:avLst>
              <a:gd name="adj" fmla="val 41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Cours 3</a:t>
            </a:r>
          </a:p>
        </p:txBody>
      </p:sp>
      <p:sp>
        <p:nvSpPr>
          <p:cNvPr id="239" name="1.3 Limite"/>
          <p:cNvSpPr/>
          <p:nvPr>
            <p:ph type="body" idx="22"/>
          </p:nvPr>
        </p:nvSpPr>
        <p:spPr>
          <a:xfrm>
            <a:off x="1308100" y="2222500"/>
            <a:ext cx="10375900" cy="3340100"/>
          </a:xfrm>
          <a:prstGeom prst="roundRect">
            <a:avLst>
              <a:gd name="adj" fmla="val 31432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1.3 Limite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Exemple:"/>
          <p:cNvSpPr/>
          <p:nvPr>
            <p:ph type="body" idx="21"/>
          </p:nvPr>
        </p:nvSpPr>
        <p:spPr>
          <a:xfrm>
            <a:off x="76200" y="1638300"/>
            <a:ext cx="2387600" cy="7874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471" name="Pour qu’une limite existe, il faut que la limite à gauche et la limite à droite soit égale."/>
          <p:cNvSpPr txBox="1"/>
          <p:nvPr/>
        </p:nvSpPr>
        <p:spPr>
          <a:xfrm>
            <a:off x="294208" y="234950"/>
            <a:ext cx="124714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Pour qu’une limite existe, il faut que la limite à gauche et la limite à droite soit égale.</a:t>
            </a:r>
          </a:p>
        </p:txBody>
      </p:sp>
      <p:pic>
        <p:nvPicPr>
          <p:cNvPr id="47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965200"/>
            <a:ext cx="45466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dr.pdf" descr="d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4404" y="3673374"/>
            <a:ext cx="9479096" cy="5715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6" name="Grouper"/>
          <p:cNvGrpSpPr/>
          <p:nvPr/>
        </p:nvGrpSpPr>
        <p:grpSpPr>
          <a:xfrm>
            <a:off x="5952046" y="6544748"/>
            <a:ext cx="831873" cy="855168"/>
            <a:chOff x="0" y="12695"/>
            <a:chExt cx="831871" cy="855166"/>
          </a:xfrm>
        </p:grpSpPr>
        <p:sp>
          <p:nvSpPr>
            <p:cNvPr id="474" name="Ligne"/>
            <p:cNvSpPr/>
            <p:nvPr/>
          </p:nvSpPr>
          <p:spPr>
            <a:xfrm>
              <a:off x="831868" y="46562"/>
              <a:ext cx="4" cy="82130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gne"/>
            <p:cNvSpPr/>
            <p:nvPr/>
          </p:nvSpPr>
          <p:spPr>
            <a:xfrm flipV="1">
              <a:off x="-1" y="12695"/>
              <a:ext cx="821301" cy="4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79" name="Grouper"/>
          <p:cNvGrpSpPr/>
          <p:nvPr/>
        </p:nvGrpSpPr>
        <p:grpSpPr>
          <a:xfrm>
            <a:off x="5852993" y="6692900"/>
            <a:ext cx="776408" cy="711199"/>
            <a:chOff x="0" y="0"/>
            <a:chExt cx="776406" cy="711198"/>
          </a:xfrm>
        </p:grpSpPr>
        <p:sp>
          <p:nvSpPr>
            <p:cNvPr id="477" name="Ligne"/>
            <p:cNvSpPr/>
            <p:nvPr/>
          </p:nvSpPr>
          <p:spPr>
            <a:xfrm flipH="1">
              <a:off x="776405" y="0"/>
              <a:ext cx="2" cy="71119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gne"/>
            <p:cNvSpPr/>
            <p:nvPr/>
          </p:nvSpPr>
          <p:spPr>
            <a:xfrm>
              <a:off x="-1" y="12698"/>
              <a:ext cx="711200" cy="2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2" name="Grouper"/>
          <p:cNvGrpSpPr/>
          <p:nvPr/>
        </p:nvGrpSpPr>
        <p:grpSpPr>
          <a:xfrm>
            <a:off x="5854332" y="6832851"/>
            <a:ext cx="621704" cy="571506"/>
            <a:chOff x="0" y="25284"/>
            <a:chExt cx="621702" cy="571505"/>
          </a:xfrm>
        </p:grpSpPr>
        <p:sp>
          <p:nvSpPr>
            <p:cNvPr id="480" name="Ligne"/>
            <p:cNvSpPr/>
            <p:nvPr/>
          </p:nvSpPr>
          <p:spPr>
            <a:xfrm>
              <a:off x="621702" y="37486"/>
              <a:ext cx="1" cy="559304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gne"/>
            <p:cNvSpPr/>
            <p:nvPr/>
          </p:nvSpPr>
          <p:spPr>
            <a:xfrm flipV="1">
              <a:off x="-1" y="25284"/>
              <a:ext cx="559305" cy="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5" name="Grouper"/>
          <p:cNvGrpSpPr/>
          <p:nvPr/>
        </p:nvGrpSpPr>
        <p:grpSpPr>
          <a:xfrm>
            <a:off x="5805001" y="5410199"/>
            <a:ext cx="1268899" cy="1989701"/>
            <a:chOff x="0" y="8251"/>
            <a:chExt cx="1268897" cy="1989699"/>
          </a:xfrm>
        </p:grpSpPr>
        <p:sp>
          <p:nvSpPr>
            <p:cNvPr id="483" name="Ligne"/>
            <p:cNvSpPr/>
            <p:nvPr/>
          </p:nvSpPr>
          <p:spPr>
            <a:xfrm flipH="1">
              <a:off x="1268896" y="8251"/>
              <a:ext cx="2" cy="1989701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gne"/>
            <p:cNvSpPr/>
            <p:nvPr/>
          </p:nvSpPr>
          <p:spPr>
            <a:xfrm flipV="1">
              <a:off x="0" y="23076"/>
              <a:ext cx="1218103" cy="1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8" name="Grouper"/>
          <p:cNvGrpSpPr/>
          <p:nvPr/>
        </p:nvGrpSpPr>
        <p:grpSpPr>
          <a:xfrm>
            <a:off x="5841998" y="5537183"/>
            <a:ext cx="1097700" cy="1866931"/>
            <a:chOff x="0" y="11195"/>
            <a:chExt cx="1097698" cy="1866930"/>
          </a:xfrm>
        </p:grpSpPr>
        <p:sp>
          <p:nvSpPr>
            <p:cNvPr id="486" name="Ligne"/>
            <p:cNvSpPr/>
            <p:nvPr/>
          </p:nvSpPr>
          <p:spPr>
            <a:xfrm>
              <a:off x="1097697" y="11195"/>
              <a:ext cx="2" cy="1866931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gne"/>
            <p:cNvSpPr/>
            <p:nvPr/>
          </p:nvSpPr>
          <p:spPr>
            <a:xfrm flipV="1">
              <a:off x="0" y="22748"/>
              <a:ext cx="1078405" cy="4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91" name="Grouper"/>
          <p:cNvGrpSpPr/>
          <p:nvPr/>
        </p:nvGrpSpPr>
        <p:grpSpPr>
          <a:xfrm>
            <a:off x="5829238" y="5656524"/>
            <a:ext cx="1028763" cy="1748080"/>
            <a:chOff x="0" y="35664"/>
            <a:chExt cx="1028761" cy="1748078"/>
          </a:xfrm>
        </p:grpSpPr>
        <p:sp>
          <p:nvSpPr>
            <p:cNvPr id="489" name="Ligne"/>
            <p:cNvSpPr/>
            <p:nvPr/>
          </p:nvSpPr>
          <p:spPr>
            <a:xfrm flipH="1">
              <a:off x="1028647" y="43340"/>
              <a:ext cx="115" cy="1740404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gne"/>
            <p:cNvSpPr/>
            <p:nvPr/>
          </p:nvSpPr>
          <p:spPr>
            <a:xfrm flipV="1">
              <a:off x="-1" y="35664"/>
              <a:ext cx="964229" cy="2"/>
            </a:xfrm>
            <a:prstGeom prst="line">
              <a:avLst/>
            </a:prstGeom>
            <a:noFill/>
            <a:ln w="25400" cap="flat">
              <a:solidFill>
                <a:srgbClr val="BE38F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492" name="Ligne"/>
          <p:cNvSpPr/>
          <p:nvPr/>
        </p:nvSpPr>
        <p:spPr>
          <a:xfrm flipH="1" flipV="1">
            <a:off x="5905499" y="7734300"/>
            <a:ext cx="859927" cy="1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3" name="Ligne"/>
          <p:cNvSpPr/>
          <p:nvPr/>
        </p:nvSpPr>
        <p:spPr>
          <a:xfrm>
            <a:off x="6845300" y="7732463"/>
            <a:ext cx="859927" cy="1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4" name="Ligne"/>
          <p:cNvSpPr/>
          <p:nvPr/>
        </p:nvSpPr>
        <p:spPr>
          <a:xfrm flipV="1">
            <a:off x="5560763" y="4800599"/>
            <a:ext cx="1" cy="859927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5" name="Ligne"/>
          <p:cNvSpPr/>
          <p:nvPr/>
        </p:nvSpPr>
        <p:spPr>
          <a:xfrm flipH="1">
            <a:off x="5560763" y="6527800"/>
            <a:ext cx="1" cy="859927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9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" y="4737100"/>
            <a:ext cx="27813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100" y="6578600"/>
            <a:ext cx="27813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04400" y="2400300"/>
            <a:ext cx="25527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donc ici"/>
          <p:cNvSpPr txBox="1"/>
          <p:nvPr/>
        </p:nvSpPr>
        <p:spPr>
          <a:xfrm>
            <a:off x="7713277" y="2400300"/>
            <a:ext cx="155756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donc ici</a:t>
            </a:r>
          </a:p>
        </p:txBody>
      </p:sp>
      <p:pic>
        <p:nvPicPr>
          <p:cNvPr id="500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5400" y="5842000"/>
            <a:ext cx="3175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82800" y="2159000"/>
            <a:ext cx="4406900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5"/>
      <p:bldP build="whole" bldLvl="1" animBg="1" rev="0" advAuto="0" spid="473" grpId="4"/>
      <p:bldP build="whole" bldLvl="1" animBg="1" rev="0" advAuto="0" spid="491" grpId="13"/>
      <p:bldP build="whole" bldLvl="1" animBg="1" rev="0" advAuto="0" spid="493" grpId="14"/>
      <p:bldP build="whole" bldLvl="1" animBg="1" rev="0" advAuto="0" spid="470" grpId="2"/>
      <p:bldP build="whole" bldLvl="1" animBg="1" rev="0" advAuto="0" spid="494" grpId="15"/>
      <p:bldP build="whole" bldLvl="1" animBg="1" rev="0" advAuto="0" spid="472" grpId="1"/>
      <p:bldP build="whole" bldLvl="1" animBg="1" rev="0" advAuto="0" spid="498" grpId="19"/>
      <p:bldP build="whole" bldLvl="1" animBg="1" rev="0" advAuto="0" spid="485" grpId="11"/>
      <p:bldP build="whole" bldLvl="1" animBg="1" rev="0" advAuto="0" spid="492" grpId="8"/>
      <p:bldP build="whole" bldLvl="1" animBg="1" rev="0" advAuto="0" spid="500" grpId="17"/>
      <p:bldP build="whole" bldLvl="1" animBg="1" rev="0" advAuto="0" spid="499" grpId="18"/>
      <p:bldP build="whole" bldLvl="1" animBg="1" rev="0" advAuto="0" spid="476" grpId="7"/>
      <p:bldP build="whole" bldLvl="1" animBg="1" rev="0" advAuto="0" spid="496" grpId="10"/>
      <p:bldP build="whole" bldLvl="1" animBg="1" rev="0" advAuto="0" spid="488" grpId="12"/>
      <p:bldP build="whole" bldLvl="1" animBg="1" rev="0" advAuto="0" spid="479" grpId="6"/>
      <p:bldP build="whole" bldLvl="1" animBg="1" rev="0" advAuto="0" spid="497" grpId="16"/>
      <p:bldP build="whole" bldLvl="1" animBg="1" rev="0" advAuto="0" spid="501" grpId="3"/>
      <p:bldP build="whole" bldLvl="1" animBg="1" rev="0" advAuto="0" spid="495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grpSp>
        <p:nvGrpSpPr>
          <p:cNvPr id="507" name="Grouper"/>
          <p:cNvGrpSpPr/>
          <p:nvPr/>
        </p:nvGrpSpPr>
        <p:grpSpPr>
          <a:xfrm>
            <a:off x="469900" y="2044700"/>
            <a:ext cx="12369799" cy="4351867"/>
            <a:chOff x="0" y="0"/>
            <a:chExt cx="12369797" cy="4351866"/>
          </a:xfrm>
        </p:grpSpPr>
        <p:graphicFrame>
          <p:nvGraphicFramePr>
            <p:cNvPr id="504" name="Tableau sans nom"/>
            <p:cNvGraphicFramePr/>
            <p:nvPr/>
          </p:nvGraphicFramePr>
          <p:xfrm>
            <a:off x="0" y="0"/>
            <a:ext cx="12369798" cy="4351867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{8F44A2F1-9E1F-4B54-A3A2-5F16C0AD49E2}</a:tableStyleId>
                </a:tblPr>
                <a:tblGrid>
                  <a:gridCol w="1767114"/>
                  <a:gridCol w="1767114"/>
                  <a:gridCol w="1767114"/>
                  <a:gridCol w="1767114"/>
                  <a:gridCol w="1767114"/>
                  <a:gridCol w="1767114"/>
                  <a:gridCol w="1767114"/>
                </a:tblGrid>
                <a:tr h="1263650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3088217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</a:tbl>
            </a:graphicData>
          </a:graphic>
        </p:graphicFrame>
        <p:pic>
          <p:nvPicPr>
            <p:cNvPr id="505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4499" y="1714500"/>
              <a:ext cx="838201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6599" y="584200"/>
              <a:ext cx="2413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9800" y="215900"/>
            <a:ext cx="20066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0100" y="482600"/>
            <a:ext cx="23495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4200" y="1358900"/>
            <a:ext cx="39116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50100" y="1358900"/>
            <a:ext cx="3429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22600" y="2527300"/>
            <a:ext cx="1524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22800" y="2222500"/>
            <a:ext cx="4699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10300" y="2222500"/>
            <a:ext cx="698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62900" y="2222500"/>
            <a:ext cx="914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394200" y="3429000"/>
            <a:ext cx="11049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94400" y="3429000"/>
            <a:ext cx="12827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683500" y="3429000"/>
            <a:ext cx="14605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692400" y="3606800"/>
            <a:ext cx="8001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05300" y="5080000"/>
            <a:ext cx="11938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867400" y="5080000"/>
            <a:ext cx="14097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543800" y="5080000"/>
            <a:ext cx="16383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Ligne"/>
          <p:cNvSpPr/>
          <p:nvPr/>
        </p:nvSpPr>
        <p:spPr>
          <a:xfrm flipH="1">
            <a:off x="9550382" y="2789764"/>
            <a:ext cx="1041436" cy="1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4" name="Ligne"/>
          <p:cNvSpPr/>
          <p:nvPr/>
        </p:nvSpPr>
        <p:spPr>
          <a:xfrm flipH="1">
            <a:off x="9550399" y="46566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25" name="droppedImage.pdf" descr="dropped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628900" y="5283200"/>
            <a:ext cx="8636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droppedImage.pdf" descr="dropped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1696700" y="2527300"/>
            <a:ext cx="4826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droppedImage.pdf" descr="dropped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696700" y="4432300"/>
            <a:ext cx="203200" cy="330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1" name="Grouper"/>
          <p:cNvGrpSpPr/>
          <p:nvPr/>
        </p:nvGrpSpPr>
        <p:grpSpPr>
          <a:xfrm>
            <a:off x="469900" y="6667500"/>
            <a:ext cx="12369800" cy="2844800"/>
            <a:chOff x="0" y="0"/>
            <a:chExt cx="12369798" cy="2844800"/>
          </a:xfrm>
        </p:grpSpPr>
        <p:graphicFrame>
          <p:nvGraphicFramePr>
            <p:cNvPr id="528" name="Tableau 1"/>
            <p:cNvGraphicFramePr/>
            <p:nvPr/>
          </p:nvGraphicFramePr>
          <p:xfrm>
            <a:off x="0" y="0"/>
            <a:ext cx="12369799" cy="28448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{8F44A2F1-9E1F-4B54-A3A2-5F16C0AD49E2}</a:tableStyleId>
                </a:tblPr>
                <a:tblGrid>
                  <a:gridCol w="1767114"/>
                  <a:gridCol w="1767114"/>
                  <a:gridCol w="1767114"/>
                  <a:gridCol w="1767114"/>
                  <a:gridCol w="1767114"/>
                  <a:gridCol w="1767114"/>
                  <a:gridCol w="1767114"/>
                </a:tblGrid>
                <a:tr h="1422400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1422400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</a:tbl>
            </a:graphicData>
          </a:graphic>
        </p:graphicFrame>
        <p:pic>
          <p:nvPicPr>
            <p:cNvPr id="529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6599" y="647700"/>
              <a:ext cx="2413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4499" y="1854200"/>
              <a:ext cx="838201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2" name="Ligne"/>
          <p:cNvSpPr/>
          <p:nvPr/>
        </p:nvSpPr>
        <p:spPr>
          <a:xfrm flipH="1">
            <a:off x="9550399" y="74252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3" name="Ligne"/>
          <p:cNvSpPr/>
          <p:nvPr/>
        </p:nvSpPr>
        <p:spPr>
          <a:xfrm flipH="1">
            <a:off x="9550399" y="87714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34" name="droppedImage.pdf" descr="droppedImage.pdf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254500" y="6934200"/>
            <a:ext cx="8382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droppedImage.pdf" descr="droppedImage.pdf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5969000" y="6934200"/>
            <a:ext cx="10668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droppedImage.pdf" descr="droppedImage.pdf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7581900" y="6934200"/>
            <a:ext cx="1295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droppedImage.pdf" descr="droppedImage.pdf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654300" y="7213600"/>
            <a:ext cx="5207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droppedImage.pdf" descr="droppedImage.pdf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1709400" y="7213600"/>
            <a:ext cx="469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droppedImage.pdf" descr="droppedImage.pdf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1709400" y="86614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droppedImage.pdf" descr="droppedImage.pdf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4254500" y="8318500"/>
            <a:ext cx="13716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droppedImage.pdf" descr="droppedImage.pdf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5867400" y="8318500"/>
            <a:ext cx="16002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droppedImage.pdf" descr="droppedImage.pdf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7581900" y="8318500"/>
            <a:ext cx="18288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droppedImage.pdf" descr="droppedImage.pdf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2590800" y="8521700"/>
            <a:ext cx="10668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17"/>
      <p:bldP build="whole" bldLvl="1" animBg="1" rev="0" advAuto="0" spid="511" grpId="3"/>
      <p:bldP build="whole" bldLvl="1" animBg="1" rev="0" advAuto="0" spid="535" grpId="24"/>
      <p:bldP build="whole" bldLvl="1" animBg="1" rev="0" advAuto="0" spid="507" grpId="4"/>
      <p:bldP build="whole" bldLvl="1" animBg="1" rev="0" advAuto="0" spid="510" grpId="2"/>
      <p:bldP build="whole" bldLvl="1" animBg="1" rev="0" advAuto="0" spid="520" grpId="14"/>
      <p:bldP build="whole" bldLvl="1" animBg="1" rev="0" advAuto="0" spid="537" grpId="22"/>
      <p:bldP build="whole" bldLvl="1" animBg="1" rev="0" advAuto="0" spid="531" grpId="21"/>
      <p:bldP build="whole" bldLvl="1" animBg="1" rev="0" advAuto="0" spid="541" grpId="30"/>
      <p:bldP build="whole" bldLvl="1" animBg="1" rev="0" advAuto="0" spid="521" grpId="16"/>
      <p:bldP build="whole" bldLvl="1" animBg="1" rev="0" advAuto="0" spid="517" grpId="15"/>
      <p:bldP build="whole" bldLvl="1" animBg="1" rev="0" advAuto="0" spid="538" grpId="27"/>
      <p:bldP build="whole" bldLvl="1" animBg="1" rev="0" advAuto="0" spid="523" grpId="9"/>
      <p:bldP build="whole" bldLvl="1" animBg="1" rev="0" advAuto="0" spid="513" grpId="6"/>
      <p:bldP build="whole" bldLvl="1" animBg="1" rev="0" advAuto="0" spid="542" grpId="31"/>
      <p:bldP build="whole" bldLvl="1" animBg="1" rev="0" advAuto="0" spid="543" grpId="28"/>
      <p:bldP build="whole" bldLvl="1" animBg="1" rev="0" advAuto="0" spid="539" grpId="33"/>
      <p:bldP build="whole" bldLvl="1" animBg="1" rev="0" advAuto="0" spid="540" grpId="29"/>
      <p:bldP build="whole" bldLvl="1" animBg="1" rev="0" advAuto="0" spid="536" grpId="25"/>
      <p:bldP build="whole" bldLvl="1" animBg="1" rev="0" advAuto="0" spid="515" grpId="8"/>
      <p:bldP build="whole" bldLvl="1" animBg="1" rev="0" advAuto="0" spid="516" grpId="13"/>
      <p:bldP build="whole" bldLvl="1" animBg="1" rev="0" advAuto="0" spid="522" grpId="18"/>
      <p:bldP build="whole" bldLvl="1" animBg="1" rev="0" advAuto="0" spid="525" grpId="12"/>
      <p:bldP build="whole" bldLvl="1" animBg="1" rev="0" advAuto="0" spid="534" grpId="23"/>
      <p:bldP build="whole" bldLvl="1" animBg="1" rev="0" advAuto="0" spid="532" grpId="26"/>
      <p:bldP build="whole" bldLvl="1" animBg="1" rev="0" advAuto="0" spid="524" grpId="19"/>
      <p:bldP build="whole" bldLvl="1" animBg="1" rev="0" advAuto="0" spid="512" grpId="5"/>
      <p:bldP build="whole" bldLvl="1" animBg="1" rev="0" advAuto="0" spid="514" grpId="7"/>
      <p:bldP build="whole" bldLvl="1" animBg="1" rev="0" advAuto="0" spid="519" grpId="11"/>
      <p:bldP build="whole" bldLvl="1" animBg="1" rev="0" advAuto="0" spid="527" grpId="20"/>
      <p:bldP build="whole" bldLvl="1" animBg="1" rev="0" advAuto="0" spid="533" grpId="32"/>
      <p:bldP build="whole" bldLvl="1" animBg="1" rev="0" advAuto="0" spid="509" grpId="1"/>
      <p:bldP build="whole" bldLvl="1" animBg="1" rev="0" advAuto="0" spid="526" grpId="1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uisque"/>
          <p:cNvSpPr txBox="1"/>
          <p:nvPr/>
        </p:nvSpPr>
        <p:spPr>
          <a:xfrm>
            <a:off x="5734422" y="342900"/>
            <a:ext cx="155287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Puisque</a:t>
            </a:r>
          </a:p>
        </p:txBody>
      </p:sp>
      <p:pic>
        <p:nvPicPr>
          <p:cNvPr id="54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270000"/>
            <a:ext cx="24765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5700" y="1270000"/>
            <a:ext cx="24892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et que"/>
          <p:cNvSpPr txBox="1"/>
          <p:nvPr/>
        </p:nvSpPr>
        <p:spPr>
          <a:xfrm>
            <a:off x="5878996" y="1460500"/>
            <a:ext cx="123832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que</a:t>
            </a:r>
          </a:p>
        </p:txBody>
      </p:sp>
      <p:pic>
        <p:nvPicPr>
          <p:cNvPr id="549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2100" y="4356100"/>
            <a:ext cx="2222500" cy="10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2" name="Grouper"/>
          <p:cNvGrpSpPr/>
          <p:nvPr/>
        </p:nvGrpSpPr>
        <p:grpSpPr>
          <a:xfrm>
            <a:off x="2409105" y="2882900"/>
            <a:ext cx="8169995" cy="1016000"/>
            <a:chOff x="0" y="0"/>
            <a:chExt cx="8169994" cy="1016000"/>
          </a:xfrm>
        </p:grpSpPr>
        <p:sp>
          <p:nvSpPr>
            <p:cNvPr id="550" name="on peut conclure que                existe, et que"/>
            <p:cNvSpPr txBox="1"/>
            <p:nvPr/>
          </p:nvSpPr>
          <p:spPr>
            <a:xfrm>
              <a:off x="0" y="241300"/>
              <a:ext cx="816999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on peut conclure que                existe, et que</a:t>
              </a:r>
            </a:p>
          </p:txBody>
        </p:sp>
        <p:pic>
          <p:nvPicPr>
            <p:cNvPr id="551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05994" y="0"/>
              <a:ext cx="134620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3" name="en fait, on a le droit d’écrire"/>
          <p:cNvSpPr txBox="1"/>
          <p:nvPr/>
        </p:nvSpPr>
        <p:spPr>
          <a:xfrm>
            <a:off x="3903402" y="5600700"/>
            <a:ext cx="53165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 fait, on a le droit d’écrire </a:t>
            </a:r>
          </a:p>
        </p:txBody>
      </p:sp>
      <p:pic>
        <p:nvPicPr>
          <p:cNvPr id="554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89500" y="6515100"/>
            <a:ext cx="32512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puisque x n’égale jamais 0"/>
          <p:cNvSpPr txBox="1"/>
          <p:nvPr/>
        </p:nvSpPr>
        <p:spPr>
          <a:xfrm>
            <a:off x="4063590" y="8153400"/>
            <a:ext cx="486913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puisque </a:t>
            </a:r>
            <a:r>
              <a:rPr i="1"/>
              <a:t>x</a:t>
            </a:r>
            <a:r>
              <a:t> n’égale jamais 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6"/>
      <p:bldP build="whole" bldLvl="1" animBg="1" rev="0" advAuto="0" spid="554" grpId="7"/>
      <p:bldP build="whole" bldLvl="1" animBg="1" rev="0" advAuto="0" spid="549" grpId="5"/>
      <p:bldP build="whole" bldLvl="1" animBg="1" rev="0" advAuto="0" spid="546" grpId="1"/>
      <p:bldP build="whole" bldLvl="1" animBg="1" rev="0" advAuto="0" spid="552" grpId="4"/>
      <p:bldP build="whole" bldLvl="1" animBg="1" rev="0" advAuto="0" spid="555" grpId="8"/>
      <p:bldP build="whole" bldLvl="1" animBg="1" rev="0" advAuto="0" spid="548" grpId="2"/>
      <p:bldP build="whole" bldLvl="1" animBg="1" rev="0" advAuto="0" spid="547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558" name="Section 1.3 # 15, 16 et 17"/>
          <p:cNvSpPr txBox="1"/>
          <p:nvPr/>
        </p:nvSpPr>
        <p:spPr>
          <a:xfrm>
            <a:off x="4069394" y="4559300"/>
            <a:ext cx="485752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Section 1.3 # 15, 16 et 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rouver la limite d’une fonction en prenant des valeurs de x près de a et regarder la valeur de la fonction en ces points serait"/>
          <p:cNvSpPr txBox="1"/>
          <p:nvPr/>
        </p:nvSpPr>
        <p:spPr>
          <a:xfrm>
            <a:off x="14808" y="9334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Trouver la limite d’une fonction en prenant des valeurs de </a:t>
            </a:r>
            <a:r>
              <a:rPr i="1"/>
              <a:t>x</a:t>
            </a:r>
            <a:r>
              <a:t> près de </a:t>
            </a:r>
            <a:r>
              <a:rPr i="1"/>
              <a:t>a</a:t>
            </a:r>
            <a:r>
              <a:t> et regarder la valeur de la fonction en ces points serait</a:t>
            </a:r>
          </a:p>
        </p:txBody>
      </p:sp>
      <p:sp>
        <p:nvSpPr>
          <p:cNvPr id="561" name="pas très rigoureux…"/>
          <p:cNvSpPr txBox="1"/>
          <p:nvPr/>
        </p:nvSpPr>
        <p:spPr>
          <a:xfrm>
            <a:off x="4622043" y="3352800"/>
            <a:ext cx="3839320" cy="140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buSzPct val="100000"/>
              <a:buAutoNum type="arabicPeriod" startAt="1"/>
            </a:pPr>
            <a:r>
              <a:t> pas très rigoureux</a:t>
            </a:r>
          </a:p>
          <a:p>
            <a:pPr algn="l">
              <a:lnSpc>
                <a:spcPct val="150000"/>
              </a:lnSpc>
              <a:buSzPct val="100000"/>
              <a:buAutoNum type="arabicPeriod" startAt="1"/>
            </a:pPr>
            <a:r>
              <a:t> pas très agréable</a:t>
            </a:r>
          </a:p>
        </p:txBody>
      </p:sp>
      <p:sp>
        <p:nvSpPr>
          <p:cNvPr id="562" name="Pour être rigoureux, il faudrait utiliser la définition de la limite."/>
          <p:cNvSpPr txBox="1"/>
          <p:nvPr/>
        </p:nvSpPr>
        <p:spPr>
          <a:xfrm>
            <a:off x="704130" y="6134100"/>
            <a:ext cx="1158805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Pour être rigoureux, il faudrait utiliser la définition de la limite.</a:t>
            </a:r>
          </a:p>
        </p:txBody>
      </p:sp>
      <p:sp>
        <p:nvSpPr>
          <p:cNvPr id="563" name="Pour être agréable... ben là ça dépend de vous!"/>
          <p:cNvSpPr txBox="1"/>
          <p:nvPr/>
        </p:nvSpPr>
        <p:spPr>
          <a:xfrm>
            <a:off x="2030710" y="7366000"/>
            <a:ext cx="863009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Pour être agréable... ben là ça dépend de vous!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1" grpId="1"/>
      <p:bldP build="whole" bldLvl="1" animBg="1" rev="0" advAuto="0" spid="562" grpId="2"/>
      <p:bldP build="whole" bldLvl="1" animBg="1" rev="0" advAuto="0" spid="56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Définition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Définition:</a:t>
            </a:r>
          </a:p>
        </p:txBody>
      </p:sp>
      <p:sp>
        <p:nvSpPr>
          <p:cNvPr id="566" name="Rectangle aux angles arrondis"/>
          <p:cNvSpPr/>
          <p:nvPr/>
        </p:nvSpPr>
        <p:spPr>
          <a:xfrm>
            <a:off x="9855200" y="1549400"/>
            <a:ext cx="2908300" cy="660400"/>
          </a:xfrm>
          <a:prstGeom prst="roundRect">
            <a:avLst>
              <a:gd name="adj" fmla="val 28846"/>
            </a:avLst>
          </a:prstGeom>
          <a:solidFill>
            <a:srgbClr val="00C7FC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567" name="Rectangle aux angles arrondis"/>
          <p:cNvSpPr/>
          <p:nvPr/>
        </p:nvSpPr>
        <p:spPr>
          <a:xfrm>
            <a:off x="6667500" y="1536700"/>
            <a:ext cx="2222500" cy="660400"/>
          </a:xfrm>
          <a:prstGeom prst="roundRect">
            <a:avLst>
              <a:gd name="adj" fmla="val 28846"/>
            </a:avLst>
          </a:prstGeom>
          <a:solidFill>
            <a:srgbClr val="00C7FC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568" name="Rectangle aux angles arrondis"/>
          <p:cNvSpPr/>
          <p:nvPr/>
        </p:nvSpPr>
        <p:spPr>
          <a:xfrm>
            <a:off x="3136900" y="1574800"/>
            <a:ext cx="1384300" cy="660400"/>
          </a:xfrm>
          <a:prstGeom prst="roundRect">
            <a:avLst>
              <a:gd name="adj" fmla="val 28846"/>
            </a:avLst>
          </a:prstGeom>
          <a:solidFill>
            <a:srgbClr val="00C7FC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569" name="Rectangle aux angles arrondis"/>
          <p:cNvSpPr/>
          <p:nvPr/>
        </p:nvSpPr>
        <p:spPr>
          <a:xfrm>
            <a:off x="1473200" y="1574800"/>
            <a:ext cx="1384300" cy="660400"/>
          </a:xfrm>
          <a:prstGeom prst="roundRect">
            <a:avLst>
              <a:gd name="adj" fmla="val 28846"/>
            </a:avLst>
          </a:prstGeom>
          <a:solidFill>
            <a:srgbClr val="00C7FC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grpSp>
        <p:nvGrpSpPr>
          <p:cNvPr id="576" name="Grouper"/>
          <p:cNvGrpSpPr/>
          <p:nvPr/>
        </p:nvGrpSpPr>
        <p:grpSpPr>
          <a:xfrm>
            <a:off x="6299026" y="5384800"/>
            <a:ext cx="2800523" cy="1782259"/>
            <a:chOff x="0" y="82655"/>
            <a:chExt cx="2800522" cy="1782258"/>
          </a:xfrm>
        </p:grpSpPr>
        <p:grpSp>
          <p:nvGrpSpPr>
            <p:cNvPr id="572" name="Grouper"/>
            <p:cNvGrpSpPr/>
            <p:nvPr/>
          </p:nvGrpSpPr>
          <p:grpSpPr>
            <a:xfrm>
              <a:off x="0" y="82655"/>
              <a:ext cx="2800523" cy="1782259"/>
              <a:chOff x="0" y="82655"/>
              <a:chExt cx="2800522" cy="1782258"/>
            </a:xfrm>
          </p:grpSpPr>
          <p:sp>
            <p:nvSpPr>
              <p:cNvPr id="570" name="Ligne"/>
              <p:cNvSpPr/>
              <p:nvPr/>
            </p:nvSpPr>
            <p:spPr>
              <a:xfrm>
                <a:off x="2798406" y="99588"/>
                <a:ext cx="2117" cy="1765326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1" name="Ligne"/>
              <p:cNvSpPr/>
              <p:nvPr/>
            </p:nvSpPr>
            <p:spPr>
              <a:xfrm flipV="1">
                <a:off x="0" y="82655"/>
                <a:ext cx="2781474" cy="1062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575" name="Grouper"/>
            <p:cNvGrpSpPr/>
            <p:nvPr/>
          </p:nvGrpSpPr>
          <p:grpSpPr>
            <a:xfrm>
              <a:off x="208" y="816068"/>
              <a:ext cx="2051021" cy="1044503"/>
              <a:chOff x="0" y="6349"/>
              <a:chExt cx="2051020" cy="1044502"/>
            </a:xfrm>
          </p:grpSpPr>
          <p:sp>
            <p:nvSpPr>
              <p:cNvPr id="573" name="Ligne"/>
              <p:cNvSpPr/>
              <p:nvPr/>
            </p:nvSpPr>
            <p:spPr>
              <a:xfrm flipH="1">
                <a:off x="2048896" y="22219"/>
                <a:ext cx="6" cy="1028634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4" name="Ligne"/>
              <p:cNvSpPr/>
              <p:nvPr/>
            </p:nvSpPr>
            <p:spPr>
              <a:xfrm>
                <a:off x="0" y="6349"/>
                <a:ext cx="2051021" cy="25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591" name="Grouper"/>
          <p:cNvGrpSpPr/>
          <p:nvPr/>
        </p:nvGrpSpPr>
        <p:grpSpPr>
          <a:xfrm>
            <a:off x="770466" y="3086100"/>
            <a:ext cx="10951634" cy="7700434"/>
            <a:chOff x="0" y="0"/>
            <a:chExt cx="10951633" cy="7700433"/>
          </a:xfrm>
        </p:grpSpPr>
        <p:sp>
          <p:nvSpPr>
            <p:cNvPr id="577" name="Ligne"/>
            <p:cNvSpPr/>
            <p:nvPr/>
          </p:nvSpPr>
          <p:spPr>
            <a:xfrm flipH="1" flipV="1">
              <a:off x="7948362" y="3822700"/>
              <a:ext cx="1" cy="49585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580" name="Grouper"/>
            <p:cNvGrpSpPr/>
            <p:nvPr/>
          </p:nvGrpSpPr>
          <p:grpSpPr>
            <a:xfrm>
              <a:off x="4772054" y="2349500"/>
              <a:ext cx="973139" cy="622300"/>
              <a:chOff x="0" y="0"/>
              <a:chExt cx="973138" cy="622300"/>
            </a:xfrm>
          </p:grpSpPr>
          <p:sp>
            <p:nvSpPr>
              <p:cNvPr id="578" name="Ligne"/>
              <p:cNvSpPr/>
              <p:nvPr/>
            </p:nvSpPr>
            <p:spPr>
              <a:xfrm flipV="1">
                <a:off x="477279" y="298729"/>
                <a:ext cx="495860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9" name="L"/>
              <p:cNvSpPr txBox="1"/>
              <p:nvPr/>
            </p:nvSpPr>
            <p:spPr>
              <a:xfrm>
                <a:off x="0" y="0"/>
                <a:ext cx="361876" cy="622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i="1"/>
                </a:lvl1pPr>
              </a:lstStyle>
              <a:p>
                <a:pPr/>
                <a:r>
                  <a:t>L</a:t>
                </a:r>
              </a:p>
            </p:txBody>
          </p:sp>
        </p:grpSp>
        <p:grpSp>
          <p:nvGrpSpPr>
            <p:cNvPr id="589" name="Grouper"/>
            <p:cNvGrpSpPr/>
            <p:nvPr/>
          </p:nvGrpSpPr>
          <p:grpSpPr>
            <a:xfrm>
              <a:off x="0" y="0"/>
              <a:ext cx="10951634" cy="7700434"/>
              <a:chOff x="0" y="0"/>
              <a:chExt cx="10951633" cy="7700433"/>
            </a:xfrm>
          </p:grpSpPr>
          <p:grpSp>
            <p:nvGrpSpPr>
              <p:cNvPr id="587" name="Grouper"/>
              <p:cNvGrpSpPr/>
              <p:nvPr/>
            </p:nvGrpSpPr>
            <p:grpSpPr>
              <a:xfrm>
                <a:off x="0" y="38100"/>
                <a:ext cx="10951634" cy="7662334"/>
                <a:chOff x="0" y="0"/>
                <a:chExt cx="10951633" cy="7662333"/>
              </a:xfrm>
            </p:grpSpPr>
            <p:sp>
              <p:nvSpPr>
                <p:cNvPr id="581" name="Ligne"/>
                <p:cNvSpPr/>
                <p:nvPr/>
              </p:nvSpPr>
              <p:spPr>
                <a:xfrm>
                  <a:off x="0" y="567266"/>
                  <a:ext cx="9855200" cy="5791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8" fill="norm" stroke="1" extrusionOk="0">
                      <a:moveTo>
                        <a:pt x="0" y="9094"/>
                      </a:moveTo>
                      <a:cubicBezTo>
                        <a:pt x="0" y="9094"/>
                        <a:pt x="2626" y="21600"/>
                        <a:pt x="3702" y="21598"/>
                      </a:cubicBezTo>
                      <a:cubicBezTo>
                        <a:pt x="4757" y="21596"/>
                        <a:pt x="6560" y="12125"/>
                        <a:pt x="8378" y="11557"/>
                      </a:cubicBezTo>
                      <a:cubicBezTo>
                        <a:pt x="10217" y="10982"/>
                        <a:pt x="12010" y="12039"/>
                        <a:pt x="13945" y="11951"/>
                      </a:cubicBezTo>
                      <a:cubicBezTo>
                        <a:pt x="15690" y="11873"/>
                        <a:pt x="21600" y="0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56D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solidFill>
                        <a:srgbClr val="535353"/>
                      </a:solidFill>
                      <a:latin typeface="Gill Sans Light"/>
                      <a:ea typeface="Gill Sans Light"/>
                      <a:cs typeface="Gill Sans Light"/>
                      <a:sym typeface="Gill Sans Light"/>
                    </a:defRPr>
                  </a:pPr>
                </a:p>
              </p:txBody>
            </p:sp>
            <p:grpSp>
              <p:nvGrpSpPr>
                <p:cNvPr id="586" name="Grouper"/>
                <p:cNvGrpSpPr/>
                <p:nvPr/>
              </p:nvGrpSpPr>
              <p:grpSpPr>
                <a:xfrm>
                  <a:off x="283633" y="0"/>
                  <a:ext cx="10668001" cy="7662334"/>
                  <a:chOff x="0" y="0"/>
                  <a:chExt cx="10667999" cy="7662333"/>
                </a:xfrm>
              </p:grpSpPr>
              <p:sp>
                <p:nvSpPr>
                  <p:cNvPr id="582" name="Ligne"/>
                  <p:cNvSpPr/>
                  <p:nvPr/>
                </p:nvSpPr>
                <p:spPr>
                  <a:xfrm flipH="1">
                    <a:off x="0" y="4038600"/>
                    <a:ext cx="10346267" cy="13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535353"/>
                    </a:solidFill>
                    <a:prstDash val="solid"/>
                    <a:miter lim="400000"/>
                    <a:head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83" name="Ligne"/>
                  <p:cNvSpPr/>
                  <p:nvPr/>
                </p:nvSpPr>
                <p:spPr>
                  <a:xfrm flipH="1">
                    <a:off x="5232399" y="330200"/>
                    <a:ext cx="1" cy="7332134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535353"/>
                    </a:solidFill>
                    <a:prstDash val="solid"/>
                    <a:miter lim="400000"/>
                    <a:head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pic>
                <p:nvPicPr>
                  <p:cNvPr id="584" name="droppedImage.pdf" descr="droppedImage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5333999" y="0"/>
                    <a:ext cx="317501" cy="33020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85" name="droppedImage.pdf" descr="droppedImage.pdf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10350499" y="3556000"/>
                    <a:ext cx="317501" cy="33020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pic>
            <p:nvPicPr>
              <p:cNvPr id="588" name="droppedImage.pdf" descr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14933" y="0"/>
                <a:ext cx="838201" cy="469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90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90933" y="4432300"/>
              <a:ext cx="2159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5" name="Grouper"/>
          <p:cNvGrpSpPr/>
          <p:nvPr/>
        </p:nvGrpSpPr>
        <p:grpSpPr>
          <a:xfrm>
            <a:off x="723899" y="3708399"/>
            <a:ext cx="11874522" cy="1511289"/>
            <a:chOff x="0" y="0"/>
            <a:chExt cx="11874520" cy="1511287"/>
          </a:xfrm>
        </p:grpSpPr>
        <p:pic>
          <p:nvPicPr>
            <p:cNvPr id="592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30600" y="0"/>
              <a:ext cx="1028700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3" name="Ligne"/>
            <p:cNvSpPr/>
            <p:nvPr/>
          </p:nvSpPr>
          <p:spPr>
            <a:xfrm>
              <a:off x="0" y="1511286"/>
              <a:ext cx="11874521" cy="2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gne"/>
            <p:cNvSpPr/>
            <p:nvPr/>
          </p:nvSpPr>
          <p:spPr>
            <a:xfrm flipH="1" flipV="1">
              <a:off x="4216400" y="647700"/>
              <a:ext cx="1278467" cy="75776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99" name="Grouper"/>
          <p:cNvGrpSpPr/>
          <p:nvPr/>
        </p:nvGrpSpPr>
        <p:grpSpPr>
          <a:xfrm>
            <a:off x="762009" y="6267455"/>
            <a:ext cx="11874522" cy="450846"/>
            <a:chOff x="0" y="38086"/>
            <a:chExt cx="11874520" cy="450844"/>
          </a:xfrm>
        </p:grpSpPr>
        <p:pic>
          <p:nvPicPr>
            <p:cNvPr id="596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28890" y="158731"/>
              <a:ext cx="10287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7" name="Ligne"/>
            <p:cNvSpPr/>
            <p:nvPr/>
          </p:nvSpPr>
          <p:spPr>
            <a:xfrm>
              <a:off x="0" y="38086"/>
              <a:ext cx="11874521" cy="2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gne"/>
            <p:cNvSpPr/>
            <p:nvPr/>
          </p:nvSpPr>
          <p:spPr>
            <a:xfrm flipH="1">
              <a:off x="3860790" y="103697"/>
              <a:ext cx="1595967" cy="29633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02" name="Grouper"/>
          <p:cNvGrpSpPr/>
          <p:nvPr/>
        </p:nvGrpSpPr>
        <p:grpSpPr>
          <a:xfrm>
            <a:off x="7467600" y="7230533"/>
            <a:ext cx="990600" cy="1037167"/>
            <a:chOff x="0" y="0"/>
            <a:chExt cx="990600" cy="1037166"/>
          </a:xfrm>
        </p:grpSpPr>
        <p:pic>
          <p:nvPicPr>
            <p:cNvPr id="600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94266"/>
              <a:ext cx="9906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" name="Ligne"/>
            <p:cNvSpPr/>
            <p:nvPr/>
          </p:nvSpPr>
          <p:spPr>
            <a:xfrm flipH="1">
              <a:off x="546100" y="0"/>
              <a:ext cx="304800" cy="69426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05" name="Grouper"/>
          <p:cNvGrpSpPr/>
          <p:nvPr/>
        </p:nvGrpSpPr>
        <p:grpSpPr>
          <a:xfrm>
            <a:off x="9093200" y="7264400"/>
            <a:ext cx="1092200" cy="1003300"/>
            <a:chOff x="0" y="0"/>
            <a:chExt cx="1092200" cy="1003300"/>
          </a:xfrm>
        </p:grpSpPr>
        <p:pic>
          <p:nvPicPr>
            <p:cNvPr id="603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622300"/>
              <a:ext cx="990600" cy="381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Ligne"/>
            <p:cNvSpPr/>
            <p:nvPr/>
          </p:nvSpPr>
          <p:spPr>
            <a:xfrm>
              <a:off x="0" y="0"/>
              <a:ext cx="546100" cy="57573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06" name="La limite de f(x) quand x tend vers a est L si"/>
          <p:cNvSpPr txBox="1"/>
          <p:nvPr/>
        </p:nvSpPr>
        <p:spPr>
          <a:xfrm>
            <a:off x="3106700" y="533400"/>
            <a:ext cx="800211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limite de </a:t>
            </a:r>
            <a:r>
              <a:rPr i="1"/>
              <a:t>f(x)</a:t>
            </a:r>
            <a:r>
              <a:t> quand </a:t>
            </a:r>
            <a:r>
              <a:rPr i="1"/>
              <a:t>x</a:t>
            </a:r>
            <a:r>
              <a:t> tend vers </a:t>
            </a:r>
            <a:r>
              <a:rPr i="1"/>
              <a:t>a</a:t>
            </a:r>
            <a:r>
              <a:t> est </a:t>
            </a:r>
            <a:r>
              <a:rPr i="1"/>
              <a:t>L</a:t>
            </a:r>
            <a:r>
              <a:t> si</a:t>
            </a:r>
          </a:p>
        </p:txBody>
      </p:sp>
      <p:pic>
        <p:nvPicPr>
          <p:cNvPr id="607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62100" y="1701800"/>
            <a:ext cx="29337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tel que"/>
          <p:cNvSpPr txBox="1"/>
          <p:nvPr/>
        </p:nvSpPr>
        <p:spPr>
          <a:xfrm>
            <a:off x="4998690" y="1511300"/>
            <a:ext cx="134793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tel que</a:t>
            </a:r>
          </a:p>
        </p:txBody>
      </p:sp>
      <p:pic>
        <p:nvPicPr>
          <p:cNvPr id="609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781800" y="1676400"/>
            <a:ext cx="5867400" cy="4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6" name="Grouper"/>
          <p:cNvGrpSpPr/>
          <p:nvPr/>
        </p:nvGrpSpPr>
        <p:grpSpPr>
          <a:xfrm>
            <a:off x="6273800" y="5582816"/>
            <a:ext cx="2635424" cy="1590699"/>
            <a:chOff x="0" y="71811"/>
            <a:chExt cx="2635423" cy="1590698"/>
          </a:xfrm>
        </p:grpSpPr>
        <p:grpSp>
          <p:nvGrpSpPr>
            <p:cNvPr id="612" name="Grouper"/>
            <p:cNvGrpSpPr/>
            <p:nvPr/>
          </p:nvGrpSpPr>
          <p:grpSpPr>
            <a:xfrm>
              <a:off x="0" y="71811"/>
              <a:ext cx="2635424" cy="1590699"/>
              <a:chOff x="0" y="71811"/>
              <a:chExt cx="2635422" cy="1590698"/>
            </a:xfrm>
          </p:grpSpPr>
          <p:sp>
            <p:nvSpPr>
              <p:cNvPr id="610" name="Ligne"/>
              <p:cNvSpPr/>
              <p:nvPr/>
            </p:nvSpPr>
            <p:spPr>
              <a:xfrm>
                <a:off x="2628899" y="89695"/>
                <a:ext cx="6525" cy="1572815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11" name="Ligne"/>
              <p:cNvSpPr/>
              <p:nvPr/>
            </p:nvSpPr>
            <p:spPr>
              <a:xfrm>
                <a:off x="-1" y="71811"/>
                <a:ext cx="2590801" cy="5184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15" name="Grouper"/>
            <p:cNvGrpSpPr/>
            <p:nvPr/>
          </p:nvGrpSpPr>
          <p:grpSpPr>
            <a:xfrm>
              <a:off x="12700" y="352006"/>
              <a:ext cx="2267008" cy="1297804"/>
              <a:chOff x="0" y="62415"/>
              <a:chExt cx="2267007" cy="1297802"/>
            </a:xfrm>
          </p:grpSpPr>
          <p:sp>
            <p:nvSpPr>
              <p:cNvPr id="613" name="Ligne"/>
              <p:cNvSpPr/>
              <p:nvPr/>
            </p:nvSpPr>
            <p:spPr>
              <a:xfrm>
                <a:off x="2260599" y="79504"/>
                <a:ext cx="6409" cy="1280715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14" name="Ligne"/>
              <p:cNvSpPr/>
              <p:nvPr/>
            </p:nvSpPr>
            <p:spPr>
              <a:xfrm>
                <a:off x="0" y="62415"/>
                <a:ext cx="2247900" cy="4390"/>
              </a:xfrm>
              <a:prstGeom prst="line">
                <a:avLst/>
              </a:prstGeom>
              <a:noFill/>
              <a:ln w="25400" cap="flat">
                <a:solidFill>
                  <a:srgbClr val="669C3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pic>
        <p:nvPicPr>
          <p:cNvPr id="617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8300" y="2730500"/>
            <a:ext cx="30353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9700" y="3327400"/>
            <a:ext cx="34925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path" nodeType="click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489 0.028647" origin="layout" pathEditMode="relative">
                                      <p:cBhvr>
                                        <p:cTn id="6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path" nodeType="withEffect" presetSubtype="0" presetID="-1" grpId="1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490 -0.029623" origin="layout" pathEditMode="relative">
                                      <p:cBhvr>
                                        <p:cTn id="65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path" nodeType="clickEffect" presetSubtype="0" presetID="-1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8555 0.001085" origin="layout" pathEditMode="relative">
                                      <p:cBhvr>
                                        <p:cTn id="77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path" nodeType="withEffect" presetSubtype="0" presetID="-1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4648 -0.000651" origin="layout" pathEditMode="relative">
                                      <p:cBhvr>
                                        <p:cTn id="80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14"/>
      <p:bldP build="whole" bldLvl="1" animBg="1" rev="0" advAuto="0" spid="568" grpId="17"/>
      <p:bldP build="whole" bldLvl="1" animBg="1" rev="0" advAuto="0" spid="617" grpId="6"/>
      <p:bldP build="whole" bldLvl="1" animBg="1" rev="0" advAuto="0" spid="609" grpId="3"/>
      <p:bldP build="whole" bldLvl="1" animBg="1" rev="0" advAuto="0" spid="576" grpId="18"/>
      <p:bldP build="whole" bldLvl="1" animBg="1" rev="0" advAuto="0" spid="602" grpId="8"/>
      <p:bldP build="whole" bldLvl="1" animBg="1" rev="0" advAuto="0" spid="616" grpId="21"/>
      <p:bldP build="whole" bldLvl="1" animBg="1" rev="0" advAuto="0" spid="605" grpId="9"/>
      <p:bldP build="whole" bldLvl="1" animBg="1" rev="0" advAuto="0" spid="618" grpId="7"/>
      <p:bldP build="whole" bldLvl="1" animBg="1" rev="0" advAuto="0" spid="599" grpId="13"/>
      <p:bldP build="whole" bldLvl="1" animBg="1" rev="0" advAuto="0" spid="567" grpId="5"/>
      <p:bldP build="whole" bldLvl="1" animBg="1" rev="0" advAuto="0" spid="566" grpId="11"/>
      <p:bldP build="whole" bldLvl="1" animBg="1" rev="0" advAuto="0" spid="595" grpId="12"/>
      <p:bldP build="whole" bldLvl="1" animBg="1" rev="0" advAuto="0" spid="576" grpId="10"/>
      <p:bldP build="whole" bldLvl="1" animBg="1" rev="0" advAuto="0" spid="591" grpId="4"/>
      <p:bldP build="whole" bldLvl="1" animBg="1" rev="0" advAuto="0" spid="607" grpId="1"/>
      <p:bldP build="whole" bldLvl="1" animBg="1" rev="0" advAuto="0" spid="60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ette définition a la particularité d’être très rigoureuse,"/>
          <p:cNvSpPr txBox="1"/>
          <p:nvPr/>
        </p:nvSpPr>
        <p:spPr>
          <a:xfrm>
            <a:off x="1422524" y="152400"/>
            <a:ext cx="1015126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Cette définition a la particularité d’être très rigoureuse,</a:t>
            </a:r>
          </a:p>
        </p:txBody>
      </p:sp>
      <p:sp>
        <p:nvSpPr>
          <p:cNvPr id="621" name="mais elle n’est pas trop facile à utiliser."/>
          <p:cNvSpPr txBox="1"/>
          <p:nvPr/>
        </p:nvSpPr>
        <p:spPr>
          <a:xfrm>
            <a:off x="2989212" y="1066800"/>
            <a:ext cx="704329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elle n’est pas trop facile à utiliser.</a:t>
            </a:r>
          </a:p>
        </p:txBody>
      </p:sp>
      <p:sp>
        <p:nvSpPr>
          <p:cNvPr id="622" name="On fait quoi alors?"/>
          <p:cNvSpPr txBox="1"/>
          <p:nvPr/>
        </p:nvSpPr>
        <p:spPr>
          <a:xfrm>
            <a:off x="4728852" y="2628900"/>
            <a:ext cx="35386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fait quoi alors?</a:t>
            </a:r>
          </a:p>
        </p:txBody>
      </p:sp>
      <p:sp>
        <p:nvSpPr>
          <p:cNvPr id="623" name="Si on ne veut pas perdre de rigueur, il faut utiliser cette définition, mais..."/>
          <p:cNvSpPr txBox="1"/>
          <p:nvPr/>
        </p:nvSpPr>
        <p:spPr>
          <a:xfrm>
            <a:off x="40208" y="41084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 on ne veut pas perdre de rigueur, il faut utiliser cette définition, mais... </a:t>
            </a:r>
          </a:p>
        </p:txBody>
      </p:sp>
      <p:sp>
        <p:nvSpPr>
          <p:cNvPr id="624" name="On va donc énoncer quelques théorèmes sans démonstration."/>
          <p:cNvSpPr txBox="1"/>
          <p:nvPr/>
        </p:nvSpPr>
        <p:spPr>
          <a:xfrm>
            <a:off x="823540" y="5753100"/>
            <a:ext cx="1137463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va donc énoncer quelques théorèmes sans démonstration.</a:t>
            </a:r>
          </a:p>
        </p:txBody>
      </p:sp>
      <p:sp>
        <p:nvSpPr>
          <p:cNvPr id="625" name="Les démonstrations de ces derniers reposent toutes sur la méchante définition."/>
          <p:cNvSpPr txBox="1"/>
          <p:nvPr/>
        </p:nvSpPr>
        <p:spPr>
          <a:xfrm>
            <a:off x="2108" y="7346950"/>
            <a:ext cx="126873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Les démonstrations de ces derniers reposent toutes sur la méchante définition.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5"/>
      <p:bldP build="whole" bldLvl="1" animBg="1" rev="0" advAuto="0" spid="624" grpId="4"/>
      <p:bldP build="whole" bldLvl="1" animBg="1" rev="0" advAuto="0" spid="623" grpId="3"/>
      <p:bldP build="whole" bldLvl="1" animBg="1" rev="0" advAuto="0" spid="622" grpId="2"/>
      <p:bldP build="whole" bldLvl="1" animBg="1" rev="0" advAuto="0" spid="6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héorèm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Théorème:</a:t>
            </a:r>
          </a:p>
        </p:txBody>
      </p:sp>
      <p:pic>
        <p:nvPicPr>
          <p:cNvPr id="62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00" y="1778000"/>
            <a:ext cx="19304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Théorème:"/>
          <p:cNvSpPr/>
          <p:nvPr/>
        </p:nvSpPr>
        <p:spPr>
          <a:xfrm>
            <a:off x="304800" y="4660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Théorème:</a:t>
            </a:r>
          </a:p>
        </p:txBody>
      </p:sp>
      <p:pic>
        <p:nvPicPr>
          <p:cNvPr id="63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5930900"/>
            <a:ext cx="19431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2.pdf" descr="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2200" y="591580"/>
            <a:ext cx="6008380" cy="389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x.pdf" descr="x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02200" y="5275389"/>
            <a:ext cx="6008380" cy="3898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er"/>
          <p:cNvGrpSpPr/>
          <p:nvPr/>
        </p:nvGrpSpPr>
        <p:grpSpPr>
          <a:xfrm>
            <a:off x="9283700" y="2388007"/>
            <a:ext cx="215900" cy="748893"/>
            <a:chOff x="0" y="0"/>
            <a:chExt cx="215900" cy="748892"/>
          </a:xfrm>
        </p:grpSpPr>
        <p:sp>
          <p:nvSpPr>
            <p:cNvPr id="633" name="Ligne"/>
            <p:cNvSpPr/>
            <p:nvPr/>
          </p:nvSpPr>
          <p:spPr>
            <a:xfrm flipH="1">
              <a:off x="83819" y="0"/>
              <a:ext cx="1" cy="31702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34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532992"/>
              <a:ext cx="2159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38" name="Grouper"/>
          <p:cNvGrpSpPr/>
          <p:nvPr/>
        </p:nvGrpSpPr>
        <p:grpSpPr>
          <a:xfrm>
            <a:off x="9271000" y="1346200"/>
            <a:ext cx="241300" cy="1214121"/>
            <a:chOff x="0" y="0"/>
            <a:chExt cx="241300" cy="1214120"/>
          </a:xfrm>
        </p:grpSpPr>
        <p:sp>
          <p:nvSpPr>
            <p:cNvPr id="636" name="Ligne"/>
            <p:cNvSpPr/>
            <p:nvPr/>
          </p:nvSpPr>
          <p:spPr>
            <a:xfrm flipH="1">
              <a:off x="241299" y="0"/>
              <a:ext cx="2" cy="121412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gne"/>
            <p:cNvSpPr/>
            <p:nvPr/>
          </p:nvSpPr>
          <p:spPr>
            <a:xfrm flipH="1">
              <a:off x="-1" y="0"/>
              <a:ext cx="2" cy="121412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42" name="Grouper"/>
          <p:cNvGrpSpPr/>
          <p:nvPr/>
        </p:nvGrpSpPr>
        <p:grpSpPr>
          <a:xfrm>
            <a:off x="7924800" y="1333493"/>
            <a:ext cx="1828712" cy="1226828"/>
            <a:chOff x="0" y="0"/>
            <a:chExt cx="1828711" cy="1226826"/>
          </a:xfrm>
        </p:grpSpPr>
        <p:sp>
          <p:nvSpPr>
            <p:cNvPr id="639" name="Ligne"/>
            <p:cNvSpPr/>
            <p:nvPr/>
          </p:nvSpPr>
          <p:spPr>
            <a:xfrm flipH="1">
              <a:off x="1816099" y="12706"/>
              <a:ext cx="1" cy="121412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gne"/>
            <p:cNvSpPr/>
            <p:nvPr/>
          </p:nvSpPr>
          <p:spPr>
            <a:xfrm flipH="1">
              <a:off x="1155700" y="12706"/>
              <a:ext cx="1" cy="121412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gne"/>
            <p:cNvSpPr/>
            <p:nvPr/>
          </p:nvSpPr>
          <p:spPr>
            <a:xfrm flipV="1">
              <a:off x="0" y="0"/>
              <a:ext cx="1828712" cy="12707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45" name="Grouper"/>
          <p:cNvGrpSpPr/>
          <p:nvPr/>
        </p:nvGrpSpPr>
        <p:grpSpPr>
          <a:xfrm>
            <a:off x="9283700" y="7061200"/>
            <a:ext cx="215900" cy="748893"/>
            <a:chOff x="0" y="0"/>
            <a:chExt cx="215900" cy="748892"/>
          </a:xfrm>
        </p:grpSpPr>
        <p:sp>
          <p:nvSpPr>
            <p:cNvPr id="643" name="Ligne"/>
            <p:cNvSpPr/>
            <p:nvPr/>
          </p:nvSpPr>
          <p:spPr>
            <a:xfrm flipH="1">
              <a:off x="83819" y="0"/>
              <a:ext cx="1" cy="31702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44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532992"/>
              <a:ext cx="2159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0" name="Grouper"/>
          <p:cNvGrpSpPr/>
          <p:nvPr/>
        </p:nvGrpSpPr>
        <p:grpSpPr>
          <a:xfrm>
            <a:off x="7924800" y="5638800"/>
            <a:ext cx="1600098" cy="1595128"/>
            <a:chOff x="0" y="0"/>
            <a:chExt cx="1600097" cy="1595127"/>
          </a:xfrm>
        </p:grpSpPr>
        <p:sp>
          <p:nvSpPr>
            <p:cNvPr id="646" name="Ligne"/>
            <p:cNvSpPr/>
            <p:nvPr/>
          </p:nvSpPr>
          <p:spPr>
            <a:xfrm flipH="1">
              <a:off x="1587498" y="20320"/>
              <a:ext cx="1" cy="1574808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gne"/>
            <p:cNvSpPr/>
            <p:nvPr/>
          </p:nvSpPr>
          <p:spPr>
            <a:xfrm flipH="1">
              <a:off x="1346200" y="203200"/>
              <a:ext cx="1" cy="1391928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gne"/>
            <p:cNvSpPr/>
            <p:nvPr/>
          </p:nvSpPr>
          <p:spPr>
            <a:xfrm>
              <a:off x="0" y="177800"/>
              <a:ext cx="1333380" cy="12694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gne"/>
            <p:cNvSpPr/>
            <p:nvPr/>
          </p:nvSpPr>
          <p:spPr>
            <a:xfrm>
              <a:off x="0" y="0"/>
              <a:ext cx="1600098" cy="12697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56" name="Grouper"/>
          <p:cNvGrpSpPr/>
          <p:nvPr/>
        </p:nvGrpSpPr>
        <p:grpSpPr>
          <a:xfrm>
            <a:off x="7924800" y="5422900"/>
            <a:ext cx="1816100" cy="1811028"/>
            <a:chOff x="0" y="0"/>
            <a:chExt cx="1816100" cy="1811027"/>
          </a:xfrm>
        </p:grpSpPr>
        <p:sp>
          <p:nvSpPr>
            <p:cNvPr id="651" name="Ligne"/>
            <p:cNvSpPr/>
            <p:nvPr/>
          </p:nvSpPr>
          <p:spPr>
            <a:xfrm flipH="1">
              <a:off x="1155700" y="596906"/>
              <a:ext cx="1" cy="1214122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gne"/>
            <p:cNvSpPr/>
            <p:nvPr/>
          </p:nvSpPr>
          <p:spPr>
            <a:xfrm>
              <a:off x="0" y="596906"/>
              <a:ext cx="1142859" cy="12691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655" name="Grouper"/>
            <p:cNvGrpSpPr/>
            <p:nvPr/>
          </p:nvGrpSpPr>
          <p:grpSpPr>
            <a:xfrm>
              <a:off x="0" y="0"/>
              <a:ext cx="1816101" cy="1811028"/>
              <a:chOff x="0" y="0"/>
              <a:chExt cx="1816100" cy="1811027"/>
            </a:xfrm>
          </p:grpSpPr>
          <p:sp>
            <p:nvSpPr>
              <p:cNvPr id="653" name="Ligne"/>
              <p:cNvSpPr/>
              <p:nvPr/>
            </p:nvSpPr>
            <p:spPr>
              <a:xfrm flipH="1">
                <a:off x="1816099" y="0"/>
                <a:ext cx="1" cy="1811028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4" name="Ligne"/>
              <p:cNvSpPr/>
              <p:nvPr/>
            </p:nvSpPr>
            <p:spPr>
              <a:xfrm>
                <a:off x="0" y="12700"/>
                <a:ext cx="1803221" cy="3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659" name="Grouper"/>
          <p:cNvGrpSpPr/>
          <p:nvPr/>
        </p:nvGrpSpPr>
        <p:grpSpPr>
          <a:xfrm>
            <a:off x="7531100" y="5625692"/>
            <a:ext cx="585232" cy="215901"/>
            <a:chOff x="0" y="0"/>
            <a:chExt cx="585231" cy="215900"/>
          </a:xfrm>
        </p:grpSpPr>
        <p:sp>
          <p:nvSpPr>
            <p:cNvPr id="657" name="Ligne"/>
            <p:cNvSpPr/>
            <p:nvPr/>
          </p:nvSpPr>
          <p:spPr>
            <a:xfrm>
              <a:off x="268207" y="95419"/>
              <a:ext cx="317025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58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15900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8"/>
      <p:bldP build="whole" bldLvl="1" animBg="1" rev="0" advAuto="0" spid="630" grpId="6"/>
      <p:bldP build="whole" bldLvl="1" animBg="1" rev="0" advAuto="0" spid="650" grpId="10"/>
      <p:bldP build="whole" bldLvl="1" animBg="1" rev="0" advAuto="0" spid="642" grpId="3"/>
      <p:bldP build="whole" bldLvl="1" animBg="1" rev="0" advAuto="0" spid="659" grpId="11"/>
      <p:bldP build="whole" bldLvl="1" animBg="1" rev="0" advAuto="0" spid="656" grpId="9"/>
      <p:bldP build="whole" bldLvl="1" animBg="1" rev="0" advAuto="0" spid="638" grpId="4"/>
      <p:bldP build="whole" bldLvl="1" animBg="1" rev="0" advAuto="0" spid="635" grpId="2"/>
      <p:bldP build="whole" bldLvl="1" animBg="1" rev="0" advAuto="0" spid="629" grpId="5"/>
      <p:bldP build="whole" bldLvl="1" animBg="1" rev="0" advAuto="0" spid="631" grpId="1"/>
      <p:bldP build="whole" bldLvl="1" animBg="1" rev="0" advAuto="0" spid="632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héorème:"/>
          <p:cNvSpPr/>
          <p:nvPr>
            <p:ph type="body" idx="21"/>
          </p:nvPr>
        </p:nvSpPr>
        <p:spPr>
          <a:xfrm>
            <a:off x="139700" y="3136900"/>
            <a:ext cx="2743200" cy="762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Théorème:</a:t>
            </a:r>
          </a:p>
        </p:txBody>
      </p:sp>
      <p:pic>
        <p:nvPicPr>
          <p:cNvPr id="66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800" y="1689100"/>
            <a:ext cx="27686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6413500"/>
            <a:ext cx="7950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Théorème:"/>
          <p:cNvSpPr/>
          <p:nvPr/>
        </p:nvSpPr>
        <p:spPr>
          <a:xfrm>
            <a:off x="139700" y="62865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Théorème:</a:t>
            </a:r>
          </a:p>
        </p:txBody>
      </p:sp>
      <p:pic>
        <p:nvPicPr>
          <p:cNvPr id="66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98900" y="3263900"/>
            <a:ext cx="51562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800" y="1689100"/>
            <a:ext cx="26289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our les théorèmes qui suivent, considérons deux fonctions, f(x) et g(x) tel que"/>
          <p:cNvSpPr txBox="1"/>
          <p:nvPr/>
        </p:nvSpPr>
        <p:spPr>
          <a:xfrm>
            <a:off x="141808" y="146050"/>
            <a:ext cx="128143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Pour les théorèmes qui suivent, considérons deux fonctions, </a:t>
            </a:r>
            <a:r>
              <a:rPr i="1"/>
              <a:t>f(x)</a:t>
            </a:r>
            <a:r>
              <a:t> et </a:t>
            </a:r>
            <a:r>
              <a:rPr i="1"/>
              <a:t>g(x)</a:t>
            </a:r>
            <a:r>
              <a:t> tel que</a:t>
            </a:r>
          </a:p>
        </p:txBody>
      </p:sp>
      <p:sp>
        <p:nvSpPr>
          <p:cNvPr id="668" name="et"/>
          <p:cNvSpPr txBox="1"/>
          <p:nvPr/>
        </p:nvSpPr>
        <p:spPr>
          <a:xfrm>
            <a:off x="3607358" y="1574800"/>
            <a:ext cx="4476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</a:t>
            </a:r>
          </a:p>
        </p:txBody>
      </p:sp>
      <p:sp>
        <p:nvSpPr>
          <p:cNvPr id="669" name="avec"/>
          <p:cNvSpPr txBox="1"/>
          <p:nvPr/>
        </p:nvSpPr>
        <p:spPr>
          <a:xfrm>
            <a:off x="7794897" y="1574800"/>
            <a:ext cx="91172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avec</a:t>
            </a:r>
          </a:p>
        </p:txBody>
      </p:sp>
      <p:pic>
        <p:nvPicPr>
          <p:cNvPr id="67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20200" y="1689100"/>
            <a:ext cx="23241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Exemple:"/>
          <p:cNvSpPr/>
          <p:nvPr/>
        </p:nvSpPr>
        <p:spPr>
          <a:xfrm>
            <a:off x="203200" y="47117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pic>
        <p:nvPicPr>
          <p:cNvPr id="672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21100" y="4902200"/>
            <a:ext cx="129540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49900" y="4940300"/>
            <a:ext cx="184150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23200" y="4953000"/>
            <a:ext cx="1231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639300" y="4953000"/>
            <a:ext cx="901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Exemple:"/>
          <p:cNvSpPr/>
          <p:nvPr/>
        </p:nvSpPr>
        <p:spPr>
          <a:xfrm>
            <a:off x="203200" y="79883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pic>
        <p:nvPicPr>
          <p:cNvPr id="677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76600" y="8140700"/>
            <a:ext cx="185420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8178800"/>
            <a:ext cx="314960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486900" y="8191500"/>
            <a:ext cx="14605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303000" y="8229600"/>
            <a:ext cx="67310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3" grpId="14"/>
      <p:bldP build="whole" bldLvl="1" animBg="1" rev="0" advAuto="0" spid="676" grpId="15"/>
      <p:bldP build="whole" bldLvl="1" animBg="1" rev="0" advAuto="0" spid="669" grpId="4"/>
      <p:bldP build="whole" bldLvl="1" animBg="1" rev="0" advAuto="0" spid="673" grpId="10"/>
      <p:bldP build="whole" bldLvl="1" animBg="1" rev="0" advAuto="0" spid="680" grpId="19"/>
      <p:bldP build="whole" bldLvl="1" animBg="1" rev="0" advAuto="0" spid="664" grpId="13"/>
      <p:bldP build="whole" bldLvl="1" animBg="1" rev="0" advAuto="0" spid="675" grpId="12"/>
      <p:bldP build="whole" bldLvl="1" animBg="1" rev="0" advAuto="0" spid="665" grpId="7"/>
      <p:bldP build="whole" bldLvl="1" animBg="1" rev="0" advAuto="0" spid="668" grpId="2"/>
      <p:bldP build="whole" bldLvl="1" animBg="1" rev="0" advAuto="0" spid="662" grpId="3"/>
      <p:bldP build="whole" bldLvl="1" animBg="1" rev="0" advAuto="0" spid="674" grpId="11"/>
      <p:bldP build="whole" bldLvl="1" animBg="1" rev="0" advAuto="0" spid="678" grpId="17"/>
      <p:bldP build="whole" bldLvl="1" animBg="1" rev="0" advAuto="0" spid="679" grpId="18"/>
      <p:bldP build="whole" bldLvl="1" animBg="1" rev="0" advAuto="0" spid="671" grpId="8"/>
      <p:bldP build="whole" bldLvl="1" animBg="1" rev="0" advAuto="0" spid="672" grpId="9"/>
      <p:bldP build="whole" bldLvl="1" animBg="1" rev="0" advAuto="0" spid="677" grpId="16"/>
      <p:bldP build="whole" bldLvl="1" animBg="1" rev="0" advAuto="0" spid="666" grpId="1"/>
      <p:bldP build="whole" bldLvl="1" animBg="1" rev="0" advAuto="0" spid="661" grpId="6"/>
      <p:bldP build="whole" bldLvl="1" animBg="1" rev="0" advAuto="0" spid="670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héorèm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Théorème:</a:t>
            </a:r>
          </a:p>
        </p:txBody>
      </p:sp>
      <p:pic>
        <p:nvPicPr>
          <p:cNvPr id="68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469900"/>
            <a:ext cx="79629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4876800"/>
            <a:ext cx="4902200" cy="1435100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Théorème:"/>
          <p:cNvSpPr/>
          <p:nvPr/>
        </p:nvSpPr>
        <p:spPr>
          <a:xfrm>
            <a:off x="139700" y="36322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Théorème:</a:t>
            </a:r>
          </a:p>
        </p:txBody>
      </p:sp>
      <p:pic>
        <p:nvPicPr>
          <p:cNvPr id="68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8300" y="2070100"/>
            <a:ext cx="12446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7500" y="1993900"/>
            <a:ext cx="37338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79100" y="2184400"/>
            <a:ext cx="15875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591800" y="2921000"/>
            <a:ext cx="685800" cy="330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2" name="Grouper"/>
          <p:cNvGrpSpPr/>
          <p:nvPr/>
        </p:nvGrpSpPr>
        <p:grpSpPr>
          <a:xfrm>
            <a:off x="3165809" y="3746500"/>
            <a:ext cx="7425991" cy="749300"/>
            <a:chOff x="0" y="0"/>
            <a:chExt cx="7425990" cy="749300"/>
          </a:xfrm>
        </p:grpSpPr>
        <p:pic>
          <p:nvPicPr>
            <p:cNvPr id="690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31890" y="114300"/>
              <a:ext cx="3594101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1" name="Si en plus on a que"/>
            <p:cNvSpPr txBox="1"/>
            <p:nvPr/>
          </p:nvSpPr>
          <p:spPr>
            <a:xfrm>
              <a:off x="0" y="0"/>
              <a:ext cx="3591298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Si en plus on a que</a:t>
              </a:r>
            </a:p>
          </p:txBody>
        </p:sp>
      </p:grpSp>
      <p:pic>
        <p:nvPicPr>
          <p:cNvPr id="693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7400" y="7302500"/>
            <a:ext cx="19304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11500" y="7073900"/>
            <a:ext cx="24003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05500" y="7073900"/>
            <a:ext cx="3225800" cy="115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563100" y="7226300"/>
            <a:ext cx="15367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7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468100" y="7213600"/>
            <a:ext cx="7620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Exemple:"/>
          <p:cNvSpPr/>
          <p:nvPr/>
        </p:nvSpPr>
        <p:spPr>
          <a:xfrm>
            <a:off x="139700" y="63119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sp>
        <p:nvSpPr>
          <p:cNvPr id="699" name="Exemple:"/>
          <p:cNvSpPr/>
          <p:nvPr/>
        </p:nvSpPr>
        <p:spPr>
          <a:xfrm>
            <a:off x="139700" y="19939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pic>
        <p:nvPicPr>
          <p:cNvPr id="700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330700" y="2184400"/>
            <a:ext cx="20574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8" grpId="5"/>
      <p:bldP build="whole" bldLvl="1" animBg="1" rev="0" advAuto="0" spid="684" grpId="9"/>
      <p:bldP build="whole" bldLvl="1" animBg="1" rev="0" advAuto="0" spid="693" grpId="11"/>
      <p:bldP build="whole" bldLvl="1" animBg="1" rev="0" advAuto="0" spid="695" grpId="13"/>
      <p:bldP build="whole" bldLvl="1" animBg="1" rev="0" advAuto="0" spid="696" grpId="14"/>
      <p:bldP build="whole" bldLvl="1" animBg="1" rev="0" advAuto="0" spid="697" grpId="15"/>
      <p:bldP build="whole" bldLvl="1" animBg="1" rev="0" advAuto="0" spid="689" grpId="6"/>
      <p:bldP build="whole" bldLvl="1" animBg="1" rev="0" advAuto="0" spid="687" grpId="4"/>
      <p:bldP build="whole" bldLvl="1" animBg="1" rev="0" advAuto="0" spid="685" grpId="7"/>
      <p:bldP build="whole" bldLvl="1" animBg="1" rev="0" advAuto="0" spid="694" grpId="12"/>
      <p:bldP build="whole" bldLvl="1" animBg="1" rev="0" advAuto="0" spid="686" grpId="2"/>
      <p:bldP build="whole" bldLvl="1" animBg="1" rev="0" advAuto="0" spid="698" grpId="10"/>
      <p:bldP build="whole" bldLvl="1" animBg="1" rev="0" advAuto="0" spid="700" grpId="3"/>
      <p:bldP build="whole" bldLvl="1" animBg="1" rev="0" advAuto="0" spid="692" grpId="8"/>
      <p:bldP build="whole" bldLvl="1" animBg="1" rev="0" advAuto="0" spid="6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 dernier cours, nous avons vu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 dernier cours, nous avons vu</a:t>
            </a:r>
          </a:p>
        </p:txBody>
      </p:sp>
      <p:sp>
        <p:nvSpPr>
          <p:cNvPr id="242" name="Les zéros d’une fonction"/>
          <p:cNvSpPr txBox="1"/>
          <p:nvPr/>
        </p:nvSpPr>
        <p:spPr>
          <a:xfrm>
            <a:off x="393700" y="2133600"/>
            <a:ext cx="51943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4D7FD2"/>
              </a:buClr>
              <a:buSzPct val="125000"/>
              <a:buFont typeface="Lucida Grande"/>
              <a:buChar char="✓"/>
            </a:pPr>
            <a:r>
              <a:t>Les zéros d’une fonction</a:t>
            </a:r>
          </a:p>
        </p:txBody>
      </p:sp>
      <p:sp>
        <p:nvSpPr>
          <p:cNvPr id="243" name="Le domaine d’une fonction"/>
          <p:cNvSpPr txBox="1"/>
          <p:nvPr/>
        </p:nvSpPr>
        <p:spPr>
          <a:xfrm>
            <a:off x="6858000" y="2133600"/>
            <a:ext cx="57658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4D7FD2"/>
              </a:buClr>
              <a:buSzPct val="125000"/>
              <a:buFont typeface="Lucida Grande"/>
              <a:buChar char="✓"/>
            </a:pPr>
            <a:r>
              <a:t>Le domaine d’une fonction</a:t>
            </a:r>
          </a:p>
        </p:txBody>
      </p:sp>
      <p:grpSp>
        <p:nvGrpSpPr>
          <p:cNvPr id="246" name="Grouper"/>
          <p:cNvGrpSpPr/>
          <p:nvPr/>
        </p:nvGrpSpPr>
        <p:grpSpPr>
          <a:xfrm>
            <a:off x="1295399" y="2921000"/>
            <a:ext cx="3079664" cy="1879602"/>
            <a:chOff x="0" y="0"/>
            <a:chExt cx="3079662" cy="1879601"/>
          </a:xfrm>
        </p:grpSpPr>
        <p:pic>
          <p:nvPicPr>
            <p:cNvPr id="244" name="x-3.pdf" descr="x-3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96552" cy="1879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" name="Ligne"/>
            <p:cNvSpPr/>
            <p:nvPr/>
          </p:nvSpPr>
          <p:spPr>
            <a:xfrm>
              <a:off x="1852791" y="988821"/>
              <a:ext cx="1226872" cy="729132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24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5067300"/>
            <a:ext cx="3492500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" y="5842000"/>
            <a:ext cx="59817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" y="7797800"/>
            <a:ext cx="4330700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ègle du produit nul"/>
          <p:cNvSpPr txBox="1"/>
          <p:nvPr/>
        </p:nvSpPr>
        <p:spPr>
          <a:xfrm>
            <a:off x="1465287" y="6813550"/>
            <a:ext cx="2547343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règle du produit nul</a:t>
            </a:r>
          </a:p>
        </p:txBody>
      </p:sp>
      <p:grpSp>
        <p:nvGrpSpPr>
          <p:cNvPr id="274" name="Grouper"/>
          <p:cNvGrpSpPr/>
          <p:nvPr/>
        </p:nvGrpSpPr>
        <p:grpSpPr>
          <a:xfrm>
            <a:off x="8445499" y="2921000"/>
            <a:ext cx="2070703" cy="1663703"/>
            <a:chOff x="0" y="0"/>
            <a:chExt cx="2070701" cy="1663702"/>
          </a:xfrm>
        </p:grpSpPr>
        <p:sp>
          <p:nvSpPr>
            <p:cNvPr id="251" name="Ovale"/>
            <p:cNvSpPr/>
            <p:nvPr/>
          </p:nvSpPr>
          <p:spPr>
            <a:xfrm>
              <a:off x="0" y="182078"/>
              <a:ext cx="499825" cy="1481622"/>
            </a:xfrm>
            <a:prstGeom prst="ellipse">
              <a:avLst/>
            </a:pr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254" name="Grouper"/>
            <p:cNvGrpSpPr/>
            <p:nvPr/>
          </p:nvGrpSpPr>
          <p:grpSpPr>
            <a:xfrm>
              <a:off x="142806" y="299894"/>
              <a:ext cx="199931" cy="1163877"/>
              <a:chOff x="0" y="0"/>
              <a:chExt cx="199929" cy="1163876"/>
            </a:xfrm>
          </p:grpSpPr>
          <p:sp>
            <p:nvSpPr>
              <p:cNvPr id="252" name="Rectangle aux angles arrondis"/>
              <p:cNvSpPr/>
              <p:nvPr/>
            </p:nvSpPr>
            <p:spPr>
              <a:xfrm>
                <a:off x="0" y="0"/>
                <a:ext cx="189220" cy="232062"/>
              </a:xfrm>
              <a:prstGeom prst="roundRect">
                <a:avLst>
                  <a:gd name="adj" fmla="val 50000"/>
                </a:avLst>
              </a:prstGeom>
              <a:solidFill>
                <a:srgbClr val="E32400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253" name="Rectangle aux angles arrondis"/>
              <p:cNvSpPr/>
              <p:nvPr/>
            </p:nvSpPr>
            <p:spPr>
              <a:xfrm>
                <a:off x="10710" y="635490"/>
                <a:ext cx="189220" cy="528387"/>
              </a:xfrm>
              <a:prstGeom prst="roundRect">
                <a:avLst>
                  <a:gd name="adj" fmla="val 50000"/>
                </a:avLst>
              </a:prstGeom>
              <a:solidFill>
                <a:srgbClr val="E32400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273" name="Grouper"/>
            <p:cNvGrpSpPr/>
            <p:nvPr/>
          </p:nvGrpSpPr>
          <p:grpSpPr>
            <a:xfrm>
              <a:off x="203499" y="0"/>
              <a:ext cx="1867203" cy="1663703"/>
              <a:chOff x="0" y="0"/>
              <a:chExt cx="1867202" cy="1663702"/>
            </a:xfrm>
          </p:grpSpPr>
          <p:pic>
            <p:nvPicPr>
              <p:cNvPr id="255" name="droppedImage.pdf" descr="dropped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92825" cy="963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60" name="Grouper"/>
              <p:cNvGrpSpPr/>
              <p:nvPr/>
            </p:nvGrpSpPr>
            <p:grpSpPr>
              <a:xfrm>
                <a:off x="10710" y="374868"/>
                <a:ext cx="64264" cy="1049633"/>
                <a:chOff x="0" y="0"/>
                <a:chExt cx="64263" cy="1049632"/>
              </a:xfrm>
            </p:grpSpPr>
            <p:pic>
              <p:nvPicPr>
                <p:cNvPr id="256" name="droppedImage.pdf" descr="droppedImage.pdf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4280" y="0"/>
                  <a:ext cx="42843" cy="892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7" name="droppedImage.pdf" descr="droppedImage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7140" y="299894"/>
                  <a:ext cx="57124" cy="8925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8" name="droppedImage.pdf" descr="droppedImage.pdf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3570" y="617640"/>
                  <a:ext cx="57124" cy="9282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9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956807"/>
                  <a:ext cx="60694" cy="9282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66" name="Grouper"/>
              <p:cNvGrpSpPr/>
              <p:nvPr/>
            </p:nvGrpSpPr>
            <p:grpSpPr>
              <a:xfrm>
                <a:off x="1367377" y="3570"/>
                <a:ext cx="499826" cy="1660133"/>
                <a:chOff x="0" y="0"/>
                <a:chExt cx="499824" cy="1660132"/>
              </a:xfrm>
            </p:grpSpPr>
            <p:sp>
              <p:nvSpPr>
                <p:cNvPr id="261" name="Ovale"/>
                <p:cNvSpPr/>
                <p:nvPr/>
              </p:nvSpPr>
              <p:spPr>
                <a:xfrm>
                  <a:off x="0" y="178508"/>
                  <a:ext cx="499825" cy="1481625"/>
                </a:xfrm>
                <a:prstGeom prst="ellipse">
                  <a:avLst/>
                </a:prstGeom>
                <a:solidFill>
                  <a:srgbClr val="96D35F"/>
                </a:solidFill>
                <a:ln w="25400" cap="flat">
                  <a:noFill/>
                  <a:miter lim="400000"/>
                </a:ln>
                <a:effectLst>
                  <a:reflection blurRad="0" stA="71804" stPos="0" endA="0" endPos="40000" dist="0" dir="5400000" fadeDir="5400000" sx="100000" sy="-100000" kx="0" ky="0" algn="bl" rotWithShape="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pic>
              <p:nvPicPr>
                <p:cNvPr id="262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99929" y="0"/>
                  <a:ext cx="96396" cy="928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3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217780" y="460552"/>
                  <a:ext cx="60694" cy="606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4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224921" y="806860"/>
                  <a:ext cx="49983" cy="928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5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221351" y="1171017"/>
                  <a:ext cx="53553" cy="606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72" name="Grouper"/>
              <p:cNvGrpSpPr/>
              <p:nvPr/>
            </p:nvGrpSpPr>
            <p:grpSpPr>
              <a:xfrm>
                <a:off x="124956" y="78543"/>
                <a:ext cx="1445922" cy="1299546"/>
                <a:chOff x="0" y="0"/>
                <a:chExt cx="1445921" cy="1299544"/>
              </a:xfrm>
            </p:grpSpPr>
            <p:grpSp>
              <p:nvGrpSpPr>
                <p:cNvPr id="270" name="Grouper"/>
                <p:cNvGrpSpPr/>
                <p:nvPr/>
              </p:nvGrpSpPr>
              <p:grpSpPr>
                <a:xfrm>
                  <a:off x="0" y="347497"/>
                  <a:ext cx="1445922" cy="952048"/>
                  <a:chOff x="0" y="0"/>
                  <a:chExt cx="1445921" cy="952047"/>
                </a:xfrm>
              </p:grpSpPr>
              <p:sp>
                <p:nvSpPr>
                  <p:cNvPr id="267" name="Ligne"/>
                  <p:cNvSpPr/>
                  <p:nvPr/>
                </p:nvSpPr>
                <p:spPr>
                  <a:xfrm flipH="1" flipV="1">
                    <a:off x="27371" y="0"/>
                    <a:ext cx="1413791" cy="4474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535353"/>
                    </a:solidFill>
                    <a:prstDash val="solid"/>
                    <a:miter lim="400000"/>
                    <a:head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68" name="Ligne"/>
                  <p:cNvSpPr/>
                  <p:nvPr/>
                </p:nvSpPr>
                <p:spPr>
                  <a:xfrm flipH="1" flipV="1">
                    <a:off x="17850" y="614071"/>
                    <a:ext cx="1428072" cy="16660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535353"/>
                    </a:solidFill>
                    <a:prstDash val="solid"/>
                    <a:miter lim="400000"/>
                    <a:head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69" name="Ligne"/>
                  <p:cNvSpPr/>
                  <p:nvPr/>
                </p:nvSpPr>
                <p:spPr>
                  <a:xfrm flipH="1">
                    <a:off x="0" y="90444"/>
                    <a:ext cx="1445922" cy="861604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535353"/>
                    </a:solidFill>
                    <a:prstDash val="solid"/>
                    <a:miter lim="400000"/>
                    <a:head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</p:grpSp>
            <p:pic>
              <p:nvPicPr>
                <p:cNvPr id="271" name="droppedImage.pdf" descr="droppedImage.pdf"/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714035" y="0"/>
                  <a:ext cx="67834" cy="1178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290" name="Grouper"/>
          <p:cNvGrpSpPr/>
          <p:nvPr/>
        </p:nvGrpSpPr>
        <p:grpSpPr>
          <a:xfrm>
            <a:off x="7175499" y="5867400"/>
            <a:ext cx="5537203" cy="1207126"/>
            <a:chOff x="0" y="0"/>
            <a:chExt cx="5537201" cy="1207125"/>
          </a:xfrm>
        </p:grpSpPr>
        <p:grpSp>
          <p:nvGrpSpPr>
            <p:cNvPr id="279" name="Grouper"/>
            <p:cNvGrpSpPr/>
            <p:nvPr/>
          </p:nvGrpSpPr>
          <p:grpSpPr>
            <a:xfrm>
              <a:off x="0" y="257000"/>
              <a:ext cx="778791" cy="778792"/>
              <a:chOff x="0" y="0"/>
              <a:chExt cx="778790" cy="778790"/>
            </a:xfrm>
          </p:grpSpPr>
          <p:pic>
            <p:nvPicPr>
              <p:cNvPr id="275" name="droppedImage.pdf" descr="droppedImage.pdf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311516" y="155758"/>
                <a:ext cx="155759" cy="5217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8" name="Grouper"/>
              <p:cNvGrpSpPr/>
              <p:nvPr/>
            </p:nvGrpSpPr>
            <p:grpSpPr>
              <a:xfrm>
                <a:off x="0" y="0"/>
                <a:ext cx="778791" cy="778791"/>
                <a:chOff x="0" y="0"/>
                <a:chExt cx="778790" cy="778790"/>
              </a:xfrm>
            </p:grpSpPr>
            <p:sp>
              <p:nvSpPr>
                <p:cNvPr id="276" name="Cercle"/>
                <p:cNvSpPr/>
                <p:nvPr/>
              </p:nvSpPr>
              <p:spPr>
                <a:xfrm>
                  <a:off x="0" y="0"/>
                  <a:ext cx="778791" cy="778791"/>
                </a:xfrm>
                <a:prstGeom prst="ellips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>
                  <a:reflection blurRad="0" stA="71804" stPos="0" endA="0" endPos="40000" dist="0" dir="5400000" fadeDir="5400000" sx="100000" sy="-100000" kx="0" ky="0" algn="bl" rotWithShape="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277" name="Ligne"/>
                <p:cNvSpPr/>
                <p:nvPr/>
              </p:nvSpPr>
              <p:spPr>
                <a:xfrm flipH="1">
                  <a:off x="54515" y="147970"/>
                  <a:ext cx="643801" cy="425739"/>
                </a:xfrm>
                <a:prstGeom prst="lin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grpSp>
          <p:nvGrpSpPr>
            <p:cNvPr id="284" name="Grouper"/>
            <p:cNvGrpSpPr/>
            <p:nvPr/>
          </p:nvGrpSpPr>
          <p:grpSpPr>
            <a:xfrm>
              <a:off x="1160397" y="0"/>
              <a:ext cx="1635462" cy="1168187"/>
              <a:chOff x="0" y="0"/>
              <a:chExt cx="1635460" cy="1168186"/>
            </a:xfrm>
          </p:grpSpPr>
          <p:pic>
            <p:nvPicPr>
              <p:cNvPr id="280" name="droppedImage.pdf" descr="droppedImage.pdf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77879" y="428334"/>
                <a:ext cx="1292794" cy="342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83" name="Grouper"/>
              <p:cNvGrpSpPr/>
              <p:nvPr/>
            </p:nvGrpSpPr>
            <p:grpSpPr>
              <a:xfrm>
                <a:off x="0" y="0"/>
                <a:ext cx="1635461" cy="1168187"/>
                <a:chOff x="0" y="0"/>
                <a:chExt cx="1635460" cy="1168186"/>
              </a:xfrm>
            </p:grpSpPr>
            <p:sp>
              <p:nvSpPr>
                <p:cNvPr id="281" name="Ovale"/>
                <p:cNvSpPr/>
                <p:nvPr/>
              </p:nvSpPr>
              <p:spPr>
                <a:xfrm>
                  <a:off x="0" y="0"/>
                  <a:ext cx="1635461" cy="1168187"/>
                </a:xfrm>
                <a:prstGeom prst="ellips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>
                  <a:reflection blurRad="0" stA="71804" stPos="0" endA="0" endPos="40000" dist="0" dir="5400000" fadeDir="5400000" sx="100000" sy="-100000" kx="0" ky="0" algn="bl" rotWithShape="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282" name="Ligne"/>
                <p:cNvSpPr/>
                <p:nvPr/>
              </p:nvSpPr>
              <p:spPr>
                <a:xfrm flipH="1">
                  <a:off x="179121" y="122010"/>
                  <a:ext cx="1157804" cy="825518"/>
                </a:xfrm>
                <a:prstGeom prst="lin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grpSp>
          <p:nvGrpSpPr>
            <p:cNvPr id="289" name="Grouper"/>
            <p:cNvGrpSpPr/>
            <p:nvPr/>
          </p:nvGrpSpPr>
          <p:grpSpPr>
            <a:xfrm>
              <a:off x="3052858" y="38939"/>
              <a:ext cx="2484344" cy="1168187"/>
              <a:chOff x="0" y="0"/>
              <a:chExt cx="2484343" cy="1168186"/>
            </a:xfrm>
          </p:grpSpPr>
          <p:pic>
            <p:nvPicPr>
              <p:cNvPr id="285" name="droppedImage.pdf" descr="droppedImage.pdf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32394" y="467274"/>
                <a:ext cx="2133890" cy="288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88" name="Grouper"/>
              <p:cNvGrpSpPr/>
              <p:nvPr/>
            </p:nvGrpSpPr>
            <p:grpSpPr>
              <a:xfrm>
                <a:off x="0" y="0"/>
                <a:ext cx="2484344" cy="1168187"/>
                <a:chOff x="0" y="0"/>
                <a:chExt cx="2484343" cy="1168186"/>
              </a:xfrm>
            </p:grpSpPr>
            <p:sp>
              <p:nvSpPr>
                <p:cNvPr id="286" name="Ovale"/>
                <p:cNvSpPr/>
                <p:nvPr/>
              </p:nvSpPr>
              <p:spPr>
                <a:xfrm>
                  <a:off x="0" y="0"/>
                  <a:ext cx="2484344" cy="1168187"/>
                </a:xfrm>
                <a:prstGeom prst="ellips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>
                  <a:reflection blurRad="0" stA="71804" stPos="0" endA="0" endPos="40000" dist="0" dir="5400000" fadeDir="5400000" sx="100000" sy="-100000" kx="0" ky="0" algn="bl" rotWithShape="0"/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287" name="Ligne"/>
                <p:cNvSpPr/>
                <p:nvPr/>
              </p:nvSpPr>
              <p:spPr>
                <a:xfrm flipH="1">
                  <a:off x="428334" y="93454"/>
                  <a:ext cx="1443360" cy="931954"/>
                </a:xfrm>
                <a:prstGeom prst="line">
                  <a:avLst/>
                </a:prstGeom>
                <a:noFill/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9"/>
      <p:bldP build="whole" bldLvl="1" animBg="1" rev="0" advAuto="0" spid="249" grpId="6"/>
      <p:bldP build="whole" bldLvl="1" animBg="1" rev="0" advAuto="0" spid="250" grpId="5"/>
      <p:bldP build="whole" bldLvl="1" animBg="1" rev="0" advAuto="0" spid="248" grpId="4"/>
      <p:bldP build="whole" bldLvl="1" animBg="1" rev="0" advAuto="0" spid="247" grpId="3"/>
      <p:bldP build="whole" bldLvl="1" animBg="1" rev="0" advAuto="0" spid="242" grpId="1"/>
      <p:bldP build="whole" bldLvl="1" animBg="1" rev="0" advAuto="0" spid="246" grpId="2"/>
      <p:bldP build="whole" bldLvl="1" animBg="1" rev="0" advAuto="0" spid="274" grpId="8"/>
      <p:bldP build="whole" bldLvl="1" animBg="1" rev="0" advAuto="0" spid="243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Exemple:"/>
          <p:cNvSpPr/>
          <p:nvPr>
            <p:ph type="body" idx="21"/>
          </p:nvPr>
        </p:nvSpPr>
        <p:spPr>
          <a:xfrm>
            <a:off x="203200" y="3378200"/>
            <a:ext cx="2387600" cy="7874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703" name="Théorème:"/>
          <p:cNvSpPr/>
          <p:nvPr/>
        </p:nvSpPr>
        <p:spPr>
          <a:xfrm>
            <a:off x="203200" y="3302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Théorème:</a:t>
            </a:r>
          </a:p>
        </p:txBody>
      </p:sp>
      <p:pic>
        <p:nvPicPr>
          <p:cNvPr id="70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1701800"/>
            <a:ext cx="5257800" cy="86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8" name="Grouper"/>
          <p:cNvGrpSpPr/>
          <p:nvPr/>
        </p:nvGrpSpPr>
        <p:grpSpPr>
          <a:xfrm>
            <a:off x="2945370" y="336550"/>
            <a:ext cx="10312401" cy="1143000"/>
            <a:chOff x="0" y="0"/>
            <a:chExt cx="10312400" cy="1143000"/>
          </a:xfrm>
        </p:grpSpPr>
        <p:sp>
          <p:nvSpPr>
            <p:cNvPr id="705" name="Si               avec                     est défini pour des…"/>
            <p:cNvSpPr txBox="1"/>
            <p:nvPr/>
          </p:nvSpPr>
          <p:spPr>
            <a:xfrm>
              <a:off x="0" y="0"/>
              <a:ext cx="10312400" cy="114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Si               avec                     est défini pour des </a:t>
              </a:r>
            </a:p>
            <a:p>
              <a:pPr algn="l"/>
              <a:r>
                <a:t>valeurs de </a:t>
              </a:r>
              <a:r>
                <a:rPr i="1"/>
                <a:t>x</a:t>
              </a:r>
              <a:r>
                <a:t> proche de </a:t>
              </a:r>
              <a:r>
                <a:rPr i="1"/>
                <a:t>a</a:t>
              </a:r>
              <a:r>
                <a:t>, alors </a:t>
              </a:r>
            </a:p>
          </p:txBody>
        </p:sp>
        <p:pic>
          <p:nvPicPr>
            <p:cNvPr id="706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7929" y="107950"/>
              <a:ext cx="1371601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7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88729" y="158750"/>
              <a:ext cx="19177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0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900" y="4876800"/>
            <a:ext cx="22479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7200" y="4876800"/>
            <a:ext cx="28067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59500" y="4876800"/>
            <a:ext cx="36322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83300" y="6350000"/>
            <a:ext cx="1866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69300" y="6350000"/>
            <a:ext cx="10795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1" grpId="5"/>
      <p:bldP build="whole" bldLvl="1" animBg="1" rev="0" advAuto="0" spid="710" grpId="4"/>
      <p:bldP build="whole" bldLvl="1" animBg="1" rev="0" advAuto="0" spid="702" grpId="2"/>
      <p:bldP build="whole" bldLvl="1" animBg="1" rev="0" advAuto="0" spid="712" grpId="6"/>
      <p:bldP build="whole" bldLvl="1" animBg="1" rev="0" advAuto="0" spid="704" grpId="1"/>
      <p:bldP build="whole" bldLvl="1" animBg="1" rev="0" advAuto="0" spid="709" grpId="3"/>
      <p:bldP build="whole" bldLvl="1" animBg="1" rev="0" advAuto="0" spid="713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er"/>
          <p:cNvGrpSpPr/>
          <p:nvPr/>
        </p:nvGrpSpPr>
        <p:grpSpPr>
          <a:xfrm>
            <a:off x="3721100" y="2349500"/>
            <a:ext cx="5702300" cy="4470400"/>
            <a:chOff x="0" y="0"/>
            <a:chExt cx="5702300" cy="4470400"/>
          </a:xfrm>
        </p:grpSpPr>
        <p:sp>
          <p:nvSpPr>
            <p:cNvPr id="715" name="Rectangle aux angles arrondis"/>
            <p:cNvSpPr/>
            <p:nvPr/>
          </p:nvSpPr>
          <p:spPr>
            <a:xfrm>
              <a:off x="0" y="0"/>
              <a:ext cx="304800" cy="330200"/>
            </a:xfrm>
            <a:prstGeom prst="roundRect">
              <a:avLst>
                <a:gd name="adj" fmla="val 50000"/>
              </a:avLst>
            </a:prstGeom>
            <a:solidFill>
              <a:srgbClr val="FECB3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719" name="Grouper"/>
            <p:cNvGrpSpPr/>
            <p:nvPr/>
          </p:nvGrpSpPr>
          <p:grpSpPr>
            <a:xfrm>
              <a:off x="2146300" y="3937000"/>
              <a:ext cx="3556000" cy="533400"/>
              <a:chOff x="0" y="0"/>
              <a:chExt cx="3556000" cy="533400"/>
            </a:xfrm>
          </p:grpSpPr>
          <p:sp>
            <p:nvSpPr>
              <p:cNvPr id="716" name="Rectangle aux angles arrondis"/>
              <p:cNvSpPr/>
              <p:nvPr/>
            </p:nvSpPr>
            <p:spPr>
              <a:xfrm>
                <a:off x="0" y="0"/>
                <a:ext cx="431800" cy="533400"/>
              </a:xfrm>
              <a:prstGeom prst="roundRect">
                <a:avLst>
                  <a:gd name="adj" fmla="val 44118"/>
                </a:avLst>
              </a:prstGeom>
              <a:solidFill>
                <a:srgbClr val="FECB3E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717" name="Rectangle aux angles arrondis"/>
              <p:cNvSpPr/>
              <p:nvPr/>
            </p:nvSpPr>
            <p:spPr>
              <a:xfrm>
                <a:off x="3124200" y="0"/>
                <a:ext cx="431800" cy="533400"/>
              </a:xfrm>
              <a:prstGeom prst="roundRect">
                <a:avLst>
                  <a:gd name="adj" fmla="val 44118"/>
                </a:avLst>
              </a:prstGeom>
              <a:solidFill>
                <a:srgbClr val="FECB3E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718" name="Rectangle aux angles arrondis"/>
              <p:cNvSpPr/>
              <p:nvPr/>
            </p:nvSpPr>
            <p:spPr>
              <a:xfrm>
                <a:off x="1562100" y="0"/>
                <a:ext cx="431800" cy="533400"/>
              </a:xfrm>
              <a:prstGeom prst="roundRect">
                <a:avLst>
                  <a:gd name="adj" fmla="val 44118"/>
                </a:avLst>
              </a:prstGeom>
              <a:solidFill>
                <a:srgbClr val="FECB3E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</p:grpSp>
      <p:grpSp>
        <p:nvGrpSpPr>
          <p:cNvPr id="725" name="Grouper"/>
          <p:cNvGrpSpPr/>
          <p:nvPr/>
        </p:nvGrpSpPr>
        <p:grpSpPr>
          <a:xfrm>
            <a:off x="6540500" y="2032000"/>
            <a:ext cx="2921000" cy="381000"/>
            <a:chOff x="0" y="0"/>
            <a:chExt cx="2921000" cy="381000"/>
          </a:xfrm>
        </p:grpSpPr>
        <p:sp>
          <p:nvSpPr>
            <p:cNvPr id="721" name="Rectangle aux angles arrondis"/>
            <p:cNvSpPr/>
            <p:nvPr/>
          </p:nvSpPr>
          <p:spPr>
            <a:xfrm>
              <a:off x="0" y="0"/>
              <a:ext cx="393700" cy="381000"/>
            </a:xfrm>
            <a:prstGeom prst="roundRect">
              <a:avLst>
                <a:gd name="adj" fmla="val 50000"/>
              </a:avLst>
            </a:prstGeom>
            <a:solidFill>
              <a:srgbClr val="FECB3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724" name="Grouper"/>
            <p:cNvGrpSpPr/>
            <p:nvPr/>
          </p:nvGrpSpPr>
          <p:grpSpPr>
            <a:xfrm>
              <a:off x="1282700" y="0"/>
              <a:ext cx="1638300" cy="381000"/>
              <a:chOff x="0" y="0"/>
              <a:chExt cx="1638300" cy="381000"/>
            </a:xfrm>
          </p:grpSpPr>
          <p:sp>
            <p:nvSpPr>
              <p:cNvPr id="722" name="Rectangle aux angles arrondis"/>
              <p:cNvSpPr/>
              <p:nvPr/>
            </p:nvSpPr>
            <p:spPr>
              <a:xfrm>
                <a:off x="1244600" y="0"/>
                <a:ext cx="393700" cy="381000"/>
              </a:xfrm>
              <a:prstGeom prst="roundRect">
                <a:avLst>
                  <a:gd name="adj" fmla="val 50000"/>
                </a:avLst>
              </a:prstGeom>
              <a:solidFill>
                <a:srgbClr val="FECB3E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723" name="Rectangle aux angles arrondis"/>
              <p:cNvSpPr/>
              <p:nvPr/>
            </p:nvSpPr>
            <p:spPr>
              <a:xfrm>
                <a:off x="0" y="0"/>
                <a:ext cx="393700" cy="381000"/>
              </a:xfrm>
              <a:prstGeom prst="roundRect">
                <a:avLst>
                  <a:gd name="adj" fmla="val 50000"/>
                </a:avLst>
              </a:prstGeom>
              <a:solidFill>
                <a:srgbClr val="FECB3E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</p:grpSp>
      <p:sp>
        <p:nvSpPr>
          <p:cNvPr id="726" name="D’une certaine façon, pour les fonctions «gentilles», la limite revient à l’évaluation de la fonction."/>
          <p:cNvSpPr txBox="1"/>
          <p:nvPr/>
        </p:nvSpPr>
        <p:spPr>
          <a:xfrm>
            <a:off x="14808" y="3492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D’une certaine façon, pour les fonctions «gentilles», la limite revient à l’évaluation de la fonction. </a:t>
            </a:r>
          </a:p>
        </p:txBody>
      </p:sp>
      <p:sp>
        <p:nvSpPr>
          <p:cNvPr id="727" name="Mais la limite a été introduite pour comprendre les fonctions près de point où il ce passe quelque chose de bizarre."/>
          <p:cNvSpPr txBox="1"/>
          <p:nvPr/>
        </p:nvSpPr>
        <p:spPr>
          <a:xfrm>
            <a:off x="14808" y="81597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Mais la limite a été introduite pour comprendre les fonctions près de point où il ce passe quelque chose de bizarre.</a:t>
            </a:r>
          </a:p>
        </p:txBody>
      </p:sp>
      <p:sp>
        <p:nvSpPr>
          <p:cNvPr id="728" name="Exemple:"/>
          <p:cNvSpPr/>
          <p:nvPr/>
        </p:nvSpPr>
        <p:spPr>
          <a:xfrm>
            <a:off x="419100" y="1816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  <p:pic>
        <p:nvPicPr>
          <p:cNvPr id="72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7300" y="2895600"/>
            <a:ext cx="75184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7300" y="4000500"/>
            <a:ext cx="69215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7300" y="4902200"/>
            <a:ext cx="74295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300" y="6286500"/>
            <a:ext cx="51689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5800" y="1905000"/>
            <a:ext cx="68834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67300" y="7327900"/>
            <a:ext cx="12827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0" grpId="4"/>
      <p:bldP build="whole" bldLvl="1" animBg="1" rev="0" advAuto="0" spid="728" grpId="1"/>
      <p:bldP build="whole" bldLvl="1" animBg="1" rev="0" advAuto="0" spid="731" grpId="5"/>
      <p:bldP build="whole" bldLvl="1" animBg="1" rev="0" advAuto="0" spid="734" grpId="9"/>
      <p:bldP build="whole" bldLvl="1" animBg="1" rev="0" advAuto="0" spid="733" grpId="2"/>
      <p:bldP build="whole" bldLvl="1" animBg="1" rev="0" advAuto="0" spid="732" grpId="6"/>
      <p:bldP build="whole" bldLvl="1" animBg="1" rev="0" advAuto="0" spid="720" grpId="8"/>
      <p:bldP build="whole" bldLvl="1" animBg="1" rev="0" advAuto="0" spid="727" grpId="10"/>
      <p:bldP build="whole" bldLvl="1" animBg="1" rev="0" advAuto="0" spid="725" grpId="7"/>
      <p:bldP build="whole" bldLvl="1" animBg="1" rev="0" advAuto="0" spid="72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Exemple:"/>
          <p:cNvSpPr/>
          <p:nvPr>
            <p:ph type="body" idx="21"/>
          </p:nvPr>
        </p:nvSpPr>
        <p:spPr>
          <a:xfrm>
            <a:off x="139700" y="177800"/>
            <a:ext cx="2387600" cy="7874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grpSp>
        <p:nvGrpSpPr>
          <p:cNvPr id="740" name="Grouper"/>
          <p:cNvGrpSpPr/>
          <p:nvPr/>
        </p:nvGrpSpPr>
        <p:grpSpPr>
          <a:xfrm>
            <a:off x="1930400" y="6108700"/>
            <a:ext cx="10363200" cy="3479800"/>
            <a:chOff x="0" y="0"/>
            <a:chExt cx="10363200" cy="3479800"/>
          </a:xfrm>
        </p:grpSpPr>
        <p:graphicFrame>
          <p:nvGraphicFramePr>
            <p:cNvPr id="737" name="Tableau sans nom"/>
            <p:cNvGraphicFramePr/>
            <p:nvPr/>
          </p:nvGraphicFramePr>
          <p:xfrm>
            <a:off x="0" y="0"/>
            <a:ext cx="10363200" cy="34798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{8F44A2F1-9E1F-4B54-A3A2-5F16C0AD49E2}</a:tableStyleId>
                </a:tblPr>
                <a:tblGrid>
                  <a:gridCol w="1727200"/>
                  <a:gridCol w="1727200"/>
                  <a:gridCol w="1727200"/>
                  <a:gridCol w="1727200"/>
                  <a:gridCol w="1727200"/>
                  <a:gridCol w="1727200"/>
                </a:tblGrid>
                <a:tr h="1010428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2469371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</a:tbl>
            </a:graphicData>
          </a:graphic>
        </p:graphicFrame>
        <p:pic>
          <p:nvPicPr>
            <p:cNvPr id="73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4499" y="1716616"/>
              <a:ext cx="838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6599" y="586316"/>
              <a:ext cx="2413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6000" y="177800"/>
            <a:ext cx="19304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00" y="1422400"/>
            <a:ext cx="2184400" cy="952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6" name="Grouper"/>
          <p:cNvGrpSpPr/>
          <p:nvPr/>
        </p:nvGrpSpPr>
        <p:grpSpPr>
          <a:xfrm>
            <a:off x="1930400" y="2499783"/>
            <a:ext cx="10363201" cy="3479801"/>
            <a:chOff x="0" y="0"/>
            <a:chExt cx="10363200" cy="3479800"/>
          </a:xfrm>
        </p:grpSpPr>
        <p:graphicFrame>
          <p:nvGraphicFramePr>
            <p:cNvPr id="743" name="Tableau 1"/>
            <p:cNvGraphicFramePr/>
            <p:nvPr/>
          </p:nvGraphicFramePr>
          <p:xfrm>
            <a:off x="0" y="0"/>
            <a:ext cx="10363200" cy="34798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{8F44A2F1-9E1F-4B54-A3A2-5F16C0AD49E2}</a:tableStyleId>
                </a:tblPr>
                <a:tblGrid>
                  <a:gridCol w="1727200"/>
                  <a:gridCol w="1727200"/>
                  <a:gridCol w="1727200"/>
                  <a:gridCol w="1727200"/>
                  <a:gridCol w="1727200"/>
                  <a:gridCol w="1727200"/>
                </a:tblGrid>
                <a:tr h="1010428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B w="381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2469371"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Gill Sans Light"/>
                          </a:defRPr>
                        </a:pPr>
                      </a:p>
                    </a:txBody>
                    <a:tcPr marL="50800" marR="50800" marT="50800" marB="50800" anchor="ctr" anchorCtr="0" horzOverflow="overflow">
                      <a:lnT w="38100">
                        <a:solidFill>
                          <a:srgbClr val="000000"/>
                        </a:solidFill>
                        <a:miter lim="400000"/>
                      </a:lnT>
                    </a:tcPr>
                  </a:tc>
                </a:tr>
              </a:tbl>
            </a:graphicData>
          </a:graphic>
        </p:graphicFrame>
        <p:pic>
          <p:nvPicPr>
            <p:cNvPr id="744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4499" y="1716616"/>
              <a:ext cx="838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5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6599" y="586316"/>
              <a:ext cx="2413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7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6400" y="2921000"/>
            <a:ext cx="6096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65800" y="29210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04100" y="2921000"/>
            <a:ext cx="10668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Ligne"/>
          <p:cNvSpPr/>
          <p:nvPr/>
        </p:nvSpPr>
        <p:spPr>
          <a:xfrm flipH="1">
            <a:off x="9156682" y="3031064"/>
            <a:ext cx="1041436" cy="1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1" name="Ligne"/>
          <p:cNvSpPr/>
          <p:nvPr/>
        </p:nvSpPr>
        <p:spPr>
          <a:xfrm flipH="1">
            <a:off x="9156699" y="44153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52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52900" y="3924300"/>
            <a:ext cx="6731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15000" y="3924300"/>
            <a:ext cx="8890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53300" y="3924300"/>
            <a:ext cx="1117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911600" y="5422900"/>
            <a:ext cx="9144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24500" y="5422900"/>
            <a:ext cx="11430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353300" y="5422900"/>
            <a:ext cx="1371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188700" y="4305300"/>
            <a:ext cx="4191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49600" y="1828800"/>
            <a:ext cx="9017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239000" y="1422400"/>
            <a:ext cx="21971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216400" y="6477000"/>
            <a:ext cx="6096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droppedImage.pdf" descr="dropped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765800" y="64770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droppedImage.pdf" descr="dropped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404100" y="6477000"/>
            <a:ext cx="10668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Ligne"/>
          <p:cNvSpPr/>
          <p:nvPr/>
        </p:nvSpPr>
        <p:spPr>
          <a:xfrm flipH="1">
            <a:off x="9156699" y="67013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5" name="Ligne"/>
          <p:cNvSpPr/>
          <p:nvPr/>
        </p:nvSpPr>
        <p:spPr>
          <a:xfrm flipH="1">
            <a:off x="9156699" y="8085661"/>
            <a:ext cx="1041436" cy="2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66" name="droppedImage.pdf" descr="dropped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784600" y="7302500"/>
            <a:ext cx="10414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droppedImage.pdf" descr="droppedImage.pdf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486400" y="7302500"/>
            <a:ext cx="12700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droppedImage.pdf" descr="droppedImage.pdf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7226300" y="7302500"/>
            <a:ext cx="1498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droppedImage.pdf" descr="droppedImage.pdf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3784600" y="8775700"/>
            <a:ext cx="12700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droppedImage.pdf" descr="droppedImage.pdf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359400" y="8775700"/>
            <a:ext cx="14986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droppedImage.pdf" descr="droppedImage.pdf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7124700" y="8775700"/>
            <a:ext cx="17145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droppedImage.pdf" descr="droppedImage.pdf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0922000" y="7975600"/>
            <a:ext cx="7620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droppedImage.pdf" descr="droppedImage.pdf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9804400" y="1828800"/>
            <a:ext cx="1257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droppedImage.pdf" descr="droppedImage.pdf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7086600" y="419100"/>
            <a:ext cx="698500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Donc"/>
          <p:cNvSpPr txBox="1"/>
          <p:nvPr/>
        </p:nvSpPr>
        <p:spPr>
          <a:xfrm>
            <a:off x="3381102" y="279400"/>
            <a:ext cx="11287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Donc</a:t>
            </a:r>
          </a:p>
        </p:txBody>
      </p:sp>
      <p:pic>
        <p:nvPicPr>
          <p:cNvPr id="776" name="droppedImage.pdf" descr="droppedImage.pdf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1214100" y="2730500"/>
            <a:ext cx="4826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droppedImage.pdf" descr="droppedImage.pdf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1188700" y="6489700"/>
            <a:ext cx="469900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droppedImage.pdf" descr="droppedImage.pd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5499100" y="1727200"/>
            <a:ext cx="3175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6" grpId="8"/>
      <p:bldP build="whole" bldLvl="1" animBg="1" rev="0" advAuto="0" spid="767" grpId="27"/>
      <p:bldP build="whole" bldLvl="1" animBg="1" rev="0" advAuto="0" spid="771" grpId="30"/>
      <p:bldP build="whole" bldLvl="1" animBg="1" rev="0" advAuto="0" spid="763" grpId="22"/>
      <p:bldP build="whole" bldLvl="1" animBg="1" rev="0" advAuto="0" spid="740" grpId="19"/>
      <p:bldP build="whole" bldLvl="1" animBg="1" rev="0" advAuto="0" spid="753" grpId="11"/>
      <p:bldP build="whole" bldLvl="1" animBg="1" rev="0" advAuto="0" spid="762" grpId="21"/>
      <p:bldP build="whole" bldLvl="1" animBg="1" rev="0" advAuto="0" spid="758" grpId="16"/>
      <p:bldP build="whole" bldLvl="1" animBg="1" rev="0" advAuto="0" spid="765" grpId="31"/>
      <p:bldP build="whole" bldLvl="1" animBg="1" rev="0" advAuto="0" spid="752" grpId="9"/>
      <p:bldP build="whole" bldLvl="1" animBg="1" rev="0" advAuto="0" spid="756" grpId="12"/>
      <p:bldP build="whole" bldLvl="1" animBg="1" rev="0" advAuto="0" spid="778" grpId="34"/>
      <p:bldP build="whole" bldLvl="1" animBg="1" rev="0" advAuto="0" spid="774" grpId="36"/>
      <p:bldP build="whole" bldLvl="1" animBg="1" rev="0" advAuto="0" spid="750" grpId="7"/>
      <p:bldP build="whole" bldLvl="1" animBg="1" rev="0" advAuto="0" spid="759" grpId="17"/>
      <p:bldP build="whole" bldLvl="1" animBg="1" rev="0" advAuto="0" spid="751" grpId="15"/>
      <p:bldP build="whole" bldLvl="1" animBg="1" rev="0" advAuto="0" spid="757" grpId="14"/>
      <p:bldP build="whole" bldLvl="1" animBg="1" rev="0" advAuto="0" spid="741" grpId="1"/>
      <p:bldP build="whole" bldLvl="1" animBg="1" rev="0" advAuto="0" spid="764" grpId="23"/>
      <p:bldP build="whole" bldLvl="1" animBg="1" rev="0" advAuto="0" spid="747" grpId="4"/>
      <p:bldP build="whole" bldLvl="1" animBg="1" rev="0" advAuto="0" spid="754" grpId="13"/>
      <p:bldP build="whole" bldLvl="1" animBg="1" rev="0" advAuto="0" spid="766" grpId="25"/>
      <p:bldP build="whole" bldLvl="1" animBg="1" rev="0" advAuto="0" spid="768" grpId="29"/>
      <p:bldP build="whole" bldLvl="1" animBg="1" rev="0" advAuto="0" spid="755" grpId="10"/>
      <p:bldP build="whole" bldLvl="1" animBg="1" rev="0" advAuto="0" spid="777" grpId="24"/>
      <p:bldP build="whole" bldLvl="1" animBg="1" rev="0" advAuto="0" spid="760" grpId="18"/>
      <p:bldP build="whole" bldLvl="1" animBg="1" rev="0" advAuto="0" spid="769" grpId="26"/>
      <p:bldP build="whole" bldLvl="1" animBg="1" rev="0" advAuto="0" spid="761" grpId="20"/>
      <p:bldP build="whole" bldLvl="1" animBg="1" rev="0" advAuto="0" spid="749" grpId="6"/>
      <p:bldP build="whole" bldLvl="1" animBg="1" rev="0" advAuto="0" spid="772" grpId="32"/>
      <p:bldP build="whole" bldLvl="1" animBg="1" rev="0" advAuto="0" spid="773" grpId="33"/>
      <p:bldP build="whole" bldLvl="1" animBg="1" rev="0" advAuto="0" spid="748" grpId="5"/>
      <p:bldP build="whole" bldLvl="1" animBg="1" rev="0" advAuto="0" spid="742" grpId="2"/>
      <p:bldP build="whole" bldLvl="1" animBg="1" rev="0" advAuto="0" spid="775" grpId="35"/>
      <p:bldP build="whole" bldLvl="1" animBg="1" rev="0" advAuto="0" spid="770" grpId="28"/>
      <p:bldP build="whole" bldLvl="1" animBg="1" rev="0" advAuto="0" spid="746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Du dernier exemple, on peut tirer que si"/>
          <p:cNvSpPr txBox="1"/>
          <p:nvPr/>
        </p:nvSpPr>
        <p:spPr>
          <a:xfrm>
            <a:off x="2751286" y="508000"/>
            <a:ext cx="746834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Du dernier exemple, on peut tirer que si</a:t>
            </a:r>
          </a:p>
        </p:txBody>
      </p:sp>
      <p:pic>
        <p:nvPicPr>
          <p:cNvPr id="78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1800" y="3822700"/>
            <a:ext cx="5334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9900" y="5803900"/>
            <a:ext cx="5461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3500" y="6273800"/>
            <a:ext cx="7620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6400" y="4178300"/>
            <a:ext cx="419100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Forme"/>
          <p:cNvSpPr txBox="1"/>
          <p:nvPr/>
        </p:nvSpPr>
        <p:spPr>
          <a:xfrm>
            <a:off x="3903526" y="2921000"/>
            <a:ext cx="130306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Forme</a:t>
            </a:r>
          </a:p>
        </p:txBody>
      </p:sp>
      <p:sp>
        <p:nvSpPr>
          <p:cNvPr id="786" name="Limite"/>
          <p:cNvSpPr txBox="1"/>
          <p:nvPr/>
        </p:nvSpPr>
        <p:spPr>
          <a:xfrm>
            <a:off x="7688163" y="2921000"/>
            <a:ext cx="13191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Limite</a:t>
            </a:r>
          </a:p>
        </p:txBody>
      </p:sp>
      <p:sp>
        <p:nvSpPr>
          <p:cNvPr id="787" name="Ligne"/>
          <p:cNvSpPr/>
          <p:nvPr/>
        </p:nvSpPr>
        <p:spPr>
          <a:xfrm flipV="1">
            <a:off x="3904628" y="5167462"/>
            <a:ext cx="5099617" cy="73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8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7900" y="1790700"/>
            <a:ext cx="11176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et"/>
          <p:cNvSpPr txBox="1"/>
          <p:nvPr/>
        </p:nvSpPr>
        <p:spPr>
          <a:xfrm>
            <a:off x="6502958" y="1625600"/>
            <a:ext cx="4476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</a:t>
            </a:r>
          </a:p>
        </p:txBody>
      </p:sp>
      <p:pic>
        <p:nvPicPr>
          <p:cNvPr id="790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31100" y="1790700"/>
            <a:ext cx="1054100" cy="34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5" grpId="4"/>
      <p:bldP build="whole" bldLvl="1" animBg="1" rev="0" advAuto="0" spid="784" grpId="7"/>
      <p:bldP build="whole" bldLvl="1" animBg="1" rev="0" advAuto="0" spid="788" grpId="1"/>
      <p:bldP build="whole" bldLvl="1" animBg="1" rev="0" advAuto="0" spid="786" grpId="6"/>
      <p:bldP build="whole" bldLvl="1" animBg="1" rev="0" advAuto="0" spid="787" grpId="8"/>
      <p:bldP build="whole" bldLvl="1" animBg="1" rev="0" advAuto="0" spid="790" grpId="3"/>
      <p:bldP build="whole" bldLvl="1" animBg="1" rev="0" advAuto="0" spid="782" grpId="9"/>
      <p:bldP build="whole" bldLvl="1" animBg="1" rev="0" advAuto="0" spid="781" grpId="5"/>
      <p:bldP build="whole" bldLvl="1" animBg="1" rev="0" advAuto="0" spid="783" grpId="10"/>
      <p:bldP build="whole" bldLvl="1" animBg="1" rev="0" advAuto="0" spid="78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793" name="Section1.3 # 19 et 20"/>
          <p:cNvSpPr txBox="1"/>
          <p:nvPr/>
        </p:nvSpPr>
        <p:spPr>
          <a:xfrm>
            <a:off x="4469445" y="4559300"/>
            <a:ext cx="40574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Section1.3 # 19 et 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héorème:"/>
          <p:cNvSpPr/>
          <p:nvPr>
            <p:ph type="body" idx="21"/>
          </p:nvPr>
        </p:nvSpPr>
        <p:spPr>
          <a:xfrm>
            <a:off x="241300" y="342900"/>
            <a:ext cx="2743200" cy="762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Théorème:</a:t>
            </a:r>
          </a:p>
        </p:txBody>
      </p:sp>
      <p:sp>
        <p:nvSpPr>
          <p:cNvPr id="796" name="Rectangle aux angles arrondis"/>
          <p:cNvSpPr/>
          <p:nvPr/>
        </p:nvSpPr>
        <p:spPr>
          <a:xfrm>
            <a:off x="6781800" y="1473200"/>
            <a:ext cx="3213100" cy="469900"/>
          </a:xfrm>
          <a:prstGeom prst="roundRect">
            <a:avLst>
              <a:gd name="adj" fmla="val 40541"/>
            </a:avLst>
          </a:prstGeom>
          <a:solidFill>
            <a:srgbClr val="FF6251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797" name="Rectangle aux angles arrondis"/>
          <p:cNvSpPr/>
          <p:nvPr/>
        </p:nvSpPr>
        <p:spPr>
          <a:xfrm>
            <a:off x="3568700" y="1473200"/>
            <a:ext cx="1016000" cy="469900"/>
          </a:xfrm>
          <a:prstGeom prst="roundRect">
            <a:avLst>
              <a:gd name="adj" fmla="val 40541"/>
            </a:avLst>
          </a:prstGeom>
          <a:solidFill>
            <a:srgbClr val="FF6251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798" name="(du sandwich)"/>
          <p:cNvSpPr txBox="1"/>
          <p:nvPr/>
        </p:nvSpPr>
        <p:spPr>
          <a:xfrm>
            <a:off x="2982366" y="482600"/>
            <a:ext cx="263738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(du sandwich)</a:t>
            </a:r>
          </a:p>
        </p:txBody>
      </p:sp>
      <p:pic>
        <p:nvPicPr>
          <p:cNvPr id="79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1473200"/>
            <a:ext cx="3771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7700" y="1473200"/>
            <a:ext cx="2997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2286000"/>
            <a:ext cx="49149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67800" y="2286000"/>
            <a:ext cx="26289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7" name="Grouper"/>
          <p:cNvGrpSpPr/>
          <p:nvPr/>
        </p:nvGrpSpPr>
        <p:grpSpPr>
          <a:xfrm>
            <a:off x="1143000" y="3581400"/>
            <a:ext cx="10668000" cy="7662334"/>
            <a:chOff x="0" y="0"/>
            <a:chExt cx="10667999" cy="7662333"/>
          </a:xfrm>
        </p:grpSpPr>
        <p:sp>
          <p:nvSpPr>
            <p:cNvPr id="803" name="Ligne"/>
            <p:cNvSpPr/>
            <p:nvPr/>
          </p:nvSpPr>
          <p:spPr>
            <a:xfrm flipH="1">
              <a:off x="0" y="4038600"/>
              <a:ext cx="10346267" cy="13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gne"/>
            <p:cNvSpPr/>
            <p:nvPr/>
          </p:nvSpPr>
          <p:spPr>
            <a:xfrm flipH="1">
              <a:off x="5232399" y="330200"/>
              <a:ext cx="1" cy="7332134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5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33999" y="0"/>
              <a:ext cx="3175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50499" y="3556000"/>
              <a:ext cx="3175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4" name="Grouper"/>
          <p:cNvGrpSpPr/>
          <p:nvPr/>
        </p:nvGrpSpPr>
        <p:grpSpPr>
          <a:xfrm>
            <a:off x="5631420" y="5892800"/>
            <a:ext cx="3169654" cy="1744134"/>
            <a:chOff x="0" y="0"/>
            <a:chExt cx="3169653" cy="1744133"/>
          </a:xfrm>
        </p:grpSpPr>
        <p:grpSp>
          <p:nvGrpSpPr>
            <p:cNvPr id="810" name="Grouper"/>
            <p:cNvGrpSpPr/>
            <p:nvPr/>
          </p:nvGrpSpPr>
          <p:grpSpPr>
            <a:xfrm>
              <a:off x="0" y="0"/>
              <a:ext cx="973139" cy="622300"/>
              <a:chOff x="0" y="0"/>
              <a:chExt cx="973138" cy="622300"/>
            </a:xfrm>
          </p:grpSpPr>
          <p:sp>
            <p:nvSpPr>
              <p:cNvPr id="808" name="Ligne"/>
              <p:cNvSpPr/>
              <p:nvPr/>
            </p:nvSpPr>
            <p:spPr>
              <a:xfrm flipV="1">
                <a:off x="477279" y="298729"/>
                <a:ext cx="495860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09" name="L"/>
              <p:cNvSpPr txBox="1"/>
              <p:nvPr/>
            </p:nvSpPr>
            <p:spPr>
              <a:xfrm>
                <a:off x="0" y="0"/>
                <a:ext cx="361876" cy="622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i="1"/>
                </a:lvl1pPr>
              </a:lstStyle>
              <a:p>
                <a:pPr/>
                <a:r>
                  <a:t>L</a:t>
                </a:r>
              </a:p>
            </p:txBody>
          </p:sp>
        </p:grpSp>
        <p:grpSp>
          <p:nvGrpSpPr>
            <p:cNvPr id="813" name="Grouper"/>
            <p:cNvGrpSpPr/>
            <p:nvPr/>
          </p:nvGrpSpPr>
          <p:grpSpPr>
            <a:xfrm>
              <a:off x="731279" y="304800"/>
              <a:ext cx="2438375" cy="1439334"/>
              <a:chOff x="0" y="0"/>
              <a:chExt cx="2438373" cy="1439333"/>
            </a:xfrm>
          </p:grpSpPr>
          <p:sp>
            <p:nvSpPr>
              <p:cNvPr id="811" name="Ligne"/>
              <p:cNvSpPr/>
              <p:nvPr/>
            </p:nvSpPr>
            <p:spPr>
              <a:xfrm>
                <a:off x="0" y="0"/>
                <a:ext cx="2438374" cy="25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12" name="Ligne"/>
              <p:cNvSpPr/>
              <p:nvPr/>
            </p:nvSpPr>
            <p:spPr>
              <a:xfrm flipV="1">
                <a:off x="2434167" y="33867"/>
                <a:ext cx="7" cy="140546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817" name="Grouper"/>
          <p:cNvGrpSpPr/>
          <p:nvPr/>
        </p:nvGrpSpPr>
        <p:grpSpPr>
          <a:xfrm>
            <a:off x="8636000" y="7366000"/>
            <a:ext cx="304800" cy="1054101"/>
            <a:chOff x="76200" y="0"/>
            <a:chExt cx="304800" cy="1054099"/>
          </a:xfrm>
        </p:grpSpPr>
        <p:sp>
          <p:nvSpPr>
            <p:cNvPr id="815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a"/>
            <p:cNvSpPr txBox="1"/>
            <p:nvPr/>
          </p:nvSpPr>
          <p:spPr>
            <a:xfrm>
              <a:off x="76200" y="431800"/>
              <a:ext cx="30480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a</a:t>
              </a:r>
            </a:p>
          </p:txBody>
        </p:sp>
      </p:grpSp>
      <p:grpSp>
        <p:nvGrpSpPr>
          <p:cNvPr id="828" name="Grouper"/>
          <p:cNvGrpSpPr/>
          <p:nvPr/>
        </p:nvGrpSpPr>
        <p:grpSpPr>
          <a:xfrm>
            <a:off x="7349095" y="3581400"/>
            <a:ext cx="2645805" cy="6222964"/>
            <a:chOff x="97395" y="0"/>
            <a:chExt cx="2645804" cy="6222963"/>
          </a:xfrm>
        </p:grpSpPr>
        <p:grpSp>
          <p:nvGrpSpPr>
            <p:cNvPr id="822" name="Grouper"/>
            <p:cNvGrpSpPr/>
            <p:nvPr/>
          </p:nvGrpSpPr>
          <p:grpSpPr>
            <a:xfrm>
              <a:off x="97395" y="216067"/>
              <a:ext cx="304727" cy="6006897"/>
              <a:chOff x="97395" y="0"/>
              <a:chExt cx="304725" cy="6006896"/>
            </a:xfrm>
          </p:grpSpPr>
          <p:sp>
            <p:nvSpPr>
              <p:cNvPr id="818" name="Ligne"/>
              <p:cNvSpPr/>
              <p:nvPr/>
            </p:nvSpPr>
            <p:spPr>
              <a:xfrm flipH="1">
                <a:off x="253999" y="0"/>
                <a:ext cx="2" cy="600689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821" name="Grouper"/>
              <p:cNvGrpSpPr/>
              <p:nvPr/>
            </p:nvGrpSpPr>
            <p:grpSpPr>
              <a:xfrm>
                <a:off x="97395" y="3568532"/>
                <a:ext cx="304727" cy="1054101"/>
                <a:chOff x="97395" y="0"/>
                <a:chExt cx="304725" cy="1054099"/>
              </a:xfrm>
            </p:grpSpPr>
            <p:sp>
              <p:nvSpPr>
                <p:cNvPr id="819" name="Ligne"/>
                <p:cNvSpPr/>
                <p:nvPr/>
              </p:nvSpPr>
              <p:spPr>
                <a:xfrm flipH="1" flipV="1">
                  <a:off x="247929" y="0"/>
                  <a:ext cx="1" cy="495859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820" name="b"/>
                <p:cNvSpPr txBox="1"/>
                <p:nvPr/>
              </p:nvSpPr>
              <p:spPr>
                <a:xfrm>
                  <a:off x="97395" y="431800"/>
                  <a:ext cx="304727" cy="622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/>
                  <a:r>
                    <a:t>b</a:t>
                  </a:r>
                </a:p>
              </p:txBody>
            </p:sp>
          </p:grpSp>
        </p:grpSp>
        <p:grpSp>
          <p:nvGrpSpPr>
            <p:cNvPr id="827" name="Grouper"/>
            <p:cNvGrpSpPr/>
            <p:nvPr/>
          </p:nvGrpSpPr>
          <p:grpSpPr>
            <a:xfrm>
              <a:off x="2438400" y="0"/>
              <a:ext cx="304800" cy="6006897"/>
              <a:chOff x="114300" y="0"/>
              <a:chExt cx="304800" cy="6006896"/>
            </a:xfrm>
          </p:grpSpPr>
          <p:sp>
            <p:nvSpPr>
              <p:cNvPr id="823" name="Ligne"/>
              <p:cNvSpPr/>
              <p:nvPr/>
            </p:nvSpPr>
            <p:spPr>
              <a:xfrm flipH="1">
                <a:off x="241299" y="0"/>
                <a:ext cx="2" cy="600689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826" name="Grouper"/>
              <p:cNvGrpSpPr/>
              <p:nvPr/>
            </p:nvGrpSpPr>
            <p:grpSpPr>
              <a:xfrm>
                <a:off x="114300" y="3784600"/>
                <a:ext cx="304800" cy="1054101"/>
                <a:chOff x="114300" y="0"/>
                <a:chExt cx="304800" cy="1054099"/>
              </a:xfrm>
            </p:grpSpPr>
            <p:sp>
              <p:nvSpPr>
                <p:cNvPr id="824" name="Ligne"/>
                <p:cNvSpPr/>
                <p:nvPr/>
              </p:nvSpPr>
              <p:spPr>
                <a:xfrm flipH="1" flipV="1">
                  <a:off x="247929" y="0"/>
                  <a:ext cx="1" cy="495859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825" name="c"/>
                <p:cNvSpPr txBox="1"/>
                <p:nvPr/>
              </p:nvSpPr>
              <p:spPr>
                <a:xfrm>
                  <a:off x="114300" y="431800"/>
                  <a:ext cx="304800" cy="622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i="1"/>
                  </a:lvl1pPr>
                </a:lstStyle>
                <a:p>
                  <a:pPr/>
                  <a:r>
                    <a:t>c</a:t>
                  </a:r>
                </a:p>
              </p:txBody>
            </p:sp>
          </p:grpSp>
        </p:grpSp>
      </p:grpSp>
      <p:sp>
        <p:nvSpPr>
          <p:cNvPr id="829" name="Si on a trois fonctions telles que"/>
          <p:cNvSpPr txBox="1"/>
          <p:nvPr/>
        </p:nvSpPr>
        <p:spPr>
          <a:xfrm>
            <a:off x="5821895" y="482600"/>
            <a:ext cx="587372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on a trois fonctions telles que</a:t>
            </a:r>
          </a:p>
        </p:txBody>
      </p:sp>
      <p:sp>
        <p:nvSpPr>
          <p:cNvPr id="830" name="et que"/>
          <p:cNvSpPr txBox="1"/>
          <p:nvPr/>
        </p:nvSpPr>
        <p:spPr>
          <a:xfrm>
            <a:off x="10463696" y="1320800"/>
            <a:ext cx="123832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que</a:t>
            </a:r>
          </a:p>
        </p:txBody>
      </p:sp>
      <p:sp>
        <p:nvSpPr>
          <p:cNvPr id="831" name="alors"/>
          <p:cNvSpPr txBox="1"/>
          <p:nvPr/>
        </p:nvSpPr>
        <p:spPr>
          <a:xfrm>
            <a:off x="6498195" y="2184400"/>
            <a:ext cx="9905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alors</a:t>
            </a:r>
          </a:p>
        </p:txBody>
      </p:sp>
      <p:grpSp>
        <p:nvGrpSpPr>
          <p:cNvPr id="834" name="Grouper"/>
          <p:cNvGrpSpPr/>
          <p:nvPr/>
        </p:nvGrpSpPr>
        <p:grpSpPr>
          <a:xfrm>
            <a:off x="1329266" y="3996245"/>
            <a:ext cx="10964334" cy="2185083"/>
            <a:chOff x="0" y="0"/>
            <a:chExt cx="10964333" cy="2185081"/>
          </a:xfrm>
        </p:grpSpPr>
        <p:sp>
          <p:nvSpPr>
            <p:cNvPr id="832" name="Ligne"/>
            <p:cNvSpPr/>
            <p:nvPr/>
          </p:nvSpPr>
          <p:spPr>
            <a:xfrm>
              <a:off x="0" y="-1"/>
              <a:ext cx="10938934" cy="218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1413"/>
                  </a:moveTo>
                  <a:cubicBezTo>
                    <a:pt x="0" y="11413"/>
                    <a:pt x="3515" y="60"/>
                    <a:pt x="4514" y="0"/>
                  </a:cubicBezTo>
                  <a:cubicBezTo>
                    <a:pt x="5289" y="-46"/>
                    <a:pt x="7236" y="7560"/>
                    <a:pt x="8058" y="8435"/>
                  </a:cubicBezTo>
                  <a:cubicBezTo>
                    <a:pt x="8911" y="9344"/>
                    <a:pt x="11377" y="6395"/>
                    <a:pt x="12137" y="7939"/>
                  </a:cubicBezTo>
                  <a:cubicBezTo>
                    <a:pt x="12838" y="9363"/>
                    <a:pt x="14113" y="20984"/>
                    <a:pt x="14746" y="21337"/>
                  </a:cubicBezTo>
                  <a:cubicBezTo>
                    <a:pt x="15136" y="21554"/>
                    <a:pt x="16235" y="16217"/>
                    <a:pt x="16685" y="15051"/>
                  </a:cubicBezTo>
                  <a:cubicBezTo>
                    <a:pt x="17427" y="13129"/>
                    <a:pt x="19433" y="8182"/>
                    <a:pt x="20229" y="7939"/>
                  </a:cubicBezTo>
                  <a:cubicBezTo>
                    <a:pt x="20525" y="7849"/>
                    <a:pt x="21600" y="9759"/>
                    <a:pt x="21600" y="9759"/>
                  </a:cubicBezTo>
                </a:path>
              </a:pathLst>
            </a:custGeom>
            <a:noFill/>
            <a:ln w="381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833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4233" y="182054"/>
              <a:ext cx="8001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37" name="Grouper"/>
          <p:cNvGrpSpPr/>
          <p:nvPr/>
        </p:nvGrpSpPr>
        <p:grpSpPr>
          <a:xfrm>
            <a:off x="1248833" y="6230399"/>
            <a:ext cx="11192935" cy="3083065"/>
            <a:chOff x="0" y="0"/>
            <a:chExt cx="11192933" cy="3083063"/>
          </a:xfrm>
        </p:grpSpPr>
        <p:sp>
          <p:nvSpPr>
            <p:cNvPr id="835" name="Ligne"/>
            <p:cNvSpPr/>
            <p:nvPr/>
          </p:nvSpPr>
          <p:spPr>
            <a:xfrm>
              <a:off x="0" y="-1"/>
              <a:ext cx="11192934" cy="308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6339"/>
                  </a:moveTo>
                  <a:cubicBezTo>
                    <a:pt x="0" y="6339"/>
                    <a:pt x="2306" y="21483"/>
                    <a:pt x="2876" y="21348"/>
                  </a:cubicBezTo>
                  <a:cubicBezTo>
                    <a:pt x="3393" y="21225"/>
                    <a:pt x="4353" y="7004"/>
                    <a:pt x="4967" y="6574"/>
                  </a:cubicBezTo>
                  <a:cubicBezTo>
                    <a:pt x="5444" y="6239"/>
                    <a:pt x="7002" y="14490"/>
                    <a:pt x="7679" y="15016"/>
                  </a:cubicBezTo>
                  <a:cubicBezTo>
                    <a:pt x="8264" y="15470"/>
                    <a:pt x="10105" y="13132"/>
                    <a:pt x="10653" y="11850"/>
                  </a:cubicBezTo>
                  <a:cubicBezTo>
                    <a:pt x="11099" y="10805"/>
                    <a:pt x="11870" y="6212"/>
                    <a:pt x="12287" y="4932"/>
                  </a:cubicBezTo>
                  <a:cubicBezTo>
                    <a:pt x="12723" y="3595"/>
                    <a:pt x="14020" y="196"/>
                    <a:pt x="14542" y="7"/>
                  </a:cubicBezTo>
                  <a:cubicBezTo>
                    <a:pt x="14885" y="-117"/>
                    <a:pt x="15875" y="1356"/>
                    <a:pt x="16175" y="2118"/>
                  </a:cubicBezTo>
                  <a:cubicBezTo>
                    <a:pt x="16586" y="3157"/>
                    <a:pt x="17294" y="7455"/>
                    <a:pt x="17679" y="8684"/>
                  </a:cubicBezTo>
                  <a:cubicBezTo>
                    <a:pt x="18158" y="10217"/>
                    <a:pt x="19567" y="13955"/>
                    <a:pt x="20162" y="14430"/>
                  </a:cubicBezTo>
                  <a:cubicBezTo>
                    <a:pt x="20454" y="14663"/>
                    <a:pt x="21600" y="13726"/>
                    <a:pt x="21600" y="13726"/>
                  </a:cubicBezTo>
                </a:path>
              </a:pathLst>
            </a:custGeom>
            <a:noFill/>
            <a:ln w="381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836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66866" y="2189700"/>
              <a:ext cx="8255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0" name="Grouper"/>
          <p:cNvGrpSpPr/>
          <p:nvPr/>
        </p:nvGrpSpPr>
        <p:grpSpPr>
          <a:xfrm>
            <a:off x="3738033" y="4061816"/>
            <a:ext cx="8788401" cy="5505518"/>
            <a:chOff x="0" y="0"/>
            <a:chExt cx="8788400" cy="5505517"/>
          </a:xfrm>
        </p:grpSpPr>
        <p:sp>
          <p:nvSpPr>
            <p:cNvPr id="838" name="Ligne"/>
            <p:cNvSpPr/>
            <p:nvPr/>
          </p:nvSpPr>
          <p:spPr>
            <a:xfrm>
              <a:off x="0" y="-1"/>
              <a:ext cx="8788400" cy="550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21249"/>
                  </a:moveTo>
                  <a:cubicBezTo>
                    <a:pt x="0" y="21249"/>
                    <a:pt x="1655" y="678"/>
                    <a:pt x="3121" y="8"/>
                  </a:cubicBezTo>
                  <a:cubicBezTo>
                    <a:pt x="3909" y="-351"/>
                    <a:pt x="3818" y="10902"/>
                    <a:pt x="5202" y="11250"/>
                  </a:cubicBezTo>
                  <a:cubicBezTo>
                    <a:pt x="6243" y="11511"/>
                    <a:pt x="7287" y="6645"/>
                    <a:pt x="7949" y="6544"/>
                  </a:cubicBezTo>
                  <a:cubicBezTo>
                    <a:pt x="8269" y="6495"/>
                    <a:pt x="9150" y="8269"/>
                    <a:pt x="9531" y="8374"/>
                  </a:cubicBezTo>
                  <a:cubicBezTo>
                    <a:pt x="9842" y="8459"/>
                    <a:pt x="10731" y="7661"/>
                    <a:pt x="11071" y="7655"/>
                  </a:cubicBezTo>
                  <a:cubicBezTo>
                    <a:pt x="11372" y="7650"/>
                    <a:pt x="12139" y="8135"/>
                    <a:pt x="12444" y="8243"/>
                  </a:cubicBezTo>
                  <a:cubicBezTo>
                    <a:pt x="12897" y="8404"/>
                    <a:pt x="14774" y="8917"/>
                    <a:pt x="15191" y="8766"/>
                  </a:cubicBezTo>
                  <a:cubicBezTo>
                    <a:pt x="15607" y="8615"/>
                    <a:pt x="15818" y="7176"/>
                    <a:pt x="16231" y="6871"/>
                  </a:cubicBezTo>
                  <a:cubicBezTo>
                    <a:pt x="16894" y="6381"/>
                    <a:pt x="18921" y="5254"/>
                    <a:pt x="19519" y="5564"/>
                  </a:cubicBezTo>
                  <a:cubicBezTo>
                    <a:pt x="20098" y="5863"/>
                    <a:pt x="21600" y="9550"/>
                    <a:pt x="21600" y="9550"/>
                  </a:cubicBezTo>
                </a:path>
              </a:pathLst>
            </a:custGeom>
            <a:noFill/>
            <a:ln w="381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pic>
          <p:nvPicPr>
            <p:cNvPr id="839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20466" y="1653183"/>
              <a:ext cx="838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7" grpId="11"/>
      <p:bldP build="whole" bldLvl="1" animBg="1" rev="0" advAuto="0" spid="830" grpId="4"/>
      <p:bldP build="whole" bldLvl="1" animBg="1" rev="0" advAuto="0" spid="837" grpId="10"/>
      <p:bldP build="whole" bldLvl="1" animBg="1" rev="0" advAuto="0" spid="796" grpId="15"/>
      <p:bldP build="whole" bldLvl="1" animBg="1" rev="0" advAuto="0" spid="834" grpId="9"/>
      <p:bldP build="whole" bldLvl="1" animBg="1" rev="0" advAuto="0" spid="829" grpId="1"/>
      <p:bldP build="whole" bldLvl="1" animBg="1" rev="0" advAuto="0" spid="840" grpId="14"/>
      <p:bldP build="whole" bldLvl="1" animBg="1" rev="0" advAuto="0" spid="797" grpId="13"/>
      <p:bldP build="whole" bldLvl="1" animBg="1" rev="0" advAuto="0" spid="801" grpId="5"/>
      <p:bldP build="whole" bldLvl="1" animBg="1" rev="0" advAuto="0" spid="800" grpId="3"/>
      <p:bldP build="whole" bldLvl="1" animBg="1" rev="0" advAuto="0" spid="831" grpId="6"/>
      <p:bldP build="whole" bldLvl="1" animBg="1" rev="0" advAuto="0" spid="814" grpId="12"/>
      <p:bldP build="whole" bldLvl="1" animBg="1" rev="0" advAuto="0" spid="807" grpId="8"/>
      <p:bldP build="whole" bldLvl="1" animBg="1" rev="0" advAuto="0" spid="802" grpId="7"/>
      <p:bldP build="whole" bldLvl="1" animBg="1" rev="0" advAuto="0" spid="799" grpId="2"/>
      <p:bldP build="whole" bldLvl="1" animBg="1" rev="0" advAuto="0" spid="828" grpId="1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pic>
        <p:nvPicPr>
          <p:cNvPr id="84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92100"/>
            <a:ext cx="29464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500" y="292100"/>
            <a:ext cx="28575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1814" y="2222500"/>
            <a:ext cx="46482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2222500"/>
            <a:ext cx="43561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7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4800" y="4483100"/>
            <a:ext cx="38608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sin.pdf" descr="sin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26081" y="3238500"/>
            <a:ext cx="8161219" cy="52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sinb.pdf" descr="sinb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21200" y="3238500"/>
            <a:ext cx="8166100" cy="529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x2.pdf" descr="x2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21200" y="3238500"/>
            <a:ext cx="8412334" cy="52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tou.pdf" descr="tou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21200" y="3238500"/>
            <a:ext cx="8412334" cy="52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-1_leq_sin_left(.pdf" descr="-1_leq_sin_left(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10500" y="895350"/>
            <a:ext cx="36322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1" grpId="10"/>
      <p:bldP build="whole" bldLvl="1" animBg="1" rev="0" advAuto="0" spid="852" grpId="5"/>
      <p:bldP build="whole" bldLvl="1" animBg="1" rev="0" advAuto="0" spid="845" grpId="6"/>
      <p:bldP build="whole" bldLvl="1" animBg="1" rev="0" advAuto="0" spid="844" grpId="2"/>
      <p:bldP build="whole" bldLvl="1" animBg="1" rev="0" advAuto="0" spid="849" grpId="4"/>
      <p:bldP build="whole" bldLvl="1" animBg="1" rev="0" advAuto="0" spid="848" grpId="3"/>
      <p:bldP build="whole" bldLvl="1" animBg="1" rev="0" advAuto="0" spid="846" grpId="7"/>
      <p:bldP build="whole" bldLvl="1" animBg="1" rev="0" advAuto="0" spid="850" grpId="8"/>
      <p:bldP build="whole" bldLvl="1" animBg="1" rev="0" advAuto="0" spid="843" grpId="1"/>
      <p:bldP build="whole" bldLvl="1" animBg="1" rev="0" advAuto="0" spid="847" grpId="9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Aujourd’hui, nous avons vu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Aujourd’hui, nous avons vu</a:t>
            </a:r>
          </a:p>
        </p:txBody>
      </p:sp>
      <p:sp>
        <p:nvSpPr>
          <p:cNvPr id="855" name="Le concept de limite"/>
          <p:cNvSpPr txBox="1"/>
          <p:nvPr/>
        </p:nvSpPr>
        <p:spPr>
          <a:xfrm>
            <a:off x="418786" y="1651000"/>
            <a:ext cx="451334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6995D7"/>
              </a:buClr>
              <a:buSzPct val="125000"/>
              <a:buFont typeface="Lucida Grande"/>
              <a:buChar char="✓"/>
            </a:lvl1pPr>
          </a:lstStyle>
          <a:p>
            <a:pPr/>
            <a:r>
              <a:t>  Le concept de limite</a:t>
            </a:r>
          </a:p>
        </p:txBody>
      </p:sp>
      <p:sp>
        <p:nvSpPr>
          <p:cNvPr id="856" name="Outils de calcul de limite"/>
          <p:cNvSpPr txBox="1"/>
          <p:nvPr/>
        </p:nvSpPr>
        <p:spPr>
          <a:xfrm>
            <a:off x="5988471" y="1651000"/>
            <a:ext cx="53380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6995D7"/>
              </a:buClr>
              <a:buSzPct val="125000"/>
              <a:buFont typeface="Lucida Grande"/>
              <a:buChar char="✓"/>
            </a:lvl1pPr>
          </a:lstStyle>
          <a:p>
            <a:pPr/>
            <a:r>
              <a:t>  Outils de calcul de limite</a:t>
            </a:r>
          </a:p>
        </p:txBody>
      </p:sp>
      <p:grpSp>
        <p:nvGrpSpPr>
          <p:cNvPr id="920" name="Grouper"/>
          <p:cNvGrpSpPr/>
          <p:nvPr/>
        </p:nvGrpSpPr>
        <p:grpSpPr>
          <a:xfrm>
            <a:off x="1079500" y="2258419"/>
            <a:ext cx="3390906" cy="2604461"/>
            <a:chOff x="0" y="0"/>
            <a:chExt cx="3390905" cy="2604459"/>
          </a:xfrm>
        </p:grpSpPr>
        <p:sp>
          <p:nvSpPr>
            <p:cNvPr id="857" name="Ligne"/>
            <p:cNvSpPr/>
            <p:nvPr/>
          </p:nvSpPr>
          <p:spPr>
            <a:xfrm flipH="1" flipV="1">
              <a:off x="23831" y="347258"/>
              <a:ext cx="3337565" cy="3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gne"/>
            <p:cNvSpPr/>
            <p:nvPr/>
          </p:nvSpPr>
          <p:spPr>
            <a:xfrm flipH="1" flipV="1">
              <a:off x="228102" y="288249"/>
              <a:ext cx="1" cy="132927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9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057" y="486846"/>
              <a:ext cx="54473" cy="885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0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42370" y="490250"/>
              <a:ext cx="40855" cy="85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1" name="Ligne"/>
            <p:cNvSpPr/>
            <p:nvPr/>
          </p:nvSpPr>
          <p:spPr>
            <a:xfrm flipH="1" flipV="1">
              <a:off x="3174788" y="289384"/>
              <a:ext cx="1" cy="132927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864" name="Grouper"/>
            <p:cNvGrpSpPr/>
            <p:nvPr/>
          </p:nvGrpSpPr>
          <p:grpSpPr>
            <a:xfrm>
              <a:off x="1756731" y="289384"/>
              <a:ext cx="64687" cy="449398"/>
              <a:chOff x="61281" y="0"/>
              <a:chExt cx="64686" cy="449397"/>
            </a:xfrm>
          </p:grpSpPr>
          <p:pic>
            <p:nvPicPr>
              <p:cNvPr id="862" name="droppedImage.pdf" descr="dropped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1281" y="197462"/>
                <a:ext cx="64687" cy="2519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3" name="Ligne"/>
              <p:cNvSpPr/>
              <p:nvPr/>
            </p:nvSpPr>
            <p:spPr>
              <a:xfrm flipH="1" flipV="1">
                <a:off x="66463" y="-1"/>
                <a:ext cx="1" cy="13292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67" name="Grouper"/>
            <p:cNvGrpSpPr/>
            <p:nvPr/>
          </p:nvGrpSpPr>
          <p:grpSpPr>
            <a:xfrm>
              <a:off x="978873" y="289384"/>
              <a:ext cx="73124" cy="452802"/>
              <a:chOff x="66463" y="0"/>
              <a:chExt cx="73122" cy="452801"/>
            </a:xfrm>
          </p:grpSpPr>
          <p:pic>
            <p:nvPicPr>
              <p:cNvPr id="865" name="droppedImage.pdf" descr="dropped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4899" y="200866"/>
                <a:ext cx="64687" cy="2519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6" name="Ligne"/>
              <p:cNvSpPr/>
              <p:nvPr/>
            </p:nvSpPr>
            <p:spPr>
              <a:xfrm flipH="1" flipV="1">
                <a:off x="66463" y="-1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70" name="Grouper"/>
            <p:cNvGrpSpPr/>
            <p:nvPr/>
          </p:nvGrpSpPr>
          <p:grpSpPr>
            <a:xfrm>
              <a:off x="592386" y="289384"/>
              <a:ext cx="64687" cy="452802"/>
              <a:chOff x="61281" y="0"/>
              <a:chExt cx="64686" cy="452801"/>
            </a:xfrm>
          </p:grpSpPr>
          <p:pic>
            <p:nvPicPr>
              <p:cNvPr id="868" name="droppedImage.pdf" descr="dropped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1281" y="197462"/>
                <a:ext cx="64687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9" name="Ligne"/>
              <p:cNvSpPr/>
              <p:nvPr/>
            </p:nvSpPr>
            <p:spPr>
              <a:xfrm flipH="1" flipV="1">
                <a:off x="66463" y="-1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73" name="Grouper"/>
            <p:cNvGrpSpPr/>
            <p:nvPr/>
          </p:nvGrpSpPr>
          <p:grpSpPr>
            <a:xfrm>
              <a:off x="367687" y="289384"/>
              <a:ext cx="125969" cy="449398"/>
              <a:chOff x="27236" y="0"/>
              <a:chExt cx="125967" cy="449397"/>
            </a:xfrm>
          </p:grpSpPr>
          <p:pic>
            <p:nvPicPr>
              <p:cNvPr id="871" name="droppedImage.pdf" descr="droppedImage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7236" y="194057"/>
                <a:ext cx="125968" cy="255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72" name="Ligne"/>
              <p:cNvSpPr/>
              <p:nvPr/>
            </p:nvSpPr>
            <p:spPr>
              <a:xfrm flipH="1" flipV="1">
                <a:off x="66463" y="-1"/>
                <a:ext cx="1" cy="13292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76" name="Grouper"/>
            <p:cNvGrpSpPr/>
            <p:nvPr/>
          </p:nvGrpSpPr>
          <p:grpSpPr>
            <a:xfrm>
              <a:off x="248529" y="-1"/>
              <a:ext cx="125969" cy="422312"/>
              <a:chOff x="0" y="0"/>
              <a:chExt cx="125967" cy="422310"/>
            </a:xfrm>
          </p:grpSpPr>
          <p:pic>
            <p:nvPicPr>
              <p:cNvPr id="874" name="droppedImage.pdf" descr="dropped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125968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75" name="Ligne"/>
              <p:cNvSpPr/>
              <p:nvPr/>
            </p:nvSpPr>
            <p:spPr>
              <a:xfrm flipH="1" flipV="1">
                <a:off x="69867" y="289384"/>
                <a:ext cx="1" cy="13292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79" name="Grouper"/>
            <p:cNvGrpSpPr/>
            <p:nvPr/>
          </p:nvGrpSpPr>
          <p:grpSpPr>
            <a:xfrm>
              <a:off x="1692046" y="1075828"/>
              <a:ext cx="125968" cy="445993"/>
              <a:chOff x="0" y="0"/>
              <a:chExt cx="125967" cy="445992"/>
            </a:xfrm>
          </p:grpSpPr>
          <p:pic>
            <p:nvPicPr>
              <p:cNvPr id="877" name="droppedImage.pdf" descr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190653"/>
                <a:ext cx="125968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78" name="Ligne"/>
              <p:cNvSpPr/>
              <p:nvPr/>
            </p:nvSpPr>
            <p:spPr>
              <a:xfrm flipH="1" flipV="1">
                <a:off x="66463" y="-1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82" name="Grouper"/>
            <p:cNvGrpSpPr/>
            <p:nvPr/>
          </p:nvGrpSpPr>
          <p:grpSpPr>
            <a:xfrm>
              <a:off x="909006" y="1075828"/>
              <a:ext cx="187250" cy="445993"/>
              <a:chOff x="0" y="0"/>
              <a:chExt cx="187248" cy="445992"/>
            </a:xfrm>
          </p:grpSpPr>
          <p:pic>
            <p:nvPicPr>
              <p:cNvPr id="880" name="droppedImage.pdf" descr="dropped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190653"/>
                <a:ext cx="187249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81" name="Ligne"/>
              <p:cNvSpPr/>
              <p:nvPr/>
            </p:nvSpPr>
            <p:spPr>
              <a:xfrm flipH="1" flipV="1">
                <a:off x="66463" y="-1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85" name="Grouper"/>
            <p:cNvGrpSpPr/>
            <p:nvPr/>
          </p:nvGrpSpPr>
          <p:grpSpPr>
            <a:xfrm>
              <a:off x="548127" y="1075828"/>
              <a:ext cx="187250" cy="445993"/>
              <a:chOff x="20427" y="0"/>
              <a:chExt cx="187248" cy="445992"/>
            </a:xfrm>
          </p:grpSpPr>
          <p:sp>
            <p:nvSpPr>
              <p:cNvPr id="883" name="Ligne"/>
              <p:cNvSpPr/>
              <p:nvPr/>
            </p:nvSpPr>
            <p:spPr>
              <a:xfrm flipH="1" flipV="1">
                <a:off x="66463" y="-1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884" name="droppedImage.pdf" descr="dropped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427" y="190653"/>
                <a:ext cx="187250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88" name="Grouper"/>
            <p:cNvGrpSpPr/>
            <p:nvPr/>
          </p:nvGrpSpPr>
          <p:grpSpPr>
            <a:xfrm>
              <a:off x="272361" y="1075828"/>
              <a:ext cx="187250" cy="445993"/>
              <a:chOff x="0" y="0"/>
              <a:chExt cx="187248" cy="445992"/>
            </a:xfrm>
          </p:grpSpPr>
          <p:sp>
            <p:nvSpPr>
              <p:cNvPr id="886" name="Ligne"/>
              <p:cNvSpPr/>
              <p:nvPr/>
            </p:nvSpPr>
            <p:spPr>
              <a:xfrm flipH="1" flipV="1">
                <a:off x="131148" y="-1"/>
                <a:ext cx="1" cy="13292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887" name="droppedImage.pdf" descr="droppedImage.pdf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190653"/>
                <a:ext cx="187249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91" name="Grouper"/>
            <p:cNvGrpSpPr/>
            <p:nvPr/>
          </p:nvGrpSpPr>
          <p:grpSpPr>
            <a:xfrm>
              <a:off x="190653" y="755803"/>
              <a:ext cx="245126" cy="452952"/>
              <a:chOff x="0" y="0"/>
              <a:chExt cx="245125" cy="452951"/>
            </a:xfrm>
          </p:grpSpPr>
          <p:sp>
            <p:nvSpPr>
              <p:cNvPr id="889" name="Ligne"/>
              <p:cNvSpPr/>
              <p:nvPr/>
            </p:nvSpPr>
            <p:spPr>
              <a:xfrm flipH="1" flipV="1">
                <a:off x="124339" y="320025"/>
                <a:ext cx="1" cy="13292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890" name="droppedImage.pdf" descr="droppedImage.pdf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0"/>
                <a:ext cx="245126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03" name="Grouper"/>
            <p:cNvGrpSpPr/>
            <p:nvPr/>
          </p:nvGrpSpPr>
          <p:grpSpPr>
            <a:xfrm>
              <a:off x="0" y="251934"/>
              <a:ext cx="3390906" cy="1566082"/>
              <a:chOff x="0" y="0"/>
              <a:chExt cx="3390905" cy="1566081"/>
            </a:xfrm>
          </p:grpSpPr>
          <p:grpSp>
            <p:nvGrpSpPr>
              <p:cNvPr id="897" name="Grouper"/>
              <p:cNvGrpSpPr/>
              <p:nvPr/>
            </p:nvGrpSpPr>
            <p:grpSpPr>
              <a:xfrm>
                <a:off x="20427" y="823895"/>
                <a:ext cx="3337574" cy="445994"/>
                <a:chOff x="0" y="0"/>
                <a:chExt cx="3337573" cy="445993"/>
              </a:xfrm>
            </p:grpSpPr>
            <p:sp>
              <p:nvSpPr>
                <p:cNvPr id="892" name="Ligne"/>
                <p:cNvSpPr/>
                <p:nvPr/>
              </p:nvSpPr>
              <p:spPr>
                <a:xfrm flipH="1" flipV="1">
                  <a:off x="0" y="57876"/>
                  <a:ext cx="3337574" cy="3"/>
                </a:xfrm>
                <a:prstGeom prst="line">
                  <a:avLst/>
                </a:prstGeom>
                <a:noFill/>
                <a:ln w="50800" cap="flat">
                  <a:solidFill>
                    <a:srgbClr val="535353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893" name="Ligne"/>
                <p:cNvSpPr/>
                <p:nvPr/>
              </p:nvSpPr>
              <p:spPr>
                <a:xfrm flipH="1" flipV="1">
                  <a:off x="202644" y="-1"/>
                  <a:ext cx="1" cy="132928"/>
                </a:xfrm>
                <a:prstGeom prst="line">
                  <a:avLst/>
                </a:prstGeom>
                <a:noFill/>
                <a:ln w="508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pic>
              <p:nvPicPr>
                <p:cNvPr id="894" name="droppedImage.pdf" descr="droppedImage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3145785" y="190653"/>
                  <a:ext cx="125969" cy="25534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95" name="Ligne"/>
                <p:cNvSpPr/>
                <p:nvPr/>
              </p:nvSpPr>
              <p:spPr>
                <a:xfrm flipH="1" flipV="1">
                  <a:off x="3150967" y="-1"/>
                  <a:ext cx="1" cy="132928"/>
                </a:xfrm>
                <a:prstGeom prst="line">
                  <a:avLst/>
                </a:prstGeom>
                <a:noFill/>
                <a:ln w="508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pic>
              <p:nvPicPr>
                <p:cNvPr id="896" name="droppedImage.pdf" descr="droppedImage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70226" y="190653"/>
                  <a:ext cx="54474" cy="8851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902" name="Grouper"/>
              <p:cNvGrpSpPr/>
              <p:nvPr/>
            </p:nvGrpSpPr>
            <p:grpSpPr>
              <a:xfrm>
                <a:off x="0" y="-1"/>
                <a:ext cx="3390906" cy="1566083"/>
                <a:chOff x="0" y="0"/>
                <a:chExt cx="3390905" cy="1566081"/>
              </a:xfrm>
            </p:grpSpPr>
            <p:sp>
              <p:nvSpPr>
                <p:cNvPr id="898" name="Ovale"/>
                <p:cNvSpPr/>
                <p:nvPr/>
              </p:nvSpPr>
              <p:spPr>
                <a:xfrm>
                  <a:off x="183844" y="6809"/>
                  <a:ext cx="166822" cy="190654"/>
                </a:xfrm>
                <a:prstGeom prst="ellipse">
                  <a:avLst/>
                </a:prstGeom>
                <a:noFill/>
                <a:ln w="25400" cap="flat">
                  <a:solidFill>
                    <a:srgbClr val="FF26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899" name="Ovale"/>
                <p:cNvSpPr/>
                <p:nvPr/>
              </p:nvSpPr>
              <p:spPr>
                <a:xfrm>
                  <a:off x="0" y="333643"/>
                  <a:ext cx="3390906" cy="1232439"/>
                </a:xfrm>
                <a:prstGeom prst="ellipse">
                  <a:avLst/>
                </a:prstGeom>
                <a:noFill/>
                <a:ln w="25400" cap="flat">
                  <a:solidFill>
                    <a:srgbClr val="FF26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900" name="Ligne"/>
                <p:cNvSpPr/>
                <p:nvPr/>
              </p:nvSpPr>
              <p:spPr>
                <a:xfrm flipH="1">
                  <a:off x="5674" y="89691"/>
                  <a:ext cx="174557" cy="821587"/>
                </a:xfrm>
                <a:prstGeom prst="line">
                  <a:avLst/>
                </a:prstGeom>
                <a:noFill/>
                <a:ln w="25400" cap="flat">
                  <a:solidFill>
                    <a:srgbClr val="FF401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901" name="Ligne"/>
                <p:cNvSpPr/>
                <p:nvPr/>
              </p:nvSpPr>
              <p:spPr>
                <a:xfrm>
                  <a:off x="278962" y="0"/>
                  <a:ext cx="1955541" cy="371093"/>
                </a:xfrm>
                <a:prstGeom prst="line">
                  <a:avLst/>
                </a:prstGeom>
                <a:noFill/>
                <a:ln w="25400" cap="flat">
                  <a:solidFill>
                    <a:srgbClr val="FF401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sp>
          <p:nvSpPr>
            <p:cNvPr id="904" name="Ligne"/>
            <p:cNvSpPr/>
            <p:nvPr/>
          </p:nvSpPr>
          <p:spPr>
            <a:xfrm flipH="1" flipV="1">
              <a:off x="277543" y="289384"/>
              <a:ext cx="1" cy="132927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gne"/>
            <p:cNvSpPr/>
            <p:nvPr/>
          </p:nvSpPr>
          <p:spPr>
            <a:xfrm flipH="1" flipV="1">
              <a:off x="253711" y="289384"/>
              <a:ext cx="1" cy="132927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gne"/>
            <p:cNvSpPr/>
            <p:nvPr/>
          </p:nvSpPr>
          <p:spPr>
            <a:xfrm flipH="1" flipV="1">
              <a:off x="240093" y="289384"/>
              <a:ext cx="1" cy="132927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917" name="Grouper"/>
            <p:cNvGrpSpPr/>
            <p:nvPr/>
          </p:nvGrpSpPr>
          <p:grpSpPr>
            <a:xfrm>
              <a:off x="0" y="1038378"/>
              <a:ext cx="3390906" cy="1566082"/>
              <a:chOff x="0" y="0"/>
              <a:chExt cx="3390905" cy="1566081"/>
            </a:xfrm>
          </p:grpSpPr>
          <p:sp>
            <p:nvSpPr>
              <p:cNvPr id="907" name="Ligne"/>
              <p:cNvSpPr/>
              <p:nvPr/>
            </p:nvSpPr>
            <p:spPr>
              <a:xfrm flipH="1" flipV="1">
                <a:off x="20427" y="881771"/>
                <a:ext cx="3337569" cy="3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08" name="Ligne"/>
              <p:cNvSpPr/>
              <p:nvPr/>
            </p:nvSpPr>
            <p:spPr>
              <a:xfrm flipH="1" flipV="1">
                <a:off x="223071" y="823894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09" name="Ligne"/>
              <p:cNvSpPr/>
              <p:nvPr/>
            </p:nvSpPr>
            <p:spPr>
              <a:xfrm flipH="1" flipV="1">
                <a:off x="3171390" y="823894"/>
                <a:ext cx="1" cy="13292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10" name="droppedImage.pdf" descr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90653" y="1014548"/>
                <a:ext cx="54473" cy="885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915" name="Grouper"/>
              <p:cNvGrpSpPr/>
              <p:nvPr/>
            </p:nvGrpSpPr>
            <p:grpSpPr>
              <a:xfrm>
                <a:off x="0" y="0"/>
                <a:ext cx="3390906" cy="1566082"/>
                <a:chOff x="0" y="0"/>
                <a:chExt cx="3390905" cy="1566081"/>
              </a:xfrm>
            </p:grpSpPr>
            <p:sp>
              <p:nvSpPr>
                <p:cNvPr id="911" name="Ovale"/>
                <p:cNvSpPr/>
                <p:nvPr/>
              </p:nvSpPr>
              <p:spPr>
                <a:xfrm>
                  <a:off x="183844" y="6809"/>
                  <a:ext cx="166822" cy="190654"/>
                </a:xfrm>
                <a:prstGeom prst="ellipse">
                  <a:avLst/>
                </a:prstGeom>
                <a:noFill/>
                <a:ln w="25400" cap="flat">
                  <a:solidFill>
                    <a:srgbClr val="0056D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912" name="Ovale"/>
                <p:cNvSpPr/>
                <p:nvPr/>
              </p:nvSpPr>
              <p:spPr>
                <a:xfrm>
                  <a:off x="0" y="333643"/>
                  <a:ext cx="3390906" cy="1232439"/>
                </a:xfrm>
                <a:prstGeom prst="ellipse">
                  <a:avLst/>
                </a:prstGeom>
                <a:noFill/>
                <a:ln w="25400" cap="flat">
                  <a:solidFill>
                    <a:srgbClr val="0056D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/>
                  </a:pPr>
                </a:p>
              </p:txBody>
            </p:sp>
            <p:sp>
              <p:nvSpPr>
                <p:cNvPr id="913" name="Ligne"/>
                <p:cNvSpPr/>
                <p:nvPr/>
              </p:nvSpPr>
              <p:spPr>
                <a:xfrm flipH="1">
                  <a:off x="5674" y="89691"/>
                  <a:ext cx="174557" cy="821587"/>
                </a:xfrm>
                <a:prstGeom prst="line">
                  <a:avLst/>
                </a:prstGeom>
                <a:noFill/>
                <a:ln w="25400" cap="flat">
                  <a:solidFill>
                    <a:srgbClr val="0056D6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914" name="Ligne"/>
                <p:cNvSpPr/>
                <p:nvPr/>
              </p:nvSpPr>
              <p:spPr>
                <a:xfrm>
                  <a:off x="278962" y="0"/>
                  <a:ext cx="1955541" cy="371093"/>
                </a:xfrm>
                <a:prstGeom prst="line">
                  <a:avLst/>
                </a:prstGeom>
                <a:noFill/>
                <a:ln w="25400" cap="flat">
                  <a:solidFill>
                    <a:srgbClr val="0056D6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pic>
            <p:nvPicPr>
              <p:cNvPr id="916" name="droppedImage.pdf" descr="droppedImage.pdf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067476" y="987312"/>
                <a:ext cx="245127" cy="2553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918" name="Ligne"/>
            <p:cNvSpPr/>
            <p:nvPr/>
          </p:nvSpPr>
          <p:spPr>
            <a:xfrm flipV="1">
              <a:off x="248529" y="5840"/>
              <a:ext cx="405044" cy="242690"/>
            </a:xfrm>
            <a:prstGeom prst="line">
              <a:avLst/>
            </a:prstGeom>
            <a:noFill/>
            <a:ln w="50800" cap="flat">
              <a:solidFill>
                <a:srgbClr val="77BB41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gne"/>
            <p:cNvSpPr/>
            <p:nvPr/>
          </p:nvSpPr>
          <p:spPr>
            <a:xfrm flipH="1">
              <a:off x="2617339" y="1958566"/>
              <a:ext cx="463750" cy="193091"/>
            </a:xfrm>
            <a:prstGeom prst="line">
              <a:avLst/>
            </a:prstGeom>
            <a:noFill/>
            <a:ln w="50800" cap="flat">
              <a:solidFill>
                <a:srgbClr val="77BB41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921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81700" y="2565400"/>
            <a:ext cx="1093895" cy="345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981700" y="3105149"/>
            <a:ext cx="1101092" cy="345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3" name="droppedImage.pdf" descr="dropped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81700" y="4321385"/>
            <a:ext cx="4505121" cy="35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4" name="droppedImage.pdf" descr="dropped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981700" y="3702473"/>
            <a:ext cx="2921850" cy="35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droppedImage.pdf" descr="dropped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981700" y="4961888"/>
            <a:ext cx="4512317" cy="474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droppedImage.pdf" descr="dropped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981700" y="5616785"/>
            <a:ext cx="2777917" cy="81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droppedImage.pdf" descr="dropped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981700" y="6609926"/>
            <a:ext cx="2979426" cy="489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3" name="Grouper"/>
          <p:cNvGrpSpPr/>
          <p:nvPr/>
        </p:nvGrpSpPr>
        <p:grpSpPr>
          <a:xfrm>
            <a:off x="7391399" y="7254811"/>
            <a:ext cx="4114804" cy="2769725"/>
            <a:chOff x="0" y="0"/>
            <a:chExt cx="4114802" cy="2769724"/>
          </a:xfrm>
        </p:grpSpPr>
        <p:grpSp>
          <p:nvGrpSpPr>
            <p:cNvPr id="932" name="Grouper"/>
            <p:cNvGrpSpPr/>
            <p:nvPr/>
          </p:nvGrpSpPr>
          <p:grpSpPr>
            <a:xfrm>
              <a:off x="-1" y="0"/>
              <a:ext cx="3856193" cy="2769725"/>
              <a:chOff x="0" y="0"/>
              <a:chExt cx="3856191" cy="2769724"/>
            </a:xfrm>
          </p:grpSpPr>
          <p:sp>
            <p:nvSpPr>
              <p:cNvPr id="928" name="Ligne"/>
              <p:cNvSpPr/>
              <p:nvPr/>
            </p:nvSpPr>
            <p:spPr>
              <a:xfrm flipH="1">
                <a:off x="0" y="1459843"/>
                <a:ext cx="3739894" cy="6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29" name="Ligne"/>
              <p:cNvSpPr/>
              <p:nvPr/>
            </p:nvSpPr>
            <p:spPr>
              <a:xfrm flipH="1">
                <a:off x="1891369" y="119358"/>
                <a:ext cx="1" cy="2650367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30" name="droppedImage.pdf" descr="droppedImage.pdf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928095" y="0"/>
                <a:ext cx="114769" cy="1193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1" name="droppedImage.pdf" descr="droppedImage.pdf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3741423" y="1285396"/>
                <a:ext cx="114769" cy="1193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35" name="Grouper"/>
            <p:cNvGrpSpPr/>
            <p:nvPr/>
          </p:nvGrpSpPr>
          <p:grpSpPr>
            <a:xfrm>
              <a:off x="1886777" y="945684"/>
              <a:ext cx="881406" cy="520280"/>
              <a:chOff x="0" y="0"/>
              <a:chExt cx="881404" cy="520279"/>
            </a:xfrm>
          </p:grpSpPr>
          <p:sp>
            <p:nvSpPr>
              <p:cNvPr id="933" name="Ligne"/>
              <p:cNvSpPr/>
              <p:nvPr/>
            </p:nvSpPr>
            <p:spPr>
              <a:xfrm>
                <a:off x="0" y="0"/>
                <a:ext cx="881405" cy="9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4" name="Ligne"/>
              <p:cNvSpPr/>
              <p:nvPr/>
            </p:nvSpPr>
            <p:spPr>
              <a:xfrm flipV="1">
                <a:off x="879884" y="12242"/>
                <a:ext cx="2" cy="508038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936" name="Ligne"/>
            <p:cNvSpPr/>
            <p:nvPr/>
          </p:nvSpPr>
          <p:spPr>
            <a:xfrm flipH="1" flipV="1">
              <a:off x="2770586" y="1368029"/>
              <a:ext cx="2" cy="17924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943" name="Grouper"/>
            <p:cNvGrpSpPr/>
            <p:nvPr/>
          </p:nvGrpSpPr>
          <p:grpSpPr>
            <a:xfrm>
              <a:off x="2297746" y="0"/>
              <a:ext cx="840100" cy="2249431"/>
              <a:chOff x="89619" y="0"/>
              <a:chExt cx="840099" cy="2249430"/>
            </a:xfrm>
          </p:grpSpPr>
          <p:grpSp>
            <p:nvGrpSpPr>
              <p:cNvPr id="939" name="Grouper"/>
              <p:cNvGrpSpPr/>
              <p:nvPr/>
            </p:nvGrpSpPr>
            <p:grpSpPr>
              <a:xfrm>
                <a:off x="89619" y="78102"/>
                <a:ext cx="2196" cy="2171329"/>
                <a:chOff x="89619" y="0"/>
                <a:chExt cx="2194" cy="2171328"/>
              </a:xfrm>
            </p:grpSpPr>
            <p:sp>
              <p:nvSpPr>
                <p:cNvPr id="937" name="Ligne"/>
                <p:cNvSpPr/>
                <p:nvPr/>
              </p:nvSpPr>
              <p:spPr>
                <a:xfrm flipH="1">
                  <a:off x="91814" y="0"/>
                  <a:ext cx="1" cy="2171329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938" name="Ligne"/>
                <p:cNvSpPr/>
                <p:nvPr/>
              </p:nvSpPr>
              <p:spPr>
                <a:xfrm flipH="1" flipV="1">
                  <a:off x="89619" y="1289925"/>
                  <a:ext cx="1" cy="179241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grpSp>
            <p:nvGrpSpPr>
              <p:cNvPr id="942" name="Grouper"/>
              <p:cNvGrpSpPr/>
              <p:nvPr/>
            </p:nvGrpSpPr>
            <p:grpSpPr>
              <a:xfrm>
                <a:off x="927322" y="0"/>
                <a:ext cx="2397" cy="2171329"/>
                <a:chOff x="87223" y="0"/>
                <a:chExt cx="2396" cy="2171328"/>
              </a:xfrm>
            </p:grpSpPr>
            <p:sp>
              <p:nvSpPr>
                <p:cNvPr id="940" name="Ligne"/>
                <p:cNvSpPr/>
                <p:nvPr/>
              </p:nvSpPr>
              <p:spPr>
                <a:xfrm flipH="1">
                  <a:off x="87223" y="0"/>
                  <a:ext cx="1" cy="2171329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941" name="Ligne"/>
                <p:cNvSpPr/>
                <p:nvPr/>
              </p:nvSpPr>
              <p:spPr>
                <a:xfrm flipH="1" flipV="1">
                  <a:off x="89619" y="1368028"/>
                  <a:ext cx="1" cy="179240"/>
                </a:xfrm>
                <a:prstGeom prst="line">
                  <a:avLst/>
                </a:prstGeom>
                <a:noFill/>
                <a:ln w="25400" cap="flat">
                  <a:solidFill>
                    <a:srgbClr val="53535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grpSp>
          <p:nvGrpSpPr>
            <p:cNvPr id="946" name="Grouper"/>
            <p:cNvGrpSpPr/>
            <p:nvPr/>
          </p:nvGrpSpPr>
          <p:grpSpPr>
            <a:xfrm>
              <a:off x="67330" y="149955"/>
              <a:ext cx="3963311" cy="789849"/>
              <a:chOff x="0" y="0"/>
              <a:chExt cx="3963310" cy="789847"/>
            </a:xfrm>
          </p:grpSpPr>
          <p:sp>
            <p:nvSpPr>
              <p:cNvPr id="944" name="Ligne"/>
              <p:cNvSpPr/>
              <p:nvPr/>
            </p:nvSpPr>
            <p:spPr>
              <a:xfrm>
                <a:off x="0" y="0"/>
                <a:ext cx="3954129" cy="789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3" fill="norm" stroke="1" extrusionOk="0">
                    <a:moveTo>
                      <a:pt x="0" y="11413"/>
                    </a:moveTo>
                    <a:cubicBezTo>
                      <a:pt x="0" y="11413"/>
                      <a:pt x="3515" y="60"/>
                      <a:pt x="4514" y="0"/>
                    </a:cubicBezTo>
                    <a:cubicBezTo>
                      <a:pt x="5289" y="-46"/>
                      <a:pt x="7236" y="7560"/>
                      <a:pt x="8058" y="8435"/>
                    </a:cubicBezTo>
                    <a:cubicBezTo>
                      <a:pt x="8911" y="9344"/>
                      <a:pt x="11377" y="6395"/>
                      <a:pt x="12137" y="7939"/>
                    </a:cubicBezTo>
                    <a:cubicBezTo>
                      <a:pt x="12838" y="9363"/>
                      <a:pt x="14113" y="20984"/>
                      <a:pt x="14746" y="21337"/>
                    </a:cubicBezTo>
                    <a:cubicBezTo>
                      <a:pt x="15136" y="21554"/>
                      <a:pt x="16235" y="16217"/>
                      <a:pt x="16685" y="15051"/>
                    </a:cubicBezTo>
                    <a:cubicBezTo>
                      <a:pt x="17427" y="13129"/>
                      <a:pt x="19433" y="8182"/>
                      <a:pt x="20229" y="7939"/>
                    </a:cubicBezTo>
                    <a:cubicBezTo>
                      <a:pt x="20525" y="7849"/>
                      <a:pt x="21600" y="9759"/>
                      <a:pt x="21600" y="9759"/>
                    </a:cubicBezTo>
                  </a:path>
                </a:pathLst>
              </a:custGeom>
              <a:noFill/>
              <a:ln w="38100" cap="flat">
                <a:solidFill>
                  <a:srgbClr val="77BB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pic>
            <p:nvPicPr>
              <p:cNvPr id="945" name="droppedImage.pdf" descr="droppedImage.pdf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3674095" y="65807"/>
                <a:ext cx="289216" cy="169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9" name="Grouper"/>
            <p:cNvGrpSpPr/>
            <p:nvPr/>
          </p:nvGrpSpPr>
          <p:grpSpPr>
            <a:xfrm>
              <a:off x="38255" y="957540"/>
              <a:ext cx="4045945" cy="1114445"/>
              <a:chOff x="0" y="0"/>
              <a:chExt cx="4045943" cy="1114443"/>
            </a:xfrm>
          </p:grpSpPr>
          <p:sp>
            <p:nvSpPr>
              <p:cNvPr id="947" name="Ligne"/>
              <p:cNvSpPr/>
              <p:nvPr/>
            </p:nvSpPr>
            <p:spPr>
              <a:xfrm>
                <a:off x="0" y="0"/>
                <a:ext cx="4045944" cy="11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9" fill="norm" stroke="1" extrusionOk="0">
                    <a:moveTo>
                      <a:pt x="0" y="6339"/>
                    </a:moveTo>
                    <a:cubicBezTo>
                      <a:pt x="0" y="6339"/>
                      <a:pt x="2306" y="21483"/>
                      <a:pt x="2876" y="21348"/>
                    </a:cubicBezTo>
                    <a:cubicBezTo>
                      <a:pt x="3393" y="21225"/>
                      <a:pt x="4353" y="7004"/>
                      <a:pt x="4967" y="6574"/>
                    </a:cubicBezTo>
                    <a:cubicBezTo>
                      <a:pt x="5444" y="6239"/>
                      <a:pt x="7002" y="14490"/>
                      <a:pt x="7679" y="15016"/>
                    </a:cubicBezTo>
                    <a:cubicBezTo>
                      <a:pt x="8264" y="15470"/>
                      <a:pt x="10105" y="13132"/>
                      <a:pt x="10653" y="11850"/>
                    </a:cubicBezTo>
                    <a:cubicBezTo>
                      <a:pt x="11099" y="10805"/>
                      <a:pt x="11870" y="6212"/>
                      <a:pt x="12287" y="4932"/>
                    </a:cubicBezTo>
                    <a:cubicBezTo>
                      <a:pt x="12723" y="3595"/>
                      <a:pt x="14020" y="196"/>
                      <a:pt x="14542" y="7"/>
                    </a:cubicBezTo>
                    <a:cubicBezTo>
                      <a:pt x="14885" y="-117"/>
                      <a:pt x="15875" y="1356"/>
                      <a:pt x="16175" y="2118"/>
                    </a:cubicBezTo>
                    <a:cubicBezTo>
                      <a:pt x="16586" y="3157"/>
                      <a:pt x="17294" y="7455"/>
                      <a:pt x="17679" y="8684"/>
                    </a:cubicBezTo>
                    <a:cubicBezTo>
                      <a:pt x="18158" y="10217"/>
                      <a:pt x="19567" y="13955"/>
                      <a:pt x="20162" y="14430"/>
                    </a:cubicBezTo>
                    <a:cubicBezTo>
                      <a:pt x="20454" y="14663"/>
                      <a:pt x="21600" y="13726"/>
                      <a:pt x="21600" y="13726"/>
                    </a:cubicBezTo>
                  </a:path>
                </a:pathLst>
              </a:custGeom>
              <a:noFill/>
              <a:ln w="38100" cap="flat">
                <a:solidFill>
                  <a:srgbClr val="0061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pic>
            <p:nvPicPr>
              <p:cNvPr id="948" name="droppedImage.pdf" descr="droppedImage.pdf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3638902" y="791516"/>
                <a:ext cx="298397" cy="169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2" name="Grouper"/>
            <p:cNvGrpSpPr/>
            <p:nvPr/>
          </p:nvGrpSpPr>
          <p:grpSpPr>
            <a:xfrm>
              <a:off x="938032" y="173657"/>
              <a:ext cx="3176771" cy="1990096"/>
              <a:chOff x="0" y="0"/>
              <a:chExt cx="3176769" cy="1990095"/>
            </a:xfrm>
          </p:grpSpPr>
          <p:sp>
            <p:nvSpPr>
              <p:cNvPr id="950" name="Ligne"/>
              <p:cNvSpPr/>
              <p:nvPr/>
            </p:nvSpPr>
            <p:spPr>
              <a:xfrm>
                <a:off x="0" y="0"/>
                <a:ext cx="3176770" cy="1990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49" fill="norm" stroke="1" extrusionOk="0">
                    <a:moveTo>
                      <a:pt x="0" y="21249"/>
                    </a:moveTo>
                    <a:cubicBezTo>
                      <a:pt x="0" y="21249"/>
                      <a:pt x="1655" y="678"/>
                      <a:pt x="3121" y="8"/>
                    </a:cubicBezTo>
                    <a:cubicBezTo>
                      <a:pt x="3909" y="-351"/>
                      <a:pt x="3818" y="10902"/>
                      <a:pt x="5202" y="11250"/>
                    </a:cubicBezTo>
                    <a:cubicBezTo>
                      <a:pt x="6243" y="11511"/>
                      <a:pt x="7287" y="6645"/>
                      <a:pt x="7949" y="6544"/>
                    </a:cubicBezTo>
                    <a:cubicBezTo>
                      <a:pt x="8269" y="6495"/>
                      <a:pt x="9150" y="8269"/>
                      <a:pt x="9531" y="8374"/>
                    </a:cubicBezTo>
                    <a:cubicBezTo>
                      <a:pt x="9842" y="8459"/>
                      <a:pt x="10731" y="7661"/>
                      <a:pt x="11071" y="7655"/>
                    </a:cubicBezTo>
                    <a:cubicBezTo>
                      <a:pt x="11372" y="7650"/>
                      <a:pt x="12139" y="8135"/>
                      <a:pt x="12444" y="8243"/>
                    </a:cubicBezTo>
                    <a:cubicBezTo>
                      <a:pt x="12897" y="8404"/>
                      <a:pt x="14774" y="8917"/>
                      <a:pt x="15191" y="8766"/>
                    </a:cubicBezTo>
                    <a:cubicBezTo>
                      <a:pt x="15607" y="8615"/>
                      <a:pt x="15818" y="7176"/>
                      <a:pt x="16231" y="6871"/>
                    </a:cubicBezTo>
                    <a:cubicBezTo>
                      <a:pt x="16894" y="6381"/>
                      <a:pt x="18921" y="5254"/>
                      <a:pt x="19519" y="5564"/>
                    </a:cubicBezTo>
                    <a:cubicBezTo>
                      <a:pt x="20098" y="5863"/>
                      <a:pt x="21600" y="9550"/>
                      <a:pt x="21600" y="9550"/>
                    </a:cubicBezTo>
                  </a:path>
                </a:pathLst>
              </a:custGeom>
              <a:noFill/>
              <a:ln w="381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pic>
            <p:nvPicPr>
              <p:cNvPr id="951" name="droppedImage.pdf" descr="droppedImage.pdf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2573855" y="597580"/>
                <a:ext cx="302988" cy="1698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7" name="Grouper"/>
          <p:cNvGrpSpPr/>
          <p:nvPr/>
        </p:nvGrpSpPr>
        <p:grpSpPr>
          <a:xfrm>
            <a:off x="10629900" y="2564402"/>
            <a:ext cx="1739901" cy="574456"/>
            <a:chOff x="0" y="0"/>
            <a:chExt cx="1739900" cy="574454"/>
          </a:xfrm>
        </p:grpSpPr>
        <p:pic>
          <p:nvPicPr>
            <p:cNvPr id="954" name="droppedImage.pdf" descr="droppedImage.pdf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0" y="0"/>
              <a:ext cx="317462" cy="574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5" name="droppedImage.pdf" descr="droppedImage.pdf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90466" y="211641"/>
              <a:ext cx="249435" cy="128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6" name="Ligne"/>
            <p:cNvSpPr/>
            <p:nvPr/>
          </p:nvSpPr>
          <p:spPr>
            <a:xfrm flipH="1">
              <a:off x="571468" y="287803"/>
              <a:ext cx="707000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61" name="Grouper"/>
          <p:cNvGrpSpPr/>
          <p:nvPr/>
        </p:nvGrpSpPr>
        <p:grpSpPr>
          <a:xfrm>
            <a:off x="10627176" y="3299045"/>
            <a:ext cx="1844226" cy="574456"/>
            <a:chOff x="0" y="0"/>
            <a:chExt cx="1844224" cy="574454"/>
          </a:xfrm>
        </p:grpSpPr>
        <p:pic>
          <p:nvPicPr>
            <p:cNvPr id="958" name="droppedImage.pdf" descr="droppedImage.pdf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325021" cy="574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9" name="droppedImage.pdf" descr="droppedImage.pdf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90707" y="241568"/>
              <a:ext cx="453518" cy="128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0" name="Ligne"/>
            <p:cNvSpPr/>
            <p:nvPr/>
          </p:nvSpPr>
          <p:spPr>
            <a:xfrm flipH="1">
              <a:off x="574224" y="299534"/>
              <a:ext cx="707000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88" name="Grouper"/>
          <p:cNvGrpSpPr/>
          <p:nvPr/>
        </p:nvGrpSpPr>
        <p:grpSpPr>
          <a:xfrm>
            <a:off x="554566" y="5346668"/>
            <a:ext cx="4370244" cy="3009902"/>
            <a:chOff x="0" y="0"/>
            <a:chExt cx="4370242" cy="3009900"/>
          </a:xfrm>
        </p:grpSpPr>
        <p:grpSp>
          <p:nvGrpSpPr>
            <p:cNvPr id="979" name="Grouper"/>
            <p:cNvGrpSpPr/>
            <p:nvPr/>
          </p:nvGrpSpPr>
          <p:grpSpPr>
            <a:xfrm>
              <a:off x="-1" y="0"/>
              <a:ext cx="4370244" cy="3009901"/>
              <a:chOff x="0" y="0"/>
              <a:chExt cx="4370242" cy="3009900"/>
            </a:xfrm>
          </p:grpSpPr>
          <p:sp>
            <p:nvSpPr>
              <p:cNvPr id="962" name="Ligne"/>
              <p:cNvSpPr/>
              <p:nvPr/>
            </p:nvSpPr>
            <p:spPr>
              <a:xfrm flipH="1" flipV="1">
                <a:off x="3103409" y="1492558"/>
                <a:ext cx="1" cy="193607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3" name="Ligne"/>
              <p:cNvSpPr/>
              <p:nvPr/>
            </p:nvSpPr>
            <p:spPr>
              <a:xfrm flipV="1">
                <a:off x="2049583" y="1033991"/>
                <a:ext cx="193607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4" name="Ligne"/>
              <p:cNvSpPr/>
              <p:nvPr/>
            </p:nvSpPr>
            <p:spPr>
              <a:xfrm flipH="1">
                <a:off x="2510741" y="1735532"/>
                <a:ext cx="534102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5" name="Ligne"/>
              <p:cNvSpPr/>
              <p:nvPr/>
            </p:nvSpPr>
            <p:spPr>
              <a:xfrm flipV="1">
                <a:off x="3165283" y="1734817"/>
                <a:ext cx="534103" cy="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6" name="Ligne"/>
              <p:cNvSpPr/>
              <p:nvPr/>
            </p:nvSpPr>
            <p:spPr>
              <a:xfrm>
                <a:off x="1925258" y="1150410"/>
                <a:ext cx="1" cy="342150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7" name="Ligne"/>
              <p:cNvSpPr/>
              <p:nvPr/>
            </p:nvSpPr>
            <p:spPr>
              <a:xfrm flipH="1" flipV="1">
                <a:off x="1927736" y="500806"/>
                <a:ext cx="1" cy="420091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68" name="droppedImage.pdf" descr="droppedImage.pdf"/>
              <p:cNvPicPr>
                <a:picLocks noChangeAspect="1"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3244623" y="1844624"/>
                <a:ext cx="1125620" cy="262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9" name="droppedImage.pdf" descr="droppedImage.pdf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1747105" y="1844624"/>
                <a:ext cx="1130578" cy="262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70" name="Ligne"/>
              <p:cNvSpPr/>
              <p:nvPr/>
            </p:nvSpPr>
            <p:spPr>
              <a:xfrm flipH="1">
                <a:off x="3107433" y="181817"/>
                <a:ext cx="1" cy="2828084"/>
              </a:xfrm>
              <a:prstGeom prst="line">
                <a:avLst/>
              </a:prstGeom>
              <a:noFill/>
              <a:ln w="254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71" name="Ligne"/>
              <p:cNvSpPr/>
              <p:nvPr/>
            </p:nvSpPr>
            <p:spPr>
              <a:xfrm>
                <a:off x="0" y="236363"/>
                <a:ext cx="3847930" cy="22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8" fill="norm" stroke="1" extrusionOk="0">
                    <a:moveTo>
                      <a:pt x="0" y="9094"/>
                    </a:moveTo>
                    <a:cubicBezTo>
                      <a:pt x="0" y="9094"/>
                      <a:pt x="2626" y="21600"/>
                      <a:pt x="3702" y="21598"/>
                    </a:cubicBezTo>
                    <a:cubicBezTo>
                      <a:pt x="4757" y="21596"/>
                      <a:pt x="6523" y="10673"/>
                      <a:pt x="8341" y="10104"/>
                    </a:cubicBezTo>
                    <a:cubicBezTo>
                      <a:pt x="10179" y="9530"/>
                      <a:pt x="12010" y="12039"/>
                      <a:pt x="13945" y="11951"/>
                    </a:cubicBezTo>
                    <a:cubicBezTo>
                      <a:pt x="15690" y="11873"/>
                      <a:pt x="21600" y="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972" name="Ligne"/>
              <p:cNvSpPr/>
              <p:nvPr/>
            </p:nvSpPr>
            <p:spPr>
              <a:xfrm flipH="1">
                <a:off x="110743" y="1591732"/>
                <a:ext cx="4039664" cy="6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73" name="Ligne"/>
              <p:cNvSpPr/>
              <p:nvPr/>
            </p:nvSpPr>
            <p:spPr>
              <a:xfrm flipH="1">
                <a:off x="2153715" y="143801"/>
                <a:ext cx="1" cy="2862806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74" name="droppedImage.pdf" descr="droppedImage.pdf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2193384" y="14876"/>
                <a:ext cx="123968" cy="1289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5" name="droppedImage.pdf" descr="droppedImage.pdf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4152059" y="1403303"/>
                <a:ext cx="123968" cy="1289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6" name="droppedImage.pdf" descr="droppedImage.pdf"/>
              <p:cNvPicPr>
                <a:picLocks noChangeAspect="1"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3676026" y="0"/>
                <a:ext cx="327273" cy="1834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7" name="droppedImage.pdf" descr="droppedImage.pdf"/>
              <p:cNvPicPr>
                <a:picLocks noChangeAspect="1"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3060971" y="1685358"/>
                <a:ext cx="84021" cy="840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8" name="droppedImage.pdf" descr="droppedImage.pdf"/>
              <p:cNvPicPr>
                <a:picLocks noChangeAspect="1"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845149" y="953888"/>
                <a:ext cx="108733" cy="1285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980" name="Ligne"/>
            <p:cNvSpPr/>
            <p:nvPr/>
          </p:nvSpPr>
          <p:spPr>
            <a:xfrm>
              <a:off x="3382433" y="787431"/>
              <a:ext cx="6351" cy="762001"/>
            </a:xfrm>
            <a:prstGeom prst="line">
              <a:avLst/>
            </a:prstGeom>
            <a:noFill/>
            <a:ln w="12700" cap="flat">
              <a:solidFill>
                <a:srgbClr val="77BB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gne"/>
            <p:cNvSpPr/>
            <p:nvPr/>
          </p:nvSpPr>
          <p:spPr>
            <a:xfrm>
              <a:off x="3242733" y="882681"/>
              <a:ext cx="6351" cy="666751"/>
            </a:xfrm>
            <a:prstGeom prst="line">
              <a:avLst/>
            </a:prstGeom>
            <a:noFill/>
            <a:ln w="12700" cap="flat">
              <a:solidFill>
                <a:srgbClr val="77BB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gne"/>
            <p:cNvSpPr/>
            <p:nvPr/>
          </p:nvSpPr>
          <p:spPr>
            <a:xfrm flipV="1">
              <a:off x="2182283" y="774725"/>
              <a:ext cx="1185999" cy="6"/>
            </a:xfrm>
            <a:prstGeom prst="line">
              <a:avLst/>
            </a:prstGeom>
            <a:noFill/>
            <a:ln w="12700" cap="flat">
              <a:solidFill>
                <a:srgbClr val="77BB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gne"/>
            <p:cNvSpPr/>
            <p:nvPr/>
          </p:nvSpPr>
          <p:spPr>
            <a:xfrm flipV="1">
              <a:off x="2188633" y="889031"/>
              <a:ext cx="1066801" cy="6"/>
            </a:xfrm>
            <a:prstGeom prst="line">
              <a:avLst/>
            </a:prstGeom>
            <a:noFill/>
            <a:ln w="12700" cap="flat">
              <a:solidFill>
                <a:srgbClr val="77BB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gne"/>
            <p:cNvSpPr/>
            <p:nvPr/>
          </p:nvSpPr>
          <p:spPr>
            <a:xfrm flipV="1">
              <a:off x="2188633" y="1149384"/>
              <a:ext cx="800101" cy="6353"/>
            </a:xfrm>
            <a:prstGeom prst="line">
              <a:avLst/>
            </a:prstGeom>
            <a:noFill/>
            <a:ln w="127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gne"/>
            <p:cNvSpPr/>
            <p:nvPr/>
          </p:nvSpPr>
          <p:spPr>
            <a:xfrm>
              <a:off x="2976033" y="1169019"/>
              <a:ext cx="1" cy="380412"/>
            </a:xfrm>
            <a:prstGeom prst="line">
              <a:avLst/>
            </a:prstGeom>
            <a:noFill/>
            <a:ln w="127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gne"/>
            <p:cNvSpPr/>
            <p:nvPr/>
          </p:nvSpPr>
          <p:spPr>
            <a:xfrm>
              <a:off x="2798233" y="1359355"/>
              <a:ext cx="1" cy="189487"/>
            </a:xfrm>
            <a:prstGeom prst="line">
              <a:avLst/>
            </a:prstGeom>
            <a:noFill/>
            <a:ln w="127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gne"/>
            <p:cNvSpPr/>
            <p:nvPr/>
          </p:nvSpPr>
          <p:spPr>
            <a:xfrm>
              <a:off x="2188633" y="1339882"/>
              <a:ext cx="596766" cy="6358"/>
            </a:xfrm>
            <a:prstGeom prst="line">
              <a:avLst/>
            </a:prstGeom>
            <a:noFill/>
            <a:ln w="127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6" grpId="4"/>
      <p:bldP build="whole" bldLvl="1" animBg="1" rev="0" advAuto="0" spid="924" grpId="7"/>
      <p:bldP build="whole" bldLvl="1" animBg="1" rev="0" advAuto="0" spid="921" grpId="5"/>
      <p:bldP build="whole" bldLvl="1" animBg="1" rev="0" advAuto="0" spid="920" grpId="2"/>
      <p:bldP build="whole" bldLvl="1" animBg="1" rev="0" advAuto="0" spid="988" grpId="3"/>
      <p:bldP build="whole" bldLvl="1" animBg="1" rev="0" advAuto="0" spid="926" grpId="10"/>
      <p:bldP build="whole" bldLvl="1" animBg="1" rev="0" advAuto="0" spid="923" grpId="8"/>
      <p:bldP build="whole" bldLvl="1" animBg="1" rev="0" advAuto="0" spid="855" grpId="1"/>
      <p:bldP build="whole" bldLvl="1" animBg="1" rev="0" advAuto="0" spid="961" grpId="13"/>
      <p:bldP build="whole" bldLvl="1" animBg="1" rev="0" advAuto="0" spid="957" grpId="12"/>
      <p:bldP build="whole" bldLvl="1" animBg="1" rev="0" advAuto="0" spid="953" grpId="14"/>
      <p:bldP build="whole" bldLvl="1" animBg="1" rev="0" advAuto="0" spid="922" grpId="6"/>
      <p:bldP build="whole" bldLvl="1" animBg="1" rev="0" advAuto="0" spid="925" grpId="9"/>
      <p:bldP build="whole" bldLvl="1" animBg="1" rev="0" advAuto="0" spid="927" grpId="1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Devoir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Devoir:</a:t>
            </a:r>
          </a:p>
        </p:txBody>
      </p:sp>
      <p:sp>
        <p:nvSpPr>
          <p:cNvPr id="991" name="Section 1.3"/>
          <p:cNvSpPr txBox="1"/>
          <p:nvPr/>
        </p:nvSpPr>
        <p:spPr>
          <a:xfrm>
            <a:off x="6496608" y="4254500"/>
            <a:ext cx="21621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Section 1.3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Le concept de limite…"/>
          <p:cNvSpPr txBox="1"/>
          <p:nvPr>
            <p:ph type="body" idx="21"/>
          </p:nvPr>
        </p:nvSpPr>
        <p:spPr>
          <a:xfrm>
            <a:off x="1752600" y="3746500"/>
            <a:ext cx="9525000" cy="1663700"/>
          </a:xfrm>
          <a:prstGeom prst="rect">
            <a:avLst/>
          </a:prstGeom>
        </p:spPr>
        <p:txBody>
          <a:bodyPr/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D3C4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Le concept de limite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D3C4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 Outils de calcul de limite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La limite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La limite</a:t>
            </a:r>
          </a:p>
        </p:txBody>
      </p:sp>
      <p:sp>
        <p:nvSpPr>
          <p:cNvPr id="295" name="Rectangle aux angles arrondis"/>
          <p:cNvSpPr/>
          <p:nvPr/>
        </p:nvSpPr>
        <p:spPr>
          <a:xfrm>
            <a:off x="7099300" y="7137400"/>
            <a:ext cx="1422400" cy="546100"/>
          </a:xfrm>
          <a:prstGeom prst="roundRect">
            <a:avLst>
              <a:gd name="adj" fmla="val 34884"/>
            </a:avLst>
          </a:prstGeom>
          <a:solidFill>
            <a:srgbClr val="FFB43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296" name="Dans notre optique de comprendre les fonctions, on vient de voir comment trouver, ou du moins en principe, les endroits ou la fonction croisent les abscisses"/>
          <p:cNvSpPr txBox="1"/>
          <p:nvPr/>
        </p:nvSpPr>
        <p:spPr>
          <a:xfrm>
            <a:off x="2108" y="2108200"/>
            <a:ext cx="129921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Dans notre optique de comprendre les fonctions, on vient de voir comment trouver, ou du moins en principe, les endroits ou la fonction croisent les abscisses  </a:t>
            </a:r>
          </a:p>
        </p:txBody>
      </p:sp>
      <p:sp>
        <p:nvSpPr>
          <p:cNvPr id="297" name="et les endroits où la fonction est définie."/>
          <p:cNvSpPr txBox="1"/>
          <p:nvPr/>
        </p:nvSpPr>
        <p:spPr>
          <a:xfrm>
            <a:off x="2853506" y="3771900"/>
            <a:ext cx="728930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les endroits où la fonction est définie.</a:t>
            </a:r>
          </a:p>
        </p:txBody>
      </p:sp>
      <p:sp>
        <p:nvSpPr>
          <p:cNvPr id="298" name="Le domaine est souvent donné soit par une union d’intervalles, soit par les réels où l’on enlève quelques points"/>
          <p:cNvSpPr txBox="1"/>
          <p:nvPr/>
        </p:nvSpPr>
        <p:spPr>
          <a:xfrm>
            <a:off x="14808" y="48831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 domaine est souvent donné soit par une union d’intervalles, soit par les réels où l’on enlève quelques points</a:t>
            </a:r>
          </a:p>
        </p:txBody>
      </p:sp>
      <p:sp>
        <p:nvSpPr>
          <p:cNvPr id="299" name="Le but d’introduire la limite est pour essayer de comprendre comment la fonction se comporte près de ces points frontière."/>
          <p:cNvSpPr txBox="1"/>
          <p:nvPr/>
        </p:nvSpPr>
        <p:spPr>
          <a:xfrm>
            <a:off x="218008" y="6534150"/>
            <a:ext cx="127889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 but d’introduire la limite est pour essayer de comprendre comment la fonction se comporte près de ces points frontière.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4"/>
      <p:bldP build="whole" bldLvl="1" animBg="1" rev="0" advAuto="0" spid="297" grpId="2"/>
      <p:bldP build="whole" bldLvl="1" animBg="1" rev="0" advAuto="0" spid="298" grpId="3"/>
      <p:bldP build="whole" bldLvl="1" animBg="1" rev="0" advAuto="0" spid="296" grpId="1"/>
      <p:bldP build="whole" bldLvl="1" animBg="1" rev="0" advAuto="0" spid="295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âteau"/>
          <p:cNvSpPr txBox="1"/>
          <p:nvPr/>
        </p:nvSpPr>
        <p:spPr>
          <a:xfrm>
            <a:off x="5764696" y="203200"/>
            <a:ext cx="146692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Gâteau</a:t>
            </a:r>
          </a:p>
        </p:txBody>
      </p:sp>
      <p:sp>
        <p:nvSpPr>
          <p:cNvPr id="302" name="Rectangle"/>
          <p:cNvSpPr/>
          <p:nvPr/>
        </p:nvSpPr>
        <p:spPr>
          <a:xfrm>
            <a:off x="2286000" y="1003300"/>
            <a:ext cx="8420100" cy="5842000"/>
          </a:xfrm>
          <a:prstGeom prst="rect">
            <a:avLst/>
          </a:prstGeom>
          <a:solidFill>
            <a:srgbClr val="D58400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3" name="Rectangle"/>
          <p:cNvSpPr/>
          <p:nvPr/>
        </p:nvSpPr>
        <p:spPr>
          <a:xfrm>
            <a:off x="6489700" y="977900"/>
            <a:ext cx="4229100" cy="58674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4" name="Rectangle"/>
          <p:cNvSpPr/>
          <p:nvPr/>
        </p:nvSpPr>
        <p:spPr>
          <a:xfrm>
            <a:off x="2286000" y="3937000"/>
            <a:ext cx="4229100" cy="29083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5" name="Rectangle"/>
          <p:cNvSpPr/>
          <p:nvPr/>
        </p:nvSpPr>
        <p:spPr>
          <a:xfrm>
            <a:off x="4394200" y="1003300"/>
            <a:ext cx="2095500" cy="29591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6" name="Rectangle"/>
          <p:cNvSpPr/>
          <p:nvPr/>
        </p:nvSpPr>
        <p:spPr>
          <a:xfrm>
            <a:off x="2286000" y="2425700"/>
            <a:ext cx="2120900" cy="15240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7" name="Rectangle"/>
          <p:cNvSpPr/>
          <p:nvPr/>
        </p:nvSpPr>
        <p:spPr>
          <a:xfrm>
            <a:off x="3352800" y="990600"/>
            <a:ext cx="1041400" cy="15240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08" name="Rectangle"/>
          <p:cNvSpPr/>
          <p:nvPr/>
        </p:nvSpPr>
        <p:spPr>
          <a:xfrm>
            <a:off x="2286000" y="1714500"/>
            <a:ext cx="1117600" cy="15240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pic>
        <p:nvPicPr>
          <p:cNvPr id="30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7785100"/>
            <a:ext cx="292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8600" y="7429500"/>
            <a:ext cx="3810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0600" y="7429500"/>
            <a:ext cx="3810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79900" y="7429500"/>
            <a:ext cx="3810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3800" y="7416800"/>
            <a:ext cx="6096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7416800"/>
            <a:ext cx="2070100" cy="939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er"/>
          <p:cNvGrpSpPr/>
          <p:nvPr/>
        </p:nvGrpSpPr>
        <p:grpSpPr>
          <a:xfrm>
            <a:off x="8305790" y="7683500"/>
            <a:ext cx="2616210" cy="330200"/>
            <a:chOff x="0" y="0"/>
            <a:chExt cx="2616209" cy="330200"/>
          </a:xfrm>
        </p:grpSpPr>
        <p:sp>
          <p:nvSpPr>
            <p:cNvPr id="315" name="Ligne"/>
            <p:cNvSpPr/>
            <p:nvPr/>
          </p:nvSpPr>
          <p:spPr>
            <a:xfrm flipH="1">
              <a:off x="-1" y="169319"/>
              <a:ext cx="1938887" cy="1"/>
            </a:xfrm>
            <a:prstGeom prst="line">
              <a:avLst/>
            </a:prstGeom>
            <a:noFill/>
            <a:ln w="381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13009" y="0"/>
              <a:ext cx="2032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8" name="On dit que cette suite de nombre tend vers 0"/>
          <p:cNvSpPr txBox="1"/>
          <p:nvPr/>
        </p:nvSpPr>
        <p:spPr>
          <a:xfrm>
            <a:off x="2203871" y="8731250"/>
            <a:ext cx="858857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dit que cette suite de nombre </a:t>
            </a:r>
            <a:r>
              <a:rPr b="1"/>
              <a:t>tend vers</a:t>
            </a:r>
            <a:r>
              <a:t> 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7"/>
      <p:bldP build="whole" bldLvl="1" animBg="1" rev="0" advAuto="0" spid="317" grpId="13"/>
      <p:bldP build="whole" bldLvl="1" animBg="1" rev="0" advAuto="0" spid="318" grpId="14"/>
      <p:bldP build="whole" bldLvl="1" animBg="1" rev="0" advAuto="0" spid="313" grpId="11"/>
      <p:bldP build="whole" bldLvl="1" animBg="1" rev="0" advAuto="0" spid="314" grpId="12"/>
      <p:bldP build="whole" bldLvl="1" animBg="1" rev="0" advAuto="0" spid="308" grpId="6"/>
      <p:bldP build="whole" bldLvl="1" animBg="1" rev="0" advAuto="0" spid="310" grpId="8"/>
      <p:bldP build="whole" bldLvl="1" animBg="1" rev="0" advAuto="0" spid="306" grpId="4"/>
      <p:bldP build="whole" bldLvl="1" animBg="1" rev="0" advAuto="0" spid="311" grpId="9"/>
      <p:bldP build="whole" bldLvl="1" animBg="1" rev="0" advAuto="0" spid="304" grpId="2"/>
      <p:bldP build="whole" bldLvl="1" animBg="1" rev="0" advAuto="0" spid="312" grpId="10"/>
      <p:bldP build="whole" bldLvl="1" animBg="1" rev="0" advAuto="0" spid="307" grpId="5"/>
      <p:bldP build="whole" bldLvl="1" animBg="1" rev="0" advAuto="0" spid="305" grpId="3"/>
      <p:bldP build="whole" bldLvl="1" animBg="1" rev="0" advAuto="0" spid="3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gne"/>
          <p:cNvSpPr/>
          <p:nvPr/>
        </p:nvSpPr>
        <p:spPr>
          <a:xfrm flipH="1" flipV="1">
            <a:off x="101600" y="2019292"/>
            <a:ext cx="12450234" cy="9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1" name="Ligne"/>
          <p:cNvSpPr/>
          <p:nvPr/>
        </p:nvSpPr>
        <p:spPr>
          <a:xfrm flipH="1" flipV="1">
            <a:off x="863599" y="1799166"/>
            <a:ext cx="1" cy="495860"/>
          </a:xfrm>
          <a:prstGeom prst="line">
            <a:avLst/>
          </a:prstGeom>
          <a:ln w="508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2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2540000"/>
            <a:ext cx="203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34800" y="2552700"/>
            <a:ext cx="152400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Ligne"/>
          <p:cNvSpPr/>
          <p:nvPr/>
        </p:nvSpPr>
        <p:spPr>
          <a:xfrm flipH="1" flipV="1">
            <a:off x="11855729" y="1803400"/>
            <a:ext cx="1" cy="495859"/>
          </a:xfrm>
          <a:prstGeom prst="line">
            <a:avLst/>
          </a:prstGeom>
          <a:ln w="508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27" name="Grouper"/>
          <p:cNvGrpSpPr/>
          <p:nvPr/>
        </p:nvGrpSpPr>
        <p:grpSpPr>
          <a:xfrm>
            <a:off x="6565900" y="1803400"/>
            <a:ext cx="241300" cy="1676401"/>
            <a:chOff x="228600" y="0"/>
            <a:chExt cx="241300" cy="1676399"/>
          </a:xfrm>
        </p:grpSpPr>
        <p:pic>
          <p:nvPicPr>
            <p:cNvPr id="325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600" y="736600"/>
              <a:ext cx="241301" cy="93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0" name="Grouper"/>
          <p:cNvGrpSpPr/>
          <p:nvPr/>
        </p:nvGrpSpPr>
        <p:grpSpPr>
          <a:xfrm>
            <a:off x="3664229" y="1803400"/>
            <a:ext cx="272772" cy="1689101"/>
            <a:chOff x="247929" y="0"/>
            <a:chExt cx="272770" cy="1689099"/>
          </a:xfrm>
        </p:grpSpPr>
        <p:pic>
          <p:nvPicPr>
            <p:cNvPr id="328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9400" y="749300"/>
              <a:ext cx="241300" cy="93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3" name="Grouper"/>
          <p:cNvGrpSpPr/>
          <p:nvPr/>
        </p:nvGrpSpPr>
        <p:grpSpPr>
          <a:xfrm>
            <a:off x="2222500" y="1803400"/>
            <a:ext cx="241300" cy="1689101"/>
            <a:chOff x="228600" y="0"/>
            <a:chExt cx="241300" cy="1689099"/>
          </a:xfrm>
        </p:grpSpPr>
        <p:pic>
          <p:nvPicPr>
            <p:cNvPr id="331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8600" y="736600"/>
              <a:ext cx="2413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6" name="Grouper"/>
          <p:cNvGrpSpPr/>
          <p:nvPr/>
        </p:nvGrpSpPr>
        <p:grpSpPr>
          <a:xfrm>
            <a:off x="1384300" y="1803400"/>
            <a:ext cx="469900" cy="1676401"/>
            <a:chOff x="101600" y="0"/>
            <a:chExt cx="469900" cy="1676399"/>
          </a:xfrm>
        </p:grpSpPr>
        <p:pic>
          <p:nvPicPr>
            <p:cNvPr id="334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00" y="723900"/>
              <a:ext cx="4699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9" name="Grouper"/>
          <p:cNvGrpSpPr/>
          <p:nvPr/>
        </p:nvGrpSpPr>
        <p:grpSpPr>
          <a:xfrm>
            <a:off x="939800" y="723900"/>
            <a:ext cx="469900" cy="1575359"/>
            <a:chOff x="0" y="0"/>
            <a:chExt cx="469900" cy="1575358"/>
          </a:xfrm>
        </p:grpSpPr>
        <p:pic>
          <p:nvPicPr>
            <p:cNvPr id="337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699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Ligne"/>
            <p:cNvSpPr/>
            <p:nvPr/>
          </p:nvSpPr>
          <p:spPr>
            <a:xfrm flipH="1" flipV="1">
              <a:off x="260629" y="107950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2" name="Grouper"/>
          <p:cNvGrpSpPr/>
          <p:nvPr/>
        </p:nvGrpSpPr>
        <p:grpSpPr>
          <a:xfrm>
            <a:off x="6324600" y="4737100"/>
            <a:ext cx="469900" cy="1663701"/>
            <a:chOff x="0" y="0"/>
            <a:chExt cx="469900" cy="1663699"/>
          </a:xfrm>
        </p:grpSpPr>
        <p:pic>
          <p:nvPicPr>
            <p:cNvPr id="340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711200"/>
              <a:ext cx="469901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1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5" name="Grouper"/>
          <p:cNvGrpSpPr/>
          <p:nvPr/>
        </p:nvGrpSpPr>
        <p:grpSpPr>
          <a:xfrm>
            <a:off x="3403600" y="4737100"/>
            <a:ext cx="698500" cy="1663701"/>
            <a:chOff x="0" y="0"/>
            <a:chExt cx="698500" cy="1663699"/>
          </a:xfrm>
        </p:grpSpPr>
        <p:pic>
          <p:nvPicPr>
            <p:cNvPr id="343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711200"/>
              <a:ext cx="6985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8" name="Grouper"/>
          <p:cNvGrpSpPr/>
          <p:nvPr/>
        </p:nvGrpSpPr>
        <p:grpSpPr>
          <a:xfrm>
            <a:off x="2057400" y="4737100"/>
            <a:ext cx="698500" cy="1663701"/>
            <a:chOff x="76200" y="0"/>
            <a:chExt cx="698500" cy="1663699"/>
          </a:xfrm>
        </p:grpSpPr>
        <p:sp>
          <p:nvSpPr>
            <p:cNvPr id="346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7" name="droppedImage.pdf" descr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6200" y="711200"/>
              <a:ext cx="6985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1" name="Grouper"/>
          <p:cNvGrpSpPr/>
          <p:nvPr/>
        </p:nvGrpSpPr>
        <p:grpSpPr>
          <a:xfrm>
            <a:off x="1028700" y="4737100"/>
            <a:ext cx="698500" cy="1663701"/>
            <a:chOff x="0" y="0"/>
            <a:chExt cx="698500" cy="1663699"/>
          </a:xfrm>
        </p:grpSpPr>
        <p:sp>
          <p:nvSpPr>
            <p:cNvPr id="349" name="Ligne"/>
            <p:cNvSpPr/>
            <p:nvPr/>
          </p:nvSpPr>
          <p:spPr>
            <a:xfrm flipH="1" flipV="1">
              <a:off x="489229" y="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0" name="droppedImage.pdf" descr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711200"/>
              <a:ext cx="6985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4" name="Grouper"/>
          <p:cNvGrpSpPr/>
          <p:nvPr/>
        </p:nvGrpSpPr>
        <p:grpSpPr>
          <a:xfrm>
            <a:off x="723900" y="3543299"/>
            <a:ext cx="914400" cy="1689660"/>
            <a:chOff x="0" y="0"/>
            <a:chExt cx="914400" cy="1689658"/>
          </a:xfrm>
        </p:grpSpPr>
        <p:sp>
          <p:nvSpPr>
            <p:cNvPr id="352" name="Ligne"/>
            <p:cNvSpPr/>
            <p:nvPr/>
          </p:nvSpPr>
          <p:spPr>
            <a:xfrm flipH="1" flipV="1">
              <a:off x="463829" y="119380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3" name="droppedImage.pdf" descr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9144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6" name="Grouper"/>
          <p:cNvGrpSpPr/>
          <p:nvPr/>
        </p:nvGrpSpPr>
        <p:grpSpPr>
          <a:xfrm>
            <a:off x="12700" y="1663700"/>
            <a:ext cx="12649200" cy="5842000"/>
            <a:chOff x="0" y="0"/>
            <a:chExt cx="12649200" cy="5842000"/>
          </a:xfrm>
        </p:grpSpPr>
        <p:grpSp>
          <p:nvGrpSpPr>
            <p:cNvPr id="360" name="Grouper"/>
            <p:cNvGrpSpPr/>
            <p:nvPr/>
          </p:nvGrpSpPr>
          <p:grpSpPr>
            <a:xfrm>
              <a:off x="76200" y="3073400"/>
              <a:ext cx="12450234" cy="1663701"/>
              <a:chOff x="0" y="0"/>
              <a:chExt cx="12450233" cy="1663699"/>
            </a:xfrm>
          </p:grpSpPr>
          <p:sp>
            <p:nvSpPr>
              <p:cNvPr id="355" name="Ligne"/>
              <p:cNvSpPr/>
              <p:nvPr/>
            </p:nvSpPr>
            <p:spPr>
              <a:xfrm flipH="1" flipV="1">
                <a:off x="0" y="215900"/>
                <a:ext cx="12450234" cy="8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6" name="Ligne"/>
              <p:cNvSpPr/>
              <p:nvPr/>
            </p:nvSpPr>
            <p:spPr>
              <a:xfrm flipH="1" flipV="1">
                <a:off x="755929" y="0"/>
                <a:ext cx="1" cy="495859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357" name="droppedImage.pdf" descr="dropped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1734800" y="711200"/>
                <a:ext cx="4699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8" name="Ligne"/>
              <p:cNvSpPr/>
              <p:nvPr/>
            </p:nvSpPr>
            <p:spPr>
              <a:xfrm flipH="1" flipV="1">
                <a:off x="11754129" y="0"/>
                <a:ext cx="1" cy="495859"/>
              </a:xfrm>
              <a:prstGeom prst="line">
                <a:avLst/>
              </a:prstGeom>
              <a:noFill/>
              <a:ln w="508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359" name="droppedImage.pdf" descr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35000" y="711200"/>
                <a:ext cx="203200" cy="330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5" name="Grouper"/>
            <p:cNvGrpSpPr/>
            <p:nvPr/>
          </p:nvGrpSpPr>
          <p:grpSpPr>
            <a:xfrm>
              <a:off x="0" y="0"/>
              <a:ext cx="12649200" cy="5842000"/>
              <a:chOff x="0" y="0"/>
              <a:chExt cx="12649200" cy="5842000"/>
            </a:xfrm>
          </p:grpSpPr>
          <p:sp>
            <p:nvSpPr>
              <p:cNvPr id="361" name="Ovale"/>
              <p:cNvSpPr/>
              <p:nvPr/>
            </p:nvSpPr>
            <p:spPr>
              <a:xfrm>
                <a:off x="685800" y="25400"/>
                <a:ext cx="622300" cy="711200"/>
              </a:xfrm>
              <a:prstGeom prst="ellips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62" name="Ovale"/>
              <p:cNvSpPr/>
              <p:nvPr/>
            </p:nvSpPr>
            <p:spPr>
              <a:xfrm>
                <a:off x="0" y="1244600"/>
                <a:ext cx="12649200" cy="4597400"/>
              </a:xfrm>
              <a:prstGeom prst="ellips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63" name="Ligne"/>
              <p:cNvSpPr/>
              <p:nvPr/>
            </p:nvSpPr>
            <p:spPr>
              <a:xfrm flipH="1">
                <a:off x="21166" y="334580"/>
                <a:ext cx="651155" cy="3064787"/>
              </a:xfrm>
              <a:prstGeom prst="line">
                <a:avLst/>
              </a:prstGeom>
              <a:noFill/>
              <a:ln w="254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4" name="Ligne"/>
              <p:cNvSpPr/>
              <p:nvPr/>
            </p:nvSpPr>
            <p:spPr>
              <a:xfrm>
                <a:off x="1040620" y="0"/>
                <a:ext cx="7294812" cy="1384299"/>
              </a:xfrm>
              <a:prstGeom prst="line">
                <a:avLst/>
              </a:prstGeom>
              <a:noFill/>
              <a:ln w="254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67" name="Ligne"/>
          <p:cNvSpPr/>
          <p:nvPr/>
        </p:nvSpPr>
        <p:spPr>
          <a:xfrm flipH="1" flipV="1">
            <a:off x="1048029" y="1803400"/>
            <a:ext cx="1" cy="495859"/>
          </a:xfrm>
          <a:prstGeom prst="line">
            <a:avLst/>
          </a:prstGeom>
          <a:ln w="508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8" name="Ligne"/>
          <p:cNvSpPr/>
          <p:nvPr/>
        </p:nvSpPr>
        <p:spPr>
          <a:xfrm flipH="1" flipV="1">
            <a:off x="959129" y="1803400"/>
            <a:ext cx="1" cy="495859"/>
          </a:xfrm>
          <a:prstGeom prst="line">
            <a:avLst/>
          </a:prstGeom>
          <a:ln w="508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9" name="Ligne"/>
          <p:cNvSpPr/>
          <p:nvPr/>
        </p:nvSpPr>
        <p:spPr>
          <a:xfrm flipH="1" flipV="1">
            <a:off x="908329" y="1803400"/>
            <a:ext cx="1" cy="495859"/>
          </a:xfrm>
          <a:prstGeom prst="line">
            <a:avLst/>
          </a:prstGeom>
          <a:ln w="50800">
            <a:solidFill>
              <a:srgbClr val="53535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0" name="Regardons ceci sur l’axe réel"/>
          <p:cNvSpPr txBox="1"/>
          <p:nvPr/>
        </p:nvSpPr>
        <p:spPr>
          <a:xfrm>
            <a:off x="3831642" y="152400"/>
            <a:ext cx="533303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Regardons ceci sur l’axe réel</a:t>
            </a:r>
          </a:p>
        </p:txBody>
      </p:sp>
      <p:grpSp>
        <p:nvGrpSpPr>
          <p:cNvPr id="381" name="Grouper"/>
          <p:cNvGrpSpPr/>
          <p:nvPr/>
        </p:nvGrpSpPr>
        <p:grpSpPr>
          <a:xfrm>
            <a:off x="12700" y="4597400"/>
            <a:ext cx="12649200" cy="5842000"/>
            <a:chOff x="0" y="0"/>
            <a:chExt cx="12649200" cy="5842000"/>
          </a:xfrm>
        </p:grpSpPr>
        <p:sp>
          <p:nvSpPr>
            <p:cNvPr id="371" name="Ligne"/>
            <p:cNvSpPr/>
            <p:nvPr/>
          </p:nvSpPr>
          <p:spPr>
            <a:xfrm flipH="1" flipV="1">
              <a:off x="76200" y="3289300"/>
              <a:ext cx="12450234" cy="8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gne"/>
            <p:cNvSpPr/>
            <p:nvPr/>
          </p:nvSpPr>
          <p:spPr>
            <a:xfrm flipH="1" flipV="1">
              <a:off x="832129" y="307340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gne"/>
            <p:cNvSpPr/>
            <p:nvPr/>
          </p:nvSpPr>
          <p:spPr>
            <a:xfrm flipH="1" flipV="1">
              <a:off x="11830329" y="3073400"/>
              <a:ext cx="1" cy="495859"/>
            </a:xfrm>
            <a:prstGeom prst="line">
              <a:avLst/>
            </a:prstGeom>
            <a:noFill/>
            <a:ln w="508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4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200" y="3784600"/>
              <a:ext cx="2032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9" name="Grouper"/>
            <p:cNvGrpSpPr/>
            <p:nvPr/>
          </p:nvGrpSpPr>
          <p:grpSpPr>
            <a:xfrm>
              <a:off x="0" y="0"/>
              <a:ext cx="12649200" cy="5842000"/>
              <a:chOff x="0" y="0"/>
              <a:chExt cx="12649200" cy="5842000"/>
            </a:xfrm>
          </p:grpSpPr>
          <p:sp>
            <p:nvSpPr>
              <p:cNvPr id="375" name="Ovale"/>
              <p:cNvSpPr/>
              <p:nvPr/>
            </p:nvSpPr>
            <p:spPr>
              <a:xfrm>
                <a:off x="685800" y="25400"/>
                <a:ext cx="622300" cy="711200"/>
              </a:xfrm>
              <a:prstGeom prst="ellips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76" name="Ovale"/>
              <p:cNvSpPr/>
              <p:nvPr/>
            </p:nvSpPr>
            <p:spPr>
              <a:xfrm>
                <a:off x="0" y="1244600"/>
                <a:ext cx="12649200" cy="4597400"/>
              </a:xfrm>
              <a:prstGeom prst="ellips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  <p:sp>
            <p:nvSpPr>
              <p:cNvPr id="377" name="Ligne"/>
              <p:cNvSpPr/>
              <p:nvPr/>
            </p:nvSpPr>
            <p:spPr>
              <a:xfrm flipH="1">
                <a:off x="21166" y="334580"/>
                <a:ext cx="651155" cy="3064787"/>
              </a:xfrm>
              <a:prstGeom prst="lin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8" name="Ligne"/>
              <p:cNvSpPr/>
              <p:nvPr/>
            </p:nvSpPr>
            <p:spPr>
              <a:xfrm>
                <a:off x="1040620" y="0"/>
                <a:ext cx="7294812" cy="1384299"/>
              </a:xfrm>
              <a:prstGeom prst="lin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380" name="droppedImage.pdf" descr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42700" y="3683000"/>
              <a:ext cx="914400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2" name="On va donc être extrêmement près de 0"/>
          <p:cNvSpPr txBox="1"/>
          <p:nvPr/>
        </p:nvSpPr>
        <p:spPr>
          <a:xfrm>
            <a:off x="2460476" y="3644900"/>
            <a:ext cx="751656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va donc être extrêmement près de 0 </a:t>
            </a:r>
          </a:p>
        </p:txBody>
      </p:sp>
      <p:sp>
        <p:nvSpPr>
          <p:cNvPr id="383" name="Ligne"/>
          <p:cNvSpPr/>
          <p:nvPr/>
        </p:nvSpPr>
        <p:spPr>
          <a:xfrm flipV="1">
            <a:off x="939800" y="745687"/>
            <a:ext cx="1510946" cy="905313"/>
          </a:xfrm>
          <a:prstGeom prst="line">
            <a:avLst/>
          </a:prstGeom>
          <a:ln w="50800">
            <a:solidFill>
              <a:srgbClr val="77BB41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4" name="mais jamais égale à zéro!"/>
          <p:cNvSpPr txBox="1"/>
          <p:nvPr/>
        </p:nvSpPr>
        <p:spPr>
          <a:xfrm>
            <a:off x="3932237" y="8369300"/>
            <a:ext cx="464924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jamais égale à zéro!</a:t>
            </a:r>
          </a:p>
        </p:txBody>
      </p:sp>
      <p:sp>
        <p:nvSpPr>
          <p:cNvPr id="385" name="Ligne"/>
          <p:cNvSpPr/>
          <p:nvPr/>
        </p:nvSpPr>
        <p:spPr>
          <a:xfrm flipH="1">
            <a:off x="9776257" y="8030012"/>
            <a:ext cx="1729943" cy="720289"/>
          </a:xfrm>
          <a:prstGeom prst="line">
            <a:avLst/>
          </a:prstGeom>
          <a:ln w="50800">
            <a:solidFill>
              <a:srgbClr val="77BB41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16"/>
      <p:bldP build="whole" bldLvl="1" animBg="1" rev="0" advAuto="0" spid="366" grpId="6"/>
      <p:bldP build="whole" bldLvl="1" animBg="1" rev="0" advAuto="0" spid="330" grpId="2"/>
      <p:bldP build="whole" bldLvl="1" animBg="1" rev="0" advAuto="0" spid="336" grpId="4"/>
      <p:bldP build="whole" bldLvl="1" animBg="1" rev="0" advAuto="0" spid="339" grpId="5"/>
      <p:bldP build="whole" bldLvl="1" animBg="1" rev="0" advAuto="0" spid="327" grpId="1"/>
      <p:bldP build="whole" bldLvl="1" animBg="1" rev="0" advAuto="0" spid="351" grpId="13"/>
      <p:bldP build="whole" bldLvl="1" animBg="1" rev="0" advAuto="0" spid="348" grpId="11"/>
      <p:bldP build="whole" bldLvl="1" animBg="1" rev="0" advAuto="0" spid="384" grpId="18"/>
      <p:bldP build="whole" bldLvl="1" animBg="1" rev="0" advAuto="0" spid="333" grpId="3"/>
      <p:bldP build="whole" bldLvl="1" animBg="1" rev="0" advAuto="0" spid="381" grpId="15"/>
      <p:bldP build="whole" bldLvl="1" animBg="1" rev="0" advAuto="0" spid="385" grpId="19"/>
      <p:bldP build="whole" bldLvl="1" animBg="1" rev="0" advAuto="0" spid="354" grpId="14"/>
      <p:bldP build="whole" bldLvl="1" animBg="1" rev="0" advAuto="0" spid="342" grpId="7"/>
      <p:bldP build="whole" bldLvl="1" animBg="1" rev="0" advAuto="0" spid="369" grpId="12"/>
      <p:bldP build="whole" bldLvl="1" animBg="1" rev="0" advAuto="0" spid="367" grpId="8"/>
      <p:bldP build="whole" bldLvl="1" animBg="1" rev="0" advAuto="0" spid="345" grpId="9"/>
      <p:bldP build="whole" bldLvl="1" animBg="1" rev="0" advAuto="0" spid="368" grpId="10"/>
      <p:bldP build="whole" bldLvl="1" animBg="1" rev="0" advAuto="0" spid="383" grpId="1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Dire que x tend vers 0"/>
          <p:cNvSpPr txBox="1"/>
          <p:nvPr/>
        </p:nvSpPr>
        <p:spPr>
          <a:xfrm>
            <a:off x="770656" y="355600"/>
            <a:ext cx="413980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Dire que </a:t>
            </a:r>
            <a:r>
              <a:rPr i="1"/>
              <a:t>x</a:t>
            </a:r>
            <a:r>
              <a:t> tend vers 0</a:t>
            </a:r>
          </a:p>
        </p:txBody>
      </p:sp>
      <p:grpSp>
        <p:nvGrpSpPr>
          <p:cNvPr id="390" name="Grouper"/>
          <p:cNvGrpSpPr/>
          <p:nvPr/>
        </p:nvGrpSpPr>
        <p:grpSpPr>
          <a:xfrm>
            <a:off x="5196333" y="342900"/>
            <a:ext cx="3947667" cy="622300"/>
            <a:chOff x="0" y="0"/>
            <a:chExt cx="3947666" cy="622300"/>
          </a:xfrm>
        </p:grpSpPr>
        <p:sp>
          <p:nvSpPr>
            <p:cNvPr id="388" name="qu’on notera"/>
            <p:cNvSpPr txBox="1"/>
            <p:nvPr/>
          </p:nvSpPr>
          <p:spPr>
            <a:xfrm>
              <a:off x="0" y="0"/>
              <a:ext cx="247664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qu’on notera</a:t>
              </a:r>
            </a:p>
          </p:txBody>
        </p:sp>
        <p:pic>
          <p:nvPicPr>
            <p:cNvPr id="389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66566" y="152400"/>
              <a:ext cx="11811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1" name="veut dire que x est aussi près de zéro qu’on veut,…"/>
          <p:cNvSpPr txBox="1"/>
          <p:nvPr/>
        </p:nvSpPr>
        <p:spPr>
          <a:xfrm>
            <a:off x="1991655" y="1225550"/>
            <a:ext cx="9038407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veut dire que x est aussi près de zéro qu’on veut, </a:t>
            </a:r>
          </a:p>
          <a:p>
            <a:pPr/>
            <a:r>
              <a:t>mais jamais égal à 0.</a:t>
            </a:r>
          </a:p>
        </p:txBody>
      </p:sp>
      <p:sp>
        <p:nvSpPr>
          <p:cNvPr id="392" name="Et ceci peu importe comment."/>
          <p:cNvSpPr txBox="1"/>
          <p:nvPr/>
        </p:nvSpPr>
        <p:spPr>
          <a:xfrm>
            <a:off x="3626110" y="2552700"/>
            <a:ext cx="566789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 ceci peu importe comment.</a:t>
            </a:r>
          </a:p>
        </p:txBody>
      </p:sp>
      <p:pic>
        <p:nvPicPr>
          <p:cNvPr id="39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3365500"/>
            <a:ext cx="41021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1300" y="4648200"/>
            <a:ext cx="58928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7100" y="5943600"/>
            <a:ext cx="3873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3800" y="7213600"/>
            <a:ext cx="6159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73400" y="8775700"/>
            <a:ext cx="68326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7"/>
      <p:bldP build="whole" bldLvl="1" animBg="1" rev="0" advAuto="0" spid="394" grpId="6"/>
      <p:bldP build="whole" bldLvl="1" animBg="1" rev="0" advAuto="0" spid="387" grpId="1"/>
      <p:bldP build="whole" bldLvl="1" animBg="1" rev="0" advAuto="0" spid="392" grpId="4"/>
      <p:bldP build="whole" bldLvl="1" animBg="1" rev="0" advAuto="0" spid="390" grpId="2"/>
      <p:bldP build="whole" bldLvl="1" animBg="1" rev="0" advAuto="0" spid="397" grpId="9"/>
      <p:bldP build="whole" bldLvl="1" animBg="1" rev="0" advAuto="0" spid="396" grpId="8"/>
      <p:bldP build="whole" bldLvl="1" animBg="1" rev="0" advAuto="0" spid="391" grpId="3"/>
      <p:bldP build="whole" bldLvl="1" animBg="1" rev="0" advAuto="0" spid="393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rouper"/>
          <p:cNvGrpSpPr/>
          <p:nvPr/>
        </p:nvGrpSpPr>
        <p:grpSpPr>
          <a:xfrm>
            <a:off x="2971800" y="4470400"/>
            <a:ext cx="4826000" cy="1041400"/>
            <a:chOff x="0" y="0"/>
            <a:chExt cx="4826000" cy="1041400"/>
          </a:xfrm>
        </p:grpSpPr>
        <p:sp>
          <p:nvSpPr>
            <p:cNvPr id="399" name="Rectangle aux angles arrondis"/>
            <p:cNvSpPr/>
            <p:nvPr/>
          </p:nvSpPr>
          <p:spPr>
            <a:xfrm>
              <a:off x="0" y="0"/>
              <a:ext cx="2616200" cy="520700"/>
            </a:xfrm>
            <a:prstGeom prst="roundRect">
              <a:avLst>
                <a:gd name="adj" fmla="val 36585"/>
              </a:avLst>
            </a:prstGeom>
            <a:solidFill>
              <a:srgbClr val="B1DD8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00" name="Rectangle aux angles arrondis"/>
            <p:cNvSpPr/>
            <p:nvPr/>
          </p:nvSpPr>
          <p:spPr>
            <a:xfrm>
              <a:off x="2095500" y="520700"/>
              <a:ext cx="2730500" cy="520700"/>
            </a:xfrm>
            <a:prstGeom prst="roundRect">
              <a:avLst>
                <a:gd name="adj" fmla="val 36585"/>
              </a:avLst>
            </a:prstGeom>
            <a:solidFill>
              <a:srgbClr val="B1DD8C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04" name="Grouper"/>
          <p:cNvGrpSpPr/>
          <p:nvPr/>
        </p:nvGrpSpPr>
        <p:grpSpPr>
          <a:xfrm>
            <a:off x="2159000" y="2273300"/>
            <a:ext cx="5321300" cy="1041400"/>
            <a:chOff x="0" y="0"/>
            <a:chExt cx="5321300" cy="1041400"/>
          </a:xfrm>
        </p:grpSpPr>
        <p:sp>
          <p:nvSpPr>
            <p:cNvPr id="402" name="Rectangle aux angles arrondis"/>
            <p:cNvSpPr/>
            <p:nvPr/>
          </p:nvSpPr>
          <p:spPr>
            <a:xfrm>
              <a:off x="3035300" y="520700"/>
              <a:ext cx="2286000" cy="520700"/>
            </a:xfrm>
            <a:prstGeom prst="roundRect">
              <a:avLst>
                <a:gd name="adj" fmla="val 36585"/>
              </a:avLst>
            </a:prstGeom>
            <a:solidFill>
              <a:srgbClr val="FFAA00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03" name="Rectangle aux angles arrondis"/>
            <p:cNvSpPr/>
            <p:nvPr/>
          </p:nvSpPr>
          <p:spPr>
            <a:xfrm>
              <a:off x="0" y="0"/>
              <a:ext cx="1739900" cy="520700"/>
            </a:xfrm>
            <a:prstGeom prst="roundRect">
              <a:avLst>
                <a:gd name="adj" fmla="val 36585"/>
              </a:avLst>
            </a:prstGeom>
            <a:solidFill>
              <a:srgbClr val="FFAA00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05" name="On va distinguer tendre vers et s’approcher de."/>
          <p:cNvSpPr txBox="1"/>
          <p:nvPr/>
        </p:nvSpPr>
        <p:spPr>
          <a:xfrm>
            <a:off x="1695053" y="323850"/>
            <a:ext cx="965701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va distinguer </a:t>
            </a:r>
            <a:r>
              <a:rPr b="1"/>
              <a:t>tendre vers</a:t>
            </a:r>
            <a:r>
              <a:t> et </a:t>
            </a:r>
            <a:r>
              <a:rPr b="1"/>
              <a:t>s’approcher de</a:t>
            </a:r>
            <a:r>
              <a:t>.</a:t>
            </a:r>
          </a:p>
        </p:txBody>
      </p:sp>
      <p:sp>
        <p:nvSpPr>
          <p:cNvPr id="406" name="Si x tend vers a alors x est aussi près de a qu’on veux,…"/>
          <p:cNvSpPr txBox="1"/>
          <p:nvPr/>
        </p:nvSpPr>
        <p:spPr>
          <a:xfrm>
            <a:off x="-264592" y="21526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 </a:t>
            </a:r>
            <a:r>
              <a:rPr i="1"/>
              <a:t>x</a:t>
            </a:r>
            <a:r>
              <a:t> tend vers </a:t>
            </a:r>
            <a:r>
              <a:rPr i="1"/>
              <a:t>a </a:t>
            </a:r>
            <a:r>
              <a:t>alors </a:t>
            </a:r>
            <a:r>
              <a:rPr i="1"/>
              <a:t>x</a:t>
            </a:r>
            <a:r>
              <a:t> est aussi près de </a:t>
            </a:r>
            <a:r>
              <a:rPr i="1"/>
              <a:t>a</a:t>
            </a:r>
            <a:r>
              <a:t> qu’on veux, </a:t>
            </a:r>
          </a:p>
          <a:p>
            <a:pPr/>
            <a:r>
              <a:t>mais jamais égale à </a:t>
            </a:r>
            <a:r>
              <a:rPr i="1"/>
              <a:t>a.</a:t>
            </a:r>
          </a:p>
        </p:txBody>
      </p:sp>
      <p:sp>
        <p:nvSpPr>
          <p:cNvPr id="407" name="Par contre, si x s’approche de a alors x est aussi près de a qu’on veux,…"/>
          <p:cNvSpPr txBox="1"/>
          <p:nvPr/>
        </p:nvSpPr>
        <p:spPr>
          <a:xfrm>
            <a:off x="-101600" y="4368800"/>
            <a:ext cx="129921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Par contre, si </a:t>
            </a:r>
            <a:r>
              <a:rPr i="1"/>
              <a:t>x</a:t>
            </a:r>
            <a:r>
              <a:t> s’approche de </a:t>
            </a:r>
            <a:r>
              <a:rPr i="1"/>
              <a:t>a </a:t>
            </a:r>
            <a:r>
              <a:t>alors </a:t>
            </a:r>
            <a:r>
              <a:rPr i="1"/>
              <a:t>x</a:t>
            </a:r>
            <a:r>
              <a:t> est aussi près de </a:t>
            </a:r>
            <a:r>
              <a:rPr i="1"/>
              <a:t>a</a:t>
            </a:r>
            <a:r>
              <a:t> qu’on veux, </a:t>
            </a:r>
          </a:p>
          <a:p>
            <a:pPr/>
            <a:r>
              <a:t>mais peut être égale à </a:t>
            </a:r>
            <a:r>
              <a:rPr i="1"/>
              <a:t>a.</a:t>
            </a:r>
          </a:p>
        </p:txBody>
      </p:sp>
      <p:sp>
        <p:nvSpPr>
          <p:cNvPr id="408" name="En jumelant ces deux concepts avec celui de fonction, on obtient la limite."/>
          <p:cNvSpPr txBox="1"/>
          <p:nvPr/>
        </p:nvSpPr>
        <p:spPr>
          <a:xfrm>
            <a:off x="179908" y="7092950"/>
            <a:ext cx="127127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En jumelant ces deux concepts avec celui de fonction, on obtient la limite.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3"/>
      <p:bldP build="whole" bldLvl="1" animBg="1" rev="0" advAuto="0" spid="408" grpId="5"/>
      <p:bldP build="whole" bldLvl="1" animBg="1" rev="0" advAuto="0" spid="401" grpId="4"/>
      <p:bldP build="whole" bldLvl="1" animBg="1" rev="0" advAuto="0" spid="407" grpId="2"/>
      <p:bldP build="whole" bldLvl="1" animBg="1" rev="0" advAuto="0" spid="40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i quand x tend vers a la fonction f(x) s’approche de L alors on dit que la limite quand x tend vers a de la fonction f(x) est L."/>
          <p:cNvSpPr txBox="1"/>
          <p:nvPr/>
        </p:nvSpPr>
        <p:spPr>
          <a:xfrm>
            <a:off x="2108" y="82550"/>
            <a:ext cx="129667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 quand </a:t>
            </a:r>
            <a:r>
              <a:rPr i="1"/>
              <a:t>x</a:t>
            </a:r>
            <a:r>
              <a:t> tend vers </a:t>
            </a:r>
            <a:r>
              <a:rPr i="1"/>
              <a:t>a</a:t>
            </a:r>
            <a:r>
              <a:t> la fonction </a:t>
            </a:r>
            <a:r>
              <a:rPr i="1"/>
              <a:t>f(x)</a:t>
            </a:r>
            <a:r>
              <a:t> s’approche de </a:t>
            </a:r>
            <a:r>
              <a:rPr i="1"/>
              <a:t>L </a:t>
            </a:r>
            <a:r>
              <a:t>alors on dit que la limite quand </a:t>
            </a:r>
            <a:r>
              <a:rPr i="1"/>
              <a:t>x</a:t>
            </a:r>
            <a:r>
              <a:t> tend vers </a:t>
            </a:r>
            <a:r>
              <a:rPr i="1"/>
              <a:t>a</a:t>
            </a:r>
            <a:r>
              <a:t> de la fonction </a:t>
            </a:r>
            <a:r>
              <a:rPr i="1"/>
              <a:t>f(x)</a:t>
            </a:r>
            <a:r>
              <a:t> est </a:t>
            </a:r>
            <a:r>
              <a:rPr i="1"/>
              <a:t>L</a:t>
            </a:r>
            <a:r>
              <a:t>.</a:t>
            </a:r>
          </a:p>
        </p:txBody>
      </p:sp>
      <p:grpSp>
        <p:nvGrpSpPr>
          <p:cNvPr id="413" name="Grouper"/>
          <p:cNvGrpSpPr/>
          <p:nvPr/>
        </p:nvGrpSpPr>
        <p:grpSpPr>
          <a:xfrm>
            <a:off x="8784195" y="5588000"/>
            <a:ext cx="304727" cy="901701"/>
            <a:chOff x="97395" y="0"/>
            <a:chExt cx="304725" cy="901699"/>
          </a:xfrm>
        </p:grpSpPr>
        <p:sp>
          <p:nvSpPr>
            <p:cNvPr id="411" name="Ligne"/>
            <p:cNvSpPr/>
            <p:nvPr/>
          </p:nvSpPr>
          <p:spPr>
            <a:xfrm flipH="1" flipV="1">
              <a:off x="247929" y="0"/>
              <a:ext cx="1" cy="49585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a"/>
            <p:cNvSpPr txBox="1"/>
            <p:nvPr/>
          </p:nvSpPr>
          <p:spPr>
            <a:xfrm>
              <a:off x="97395" y="279400"/>
              <a:ext cx="304727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a</a:t>
              </a:r>
            </a:p>
          </p:txBody>
        </p:sp>
      </p:grpSp>
      <p:sp>
        <p:nvSpPr>
          <p:cNvPr id="414" name="Ligne"/>
          <p:cNvSpPr/>
          <p:nvPr/>
        </p:nvSpPr>
        <p:spPr>
          <a:xfrm>
            <a:off x="6502410" y="4419599"/>
            <a:ext cx="2427792" cy="2103"/>
          </a:xfrm>
          <a:prstGeom prst="line">
            <a:avLst/>
          </a:prstGeom>
          <a:ln w="25400">
            <a:solidFill>
              <a:srgbClr val="FF4013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17" name="Grouper"/>
          <p:cNvGrpSpPr/>
          <p:nvPr/>
        </p:nvGrpSpPr>
        <p:grpSpPr>
          <a:xfrm>
            <a:off x="8953500" y="2882900"/>
            <a:ext cx="3521634" cy="1524000"/>
            <a:chOff x="0" y="0"/>
            <a:chExt cx="3521633" cy="1524000"/>
          </a:xfrm>
        </p:grpSpPr>
        <p:sp>
          <p:nvSpPr>
            <p:cNvPr id="415" name="Ligne"/>
            <p:cNvSpPr/>
            <p:nvPr/>
          </p:nvSpPr>
          <p:spPr>
            <a:xfrm flipV="1">
              <a:off x="0" y="419099"/>
              <a:ext cx="3221568" cy="110490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?"/>
            <p:cNvSpPr txBox="1"/>
            <p:nvPr/>
          </p:nvSpPr>
          <p:spPr>
            <a:xfrm>
              <a:off x="3226283" y="0"/>
              <a:ext cx="29535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420" name="Grouper"/>
          <p:cNvGrpSpPr/>
          <p:nvPr/>
        </p:nvGrpSpPr>
        <p:grpSpPr>
          <a:xfrm>
            <a:off x="6502441" y="3014133"/>
            <a:ext cx="3746460" cy="2853268"/>
            <a:chOff x="0" y="14809"/>
            <a:chExt cx="3746458" cy="2853266"/>
          </a:xfrm>
        </p:grpSpPr>
        <p:sp>
          <p:nvSpPr>
            <p:cNvPr id="418" name="Ligne"/>
            <p:cNvSpPr/>
            <p:nvPr/>
          </p:nvSpPr>
          <p:spPr>
            <a:xfrm flipH="1">
              <a:off x="3746458" y="14809"/>
              <a:ext cx="1" cy="2853268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gne"/>
            <p:cNvSpPr/>
            <p:nvPr/>
          </p:nvSpPr>
          <p:spPr>
            <a:xfrm flipV="1">
              <a:off x="0" y="55025"/>
              <a:ext cx="3738196" cy="3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23" name="Grouper"/>
          <p:cNvGrpSpPr/>
          <p:nvPr/>
        </p:nvGrpSpPr>
        <p:grpSpPr>
          <a:xfrm>
            <a:off x="6515108" y="3718983"/>
            <a:ext cx="3071276" cy="2144184"/>
            <a:chOff x="0" y="0"/>
            <a:chExt cx="3071274" cy="2144183"/>
          </a:xfrm>
        </p:grpSpPr>
        <p:sp>
          <p:nvSpPr>
            <p:cNvPr id="421" name="Ligne"/>
            <p:cNvSpPr/>
            <p:nvPr/>
          </p:nvSpPr>
          <p:spPr>
            <a:xfrm flipH="1">
              <a:off x="3047991" y="14816"/>
              <a:ext cx="1" cy="2129368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gne"/>
            <p:cNvSpPr/>
            <p:nvPr/>
          </p:nvSpPr>
          <p:spPr>
            <a:xfrm flipV="1">
              <a:off x="0" y="-1"/>
              <a:ext cx="3071275" cy="2118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26" name="Grouper"/>
          <p:cNvGrpSpPr/>
          <p:nvPr/>
        </p:nvGrpSpPr>
        <p:grpSpPr>
          <a:xfrm>
            <a:off x="6502226" y="4284107"/>
            <a:ext cx="2559227" cy="1587552"/>
            <a:chOff x="0" y="0"/>
            <a:chExt cx="2559226" cy="1587550"/>
          </a:xfrm>
        </p:grpSpPr>
        <p:sp>
          <p:nvSpPr>
            <p:cNvPr id="424" name="Ligne"/>
            <p:cNvSpPr/>
            <p:nvPr/>
          </p:nvSpPr>
          <p:spPr>
            <a:xfrm flipH="1">
              <a:off x="2559223" y="0"/>
              <a:ext cx="4" cy="1587551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gne"/>
            <p:cNvSpPr/>
            <p:nvPr/>
          </p:nvSpPr>
          <p:spPr>
            <a:xfrm flipV="1">
              <a:off x="0" y="85753"/>
              <a:ext cx="2492041" cy="1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29" name="Grouper"/>
          <p:cNvGrpSpPr/>
          <p:nvPr/>
        </p:nvGrpSpPr>
        <p:grpSpPr>
          <a:xfrm>
            <a:off x="6519333" y="4131733"/>
            <a:ext cx="2713568" cy="1731434"/>
            <a:chOff x="0" y="19212"/>
            <a:chExt cx="2713566" cy="1731433"/>
          </a:xfrm>
        </p:grpSpPr>
        <p:sp>
          <p:nvSpPr>
            <p:cNvPr id="427" name="Ligne"/>
            <p:cNvSpPr/>
            <p:nvPr/>
          </p:nvSpPr>
          <p:spPr>
            <a:xfrm flipH="1">
              <a:off x="2713566" y="19212"/>
              <a:ext cx="1" cy="1731435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gne"/>
            <p:cNvSpPr/>
            <p:nvPr/>
          </p:nvSpPr>
          <p:spPr>
            <a:xfrm>
              <a:off x="0" y="19212"/>
              <a:ext cx="2669143" cy="2144"/>
            </a:xfrm>
            <a:prstGeom prst="line">
              <a:avLst/>
            </a:prstGeom>
            <a:noFill/>
            <a:ln w="25400" cap="flat">
              <a:solidFill>
                <a:srgbClr val="669C3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2" name="Grouper"/>
          <p:cNvGrpSpPr/>
          <p:nvPr/>
        </p:nvGrpSpPr>
        <p:grpSpPr>
          <a:xfrm>
            <a:off x="6515134" y="4797413"/>
            <a:ext cx="2051022" cy="1044503"/>
            <a:chOff x="0" y="6349"/>
            <a:chExt cx="2051020" cy="1044502"/>
          </a:xfrm>
        </p:grpSpPr>
        <p:sp>
          <p:nvSpPr>
            <p:cNvPr id="430" name="Ligne"/>
            <p:cNvSpPr/>
            <p:nvPr/>
          </p:nvSpPr>
          <p:spPr>
            <a:xfrm flipH="1">
              <a:off x="2048896" y="22219"/>
              <a:ext cx="6" cy="10286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gne"/>
            <p:cNvSpPr/>
            <p:nvPr/>
          </p:nvSpPr>
          <p:spPr>
            <a:xfrm>
              <a:off x="0" y="6349"/>
              <a:ext cx="2051021" cy="25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5" name="Grouper"/>
          <p:cNvGrpSpPr/>
          <p:nvPr/>
        </p:nvGrpSpPr>
        <p:grpSpPr>
          <a:xfrm>
            <a:off x="6502658" y="5587999"/>
            <a:ext cx="914145" cy="254001"/>
            <a:chOff x="0" y="0"/>
            <a:chExt cx="914144" cy="254000"/>
          </a:xfrm>
        </p:grpSpPr>
        <p:sp>
          <p:nvSpPr>
            <p:cNvPr id="433" name="Ligne"/>
            <p:cNvSpPr/>
            <p:nvPr/>
          </p:nvSpPr>
          <p:spPr>
            <a:xfrm flipH="1">
              <a:off x="914141" y="0"/>
              <a:ext cx="4" cy="254000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gne"/>
            <p:cNvSpPr/>
            <p:nvPr/>
          </p:nvSpPr>
          <p:spPr>
            <a:xfrm flipV="1">
              <a:off x="0" y="9519"/>
              <a:ext cx="895103" cy="8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38" name="Grouper"/>
          <p:cNvGrpSpPr/>
          <p:nvPr/>
        </p:nvGrpSpPr>
        <p:grpSpPr>
          <a:xfrm>
            <a:off x="6502440" y="5064108"/>
            <a:ext cx="1741976" cy="777687"/>
            <a:chOff x="0" y="6316"/>
            <a:chExt cx="1741975" cy="777686"/>
          </a:xfrm>
        </p:grpSpPr>
        <p:sp>
          <p:nvSpPr>
            <p:cNvPr id="436" name="Ligne"/>
            <p:cNvSpPr/>
            <p:nvPr/>
          </p:nvSpPr>
          <p:spPr>
            <a:xfrm>
              <a:off x="1741975" y="22202"/>
              <a:ext cx="1" cy="76180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gne"/>
            <p:cNvSpPr/>
            <p:nvPr/>
          </p:nvSpPr>
          <p:spPr>
            <a:xfrm flipV="1">
              <a:off x="-1" y="6316"/>
              <a:ext cx="1720817" cy="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41" name="Grouper"/>
          <p:cNvGrpSpPr/>
          <p:nvPr/>
        </p:nvGrpSpPr>
        <p:grpSpPr>
          <a:xfrm>
            <a:off x="6503110" y="4556127"/>
            <a:ext cx="2272590" cy="1285874"/>
            <a:chOff x="0" y="19009"/>
            <a:chExt cx="2272590" cy="1285872"/>
          </a:xfrm>
        </p:grpSpPr>
        <p:sp>
          <p:nvSpPr>
            <p:cNvPr id="439" name="Ligne"/>
            <p:cNvSpPr/>
            <p:nvPr/>
          </p:nvSpPr>
          <p:spPr>
            <a:xfrm flipH="1">
              <a:off x="2272589" y="22182"/>
              <a:ext cx="1" cy="128270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gne"/>
            <p:cNvSpPr/>
            <p:nvPr/>
          </p:nvSpPr>
          <p:spPr>
            <a:xfrm>
              <a:off x="-1" y="19009"/>
              <a:ext cx="2253581" cy="19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44" name="Grouper"/>
          <p:cNvGrpSpPr/>
          <p:nvPr/>
        </p:nvGrpSpPr>
        <p:grpSpPr>
          <a:xfrm>
            <a:off x="5758420" y="4114800"/>
            <a:ext cx="973139" cy="622300"/>
            <a:chOff x="0" y="0"/>
            <a:chExt cx="973138" cy="622300"/>
          </a:xfrm>
        </p:grpSpPr>
        <p:sp>
          <p:nvSpPr>
            <p:cNvPr id="442" name="Ligne"/>
            <p:cNvSpPr/>
            <p:nvPr/>
          </p:nvSpPr>
          <p:spPr>
            <a:xfrm flipV="1">
              <a:off x="477279" y="298729"/>
              <a:ext cx="495860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"/>
            <p:cNvSpPr txBox="1"/>
            <p:nvPr/>
          </p:nvSpPr>
          <p:spPr>
            <a:xfrm>
              <a:off x="0" y="0"/>
              <a:ext cx="361876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/>
              </a:lvl1pPr>
            </a:lstStyle>
            <a:p>
              <a:pPr/>
              <a:r>
                <a:t>L</a:t>
              </a:r>
            </a:p>
          </p:txBody>
        </p:sp>
      </p:grpSp>
      <p:sp>
        <p:nvSpPr>
          <p:cNvPr id="445" name="Ligne"/>
          <p:cNvSpPr/>
          <p:nvPr/>
        </p:nvSpPr>
        <p:spPr>
          <a:xfrm flipH="1">
            <a:off x="7416800" y="6210299"/>
            <a:ext cx="1367926" cy="2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6" name="Ligne"/>
          <p:cNvSpPr/>
          <p:nvPr/>
        </p:nvSpPr>
        <p:spPr>
          <a:xfrm flipV="1">
            <a:off x="9093200" y="6208462"/>
            <a:ext cx="1367926" cy="1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7" name="Ligne"/>
          <p:cNvSpPr/>
          <p:nvPr/>
        </p:nvSpPr>
        <p:spPr>
          <a:xfrm>
            <a:off x="5917281" y="4711699"/>
            <a:ext cx="1" cy="876303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8" name="Ligne"/>
          <p:cNvSpPr/>
          <p:nvPr/>
        </p:nvSpPr>
        <p:spPr>
          <a:xfrm flipH="1" flipV="1">
            <a:off x="5923631" y="3047951"/>
            <a:ext cx="1" cy="1075924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4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6400" y="6489700"/>
            <a:ext cx="2882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0" y="6489700"/>
            <a:ext cx="2895600" cy="673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Grouper"/>
          <p:cNvGrpSpPr/>
          <p:nvPr/>
        </p:nvGrpSpPr>
        <p:grpSpPr>
          <a:xfrm>
            <a:off x="977900" y="1803400"/>
            <a:ext cx="2628900" cy="1701800"/>
            <a:chOff x="0" y="0"/>
            <a:chExt cx="2628900" cy="1701800"/>
          </a:xfrm>
        </p:grpSpPr>
        <p:pic>
          <p:nvPicPr>
            <p:cNvPr id="451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66800"/>
              <a:ext cx="26289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2" name="Qu’on note"/>
            <p:cNvSpPr txBox="1"/>
            <p:nvPr/>
          </p:nvSpPr>
          <p:spPr>
            <a:xfrm>
              <a:off x="288689" y="0"/>
              <a:ext cx="223353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Qu’on note</a:t>
              </a:r>
            </a:p>
          </p:txBody>
        </p:sp>
      </p:grpSp>
      <p:grpSp>
        <p:nvGrpSpPr>
          <p:cNvPr id="456" name="Grouper"/>
          <p:cNvGrpSpPr/>
          <p:nvPr/>
        </p:nvGrpSpPr>
        <p:grpSpPr>
          <a:xfrm>
            <a:off x="8945033" y="2230966"/>
            <a:ext cx="3688578" cy="7243235"/>
            <a:chOff x="0" y="0"/>
            <a:chExt cx="3688577" cy="7243233"/>
          </a:xfrm>
        </p:grpSpPr>
        <p:sp>
          <p:nvSpPr>
            <p:cNvPr id="454" name="Ligne"/>
            <p:cNvSpPr/>
            <p:nvPr/>
          </p:nvSpPr>
          <p:spPr>
            <a:xfrm flipH="1">
              <a:off x="-1" y="0"/>
              <a:ext cx="2" cy="7243203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a droite interdite!"/>
            <p:cNvSpPr txBox="1"/>
            <p:nvPr/>
          </p:nvSpPr>
          <p:spPr>
            <a:xfrm>
              <a:off x="129873" y="6620933"/>
              <a:ext cx="355870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4013"/>
                  </a:solidFill>
                </a:defRPr>
              </a:lvl1pPr>
            </a:lstStyle>
            <a:p>
              <a:pPr/>
              <a:r>
                <a:t>La droite interdite!</a:t>
              </a:r>
            </a:p>
          </p:txBody>
        </p:sp>
      </p:grpSp>
      <p:pic>
        <p:nvPicPr>
          <p:cNvPr id="457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6400" y="4178300"/>
            <a:ext cx="13208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On a vraiment…"/>
          <p:cNvSpPr txBox="1"/>
          <p:nvPr/>
        </p:nvSpPr>
        <p:spPr>
          <a:xfrm>
            <a:off x="229691" y="3727450"/>
            <a:ext cx="321513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a vraiment </a:t>
            </a:r>
          </a:p>
          <a:p>
            <a:pPr/>
            <a:r>
              <a:t>le goût de mettre</a:t>
            </a:r>
          </a:p>
        </p:txBody>
      </p:sp>
      <p:sp>
        <p:nvSpPr>
          <p:cNvPr id="459" name="Mais ça ne sera pas toujours vrai!"/>
          <p:cNvSpPr txBox="1"/>
          <p:nvPr/>
        </p:nvSpPr>
        <p:spPr>
          <a:xfrm>
            <a:off x="225648" y="8470900"/>
            <a:ext cx="62204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ça ne sera pas toujours vrai!</a:t>
            </a:r>
          </a:p>
        </p:txBody>
      </p:sp>
      <p:grpSp>
        <p:nvGrpSpPr>
          <p:cNvPr id="468" name="Grouper"/>
          <p:cNvGrpSpPr/>
          <p:nvPr/>
        </p:nvGrpSpPr>
        <p:grpSpPr>
          <a:xfrm>
            <a:off x="986366" y="1765300"/>
            <a:ext cx="10951634" cy="7700434"/>
            <a:chOff x="0" y="0"/>
            <a:chExt cx="10951633" cy="7700433"/>
          </a:xfrm>
        </p:grpSpPr>
        <p:grpSp>
          <p:nvGrpSpPr>
            <p:cNvPr id="466" name="Grouper"/>
            <p:cNvGrpSpPr/>
            <p:nvPr/>
          </p:nvGrpSpPr>
          <p:grpSpPr>
            <a:xfrm>
              <a:off x="0" y="38100"/>
              <a:ext cx="10951634" cy="7662334"/>
              <a:chOff x="0" y="0"/>
              <a:chExt cx="10951633" cy="7662333"/>
            </a:xfrm>
          </p:grpSpPr>
          <p:sp>
            <p:nvSpPr>
              <p:cNvPr id="460" name="Ligne"/>
              <p:cNvSpPr/>
              <p:nvPr/>
            </p:nvSpPr>
            <p:spPr>
              <a:xfrm>
                <a:off x="0" y="567266"/>
                <a:ext cx="9855200" cy="5791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8" fill="norm" stroke="1" extrusionOk="0">
                    <a:moveTo>
                      <a:pt x="0" y="9094"/>
                    </a:moveTo>
                    <a:cubicBezTo>
                      <a:pt x="0" y="9094"/>
                      <a:pt x="2626" y="21600"/>
                      <a:pt x="3702" y="21598"/>
                    </a:cubicBezTo>
                    <a:cubicBezTo>
                      <a:pt x="4757" y="21596"/>
                      <a:pt x="6523" y="10673"/>
                      <a:pt x="8341" y="10104"/>
                    </a:cubicBezTo>
                    <a:cubicBezTo>
                      <a:pt x="10179" y="9530"/>
                      <a:pt x="12010" y="12039"/>
                      <a:pt x="13945" y="11951"/>
                    </a:cubicBezTo>
                    <a:cubicBezTo>
                      <a:pt x="15690" y="11873"/>
                      <a:pt x="21600" y="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56D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grpSp>
            <p:nvGrpSpPr>
              <p:cNvPr id="465" name="Grouper"/>
              <p:cNvGrpSpPr/>
              <p:nvPr/>
            </p:nvGrpSpPr>
            <p:grpSpPr>
              <a:xfrm>
                <a:off x="283633" y="0"/>
                <a:ext cx="10668001" cy="7662334"/>
                <a:chOff x="0" y="0"/>
                <a:chExt cx="10667999" cy="7662333"/>
              </a:xfrm>
            </p:grpSpPr>
            <p:sp>
              <p:nvSpPr>
                <p:cNvPr id="461" name="Ligne"/>
                <p:cNvSpPr/>
                <p:nvPr/>
              </p:nvSpPr>
              <p:spPr>
                <a:xfrm flipH="1">
                  <a:off x="0" y="4038600"/>
                  <a:ext cx="10346267" cy="13"/>
                </a:xfrm>
                <a:prstGeom prst="line">
                  <a:avLst/>
                </a:prstGeom>
                <a:noFill/>
                <a:ln w="50800" cap="flat">
                  <a:solidFill>
                    <a:srgbClr val="535353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462" name="Ligne"/>
                <p:cNvSpPr/>
                <p:nvPr/>
              </p:nvSpPr>
              <p:spPr>
                <a:xfrm flipH="1">
                  <a:off x="5232399" y="330200"/>
                  <a:ext cx="1" cy="7332134"/>
                </a:xfrm>
                <a:prstGeom prst="line">
                  <a:avLst/>
                </a:prstGeom>
                <a:noFill/>
                <a:ln w="50800" cap="flat">
                  <a:solidFill>
                    <a:srgbClr val="535353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pic>
              <p:nvPicPr>
                <p:cNvPr id="463" name="droppedImage.pdf" descr="droppedImage.pdf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5333999" y="0"/>
                  <a:ext cx="317501" cy="3302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64" name="droppedImage.pdf" descr="droppedImage.pdf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0350499" y="3556000"/>
                  <a:ext cx="317501" cy="3302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46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14933" y="0"/>
              <a:ext cx="838201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18"/>
      <p:bldP build="whole" bldLvl="1" animBg="1" rev="0" advAuto="0" spid="441" grpId="16"/>
      <p:bldP build="whole" bldLvl="1" animBg="1" rev="0" advAuto="0" spid="420" grpId="4"/>
      <p:bldP build="whole" bldLvl="1" animBg="1" rev="0" advAuto="0" spid="448" grpId="10"/>
      <p:bldP build="whole" bldLvl="1" animBg="1" rev="0" advAuto="0" spid="444" grpId="11"/>
      <p:bldP build="whole" bldLvl="1" animBg="1" rev="0" advAuto="0" spid="445" grpId="17"/>
      <p:bldP build="whole" bldLvl="1" animBg="1" rev="0" advAuto="0" spid="456" grpId="9"/>
      <p:bldP build="whole" bldLvl="1" animBg="1" rev="0" advAuto="0" spid="423" grpId="5"/>
      <p:bldP build="whole" bldLvl="1" animBg="1" rev="0" advAuto="0" spid="453" grpId="1"/>
      <p:bldP build="whole" bldLvl="1" animBg="1" rev="0" advAuto="0" spid="449" grpId="12"/>
      <p:bldP build="whole" bldLvl="1" animBg="1" rev="0" advAuto="0" spid="435" grpId="13"/>
      <p:bldP build="whole" bldLvl="1" animBg="1" rev="0" advAuto="0" spid="458" grpId="21"/>
      <p:bldP build="whole" bldLvl="1" animBg="1" rev="0" advAuto="0" spid="459" grpId="23"/>
      <p:bldP build="whole" bldLvl="1" animBg="1" rev="0" advAuto="0" spid="468" grpId="2"/>
      <p:bldP build="whole" bldLvl="1" animBg="1" rev="0" advAuto="0" spid="426" grpId="7"/>
      <p:bldP build="whole" bldLvl="1" animBg="1" rev="0" advAuto="0" spid="429" grpId="6"/>
      <p:bldP build="whole" bldLvl="1" animBg="1" rev="0" advAuto="0" spid="438" grpId="14"/>
      <p:bldP build="whole" bldLvl="1" animBg="1" rev="0" advAuto="0" spid="450" grpId="19"/>
      <p:bldP build="whole" bldLvl="1" animBg="1" rev="0" advAuto="0" spid="417" grpId="24"/>
      <p:bldP build="whole" bldLvl="1" animBg="1" rev="0" advAuto="0" spid="457" grpId="22"/>
      <p:bldP build="whole" bldLvl="1" animBg="1" rev="0" advAuto="0" spid="432" grpId="15"/>
      <p:bldP build="whole" bldLvl="1" animBg="1" rev="0" advAuto="0" spid="414" grpId="20"/>
      <p:bldP build="whole" bldLvl="1" animBg="1" rev="0" advAuto="0" spid="446" grpId="8"/>
      <p:bldP build="whole" bldLvl="1" animBg="1" rev="0" advAuto="0" spid="413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