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102" name="Shape 102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9" name="Shape 119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8" name="Shape 128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9" name="Shape 1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37" name="Shape 137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54" name="Shape 15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62" name="Shape 162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8" name="Shape 1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86" name="Shape 1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94" name="Shape 1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202" name="Shape 202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03" name="Shape 2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11" name="Shape 211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12" name="Shape 2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0" name="Shape 2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Devoir:</a:t>
            </a:r>
          </a:p>
        </p:txBody>
      </p:sp>
      <p:sp>
        <p:nvSpPr>
          <p:cNvPr id="228" name="Shape 228"/>
          <p:cNvSpPr/>
          <p:nvPr>
            <p:ph type="body" sz="quarter" idx="13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229" name="Shape 2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61" name="Shape 6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9" name="Shape 69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Relationship Id="rId9" Type="http://schemas.openxmlformats.org/officeDocument/2006/relationships/image" Target="../media/image61.png"/><Relationship Id="rId10" Type="http://schemas.openxmlformats.org/officeDocument/2006/relationships/image" Target="../media/image62.png"/><Relationship Id="rId11" Type="http://schemas.openxmlformats.org/officeDocument/2006/relationships/image" Target="../media/image63.png"/><Relationship Id="rId12" Type="http://schemas.openxmlformats.org/officeDocument/2006/relationships/image" Target="../media/image64.png"/><Relationship Id="rId13" Type="http://schemas.openxmlformats.org/officeDocument/2006/relationships/image" Target="../media/image65.png"/><Relationship Id="rId14" Type="http://schemas.openxmlformats.org/officeDocument/2006/relationships/image" Target="../media/image66.png"/><Relationship Id="rId15" Type="http://schemas.openxmlformats.org/officeDocument/2006/relationships/image" Target="../media/image67.png"/><Relationship Id="rId16" Type="http://schemas.openxmlformats.org/officeDocument/2006/relationships/image" Target="../media/image68.png"/><Relationship Id="rId17" Type="http://schemas.openxmlformats.org/officeDocument/2006/relationships/image" Target="../media/image69.png"/><Relationship Id="rId18" Type="http://schemas.openxmlformats.org/officeDocument/2006/relationships/image" Target="../media/image70.png"/><Relationship Id="rId19" Type="http://schemas.openxmlformats.org/officeDocument/2006/relationships/image" Target="../media/image71.png"/><Relationship Id="rId20" Type="http://schemas.openxmlformats.org/officeDocument/2006/relationships/image" Target="../media/image72.png"/><Relationship Id="rId21" Type="http://schemas.openxmlformats.org/officeDocument/2006/relationships/image" Target="../media/image73.png"/><Relationship Id="rId22" Type="http://schemas.openxmlformats.org/officeDocument/2006/relationships/image" Target="../media/image74.png"/><Relationship Id="rId23" Type="http://schemas.openxmlformats.org/officeDocument/2006/relationships/image" Target="../media/image75.png"/><Relationship Id="rId24" Type="http://schemas.openxmlformats.org/officeDocument/2006/relationships/image" Target="../media/image76.png"/><Relationship Id="rId25" Type="http://schemas.openxmlformats.org/officeDocument/2006/relationships/image" Target="../media/image77.png"/><Relationship Id="rId26" Type="http://schemas.openxmlformats.org/officeDocument/2006/relationships/image" Target="../media/image78.png"/><Relationship Id="rId27" Type="http://schemas.openxmlformats.org/officeDocument/2006/relationships/image" Target="../media/image79.png"/><Relationship Id="rId28" Type="http://schemas.openxmlformats.org/officeDocument/2006/relationships/image" Target="../media/image80.png"/><Relationship Id="rId29" Type="http://schemas.openxmlformats.org/officeDocument/2006/relationships/image" Target="../media/image81.png"/><Relationship Id="rId30" Type="http://schemas.openxmlformats.org/officeDocument/2006/relationships/image" Target="../media/image82.png"/><Relationship Id="rId31" Type="http://schemas.openxmlformats.org/officeDocument/2006/relationships/image" Target="../media/image83.png"/><Relationship Id="rId32" Type="http://schemas.openxmlformats.org/officeDocument/2006/relationships/image" Target="../media/image8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Relationship Id="rId9" Type="http://schemas.openxmlformats.org/officeDocument/2006/relationships/image" Target="../media/image9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Relationship Id="rId9" Type="http://schemas.openxmlformats.org/officeDocument/2006/relationships/image" Target="../media/image100.png"/><Relationship Id="rId10" Type="http://schemas.openxmlformats.org/officeDocument/2006/relationships/image" Target="../media/image101.png"/><Relationship Id="rId11" Type="http://schemas.openxmlformats.org/officeDocument/2006/relationships/image" Target="../media/image102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67.png"/><Relationship Id="rId3" Type="http://schemas.openxmlformats.org/officeDocument/2006/relationships/image" Target="../media/image103.png"/><Relationship Id="rId4" Type="http://schemas.openxmlformats.org/officeDocument/2006/relationships/image" Target="../media/image104.png"/><Relationship Id="rId5" Type="http://schemas.openxmlformats.org/officeDocument/2006/relationships/image" Target="../media/image105.png"/><Relationship Id="rId6" Type="http://schemas.openxmlformats.org/officeDocument/2006/relationships/image" Target="../media/image106.png"/><Relationship Id="rId7" Type="http://schemas.openxmlformats.org/officeDocument/2006/relationships/image" Target="../media/image107.png"/><Relationship Id="rId8" Type="http://schemas.openxmlformats.org/officeDocument/2006/relationships/image" Target="../media/image108.png"/><Relationship Id="rId9" Type="http://schemas.openxmlformats.org/officeDocument/2006/relationships/image" Target="../media/image109.png"/><Relationship Id="rId10" Type="http://schemas.openxmlformats.org/officeDocument/2006/relationships/image" Target="../media/image110.png"/><Relationship Id="rId11" Type="http://schemas.openxmlformats.org/officeDocument/2006/relationships/image" Target="../media/image111.png"/><Relationship Id="rId12" Type="http://schemas.openxmlformats.org/officeDocument/2006/relationships/image" Target="../media/image112.png"/><Relationship Id="rId13" Type="http://schemas.openxmlformats.org/officeDocument/2006/relationships/image" Target="../media/image113.png"/><Relationship Id="rId14" Type="http://schemas.openxmlformats.org/officeDocument/2006/relationships/image" Target="../media/image114.png"/><Relationship Id="rId15" Type="http://schemas.openxmlformats.org/officeDocument/2006/relationships/image" Target="../media/image11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16.png"/><Relationship Id="rId3" Type="http://schemas.openxmlformats.org/officeDocument/2006/relationships/image" Target="../media/image110.png"/><Relationship Id="rId4" Type="http://schemas.openxmlformats.org/officeDocument/2006/relationships/image" Target="../media/image111.png"/><Relationship Id="rId5" Type="http://schemas.openxmlformats.org/officeDocument/2006/relationships/image" Target="../media/image117.png"/><Relationship Id="rId6" Type="http://schemas.openxmlformats.org/officeDocument/2006/relationships/image" Target="../media/image118.png"/><Relationship Id="rId7" Type="http://schemas.openxmlformats.org/officeDocument/2006/relationships/image" Target="../media/image119.png"/><Relationship Id="rId8" Type="http://schemas.openxmlformats.org/officeDocument/2006/relationships/image" Target="../media/image120.png"/><Relationship Id="rId9" Type="http://schemas.openxmlformats.org/officeDocument/2006/relationships/image" Target="../media/image121.png"/><Relationship Id="rId10" Type="http://schemas.openxmlformats.org/officeDocument/2006/relationships/image" Target="../media/image122.png"/><Relationship Id="rId11" Type="http://schemas.openxmlformats.org/officeDocument/2006/relationships/image" Target="../media/image123.png"/><Relationship Id="rId12" Type="http://schemas.openxmlformats.org/officeDocument/2006/relationships/image" Target="../media/image124.png"/><Relationship Id="rId13" Type="http://schemas.openxmlformats.org/officeDocument/2006/relationships/image" Target="../media/image125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89.png"/><Relationship Id="rId3" Type="http://schemas.openxmlformats.org/officeDocument/2006/relationships/image" Target="../media/image90.png"/><Relationship Id="rId4" Type="http://schemas.openxmlformats.org/officeDocument/2006/relationships/image" Target="../media/image126.png"/><Relationship Id="rId5" Type="http://schemas.openxmlformats.org/officeDocument/2006/relationships/image" Target="../media/image127.png"/><Relationship Id="rId6" Type="http://schemas.openxmlformats.org/officeDocument/2006/relationships/image" Target="../media/image128.png"/><Relationship Id="rId7" Type="http://schemas.openxmlformats.org/officeDocument/2006/relationships/image" Target="../media/image129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30.png"/><Relationship Id="rId3" Type="http://schemas.openxmlformats.org/officeDocument/2006/relationships/image" Target="../media/image131.png"/><Relationship Id="rId4" Type="http://schemas.openxmlformats.org/officeDocument/2006/relationships/image" Target="../media/image132.png"/><Relationship Id="rId5" Type="http://schemas.openxmlformats.org/officeDocument/2006/relationships/image" Target="../media/image133.png"/><Relationship Id="rId6" Type="http://schemas.openxmlformats.org/officeDocument/2006/relationships/image" Target="../media/image134.png"/><Relationship Id="rId7" Type="http://schemas.openxmlformats.org/officeDocument/2006/relationships/image" Target="../media/image135.png"/><Relationship Id="rId8" Type="http://schemas.openxmlformats.org/officeDocument/2006/relationships/image" Target="../media/image136.png"/><Relationship Id="rId9" Type="http://schemas.openxmlformats.org/officeDocument/2006/relationships/image" Target="../media/image137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9.png"/><Relationship Id="rId3" Type="http://schemas.openxmlformats.org/officeDocument/2006/relationships/image" Target="../media/image90.png"/><Relationship Id="rId4" Type="http://schemas.openxmlformats.org/officeDocument/2006/relationships/image" Target="../media/image138.png"/><Relationship Id="rId5" Type="http://schemas.openxmlformats.org/officeDocument/2006/relationships/image" Target="../media/image139.png"/><Relationship Id="rId6" Type="http://schemas.openxmlformats.org/officeDocument/2006/relationships/image" Target="../media/image140.png"/><Relationship Id="rId7" Type="http://schemas.openxmlformats.org/officeDocument/2006/relationships/image" Target="../media/image141.png"/><Relationship Id="rId8" Type="http://schemas.openxmlformats.org/officeDocument/2006/relationships/image" Target="../media/image142.png"/><Relationship Id="rId9" Type="http://schemas.openxmlformats.org/officeDocument/2006/relationships/image" Target="../media/image143.png"/><Relationship Id="rId10" Type="http://schemas.openxmlformats.org/officeDocument/2006/relationships/image" Target="../media/image144.png"/><Relationship Id="rId11" Type="http://schemas.openxmlformats.org/officeDocument/2006/relationships/image" Target="../media/image145.png"/><Relationship Id="rId12" Type="http://schemas.openxmlformats.org/officeDocument/2006/relationships/image" Target="../media/image146.png"/><Relationship Id="rId13" Type="http://schemas.openxmlformats.org/officeDocument/2006/relationships/image" Target="../media/image147.png"/><Relationship Id="rId14" Type="http://schemas.openxmlformats.org/officeDocument/2006/relationships/image" Target="../media/image148.png"/><Relationship Id="rId15" Type="http://schemas.openxmlformats.org/officeDocument/2006/relationships/image" Target="../media/image149.png"/><Relationship Id="rId16" Type="http://schemas.openxmlformats.org/officeDocument/2006/relationships/image" Target="../media/image150.png"/><Relationship Id="rId17" Type="http://schemas.openxmlformats.org/officeDocument/2006/relationships/image" Target="../media/image151.png"/><Relationship Id="rId18" Type="http://schemas.openxmlformats.org/officeDocument/2006/relationships/image" Target="../media/image152.png"/><Relationship Id="rId19" Type="http://schemas.openxmlformats.org/officeDocument/2006/relationships/image" Target="../media/image153.png"/><Relationship Id="rId20" Type="http://schemas.openxmlformats.org/officeDocument/2006/relationships/image" Target="../media/image154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55.png"/><Relationship Id="rId3" Type="http://schemas.openxmlformats.org/officeDocument/2006/relationships/image" Target="../media/image156.png"/><Relationship Id="rId4" Type="http://schemas.openxmlformats.org/officeDocument/2006/relationships/image" Target="../media/image157.png"/><Relationship Id="rId5" Type="http://schemas.openxmlformats.org/officeDocument/2006/relationships/image" Target="../media/image158.png"/><Relationship Id="rId6" Type="http://schemas.openxmlformats.org/officeDocument/2006/relationships/image" Target="../media/image159.png"/><Relationship Id="rId7" Type="http://schemas.openxmlformats.org/officeDocument/2006/relationships/image" Target="../media/image160.png"/><Relationship Id="rId8" Type="http://schemas.openxmlformats.org/officeDocument/2006/relationships/image" Target="../media/image16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62.png"/><Relationship Id="rId3" Type="http://schemas.openxmlformats.org/officeDocument/2006/relationships/image" Target="../media/image163.png"/><Relationship Id="rId4" Type="http://schemas.openxmlformats.org/officeDocument/2006/relationships/image" Target="../media/image164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65.png"/><Relationship Id="rId3" Type="http://schemas.openxmlformats.org/officeDocument/2006/relationships/image" Target="../media/image166.png"/><Relationship Id="rId4" Type="http://schemas.openxmlformats.org/officeDocument/2006/relationships/image" Target="../media/image164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67.png"/><Relationship Id="rId3" Type="http://schemas.openxmlformats.org/officeDocument/2006/relationships/image" Target="../media/image168.png"/><Relationship Id="rId4" Type="http://schemas.openxmlformats.org/officeDocument/2006/relationships/image" Target="../media/image169.png"/><Relationship Id="rId5" Type="http://schemas.openxmlformats.org/officeDocument/2006/relationships/image" Target="../media/image170.png"/><Relationship Id="rId6" Type="http://schemas.openxmlformats.org/officeDocument/2006/relationships/image" Target="../media/image171.png"/><Relationship Id="rId7" Type="http://schemas.openxmlformats.org/officeDocument/2006/relationships/image" Target="../media/image172.png"/><Relationship Id="rId8" Type="http://schemas.openxmlformats.org/officeDocument/2006/relationships/image" Target="../media/image173.png"/><Relationship Id="rId9" Type="http://schemas.openxmlformats.org/officeDocument/2006/relationships/image" Target="../media/image174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38.png"/><Relationship Id="rId3" Type="http://schemas.openxmlformats.org/officeDocument/2006/relationships/image" Target="../media/image145.png"/><Relationship Id="rId4" Type="http://schemas.openxmlformats.org/officeDocument/2006/relationships/image" Target="../media/image140.png"/><Relationship Id="rId5" Type="http://schemas.openxmlformats.org/officeDocument/2006/relationships/image" Target="../media/image146.png"/><Relationship Id="rId6" Type="http://schemas.openxmlformats.org/officeDocument/2006/relationships/image" Target="../media/image139.png"/><Relationship Id="rId7" Type="http://schemas.openxmlformats.org/officeDocument/2006/relationships/image" Target="../media/image150.png"/><Relationship Id="rId8" Type="http://schemas.openxmlformats.org/officeDocument/2006/relationships/image" Target="../media/image149.png"/><Relationship Id="rId9" Type="http://schemas.openxmlformats.org/officeDocument/2006/relationships/image" Target="../media/image152.png"/><Relationship Id="rId10" Type="http://schemas.openxmlformats.org/officeDocument/2006/relationships/image" Target="../media/image154.png"/><Relationship Id="rId11" Type="http://schemas.openxmlformats.org/officeDocument/2006/relationships/image" Target="../media/image153.png"/><Relationship Id="rId12" Type="http://schemas.openxmlformats.org/officeDocument/2006/relationships/image" Target="../media/image126.png"/><Relationship Id="rId13" Type="http://schemas.openxmlformats.org/officeDocument/2006/relationships/image" Target="../media/image128.png"/><Relationship Id="rId14" Type="http://schemas.openxmlformats.org/officeDocument/2006/relationships/image" Target="../media/image85.png"/><Relationship Id="rId15" Type="http://schemas.openxmlformats.org/officeDocument/2006/relationships/image" Target="../media/image88.png"/><Relationship Id="rId16" Type="http://schemas.openxmlformats.org/officeDocument/2006/relationships/image" Target="../media/image91.png"/><Relationship Id="rId17" Type="http://schemas.openxmlformats.org/officeDocument/2006/relationships/image" Target="../media/image92.png"/><Relationship Id="rId18" Type="http://schemas.openxmlformats.org/officeDocument/2006/relationships/image" Target="../media/image86.png"/><Relationship Id="rId19" Type="http://schemas.openxmlformats.org/officeDocument/2006/relationships/image" Target="../media/image87.png"/><Relationship Id="rId20" Type="http://schemas.openxmlformats.org/officeDocument/2006/relationships/image" Target="../media/image127.png"/><Relationship Id="rId21" Type="http://schemas.openxmlformats.org/officeDocument/2006/relationships/image" Target="../media/image129.png"/><Relationship Id="rId22" Type="http://schemas.openxmlformats.org/officeDocument/2006/relationships/image" Target="../media/image144.png"/><Relationship Id="rId23" Type="http://schemas.openxmlformats.org/officeDocument/2006/relationships/image" Target="../media/image151.png"/><Relationship Id="rId24" Type="http://schemas.openxmlformats.org/officeDocument/2006/relationships/image" Target="../media/image141.png"/><Relationship Id="rId25" Type="http://schemas.openxmlformats.org/officeDocument/2006/relationships/image" Target="../media/image148.png"/><Relationship Id="rId26" Type="http://schemas.openxmlformats.org/officeDocument/2006/relationships/image" Target="../media/image142.png"/><Relationship Id="rId27" Type="http://schemas.openxmlformats.org/officeDocument/2006/relationships/image" Target="../media/image147.png"/><Relationship Id="rId28" Type="http://schemas.openxmlformats.org/officeDocument/2006/relationships/image" Target="../media/image143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63.png"/><Relationship Id="rId3" Type="http://schemas.openxmlformats.org/officeDocument/2006/relationships/image" Target="../media/image162.png"/><Relationship Id="rId4" Type="http://schemas.openxmlformats.org/officeDocument/2006/relationships/image" Target="../media/image164.png"/><Relationship Id="rId5" Type="http://schemas.openxmlformats.org/officeDocument/2006/relationships/image" Target="../media/image132.png"/><Relationship Id="rId6" Type="http://schemas.openxmlformats.org/officeDocument/2006/relationships/image" Target="../media/image137.png"/><Relationship Id="rId7" Type="http://schemas.openxmlformats.org/officeDocument/2006/relationships/image" Target="../media/image167.png"/><Relationship Id="rId8" Type="http://schemas.openxmlformats.org/officeDocument/2006/relationships/image" Target="../media/image168.png"/><Relationship Id="rId9" Type="http://schemas.openxmlformats.org/officeDocument/2006/relationships/image" Target="../media/image169.png"/><Relationship Id="rId10" Type="http://schemas.openxmlformats.org/officeDocument/2006/relationships/image" Target="../media/image170.png"/><Relationship Id="rId11" Type="http://schemas.openxmlformats.org/officeDocument/2006/relationships/image" Target="../media/image171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0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.jpe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Relationship Id="rId10" Type="http://schemas.openxmlformats.org/officeDocument/2006/relationships/image" Target="../media/image47.png"/><Relationship Id="rId11" Type="http://schemas.openxmlformats.org/officeDocument/2006/relationships/image" Target="../media/image48.png"/><Relationship Id="rId12" Type="http://schemas.openxmlformats.org/officeDocument/2006/relationships/image" Target="../media/image49.png"/><Relationship Id="rId13" Type="http://schemas.openxmlformats.org/officeDocument/2006/relationships/image" Target="../media/image50.png"/><Relationship Id="rId14" Type="http://schemas.openxmlformats.org/officeDocument/2006/relationships/image" Target="../media/image51.png"/><Relationship Id="rId15" Type="http://schemas.openxmlformats.org/officeDocument/2006/relationships/image" Target="../media/image52.png"/><Relationship Id="rId16" Type="http://schemas.openxmlformats.org/officeDocument/2006/relationships/image" Target="../media/image5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4</a:t>
            </a:r>
          </a:p>
        </p:txBody>
      </p:sp>
      <p:sp>
        <p:nvSpPr>
          <p:cNvPr id="239" name="Shape 239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1.4 Algèbre de l’infini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/>
          <p:nvPr>
            <p:ph type="body" idx="13"/>
          </p:nvPr>
        </p:nvSpPr>
        <p:spPr>
          <a:xfrm>
            <a:off x="139700" y="1778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83" name="Group 483"/>
          <p:cNvGrpSpPr/>
          <p:nvPr/>
        </p:nvGrpSpPr>
        <p:grpSpPr>
          <a:xfrm>
            <a:off x="1930400" y="6108700"/>
            <a:ext cx="10363200" cy="3479800"/>
            <a:chOff x="0" y="0"/>
            <a:chExt cx="10363200" cy="3479800"/>
          </a:xfrm>
        </p:grpSpPr>
        <p:graphicFrame>
          <p:nvGraphicFramePr>
            <p:cNvPr id="480" name="Table 480"/>
            <p:cNvGraphicFramePr/>
            <p:nvPr/>
          </p:nvGraphicFramePr>
          <p:xfrm>
            <a:off x="0" y="0"/>
            <a:ext cx="10363200" cy="34798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{8F44A2F1-9E1F-4B54-A3A2-5F16C0AD49E2}</a:tableStyleId>
                </a:tblPr>
                <a:tblGrid>
                  <a:gridCol w="1727200"/>
                  <a:gridCol w="1727200"/>
                  <a:gridCol w="1727200"/>
                  <a:gridCol w="1727200"/>
                  <a:gridCol w="1727200"/>
                  <a:gridCol w="1727200"/>
                </a:tblGrid>
                <a:tr h="1010428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R w="38100">
                        <a:solidFill>
                          <a:srgbClr val="000000"/>
                        </a:solidFill>
                        <a:miter lim="400000"/>
                      </a:lnR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olidFill>
                              <a:srgbClr val="000000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38100">
                        <a:solidFill>
                          <a:srgbClr val="000000"/>
                        </a:solidFill>
                        <a:miter lim="400000"/>
                      </a:lnL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  <a:tr h="2469371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R w="38100">
                        <a:solidFill>
                          <a:srgbClr val="000000"/>
                        </a:solidFill>
                        <a:miter lim="400000"/>
                      </a:lnR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38100">
                        <a:solidFill>
                          <a:srgbClr val="000000"/>
                        </a:solidFill>
                        <a:miter lim="400000"/>
                      </a:lnL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</a:tr>
              </a:tbl>
            </a:graphicData>
          </a:graphic>
        </p:graphicFrame>
        <p:pic>
          <p:nvPicPr>
            <p:cNvPr id="481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44499" y="1716616"/>
              <a:ext cx="838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6599" y="586316"/>
              <a:ext cx="241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8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26000" y="177800"/>
            <a:ext cx="19304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1500" y="1422400"/>
            <a:ext cx="21844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9" name="Group 489"/>
          <p:cNvGrpSpPr/>
          <p:nvPr/>
        </p:nvGrpSpPr>
        <p:grpSpPr>
          <a:xfrm>
            <a:off x="1930400" y="2499783"/>
            <a:ext cx="10363201" cy="3479801"/>
            <a:chOff x="0" y="0"/>
            <a:chExt cx="10363200" cy="3479800"/>
          </a:xfrm>
        </p:grpSpPr>
        <p:graphicFrame>
          <p:nvGraphicFramePr>
            <p:cNvPr id="486" name="Table 486"/>
            <p:cNvGraphicFramePr/>
            <p:nvPr/>
          </p:nvGraphicFramePr>
          <p:xfrm>
            <a:off x="0" y="0"/>
            <a:ext cx="10363200" cy="34798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{8F44A2F1-9E1F-4B54-A3A2-5F16C0AD49E2}</a:tableStyleId>
                </a:tblPr>
                <a:tblGrid>
                  <a:gridCol w="1727200"/>
                  <a:gridCol w="1727200"/>
                  <a:gridCol w="1727200"/>
                  <a:gridCol w="1727200"/>
                  <a:gridCol w="1727200"/>
                  <a:gridCol w="1727200"/>
                </a:tblGrid>
                <a:tr h="1010428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R w="38100">
                        <a:solidFill>
                          <a:srgbClr val="000000"/>
                        </a:solidFill>
                        <a:miter lim="400000"/>
                      </a:lnR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olidFill>
                              <a:srgbClr val="000000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38100">
                        <a:solidFill>
                          <a:srgbClr val="000000"/>
                        </a:solidFill>
                        <a:miter lim="400000"/>
                      </a:lnL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B w="38100">
                        <a:solidFill>
                          <a:srgbClr val="000000"/>
                        </a:solidFill>
                        <a:miter lim="400000"/>
                      </a:lnB>
                    </a:tcPr>
                  </a:tc>
                </a:tr>
                <a:tr h="2469371"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R w="38100">
                        <a:solidFill>
                          <a:srgbClr val="000000"/>
                        </a:solidFill>
                        <a:miter lim="400000"/>
                      </a:lnR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38100">
                        <a:solidFill>
                          <a:srgbClr val="000000"/>
                        </a:solidFill>
                        <a:miter lim="400000"/>
                      </a:lnL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>
                          <a:defRPr>
                            <a:sym typeface="Gill Sans Light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T w="38100">
                        <a:solidFill>
                          <a:srgbClr val="000000"/>
                        </a:solidFill>
                        <a:miter lim="400000"/>
                      </a:lnT>
                    </a:tcPr>
                  </a:tc>
                </a:tr>
              </a:tbl>
            </a:graphicData>
          </a:graphic>
        </p:graphicFrame>
        <p:pic>
          <p:nvPicPr>
            <p:cNvPr id="48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44499" y="1716616"/>
              <a:ext cx="838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6599" y="586316"/>
              <a:ext cx="241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216400" y="2921000"/>
            <a:ext cx="609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765800" y="2921000"/>
            <a:ext cx="8382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404100" y="2921000"/>
            <a:ext cx="10668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3" name="Shape 493"/>
          <p:cNvSpPr/>
          <p:nvPr/>
        </p:nvSpPr>
        <p:spPr>
          <a:xfrm flipH="1">
            <a:off x="9156682" y="3031064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94" name="Shape 494"/>
          <p:cNvSpPr/>
          <p:nvPr/>
        </p:nvSpPr>
        <p:spPr>
          <a:xfrm flipH="1">
            <a:off x="9156699" y="4415362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9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152900" y="3924300"/>
            <a:ext cx="6731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715000" y="3924300"/>
            <a:ext cx="8890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353300" y="3924300"/>
            <a:ext cx="1117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911600" y="5422900"/>
            <a:ext cx="914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524500" y="5422900"/>
            <a:ext cx="1143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7353300" y="5422900"/>
            <a:ext cx="1371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1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1188700" y="43053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2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3149600" y="18288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3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7239000" y="1422400"/>
            <a:ext cx="2197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4216400" y="6477000"/>
            <a:ext cx="609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5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5765800" y="6477000"/>
            <a:ext cx="8382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06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7404100" y="6477000"/>
            <a:ext cx="10668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hape 507"/>
          <p:cNvSpPr/>
          <p:nvPr/>
        </p:nvSpPr>
        <p:spPr>
          <a:xfrm flipH="1">
            <a:off x="9156699" y="6701362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8" name="Shape 508"/>
          <p:cNvSpPr/>
          <p:nvPr/>
        </p:nvSpPr>
        <p:spPr>
          <a:xfrm flipH="1">
            <a:off x="9156699" y="8085662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509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3784600" y="7302500"/>
            <a:ext cx="10414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0" name="dropped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5486400" y="7302500"/>
            <a:ext cx="12700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1" name="dropped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7226300" y="7302500"/>
            <a:ext cx="1498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dropped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3784600" y="8775700"/>
            <a:ext cx="1270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3" name="dropped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5359400" y="8775700"/>
            <a:ext cx="1498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droppedImage.pd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7124700" y="8775700"/>
            <a:ext cx="1714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droppedImage.pdf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10922000" y="79756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6" name="droppedImage.pdf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9804400" y="1828800"/>
            <a:ext cx="1257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7" name="droppedImage.pdf"/>
          <p:cNvPicPr>
            <a:picLocks noChangeAspect="1"/>
          </p:cNvPicPr>
          <p:nvPr/>
        </p:nvPicPr>
        <p:blipFill>
          <a:blip r:embed="rId29">
            <a:extLst/>
          </a:blip>
          <a:stretch>
            <a:fillRect/>
          </a:stretch>
        </p:blipFill>
        <p:spPr>
          <a:xfrm>
            <a:off x="7086600" y="419100"/>
            <a:ext cx="6985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518" name="Shape 518"/>
          <p:cNvSpPr/>
          <p:nvPr/>
        </p:nvSpPr>
        <p:spPr>
          <a:xfrm>
            <a:off x="3381102" y="279400"/>
            <a:ext cx="11287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</a:t>
            </a:r>
          </a:p>
        </p:txBody>
      </p:sp>
      <p:pic>
        <p:nvPicPr>
          <p:cNvPr id="519" name="droppedImage.pdf"/>
          <p:cNvPicPr>
            <a:picLocks noChangeAspect="1"/>
          </p:cNvPicPr>
          <p:nvPr/>
        </p:nvPicPr>
        <p:blipFill>
          <a:blip r:embed="rId30">
            <a:extLst/>
          </a:blip>
          <a:stretch>
            <a:fillRect/>
          </a:stretch>
        </p:blipFill>
        <p:spPr>
          <a:xfrm>
            <a:off x="11214100" y="2730500"/>
            <a:ext cx="482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0" name="droppedImage.pdf"/>
          <p:cNvPicPr>
            <a:picLocks noChangeAspect="1"/>
          </p:cNvPicPr>
          <p:nvPr/>
        </p:nvPicPr>
        <p:blipFill>
          <a:blip r:embed="rId31">
            <a:extLst/>
          </a:blip>
          <a:stretch>
            <a:fillRect/>
          </a:stretch>
        </p:blipFill>
        <p:spPr>
          <a:xfrm>
            <a:off x="11188700" y="6489700"/>
            <a:ext cx="469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droppedImage.pdf"/>
          <p:cNvPicPr>
            <a:picLocks noChangeAspect="1"/>
          </p:cNvPicPr>
          <p:nvPr/>
        </p:nvPicPr>
        <p:blipFill>
          <a:blip r:embed="rId32">
            <a:extLst/>
          </a:blip>
          <a:stretch>
            <a:fillRect/>
          </a:stretch>
        </p:blipFill>
        <p:spPr>
          <a:xfrm>
            <a:off x="5499100" y="1727200"/>
            <a:ext cx="317500" cy="43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Class="entr" nodeType="click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nodeType="click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Class="entr" nodeType="click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Class="entr" nodeType="click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Class="entr" nodeType="click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1" grpId="5"/>
      <p:bldP build="whole" bldLvl="1" animBg="1" rev="0" advAuto="0" spid="519" grpId="8"/>
      <p:bldP build="whole" bldLvl="1" animBg="1" rev="0" advAuto="0" spid="498" grpId="10"/>
      <p:bldP build="whole" bldLvl="1" animBg="1" rev="0" advAuto="0" spid="500" grpId="14"/>
      <p:bldP build="whole" bldLvl="1" animBg="1" rev="0" advAuto="0" spid="496" grpId="11"/>
      <p:bldP build="whole" bldLvl="1" animBg="1" rev="0" advAuto="0" spid="509" grpId="25"/>
      <p:bldP build="whole" bldLvl="1" animBg="1" rev="0" advAuto="0" spid="515" grpId="32"/>
      <p:bldP build="whole" bldLvl="1" animBg="1" rev="0" advAuto="0" spid="501" grpId="16"/>
      <p:bldP build="whole" bldLvl="1" animBg="1" rev="0" advAuto="0" spid="508" grpId="31"/>
      <p:bldP build="whole" bldLvl="1" animBg="1" rev="0" advAuto="0" spid="503" grpId="18"/>
      <p:bldP build="whole" bldLvl="1" animBg="1" rev="0" advAuto="0" spid="497" grpId="13"/>
      <p:bldP build="whole" bldLvl="1" animBg="1" rev="0" advAuto="0" spid="504" grpId="20"/>
      <p:bldP build="whole" bldLvl="1" animBg="1" rev="0" advAuto="0" spid="484" grpId="1"/>
      <p:bldP build="whole" bldLvl="1" animBg="1" rev="0" advAuto="0" spid="510" grpId="27"/>
      <p:bldP build="whole" bldLvl="1" animBg="1" rev="0" advAuto="0" spid="514" grpId="30"/>
      <p:bldP build="whole" bldLvl="1" animBg="1" rev="0" advAuto="0" spid="505" grpId="21"/>
      <p:bldP build="whole" bldLvl="1" animBg="1" rev="0" advAuto="0" spid="499" grpId="12"/>
      <p:bldP build="whole" bldLvl="1" animBg="1" rev="0" advAuto="0" spid="512" grpId="26"/>
      <p:bldP build="whole" bldLvl="1" animBg="1" rev="0" advAuto="0" spid="483" grpId="19"/>
      <p:bldP build="whole" bldLvl="1" animBg="1" rev="0" advAuto="0" spid="520" grpId="24"/>
      <p:bldP build="whole" bldLvl="1" animBg="1" rev="0" advAuto="0" spid="521" grpId="34"/>
      <p:bldP build="whole" bldLvl="1" animBg="1" rev="0" advAuto="0" spid="494" grpId="15"/>
      <p:bldP build="whole" bldLvl="1" animBg="1" rev="0" advAuto="0" spid="502" grpId="17"/>
      <p:bldP build="whole" bldLvl="1" animBg="1" rev="0" advAuto="0" spid="513" grpId="28"/>
      <p:bldP build="whole" bldLvl="1" animBg="1" rev="0" advAuto="0" spid="485" grpId="2"/>
      <p:bldP build="whole" bldLvl="1" animBg="1" rev="0" advAuto="0" spid="517" grpId="36"/>
      <p:bldP build="whole" bldLvl="1" animBg="1" rev="0" advAuto="0" spid="511" grpId="29"/>
      <p:bldP build="whole" bldLvl="1" animBg="1" rev="0" advAuto="0" spid="489" grpId="3"/>
      <p:bldP build="whole" bldLvl="1" animBg="1" rev="0" advAuto="0" spid="507" grpId="23"/>
      <p:bldP build="whole" bldLvl="1" animBg="1" rev="0" advAuto="0" spid="518" grpId="35"/>
      <p:bldP build="whole" bldLvl="1" animBg="1" rev="0" advAuto="0" spid="492" grpId="6"/>
      <p:bldP build="whole" bldLvl="1" animBg="1" rev="0" advAuto="0" spid="493" grpId="7"/>
      <p:bldP build="whole" bldLvl="1" animBg="1" rev="0" advAuto="0" spid="506" grpId="22"/>
      <p:bldP build="whole" bldLvl="1" animBg="1" rev="0" advAuto="0" spid="495" grpId="9"/>
      <p:bldP build="whole" bldLvl="1" animBg="1" rev="0" advAuto="0" spid="490" grpId="4"/>
      <p:bldP build="whole" bldLvl="1" animBg="1" rev="0" advAuto="0" spid="516" grpId="3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/>
          <p:nvPr/>
        </p:nvSpPr>
        <p:spPr>
          <a:xfrm>
            <a:off x="2763986" y="292100"/>
            <a:ext cx="746834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Du dernier exemple, on peut tirer que si</a:t>
            </a:r>
          </a:p>
        </p:txBody>
      </p:sp>
      <p:pic>
        <p:nvPicPr>
          <p:cNvPr id="52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54500" y="3606800"/>
            <a:ext cx="5334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92600" y="5588000"/>
            <a:ext cx="5461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96200" y="60579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39100" y="3962400"/>
            <a:ext cx="4191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528" name="Shape 528"/>
          <p:cNvSpPr/>
          <p:nvPr/>
        </p:nvSpPr>
        <p:spPr>
          <a:xfrm>
            <a:off x="3916226" y="2705100"/>
            <a:ext cx="130306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</a:t>
            </a:r>
          </a:p>
        </p:txBody>
      </p:sp>
      <p:sp>
        <p:nvSpPr>
          <p:cNvPr id="529" name="Shape 529"/>
          <p:cNvSpPr/>
          <p:nvPr/>
        </p:nvSpPr>
        <p:spPr>
          <a:xfrm>
            <a:off x="7700863" y="2705100"/>
            <a:ext cx="13191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Limite</a:t>
            </a:r>
          </a:p>
        </p:txBody>
      </p:sp>
      <p:sp>
        <p:nvSpPr>
          <p:cNvPr id="530" name="Shape 530"/>
          <p:cNvSpPr/>
          <p:nvPr/>
        </p:nvSpPr>
        <p:spPr>
          <a:xfrm flipV="1">
            <a:off x="3917328" y="4951562"/>
            <a:ext cx="5099617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53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00600" y="1574800"/>
            <a:ext cx="1117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532" name="Shape 532"/>
          <p:cNvSpPr/>
          <p:nvPr/>
        </p:nvSpPr>
        <p:spPr>
          <a:xfrm>
            <a:off x="6515658" y="14097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53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43800" y="1574800"/>
            <a:ext cx="10541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4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368800" y="7734300"/>
            <a:ext cx="2667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5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128000" y="7950200"/>
            <a:ext cx="2159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Shape 536"/>
          <p:cNvSpPr/>
          <p:nvPr/>
        </p:nvSpPr>
        <p:spPr>
          <a:xfrm flipV="1">
            <a:off x="3898900" y="72009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0" grpId="8"/>
      <p:bldP build="whole" bldLvl="1" animBg="1" rev="0" advAuto="0" spid="533" grpId="3"/>
      <p:bldP build="whole" bldLvl="1" animBg="1" rev="0" advAuto="0" spid="524" grpId="5"/>
      <p:bldP build="whole" bldLvl="1" animBg="1" rev="0" advAuto="0" spid="536" grpId="11"/>
      <p:bldP build="whole" bldLvl="1" animBg="1" rev="0" advAuto="0" spid="532" grpId="2"/>
      <p:bldP build="whole" bldLvl="1" animBg="1" rev="0" advAuto="0" spid="527" grpId="7"/>
      <p:bldP build="whole" bldLvl="1" animBg="1" rev="0" advAuto="0" spid="525" grpId="9"/>
      <p:bldP build="whole" bldLvl="1" animBg="1" rev="0" advAuto="0" spid="531" grpId="1"/>
      <p:bldP build="whole" bldLvl="1" animBg="1" rev="0" advAuto="0" spid="526" grpId="10"/>
      <p:bldP build="whole" bldLvl="1" animBg="1" rev="0" advAuto="0" spid="529" grpId="6"/>
      <p:bldP build="whole" bldLvl="1" animBg="1" rev="0" advAuto="0" spid="534" grpId="12"/>
      <p:bldP build="whole" bldLvl="1" animBg="1" rev="0" advAuto="0" spid="528" grpId="4"/>
      <p:bldP build="whole" bldLvl="1" animBg="1" rev="0" advAuto="0" spid="535" grpId="1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/>
          <p:nvPr>
            <p:ph type="body" idx="13"/>
          </p:nvPr>
        </p:nvSpPr>
        <p:spPr>
          <a:xfrm>
            <a:off x="114300" y="19431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39" name="Shape 539"/>
          <p:cNvSpPr/>
          <p:nvPr/>
        </p:nvSpPr>
        <p:spPr>
          <a:xfrm>
            <a:off x="264814" y="222250"/>
            <a:ext cx="96520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Ça NE veut PAS dire que si on a une fonction          </a:t>
            </a:r>
          </a:p>
          <a:p>
            <a:pPr algn="l"/>
            <a:r>
              <a:t>telle que                ,</a:t>
            </a:r>
          </a:p>
        </p:txBody>
      </p:sp>
      <p:pic>
        <p:nvPicPr>
          <p:cNvPr id="54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901700"/>
            <a:ext cx="1676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72100" y="965200"/>
            <a:ext cx="2679700" cy="1066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01100" y="330200"/>
            <a:ext cx="83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76700" y="3086100"/>
            <a:ext cx="24892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79600" y="4838700"/>
            <a:ext cx="27559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892300" y="6527800"/>
            <a:ext cx="27432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68900" y="4838700"/>
            <a:ext cx="1054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168900" y="6527800"/>
            <a:ext cx="10541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8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42100" y="52578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9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642100" y="69469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718300" y="3505200"/>
            <a:ext cx="901700" cy="215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8" grpId="2"/>
      <p:bldP build="whole" bldLvl="1" animBg="1" rev="0" advAuto="0" spid="549" grpId="9"/>
      <p:bldP build="whole" bldLvl="1" animBg="1" rev="0" advAuto="0" spid="541" grpId="1"/>
      <p:bldP build="whole" bldLvl="1" animBg="1" rev="0" advAuto="0" spid="545" grpId="7"/>
      <p:bldP build="whole" bldLvl="1" animBg="1" rev="0" advAuto="0" spid="547" grpId="8"/>
      <p:bldP build="whole" bldLvl="1" animBg="1" rev="0" advAuto="0" spid="550" grpId="10"/>
      <p:bldP build="whole" bldLvl="1" animBg="1" rev="0" advAuto="0" spid="544" grpId="4"/>
      <p:bldP build="whole" bldLvl="1" animBg="1" rev="0" advAuto="0" spid="546" grpId="5"/>
      <p:bldP build="whole" bldLvl="1" animBg="1" rev="0" advAuto="0" spid="543" grpId="3"/>
      <p:bldP build="whole" bldLvl="1" animBg="1" rev="0" advAuto="0" spid="548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/>
          <p:nvPr>
            <p:ph type="body" idx="13"/>
          </p:nvPr>
        </p:nvSpPr>
        <p:spPr>
          <a:xfrm>
            <a:off x="203200" y="9652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53" name="Shape 553"/>
          <p:cNvSpPr/>
          <p:nvPr/>
        </p:nvSpPr>
        <p:spPr>
          <a:xfrm>
            <a:off x="1878942" y="139700"/>
            <a:ext cx="92384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Regardons ce qui ce passe si on divise par l’infini. </a:t>
            </a:r>
          </a:p>
        </p:txBody>
      </p:sp>
      <p:sp>
        <p:nvSpPr>
          <p:cNvPr id="554" name="Shape 554"/>
          <p:cNvSpPr/>
          <p:nvPr/>
        </p:nvSpPr>
        <p:spPr>
          <a:xfrm flipH="1">
            <a:off x="9156682" y="3031064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55" name="Shape 555"/>
          <p:cNvSpPr/>
          <p:nvPr/>
        </p:nvSpPr>
        <p:spPr>
          <a:xfrm flipH="1">
            <a:off x="9156699" y="4415362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55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12500" y="29210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84500" y="1003300"/>
            <a:ext cx="13208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318000" y="2819400"/>
            <a:ext cx="4064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15000" y="2844800"/>
            <a:ext cx="635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442200" y="2882900"/>
            <a:ext cx="863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41800" y="3975100"/>
            <a:ext cx="4699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702300" y="3949700"/>
            <a:ext cx="6985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315200" y="3962400"/>
            <a:ext cx="9144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8" name="Group 568"/>
          <p:cNvGrpSpPr/>
          <p:nvPr/>
        </p:nvGrpSpPr>
        <p:grpSpPr>
          <a:xfrm>
            <a:off x="2590800" y="2768527"/>
            <a:ext cx="9228667" cy="2235201"/>
            <a:chOff x="0" y="0"/>
            <a:chExt cx="9228666" cy="2235200"/>
          </a:xfrm>
        </p:grpSpPr>
        <p:pic>
          <p:nvPicPr>
            <p:cNvPr id="564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08000" y="127072"/>
              <a:ext cx="2413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65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52400" y="1333572"/>
              <a:ext cx="8382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6" name="Shape 566"/>
            <p:cNvSpPr/>
            <p:nvPr/>
          </p:nvSpPr>
          <p:spPr>
            <a:xfrm flipV="1">
              <a:off x="0" y="820055"/>
              <a:ext cx="9228667" cy="551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Shape 567"/>
            <p:cNvSpPr/>
            <p:nvPr/>
          </p:nvSpPr>
          <p:spPr>
            <a:xfrm flipH="1" flipV="1">
              <a:off x="1282696" y="0"/>
              <a:ext cx="8" cy="22352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69" name="Shape 569"/>
          <p:cNvSpPr/>
          <p:nvPr/>
        </p:nvSpPr>
        <p:spPr>
          <a:xfrm>
            <a:off x="63500" y="65913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pic>
        <p:nvPicPr>
          <p:cNvPr id="570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708400" y="6781800"/>
            <a:ext cx="21082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406900" y="8623300"/>
            <a:ext cx="4622800" cy="673100"/>
          </a:xfrm>
          <a:prstGeom prst="rect">
            <a:avLst/>
          </a:prstGeom>
          <a:ln w="12700">
            <a:miter lim="400000"/>
          </a:ln>
        </p:spPr>
      </p:pic>
      <p:sp>
        <p:nvSpPr>
          <p:cNvPr id="572" name="Shape 572"/>
          <p:cNvSpPr/>
          <p:nvPr/>
        </p:nvSpPr>
        <p:spPr>
          <a:xfrm>
            <a:off x="6235637" y="6667500"/>
            <a:ext cx="291264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n’a pas de sens.</a:t>
            </a:r>
          </a:p>
        </p:txBody>
      </p:sp>
      <p:pic>
        <p:nvPicPr>
          <p:cNvPr id="573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1112500" y="4216400"/>
            <a:ext cx="482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648200" y="1295400"/>
            <a:ext cx="6858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6" grpId="8"/>
      <p:bldP build="whole" bldLvl="1" animBg="1" rev="0" advAuto="0" spid="558" grpId="4"/>
      <p:bldP build="whole" bldLvl="1" animBg="1" rev="0" advAuto="0" spid="570" grpId="15"/>
      <p:bldP build="whole" bldLvl="1" animBg="1" rev="0" advAuto="0" spid="554" grpId="7"/>
      <p:bldP build="whole" bldLvl="1" animBg="1" rev="0" advAuto="0" spid="557" grpId="2"/>
      <p:bldP build="whole" bldLvl="1" animBg="1" rev="0" advAuto="0" spid="562" grpId="10"/>
      <p:bldP build="whole" bldLvl="1" animBg="1" rev="0" advAuto="0" spid="568" grpId="3"/>
      <p:bldP build="whole" bldLvl="1" animBg="1" rev="0" advAuto="0" spid="560" grpId="6"/>
      <p:bldP build="whole" bldLvl="1" animBg="1" rev="0" advAuto="0" spid="561" grpId="9"/>
      <p:bldP build="whole" bldLvl="1" animBg="1" rev="0" advAuto="0" spid="573" grpId="13"/>
      <p:bldP build="whole" bldLvl="1" animBg="1" rev="0" advAuto="0" spid="552" grpId="1"/>
      <p:bldP build="whole" bldLvl="1" animBg="1" rev="0" advAuto="0" spid="555" grpId="12"/>
      <p:bldP build="whole" bldLvl="1" animBg="1" rev="0" advAuto="0" spid="559" grpId="5"/>
      <p:bldP build="whole" bldLvl="1" animBg="1" rev="0" advAuto="0" spid="572" grpId="16"/>
      <p:bldP build="whole" bldLvl="1" animBg="1" rev="0" advAuto="0" spid="574" grpId="18"/>
      <p:bldP build="whole" bldLvl="1" animBg="1" rev="0" advAuto="0" spid="569" grpId="14"/>
      <p:bldP build="whole" bldLvl="1" animBg="1" rev="0" advAuto="0" spid="563" grpId="11"/>
      <p:bldP build="whole" bldLvl="1" animBg="1" rev="0" advAuto="0" spid="571" grpId="1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7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32200" y="546100"/>
            <a:ext cx="16129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Shape 578"/>
          <p:cNvSpPr/>
          <p:nvPr/>
        </p:nvSpPr>
        <p:spPr>
          <a:xfrm flipH="1">
            <a:off x="9156682" y="3031064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79" name="Shape 579"/>
          <p:cNvSpPr/>
          <p:nvPr/>
        </p:nvSpPr>
        <p:spPr>
          <a:xfrm flipH="1">
            <a:off x="9156699" y="4415362"/>
            <a:ext cx="1041436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84" name="Group 584"/>
          <p:cNvGrpSpPr/>
          <p:nvPr/>
        </p:nvGrpSpPr>
        <p:grpSpPr>
          <a:xfrm>
            <a:off x="2590800" y="2768527"/>
            <a:ext cx="9228667" cy="2235201"/>
            <a:chOff x="0" y="0"/>
            <a:chExt cx="9228666" cy="2235200"/>
          </a:xfrm>
        </p:grpSpPr>
        <p:pic>
          <p:nvPicPr>
            <p:cNvPr id="58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08000" y="127072"/>
              <a:ext cx="241300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1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2400" y="1333572"/>
              <a:ext cx="8382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82" name="Shape 582"/>
            <p:cNvSpPr/>
            <p:nvPr/>
          </p:nvSpPr>
          <p:spPr>
            <a:xfrm flipV="1">
              <a:off x="0" y="820055"/>
              <a:ext cx="9228667" cy="551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Shape 583"/>
            <p:cNvSpPr/>
            <p:nvPr/>
          </p:nvSpPr>
          <p:spPr>
            <a:xfrm flipH="1" flipV="1">
              <a:off x="1282696" y="0"/>
              <a:ext cx="8" cy="22352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58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72000" y="2946400"/>
            <a:ext cx="774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981700" y="2946400"/>
            <a:ext cx="10033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7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69200" y="2921000"/>
            <a:ext cx="1231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8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883900" y="29718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191000" y="3911600"/>
            <a:ext cx="8382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803900" y="3911600"/>
            <a:ext cx="1066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531100" y="3873500"/>
            <a:ext cx="12954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023600" y="4292600"/>
            <a:ext cx="469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740400" y="889000"/>
            <a:ext cx="6858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8" grpId="5"/>
      <p:bldP build="whole" bldLvl="1" animBg="1" rev="0" advAuto="0" spid="591" grpId="9"/>
      <p:bldP build="whole" bldLvl="1" animBg="1" rev="0" advAuto="0" spid="590" grpId="8"/>
      <p:bldP build="whole" bldLvl="1" animBg="1" rev="0" advAuto="0" spid="593" grpId="12"/>
      <p:bldP build="whole" bldLvl="1" animBg="1" rev="0" advAuto="0" spid="585" grpId="2"/>
      <p:bldP build="whole" bldLvl="1" animBg="1" rev="0" advAuto="0" spid="588" grpId="6"/>
      <p:bldP build="whole" bldLvl="1" animBg="1" rev="0" advAuto="0" spid="579" grpId="10"/>
      <p:bldP build="whole" bldLvl="1" animBg="1" rev="0" advAuto="0" spid="592" grpId="11"/>
      <p:bldP build="whole" bldLvl="1" animBg="1" rev="0" advAuto="0" spid="587" grpId="4"/>
      <p:bldP build="whole" bldLvl="1" animBg="1" rev="0" advAuto="0" spid="589" grpId="7"/>
      <p:bldP build="whole" bldLvl="1" animBg="1" rev="0" advAuto="0" spid="584" grpId="1"/>
      <p:bldP build="whole" bldLvl="1" animBg="1" rev="0" advAuto="0" spid="586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/>
          <p:nvPr/>
        </p:nvSpPr>
        <p:spPr>
          <a:xfrm>
            <a:off x="3916226" y="2705100"/>
            <a:ext cx="130306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</a:t>
            </a:r>
          </a:p>
        </p:txBody>
      </p:sp>
      <p:sp>
        <p:nvSpPr>
          <p:cNvPr id="596" name="Shape 596"/>
          <p:cNvSpPr/>
          <p:nvPr/>
        </p:nvSpPr>
        <p:spPr>
          <a:xfrm>
            <a:off x="7700863" y="2705100"/>
            <a:ext cx="13191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Limite</a:t>
            </a:r>
          </a:p>
        </p:txBody>
      </p:sp>
      <p:sp>
        <p:nvSpPr>
          <p:cNvPr id="597" name="Shape 597"/>
          <p:cNvSpPr/>
          <p:nvPr/>
        </p:nvSpPr>
        <p:spPr>
          <a:xfrm flipV="1">
            <a:off x="3917328" y="4951562"/>
            <a:ext cx="5099617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59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00600" y="1574800"/>
            <a:ext cx="1117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Shape 599"/>
          <p:cNvSpPr/>
          <p:nvPr/>
        </p:nvSpPr>
        <p:spPr>
          <a:xfrm>
            <a:off x="6515658" y="14097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60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43800" y="1574800"/>
            <a:ext cx="10541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16400" y="3644900"/>
            <a:ext cx="4699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65600" y="5689600"/>
            <a:ext cx="812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255000" y="3797300"/>
            <a:ext cx="4826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255000" y="6032500"/>
            <a:ext cx="4699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Shape 605"/>
          <p:cNvSpPr/>
          <p:nvPr/>
        </p:nvSpPr>
        <p:spPr>
          <a:xfrm>
            <a:off x="3872470" y="1409700"/>
            <a:ext cx="4761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6" grpId="3"/>
      <p:bldP build="whole" bldLvl="1" animBg="1" rev="0" advAuto="0" spid="602" grpId="6"/>
      <p:bldP build="whole" bldLvl="1" animBg="1" rev="0" advAuto="0" spid="595" grpId="1"/>
      <p:bldP build="whole" bldLvl="1" animBg="1" rev="0" advAuto="0" spid="601" grpId="2"/>
      <p:bldP build="whole" bldLvl="1" animBg="1" rev="0" advAuto="0" spid="597" grpId="5"/>
      <p:bldP build="whole" bldLvl="1" animBg="1" rev="0" advAuto="0" spid="604" grpId="7"/>
      <p:bldP build="whole" bldLvl="1" animBg="1" rev="0" advAuto="0" spid="603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Shape 60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08" name="Shape 608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1.4 # 20 et 21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Shape 61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13" name="Group 613"/>
          <p:cNvGrpSpPr/>
          <p:nvPr/>
        </p:nvGrpSpPr>
        <p:grpSpPr>
          <a:xfrm>
            <a:off x="139700" y="5956300"/>
            <a:ext cx="4801382" cy="1612900"/>
            <a:chOff x="0" y="0"/>
            <a:chExt cx="4801381" cy="1612900"/>
          </a:xfrm>
        </p:grpSpPr>
        <p:sp>
          <p:nvSpPr>
            <p:cNvPr id="611" name="Shape 611"/>
            <p:cNvSpPr/>
            <p:nvPr/>
          </p:nvSpPr>
          <p:spPr>
            <a:xfrm>
              <a:off x="0" y="0"/>
              <a:ext cx="1905000" cy="990600"/>
            </a:xfrm>
            <a:prstGeom prst="roundRect">
              <a:avLst>
                <a:gd name="adj" fmla="val 19231"/>
              </a:avLst>
            </a:prstGeom>
            <a:solidFill>
              <a:srgbClr val="FF401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2" name="Shape 612"/>
            <p:cNvSpPr/>
            <p:nvPr/>
          </p:nvSpPr>
          <p:spPr>
            <a:xfrm>
              <a:off x="905135" y="990600"/>
              <a:ext cx="389624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/>
              <a:r>
                <a:t>pas vraiment de sens</a:t>
              </a:r>
            </a:p>
          </p:txBody>
        </p:sp>
      </p:grpSp>
      <p:pic>
        <p:nvPicPr>
          <p:cNvPr id="61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100" y="571500"/>
            <a:ext cx="1473200" cy="660400"/>
          </a:xfrm>
          <a:prstGeom prst="rect">
            <a:avLst/>
          </a:prstGeom>
          <a:ln w="12700">
            <a:miter lim="400000"/>
          </a:ln>
        </p:spPr>
      </p:pic>
      <p:sp>
        <p:nvSpPr>
          <p:cNvPr id="615" name="Shape 615"/>
          <p:cNvSpPr/>
          <p:nvPr/>
        </p:nvSpPr>
        <p:spPr>
          <a:xfrm>
            <a:off x="2108" y="16446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Lorsqu’on évalue une limite, on doit être conscient du domaine de la fonction</a:t>
            </a:r>
          </a:p>
        </p:txBody>
      </p:sp>
      <p:grpSp>
        <p:nvGrpSpPr>
          <p:cNvPr id="618" name="Group 618"/>
          <p:cNvGrpSpPr/>
          <p:nvPr/>
        </p:nvGrpSpPr>
        <p:grpSpPr>
          <a:xfrm>
            <a:off x="731564" y="2921000"/>
            <a:ext cx="4208736" cy="622300"/>
            <a:chOff x="0" y="0"/>
            <a:chExt cx="4208735" cy="622300"/>
          </a:xfrm>
        </p:grpSpPr>
        <p:sp>
          <p:nvSpPr>
            <p:cNvPr id="616" name="Shape 616"/>
            <p:cNvSpPr/>
            <p:nvPr/>
          </p:nvSpPr>
          <p:spPr>
            <a:xfrm>
              <a:off x="0" y="0"/>
              <a:ext cx="58578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</a:t>
              </a:r>
            </a:p>
          </p:txBody>
        </p:sp>
        <p:pic>
          <p:nvPicPr>
            <p:cNvPr id="61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09935" y="127000"/>
              <a:ext cx="30988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19" name="rac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40300" y="2921000"/>
            <a:ext cx="7828508" cy="5080000"/>
          </a:xfrm>
          <a:prstGeom prst="rect">
            <a:avLst/>
          </a:prstGeom>
          <a:ln w="12700">
            <a:miter lim="400000"/>
          </a:ln>
        </p:spPr>
      </p:pic>
      <p:sp>
        <p:nvSpPr>
          <p:cNvPr id="620" name="Shape 620"/>
          <p:cNvSpPr/>
          <p:nvPr/>
        </p:nvSpPr>
        <p:spPr>
          <a:xfrm flipH="1" flipV="1">
            <a:off x="6248072" y="5884597"/>
            <a:ext cx="1334155" cy="1"/>
          </a:xfrm>
          <a:prstGeom prst="line">
            <a:avLst/>
          </a:prstGeom>
          <a:ln w="25400">
            <a:solidFill>
              <a:srgbClr val="3A88FE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1" name="Shape 621"/>
          <p:cNvSpPr/>
          <p:nvPr/>
        </p:nvSpPr>
        <p:spPr>
          <a:xfrm>
            <a:off x="7823200" y="5896482"/>
            <a:ext cx="1334155" cy="1"/>
          </a:xfrm>
          <a:prstGeom prst="line">
            <a:avLst/>
          </a:prstGeom>
          <a:ln w="25400">
            <a:solidFill>
              <a:srgbClr val="3A88FE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2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5900" y="6108700"/>
            <a:ext cx="1739900" cy="711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044700" y="6096000"/>
            <a:ext cx="698500" cy="482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15900" y="4838700"/>
            <a:ext cx="1727200" cy="711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044700" y="49276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80000" y="571500"/>
            <a:ext cx="6985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627" name="Shape 627"/>
          <p:cNvSpPr/>
          <p:nvPr/>
        </p:nvSpPr>
        <p:spPr>
          <a:xfrm>
            <a:off x="6253683" y="520700"/>
            <a:ext cx="14287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4013"/>
                </a:solidFill>
              </a:defRPr>
            </a:lvl1pPr>
          </a:lstStyle>
          <a:p>
            <a:pPr/>
            <a:r>
              <a:t>Ouin...</a:t>
            </a:r>
          </a:p>
        </p:txBody>
      </p:sp>
      <p:sp>
        <p:nvSpPr>
          <p:cNvPr id="628" name="Shape 628"/>
          <p:cNvSpPr/>
          <p:nvPr/>
        </p:nvSpPr>
        <p:spPr>
          <a:xfrm>
            <a:off x="14808" y="7791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Le but de la limite est de comprendre le comportement d’une fonction près d’un point.</a:t>
            </a:r>
          </a:p>
        </p:txBody>
      </p:sp>
      <p:sp>
        <p:nvSpPr>
          <p:cNvPr id="629" name="Shape 629"/>
          <p:cNvSpPr/>
          <p:nvPr/>
        </p:nvSpPr>
        <p:spPr>
          <a:xfrm>
            <a:off x="1582588" y="8940800"/>
            <a:ext cx="983114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 le comportement de la fonction près de 0 est clair!</a:t>
            </a:r>
          </a:p>
        </p:txBody>
      </p:sp>
      <p:pic>
        <p:nvPicPr>
          <p:cNvPr id="63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092700" y="6477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483600" y="495300"/>
            <a:ext cx="2565400" cy="736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0" grpId="16"/>
      <p:bldP build="whole" bldLvl="1" animBg="1" rev="0" advAuto="0" spid="628" grpId="12"/>
      <p:bldP build="whole" bldLvl="1" animBg="1" rev="0" advAuto="0" spid="626" grpId="10"/>
      <p:bldP build="whole" bldLvl="1" animBg="1" rev="0" advAuto="0" spid="615" grpId="1"/>
      <p:bldP build="whole" bldLvl="1" animBg="1" rev="0" advAuto="0" spid="625" grpId="6"/>
      <p:bldP build="whole" bldLvl="1" animBg="1" rev="0" advAuto="0" spid="622" grpId="7"/>
      <p:bldP build="whole" bldLvl="1" animBg="1" rev="0" advAuto="0" spid="619" grpId="3"/>
      <p:bldP build="whole" bldLvl="1" animBg="1" rev="0" advAuto="0" spid="624" grpId="4"/>
      <p:bldP build="whole" bldLvl="1" animBg="1" rev="0" advAuto="0" spid="618" grpId="2"/>
      <p:bldP build="whole" bldLvl="1" animBg="1" rev="0" advAuto="0" spid="629" grpId="13"/>
      <p:bldP build="whole" bldLvl="1" animBg="1" rev="0" advAuto="0" spid="626" grpId="15"/>
      <p:bldP build="whole" bldLvl="1" animBg="1" rev="0" advAuto="0" spid="631" grpId="17"/>
      <p:bldP build="whole" bldLvl="1" animBg="1" rev="0" advAuto="0" spid="627" grpId="11"/>
      <p:bldP build="whole" bldLvl="1" animBg="1" rev="0" advAuto="0" spid="621" grpId="5"/>
      <p:bldP build="whole" bldLvl="1" animBg="1" rev="0" advAuto="0" spid="623" grpId="9"/>
      <p:bldP build="whole" bldLvl="1" animBg="1" rev="0" advAuto="0" spid="620" grpId="8"/>
      <p:bldP build="whole" bldLvl="1" animBg="1" rev="0" advAuto="0" spid="613" grpId="1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34" name="Shape 634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1.4 # 22 et 23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/>
          <p:nvPr/>
        </p:nvSpPr>
        <p:spPr>
          <a:xfrm>
            <a:off x="3992426" y="228600"/>
            <a:ext cx="130306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</a:t>
            </a:r>
          </a:p>
        </p:txBody>
      </p:sp>
      <p:sp>
        <p:nvSpPr>
          <p:cNvPr id="637" name="Shape 637"/>
          <p:cNvSpPr/>
          <p:nvPr/>
        </p:nvSpPr>
        <p:spPr>
          <a:xfrm>
            <a:off x="7777063" y="228600"/>
            <a:ext cx="13191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Limite</a:t>
            </a:r>
          </a:p>
        </p:txBody>
      </p:sp>
      <p:pic>
        <p:nvPicPr>
          <p:cNvPr id="63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6400" y="228600"/>
            <a:ext cx="11176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Shape 639"/>
          <p:cNvSpPr/>
          <p:nvPr/>
        </p:nvSpPr>
        <p:spPr>
          <a:xfrm>
            <a:off x="406958" y="10795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pic>
        <p:nvPicPr>
          <p:cNvPr id="64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0600" y="1219200"/>
            <a:ext cx="10541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13200" y="3073400"/>
            <a:ext cx="10033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13200" y="3898900"/>
            <a:ext cx="1358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013200" y="4889500"/>
            <a:ext cx="635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013200" y="5930900"/>
            <a:ext cx="5842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645" name="Shape 645"/>
          <p:cNvSpPr/>
          <p:nvPr/>
        </p:nvSpPr>
        <p:spPr>
          <a:xfrm flipV="1">
            <a:off x="3993528" y="1890862"/>
            <a:ext cx="5099617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6" name="Shape 646"/>
          <p:cNvSpPr/>
          <p:nvPr/>
        </p:nvSpPr>
        <p:spPr>
          <a:xfrm flipV="1">
            <a:off x="3987800" y="29464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7" name="Shape 647"/>
          <p:cNvSpPr/>
          <p:nvPr/>
        </p:nvSpPr>
        <p:spPr>
          <a:xfrm flipV="1">
            <a:off x="3987800" y="56388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8" name="Shape 648"/>
          <p:cNvSpPr/>
          <p:nvPr/>
        </p:nvSpPr>
        <p:spPr>
          <a:xfrm flipV="1">
            <a:off x="3987800" y="46736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9" name="Shape 649"/>
          <p:cNvSpPr/>
          <p:nvPr/>
        </p:nvSpPr>
        <p:spPr>
          <a:xfrm flipV="1">
            <a:off x="3987800" y="37211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5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76300" y="6870700"/>
            <a:ext cx="18796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5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95400" y="5930900"/>
            <a:ext cx="10287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58" name="Group 658"/>
          <p:cNvGrpSpPr/>
          <p:nvPr/>
        </p:nvGrpSpPr>
        <p:grpSpPr>
          <a:xfrm>
            <a:off x="282116" y="4991100"/>
            <a:ext cx="8805300" cy="2222500"/>
            <a:chOff x="0" y="0"/>
            <a:chExt cx="8805299" cy="2222500"/>
          </a:xfrm>
        </p:grpSpPr>
        <p:sp>
          <p:nvSpPr>
            <p:cNvPr id="652" name="Shape 652"/>
            <p:cNvSpPr/>
            <p:nvPr/>
          </p:nvSpPr>
          <p:spPr>
            <a:xfrm flipV="1">
              <a:off x="3705683" y="1600200"/>
              <a:ext cx="5099617" cy="7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657" name="Group 657"/>
            <p:cNvGrpSpPr/>
            <p:nvPr/>
          </p:nvGrpSpPr>
          <p:grpSpPr>
            <a:xfrm>
              <a:off x="0" y="0"/>
              <a:ext cx="4315284" cy="2222500"/>
              <a:chOff x="0" y="0"/>
              <a:chExt cx="4315283" cy="2222500"/>
            </a:xfrm>
          </p:grpSpPr>
          <p:sp>
            <p:nvSpPr>
              <p:cNvPr id="653" name="Shape 653"/>
              <p:cNvSpPr/>
              <p:nvPr/>
            </p:nvSpPr>
            <p:spPr>
              <a:xfrm>
                <a:off x="0" y="0"/>
                <a:ext cx="3262685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Ici il y a deux cas</a:t>
                </a:r>
              </a:p>
            </p:txBody>
          </p:sp>
          <p:sp>
            <p:nvSpPr>
              <p:cNvPr id="654" name="Shape 654"/>
              <p:cNvSpPr/>
              <p:nvPr/>
            </p:nvSpPr>
            <p:spPr>
              <a:xfrm flipH="1" flipV="1">
                <a:off x="2351190" y="621510"/>
                <a:ext cx="1100494" cy="40719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655" name="dropped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3731083" y="1879600"/>
                <a:ext cx="584201" cy="342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656" name="Shape 656"/>
              <p:cNvSpPr/>
              <p:nvPr/>
            </p:nvSpPr>
            <p:spPr>
              <a:xfrm flipH="1" flipV="1">
                <a:off x="2356256" y="643459"/>
                <a:ext cx="1218021" cy="136393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pic>
        <p:nvPicPr>
          <p:cNvPr id="659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115300" y="12700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0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077200" y="32639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1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013700" y="50419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2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064500" y="59436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3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204200" y="68072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4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7772400" y="23368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5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7683500" y="40894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6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987800" y="1257300"/>
            <a:ext cx="15875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7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987800" y="2286000"/>
            <a:ext cx="15875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8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3987800" y="7708900"/>
            <a:ext cx="1536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9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115300" y="7797800"/>
            <a:ext cx="4191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670" name="Shape 670"/>
          <p:cNvSpPr/>
          <p:nvPr/>
        </p:nvSpPr>
        <p:spPr>
          <a:xfrm flipV="1">
            <a:off x="3987800" y="74676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71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4013200" y="8775700"/>
            <a:ext cx="7874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115300" y="8737600"/>
            <a:ext cx="4191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673" name="Shape 673"/>
          <p:cNvSpPr/>
          <p:nvPr/>
        </p:nvSpPr>
        <p:spPr>
          <a:xfrm flipV="1">
            <a:off x="3987800" y="8559800"/>
            <a:ext cx="5099616" cy="73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5" grpId="11"/>
      <p:bldP build="whole" bldLvl="1" animBg="1" rev="0" advAuto="0" spid="642" grpId="10"/>
      <p:bldP build="whole" bldLvl="1" animBg="1" rev="0" advAuto="0" spid="645" grpId="3"/>
      <p:bldP build="whole" bldLvl="1" animBg="1" rev="0" advAuto="0" spid="668" grpId="23"/>
      <p:bldP build="whole" bldLvl="1" animBg="1" rev="0" advAuto="0" spid="649" grpId="9"/>
      <p:bldP build="whole" bldLvl="1" animBg="1" rev="0" advAuto="0" spid="644" grpId="16"/>
      <p:bldP build="whole" bldLvl="1" animBg="1" rev="0" advAuto="0" spid="648" grpId="12"/>
      <p:bldP build="whole" bldLvl="1" animBg="1" rev="0" advAuto="0" spid="662" grpId="19"/>
      <p:bldP build="whole" bldLvl="1" animBg="1" rev="0" advAuto="0" spid="643" grpId="13"/>
      <p:bldP build="whole" bldLvl="1" animBg="1" rev="0" advAuto="0" spid="671" grpId="26"/>
      <p:bldP build="whole" bldLvl="1" animBg="1" rev="0" advAuto="0" spid="646" grpId="6"/>
      <p:bldP build="whole" bldLvl="1" animBg="1" rev="0" advAuto="0" spid="651" grpId="18"/>
      <p:bldP build="whole" bldLvl="1" animBg="1" rev="0" advAuto="0" spid="650" grpId="20"/>
      <p:bldP build="whole" bldLvl="1" animBg="1" rev="0" advAuto="0" spid="664" grpId="5"/>
      <p:bldP build="whole" bldLvl="1" animBg="1" rev="0" advAuto="0" spid="647" grpId="15"/>
      <p:bldP build="whole" bldLvl="1" animBg="1" rev="0" advAuto="0" spid="670" grpId="22"/>
      <p:bldP build="whole" bldLvl="1" animBg="1" rev="0" advAuto="0" spid="669" grpId="24"/>
      <p:bldP build="whole" bldLvl="1" animBg="1" rev="0" advAuto="0" spid="666" grpId="1"/>
      <p:bldP build="whole" bldLvl="1" animBg="1" rev="0" advAuto="0" spid="660" grpId="8"/>
      <p:bldP build="whole" bldLvl="1" animBg="1" rev="0" advAuto="0" spid="663" grpId="21"/>
      <p:bldP build="whole" bldLvl="1" animBg="1" rev="0" advAuto="0" spid="673" grpId="25"/>
      <p:bldP build="whole" bldLvl="1" animBg="1" rev="0" advAuto="0" spid="659" grpId="2"/>
      <p:bldP build="whole" bldLvl="1" animBg="1" rev="0" advAuto="0" spid="658" grpId="17"/>
      <p:bldP build="whole" bldLvl="1" animBg="1" rev="0" advAuto="0" spid="641" grpId="7"/>
      <p:bldP build="whole" bldLvl="1" animBg="1" rev="0" advAuto="0" spid="667" grpId="4"/>
      <p:bldP build="whole" bldLvl="1" animBg="1" rev="0" advAuto="0" spid="661" grpId="14"/>
      <p:bldP build="whole" bldLvl="1" animBg="1" rev="0" advAuto="0" spid="672" grpId="27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242" name="Shape 242"/>
          <p:cNvSpPr/>
          <p:nvPr/>
        </p:nvSpPr>
        <p:spPr>
          <a:xfrm>
            <a:off x="418786" y="1651000"/>
            <a:ext cx="45133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6995D7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 Le concept de limite</a:t>
            </a:r>
          </a:p>
        </p:txBody>
      </p:sp>
      <p:sp>
        <p:nvSpPr>
          <p:cNvPr id="243" name="Shape 243"/>
          <p:cNvSpPr/>
          <p:nvPr/>
        </p:nvSpPr>
        <p:spPr>
          <a:xfrm>
            <a:off x="5988471" y="1651000"/>
            <a:ext cx="53380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6995D7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 Outils de calcul de limite</a:t>
            </a:r>
          </a:p>
        </p:txBody>
      </p:sp>
      <p:grpSp>
        <p:nvGrpSpPr>
          <p:cNvPr id="307" name="Group 307"/>
          <p:cNvGrpSpPr/>
          <p:nvPr/>
        </p:nvGrpSpPr>
        <p:grpSpPr>
          <a:xfrm>
            <a:off x="1079500" y="2258419"/>
            <a:ext cx="3390906" cy="2604461"/>
            <a:chOff x="0" y="0"/>
            <a:chExt cx="3390905" cy="2604459"/>
          </a:xfrm>
        </p:grpSpPr>
        <p:sp>
          <p:nvSpPr>
            <p:cNvPr id="244" name="Shape 244"/>
            <p:cNvSpPr/>
            <p:nvPr/>
          </p:nvSpPr>
          <p:spPr>
            <a:xfrm flipH="1" flipV="1">
              <a:off x="23831" y="347258"/>
              <a:ext cx="3337565" cy="3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Shape 245"/>
            <p:cNvSpPr/>
            <p:nvPr/>
          </p:nvSpPr>
          <p:spPr>
            <a:xfrm flipH="1" flipV="1">
              <a:off x="228102" y="288249"/>
              <a:ext cx="1" cy="13292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46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4057" y="486846"/>
              <a:ext cx="54473" cy="885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7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142370" y="490250"/>
              <a:ext cx="40855" cy="851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8" name="Shape 248"/>
            <p:cNvSpPr/>
            <p:nvPr/>
          </p:nvSpPr>
          <p:spPr>
            <a:xfrm flipH="1" flipV="1">
              <a:off x="3174788" y="289384"/>
              <a:ext cx="1" cy="13292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251" name="Group 251"/>
            <p:cNvGrpSpPr/>
            <p:nvPr/>
          </p:nvGrpSpPr>
          <p:grpSpPr>
            <a:xfrm>
              <a:off x="1756731" y="289384"/>
              <a:ext cx="64687" cy="449398"/>
              <a:chOff x="61281" y="0"/>
              <a:chExt cx="64686" cy="449397"/>
            </a:xfrm>
          </p:grpSpPr>
          <p:pic>
            <p:nvPicPr>
              <p:cNvPr id="249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61281" y="197462"/>
                <a:ext cx="64687" cy="25193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50" name="Shape 250"/>
              <p:cNvSpPr/>
              <p:nvPr/>
            </p:nvSpPr>
            <p:spPr>
              <a:xfrm flipH="1" flipV="1">
                <a:off x="66463" y="-1"/>
                <a:ext cx="1" cy="13292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54" name="Group 254"/>
            <p:cNvGrpSpPr/>
            <p:nvPr/>
          </p:nvGrpSpPr>
          <p:grpSpPr>
            <a:xfrm>
              <a:off x="978873" y="289384"/>
              <a:ext cx="73124" cy="452802"/>
              <a:chOff x="66463" y="0"/>
              <a:chExt cx="73122" cy="452801"/>
            </a:xfrm>
          </p:grpSpPr>
          <p:pic>
            <p:nvPicPr>
              <p:cNvPr id="252" name="droppedImage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74899" y="200866"/>
                <a:ext cx="64687" cy="25193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53" name="Shape 253"/>
              <p:cNvSpPr/>
              <p:nvPr/>
            </p:nvSpPr>
            <p:spPr>
              <a:xfrm flipH="1" flipV="1">
                <a:off x="66463" y="-1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57" name="Group 257"/>
            <p:cNvGrpSpPr/>
            <p:nvPr/>
          </p:nvGrpSpPr>
          <p:grpSpPr>
            <a:xfrm>
              <a:off x="592386" y="289384"/>
              <a:ext cx="64687" cy="452802"/>
              <a:chOff x="61281" y="0"/>
              <a:chExt cx="64686" cy="452801"/>
            </a:xfrm>
          </p:grpSpPr>
          <p:pic>
            <p:nvPicPr>
              <p:cNvPr id="255" name="droppedImage.pdf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61281" y="197462"/>
                <a:ext cx="64687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56" name="Shape 256"/>
              <p:cNvSpPr/>
              <p:nvPr/>
            </p:nvSpPr>
            <p:spPr>
              <a:xfrm flipH="1" flipV="1">
                <a:off x="66463" y="-1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60" name="Group 260"/>
            <p:cNvGrpSpPr/>
            <p:nvPr/>
          </p:nvGrpSpPr>
          <p:grpSpPr>
            <a:xfrm>
              <a:off x="367687" y="289384"/>
              <a:ext cx="125969" cy="449398"/>
              <a:chOff x="27236" y="0"/>
              <a:chExt cx="125967" cy="449397"/>
            </a:xfrm>
          </p:grpSpPr>
          <p:pic>
            <p:nvPicPr>
              <p:cNvPr id="258" name="dropped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27236" y="194057"/>
                <a:ext cx="125968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59" name="Shape 259"/>
              <p:cNvSpPr/>
              <p:nvPr/>
            </p:nvSpPr>
            <p:spPr>
              <a:xfrm flipH="1" flipV="1">
                <a:off x="66463" y="-1"/>
                <a:ext cx="1" cy="13292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63" name="Group 263"/>
            <p:cNvGrpSpPr/>
            <p:nvPr/>
          </p:nvGrpSpPr>
          <p:grpSpPr>
            <a:xfrm>
              <a:off x="248529" y="-1"/>
              <a:ext cx="125969" cy="422312"/>
              <a:chOff x="0" y="0"/>
              <a:chExt cx="125967" cy="422310"/>
            </a:xfrm>
          </p:grpSpPr>
          <p:pic>
            <p:nvPicPr>
              <p:cNvPr id="261" name="droppedImage.pdf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0" y="0"/>
                <a:ext cx="125968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2" name="Shape 262"/>
              <p:cNvSpPr/>
              <p:nvPr/>
            </p:nvSpPr>
            <p:spPr>
              <a:xfrm flipH="1" flipV="1">
                <a:off x="69867" y="289384"/>
                <a:ext cx="1" cy="13292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66" name="Group 266"/>
            <p:cNvGrpSpPr/>
            <p:nvPr/>
          </p:nvGrpSpPr>
          <p:grpSpPr>
            <a:xfrm>
              <a:off x="1692046" y="1075828"/>
              <a:ext cx="125968" cy="445993"/>
              <a:chOff x="0" y="0"/>
              <a:chExt cx="125967" cy="445992"/>
            </a:xfrm>
          </p:grpSpPr>
          <p:pic>
            <p:nvPicPr>
              <p:cNvPr id="264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0" y="190653"/>
                <a:ext cx="125968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5" name="Shape 265"/>
              <p:cNvSpPr/>
              <p:nvPr/>
            </p:nvSpPr>
            <p:spPr>
              <a:xfrm flipH="1" flipV="1">
                <a:off x="66463" y="-1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69" name="Group 269"/>
            <p:cNvGrpSpPr/>
            <p:nvPr/>
          </p:nvGrpSpPr>
          <p:grpSpPr>
            <a:xfrm>
              <a:off x="909006" y="1075828"/>
              <a:ext cx="187250" cy="445993"/>
              <a:chOff x="0" y="0"/>
              <a:chExt cx="187248" cy="445992"/>
            </a:xfrm>
          </p:grpSpPr>
          <p:pic>
            <p:nvPicPr>
              <p:cNvPr id="267" name="droppedImage.pdf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0" y="190653"/>
                <a:ext cx="187249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68" name="Shape 268"/>
              <p:cNvSpPr/>
              <p:nvPr/>
            </p:nvSpPr>
            <p:spPr>
              <a:xfrm flipH="1" flipV="1">
                <a:off x="66463" y="-1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272" name="Group 272"/>
            <p:cNvGrpSpPr/>
            <p:nvPr/>
          </p:nvGrpSpPr>
          <p:grpSpPr>
            <a:xfrm>
              <a:off x="548127" y="1075828"/>
              <a:ext cx="187250" cy="445993"/>
              <a:chOff x="20427" y="0"/>
              <a:chExt cx="187248" cy="445992"/>
            </a:xfrm>
          </p:grpSpPr>
          <p:sp>
            <p:nvSpPr>
              <p:cNvPr id="270" name="Shape 270"/>
              <p:cNvSpPr/>
              <p:nvPr/>
            </p:nvSpPr>
            <p:spPr>
              <a:xfrm flipH="1" flipV="1">
                <a:off x="66463" y="-1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71" name="droppedImage.pdf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20427" y="190653"/>
                <a:ext cx="187250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75" name="Group 275"/>
            <p:cNvGrpSpPr/>
            <p:nvPr/>
          </p:nvGrpSpPr>
          <p:grpSpPr>
            <a:xfrm>
              <a:off x="272361" y="1075828"/>
              <a:ext cx="187250" cy="445993"/>
              <a:chOff x="0" y="0"/>
              <a:chExt cx="187248" cy="445992"/>
            </a:xfrm>
          </p:grpSpPr>
          <p:sp>
            <p:nvSpPr>
              <p:cNvPr id="273" name="Shape 273"/>
              <p:cNvSpPr/>
              <p:nvPr/>
            </p:nvSpPr>
            <p:spPr>
              <a:xfrm flipH="1" flipV="1">
                <a:off x="131148" y="-1"/>
                <a:ext cx="1" cy="13292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74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0" y="190653"/>
                <a:ext cx="187249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78" name="Group 278"/>
            <p:cNvGrpSpPr/>
            <p:nvPr/>
          </p:nvGrpSpPr>
          <p:grpSpPr>
            <a:xfrm>
              <a:off x="190653" y="755803"/>
              <a:ext cx="245126" cy="452952"/>
              <a:chOff x="0" y="0"/>
              <a:chExt cx="245125" cy="452951"/>
            </a:xfrm>
          </p:grpSpPr>
          <p:sp>
            <p:nvSpPr>
              <p:cNvPr id="276" name="Shape 276"/>
              <p:cNvSpPr/>
              <p:nvPr/>
            </p:nvSpPr>
            <p:spPr>
              <a:xfrm flipH="1" flipV="1">
                <a:off x="124339" y="320025"/>
                <a:ext cx="1" cy="13292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77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0" y="0"/>
                <a:ext cx="245126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90" name="Group 290"/>
            <p:cNvGrpSpPr/>
            <p:nvPr/>
          </p:nvGrpSpPr>
          <p:grpSpPr>
            <a:xfrm>
              <a:off x="0" y="251934"/>
              <a:ext cx="3390906" cy="1566082"/>
              <a:chOff x="0" y="0"/>
              <a:chExt cx="3390905" cy="1566081"/>
            </a:xfrm>
          </p:grpSpPr>
          <p:grpSp>
            <p:nvGrpSpPr>
              <p:cNvPr id="284" name="Group 284"/>
              <p:cNvGrpSpPr/>
              <p:nvPr/>
            </p:nvGrpSpPr>
            <p:grpSpPr>
              <a:xfrm>
                <a:off x="20427" y="823895"/>
                <a:ext cx="3337574" cy="445994"/>
                <a:chOff x="0" y="0"/>
                <a:chExt cx="3337573" cy="445993"/>
              </a:xfrm>
            </p:grpSpPr>
            <p:sp>
              <p:nvSpPr>
                <p:cNvPr id="279" name="Shape 279"/>
                <p:cNvSpPr/>
                <p:nvPr/>
              </p:nvSpPr>
              <p:spPr>
                <a:xfrm flipH="1" flipV="1">
                  <a:off x="0" y="57876"/>
                  <a:ext cx="3337574" cy="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0" name="Shape 280"/>
                <p:cNvSpPr/>
                <p:nvPr/>
              </p:nvSpPr>
              <p:spPr>
                <a:xfrm flipH="1" flipV="1">
                  <a:off x="202644" y="-1"/>
                  <a:ext cx="1" cy="132928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281" name="droppedImage.pdf"/>
                <p:cNvPicPr>
                  <a:picLocks noChangeAspect="1"/>
                </p:cNvPicPr>
                <p:nvPr/>
              </p:nvPicPr>
              <p:blipFill>
                <a:blip r:embed="rId8">
                  <a:extLst/>
                </a:blip>
                <a:stretch>
                  <a:fillRect/>
                </a:stretch>
              </p:blipFill>
              <p:spPr>
                <a:xfrm>
                  <a:off x="3145785" y="190653"/>
                  <a:ext cx="125969" cy="25534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282" name="Shape 282"/>
                <p:cNvSpPr/>
                <p:nvPr/>
              </p:nvSpPr>
              <p:spPr>
                <a:xfrm flipH="1" flipV="1">
                  <a:off x="3150967" y="-1"/>
                  <a:ext cx="1" cy="132928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283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70226" y="190653"/>
                  <a:ext cx="54474" cy="88519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289" name="Group 289"/>
              <p:cNvGrpSpPr/>
              <p:nvPr/>
            </p:nvGrpSpPr>
            <p:grpSpPr>
              <a:xfrm>
                <a:off x="0" y="0"/>
                <a:ext cx="3390906" cy="1566082"/>
                <a:chOff x="0" y="0"/>
                <a:chExt cx="3390905" cy="1566081"/>
              </a:xfrm>
            </p:grpSpPr>
            <p:sp>
              <p:nvSpPr>
                <p:cNvPr id="285" name="Shape 285"/>
                <p:cNvSpPr/>
                <p:nvPr/>
              </p:nvSpPr>
              <p:spPr>
                <a:xfrm>
                  <a:off x="183844" y="6809"/>
                  <a:ext cx="166822" cy="190654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286" name="Shape 286"/>
                <p:cNvSpPr/>
                <p:nvPr/>
              </p:nvSpPr>
              <p:spPr>
                <a:xfrm>
                  <a:off x="0" y="333643"/>
                  <a:ext cx="3390906" cy="1232439"/>
                </a:xfrm>
                <a:prstGeom prst="ellipse">
                  <a:avLst/>
                </a:prstGeom>
                <a:noFill/>
                <a:ln w="25400" cap="flat">
                  <a:solidFill>
                    <a:srgbClr val="FF2600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287" name="Shape 287"/>
                <p:cNvSpPr/>
                <p:nvPr/>
              </p:nvSpPr>
              <p:spPr>
                <a:xfrm flipH="1">
                  <a:off x="5674" y="89691"/>
                  <a:ext cx="174557" cy="821587"/>
                </a:xfrm>
                <a:prstGeom prst="line">
                  <a:avLst/>
                </a:prstGeom>
                <a:noFill/>
                <a:ln w="254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88" name="Shape 288"/>
                <p:cNvSpPr/>
                <p:nvPr/>
              </p:nvSpPr>
              <p:spPr>
                <a:xfrm>
                  <a:off x="278962" y="0"/>
                  <a:ext cx="1955541" cy="371093"/>
                </a:xfrm>
                <a:prstGeom prst="line">
                  <a:avLst/>
                </a:prstGeom>
                <a:noFill/>
                <a:ln w="25400" cap="flat">
                  <a:solidFill>
                    <a:srgbClr val="FF401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sp>
          <p:nvSpPr>
            <p:cNvPr id="291" name="Shape 291"/>
            <p:cNvSpPr/>
            <p:nvPr/>
          </p:nvSpPr>
          <p:spPr>
            <a:xfrm flipH="1" flipV="1">
              <a:off x="277543" y="289384"/>
              <a:ext cx="1" cy="13292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Shape 292"/>
            <p:cNvSpPr/>
            <p:nvPr/>
          </p:nvSpPr>
          <p:spPr>
            <a:xfrm flipH="1" flipV="1">
              <a:off x="253711" y="289384"/>
              <a:ext cx="1" cy="13292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Shape 293"/>
            <p:cNvSpPr/>
            <p:nvPr/>
          </p:nvSpPr>
          <p:spPr>
            <a:xfrm flipH="1" flipV="1">
              <a:off x="240093" y="289384"/>
              <a:ext cx="1" cy="13292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304" name="Group 304"/>
            <p:cNvGrpSpPr/>
            <p:nvPr/>
          </p:nvGrpSpPr>
          <p:grpSpPr>
            <a:xfrm>
              <a:off x="0" y="1038378"/>
              <a:ext cx="3390906" cy="1566082"/>
              <a:chOff x="0" y="0"/>
              <a:chExt cx="3390905" cy="1566081"/>
            </a:xfrm>
          </p:grpSpPr>
          <p:sp>
            <p:nvSpPr>
              <p:cNvPr id="294" name="Shape 294"/>
              <p:cNvSpPr/>
              <p:nvPr/>
            </p:nvSpPr>
            <p:spPr>
              <a:xfrm flipH="1" flipV="1">
                <a:off x="20427" y="881771"/>
                <a:ext cx="3337569" cy="3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95" name="Shape 295"/>
              <p:cNvSpPr/>
              <p:nvPr/>
            </p:nvSpPr>
            <p:spPr>
              <a:xfrm flipH="1" flipV="1">
                <a:off x="223071" y="823894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96" name="Shape 296"/>
              <p:cNvSpPr/>
              <p:nvPr/>
            </p:nvSpPr>
            <p:spPr>
              <a:xfrm flipH="1" flipV="1">
                <a:off x="3171390" y="823894"/>
                <a:ext cx="1" cy="13292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297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90653" y="1014548"/>
                <a:ext cx="54473" cy="8851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302" name="Group 302"/>
              <p:cNvGrpSpPr/>
              <p:nvPr/>
            </p:nvGrpSpPr>
            <p:grpSpPr>
              <a:xfrm>
                <a:off x="0" y="0"/>
                <a:ext cx="3390906" cy="1566082"/>
                <a:chOff x="0" y="0"/>
                <a:chExt cx="3390905" cy="1566081"/>
              </a:xfrm>
            </p:grpSpPr>
            <p:sp>
              <p:nvSpPr>
                <p:cNvPr id="298" name="Shape 298"/>
                <p:cNvSpPr/>
                <p:nvPr/>
              </p:nvSpPr>
              <p:spPr>
                <a:xfrm>
                  <a:off x="183844" y="6809"/>
                  <a:ext cx="166822" cy="190654"/>
                </a:xfrm>
                <a:prstGeom prst="ellipse">
                  <a:avLst/>
                </a:prstGeom>
                <a:noFill/>
                <a:ln w="25400" cap="flat">
                  <a:solidFill>
                    <a:srgbClr val="0056D6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299" name="Shape 299"/>
                <p:cNvSpPr/>
                <p:nvPr/>
              </p:nvSpPr>
              <p:spPr>
                <a:xfrm>
                  <a:off x="0" y="333643"/>
                  <a:ext cx="3390906" cy="1232439"/>
                </a:xfrm>
                <a:prstGeom prst="ellipse">
                  <a:avLst/>
                </a:prstGeom>
                <a:noFill/>
                <a:ln w="25400" cap="flat">
                  <a:solidFill>
                    <a:srgbClr val="0056D6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300" name="Shape 300"/>
                <p:cNvSpPr/>
                <p:nvPr/>
              </p:nvSpPr>
              <p:spPr>
                <a:xfrm flipH="1">
                  <a:off x="5674" y="89691"/>
                  <a:ext cx="174557" cy="821587"/>
                </a:xfrm>
                <a:prstGeom prst="line">
                  <a:avLst/>
                </a:prstGeom>
                <a:noFill/>
                <a:ln w="25400" cap="flat">
                  <a:solidFill>
                    <a:srgbClr val="0056D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01" name="Shape 301"/>
                <p:cNvSpPr/>
                <p:nvPr/>
              </p:nvSpPr>
              <p:spPr>
                <a:xfrm>
                  <a:off x="278962" y="0"/>
                  <a:ext cx="1955541" cy="371093"/>
                </a:xfrm>
                <a:prstGeom prst="line">
                  <a:avLst/>
                </a:prstGeom>
                <a:noFill/>
                <a:ln w="25400" cap="flat">
                  <a:solidFill>
                    <a:srgbClr val="0056D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pic>
            <p:nvPicPr>
              <p:cNvPr id="303" name="droppedImage.pdf"/>
              <p:cNvPicPr>
                <a:picLocks noChangeAspect="1"/>
              </p:cNvPicPr>
              <p:nvPr/>
            </p:nvPicPr>
            <p:blipFill>
              <a:blip r:embed="rId14">
                <a:extLst/>
              </a:blip>
              <a:stretch>
                <a:fillRect/>
              </a:stretch>
            </p:blipFill>
            <p:spPr>
              <a:xfrm>
                <a:off x="3067476" y="987312"/>
                <a:ext cx="245127" cy="25534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05" name="Shape 305"/>
            <p:cNvSpPr/>
            <p:nvPr/>
          </p:nvSpPr>
          <p:spPr>
            <a:xfrm flipV="1">
              <a:off x="248529" y="5840"/>
              <a:ext cx="405044" cy="242690"/>
            </a:xfrm>
            <a:prstGeom prst="line">
              <a:avLst/>
            </a:prstGeom>
            <a:noFill/>
            <a:ln w="50800" cap="flat">
              <a:solidFill>
                <a:srgbClr val="77BB41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Shape 306"/>
            <p:cNvSpPr/>
            <p:nvPr/>
          </p:nvSpPr>
          <p:spPr>
            <a:xfrm flipH="1">
              <a:off x="2617339" y="1958566"/>
              <a:ext cx="463750" cy="193091"/>
            </a:xfrm>
            <a:prstGeom prst="line">
              <a:avLst/>
            </a:prstGeom>
            <a:noFill/>
            <a:ln w="50800" cap="flat">
              <a:solidFill>
                <a:srgbClr val="77BB41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08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981700" y="2565400"/>
            <a:ext cx="1093895" cy="34544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5981700" y="3105149"/>
            <a:ext cx="1101092" cy="3454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5981700" y="4321385"/>
            <a:ext cx="4505121" cy="35983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5981700" y="3702473"/>
            <a:ext cx="2921850" cy="35983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dropped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5981700" y="4961888"/>
            <a:ext cx="4512317" cy="47498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dropped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5981700" y="5616785"/>
            <a:ext cx="2777917" cy="813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dropped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5981700" y="6609926"/>
            <a:ext cx="2979426" cy="4893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0" name="Group 340"/>
          <p:cNvGrpSpPr/>
          <p:nvPr/>
        </p:nvGrpSpPr>
        <p:grpSpPr>
          <a:xfrm>
            <a:off x="7391399" y="7254811"/>
            <a:ext cx="4114804" cy="2769725"/>
            <a:chOff x="0" y="0"/>
            <a:chExt cx="4114802" cy="2769724"/>
          </a:xfrm>
        </p:grpSpPr>
        <p:grpSp>
          <p:nvGrpSpPr>
            <p:cNvPr id="319" name="Group 319"/>
            <p:cNvGrpSpPr/>
            <p:nvPr/>
          </p:nvGrpSpPr>
          <p:grpSpPr>
            <a:xfrm>
              <a:off x="0" y="-1"/>
              <a:ext cx="3856192" cy="2769726"/>
              <a:chOff x="0" y="0"/>
              <a:chExt cx="3856191" cy="2769724"/>
            </a:xfrm>
          </p:grpSpPr>
          <p:sp>
            <p:nvSpPr>
              <p:cNvPr id="315" name="Shape 315"/>
              <p:cNvSpPr/>
              <p:nvPr/>
            </p:nvSpPr>
            <p:spPr>
              <a:xfrm flipH="1">
                <a:off x="0" y="1459843"/>
                <a:ext cx="3739894" cy="6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16" name="Shape 316"/>
              <p:cNvSpPr/>
              <p:nvPr/>
            </p:nvSpPr>
            <p:spPr>
              <a:xfrm flipH="1">
                <a:off x="1891369" y="119358"/>
                <a:ext cx="1" cy="265036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17" name="droppedImage.pdf"/>
              <p:cNvPicPr>
                <a:picLocks noChangeAspect="1"/>
              </p:cNvPicPr>
              <p:nvPr/>
            </p:nvPicPr>
            <p:blipFill>
              <a:blip r:embed="rId22">
                <a:extLst/>
              </a:blip>
              <a:stretch>
                <a:fillRect/>
              </a:stretch>
            </p:blipFill>
            <p:spPr>
              <a:xfrm>
                <a:off x="1928095" y="0"/>
                <a:ext cx="114769" cy="11935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18" name="droppedImage.pdf"/>
              <p:cNvPicPr>
                <a:picLocks noChangeAspect="1"/>
              </p:cNvPicPr>
              <p:nvPr/>
            </p:nvPicPr>
            <p:blipFill>
              <a:blip r:embed="rId22">
                <a:extLst/>
              </a:blip>
              <a:stretch>
                <a:fillRect/>
              </a:stretch>
            </p:blipFill>
            <p:spPr>
              <a:xfrm>
                <a:off x="3741423" y="1285396"/>
                <a:ext cx="114769" cy="11936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22" name="Group 322"/>
            <p:cNvGrpSpPr/>
            <p:nvPr/>
          </p:nvGrpSpPr>
          <p:grpSpPr>
            <a:xfrm>
              <a:off x="1886777" y="945684"/>
              <a:ext cx="881406" cy="520280"/>
              <a:chOff x="0" y="0"/>
              <a:chExt cx="881404" cy="520279"/>
            </a:xfrm>
          </p:grpSpPr>
          <p:sp>
            <p:nvSpPr>
              <p:cNvPr id="320" name="Shape 320"/>
              <p:cNvSpPr/>
              <p:nvPr/>
            </p:nvSpPr>
            <p:spPr>
              <a:xfrm>
                <a:off x="0" y="0"/>
                <a:ext cx="881405" cy="9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21" name="Shape 321"/>
              <p:cNvSpPr/>
              <p:nvPr/>
            </p:nvSpPr>
            <p:spPr>
              <a:xfrm flipV="1">
                <a:off x="879884" y="12242"/>
                <a:ext cx="2" cy="50803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323" name="Shape 323"/>
            <p:cNvSpPr/>
            <p:nvPr/>
          </p:nvSpPr>
          <p:spPr>
            <a:xfrm flipH="1" flipV="1">
              <a:off x="2770586" y="1368029"/>
              <a:ext cx="2" cy="17924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330" name="Group 330"/>
            <p:cNvGrpSpPr/>
            <p:nvPr/>
          </p:nvGrpSpPr>
          <p:grpSpPr>
            <a:xfrm>
              <a:off x="2297746" y="0"/>
              <a:ext cx="840100" cy="2249431"/>
              <a:chOff x="89619" y="0"/>
              <a:chExt cx="840099" cy="2249430"/>
            </a:xfrm>
          </p:grpSpPr>
          <p:grpSp>
            <p:nvGrpSpPr>
              <p:cNvPr id="326" name="Group 326"/>
              <p:cNvGrpSpPr/>
              <p:nvPr/>
            </p:nvGrpSpPr>
            <p:grpSpPr>
              <a:xfrm>
                <a:off x="89619" y="78102"/>
                <a:ext cx="2196" cy="2171329"/>
                <a:chOff x="89619" y="0"/>
                <a:chExt cx="2194" cy="2171328"/>
              </a:xfrm>
            </p:grpSpPr>
            <p:sp>
              <p:nvSpPr>
                <p:cNvPr id="324" name="Shape 324"/>
                <p:cNvSpPr/>
                <p:nvPr/>
              </p:nvSpPr>
              <p:spPr>
                <a:xfrm flipH="1">
                  <a:off x="91814" y="0"/>
                  <a:ext cx="1" cy="2171329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custDash>
                    <a:ds d="2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25" name="Shape 325"/>
                <p:cNvSpPr/>
                <p:nvPr/>
              </p:nvSpPr>
              <p:spPr>
                <a:xfrm flipH="1" flipV="1">
                  <a:off x="89619" y="1289925"/>
                  <a:ext cx="1" cy="179241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  <p:grpSp>
            <p:nvGrpSpPr>
              <p:cNvPr id="329" name="Group 329"/>
              <p:cNvGrpSpPr/>
              <p:nvPr/>
            </p:nvGrpSpPr>
            <p:grpSpPr>
              <a:xfrm>
                <a:off x="927322" y="0"/>
                <a:ext cx="2397" cy="2171329"/>
                <a:chOff x="87223" y="0"/>
                <a:chExt cx="2396" cy="2171328"/>
              </a:xfrm>
            </p:grpSpPr>
            <p:sp>
              <p:nvSpPr>
                <p:cNvPr id="327" name="Shape 327"/>
                <p:cNvSpPr/>
                <p:nvPr/>
              </p:nvSpPr>
              <p:spPr>
                <a:xfrm flipH="1">
                  <a:off x="87223" y="0"/>
                  <a:ext cx="1" cy="2171329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custDash>
                    <a:ds d="200000" sp="200000"/>
                  </a:custDash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328" name="Shape 328"/>
                <p:cNvSpPr/>
                <p:nvPr/>
              </p:nvSpPr>
              <p:spPr>
                <a:xfrm flipH="1" flipV="1">
                  <a:off x="89619" y="1368028"/>
                  <a:ext cx="1" cy="179240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333" name="Group 333"/>
            <p:cNvGrpSpPr/>
            <p:nvPr/>
          </p:nvGrpSpPr>
          <p:grpSpPr>
            <a:xfrm>
              <a:off x="67330" y="149955"/>
              <a:ext cx="3963311" cy="789849"/>
              <a:chOff x="0" y="0"/>
              <a:chExt cx="3963310" cy="789847"/>
            </a:xfrm>
          </p:grpSpPr>
          <p:sp>
            <p:nvSpPr>
              <p:cNvPr id="331" name="Shape 331"/>
              <p:cNvSpPr/>
              <p:nvPr/>
            </p:nvSpPr>
            <p:spPr>
              <a:xfrm>
                <a:off x="0" y="0"/>
                <a:ext cx="3954129" cy="7898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43" fill="norm" stroke="1" extrusionOk="0">
                    <a:moveTo>
                      <a:pt x="0" y="11413"/>
                    </a:moveTo>
                    <a:cubicBezTo>
                      <a:pt x="0" y="11413"/>
                      <a:pt x="3515" y="60"/>
                      <a:pt x="4514" y="0"/>
                    </a:cubicBezTo>
                    <a:cubicBezTo>
                      <a:pt x="5289" y="-46"/>
                      <a:pt x="7236" y="7560"/>
                      <a:pt x="8058" y="8435"/>
                    </a:cubicBezTo>
                    <a:cubicBezTo>
                      <a:pt x="8911" y="9344"/>
                      <a:pt x="11377" y="6395"/>
                      <a:pt x="12137" y="7939"/>
                    </a:cubicBezTo>
                    <a:cubicBezTo>
                      <a:pt x="12838" y="9363"/>
                      <a:pt x="14113" y="20984"/>
                      <a:pt x="14746" y="21337"/>
                    </a:cubicBezTo>
                    <a:cubicBezTo>
                      <a:pt x="15136" y="21554"/>
                      <a:pt x="16235" y="16217"/>
                      <a:pt x="16685" y="15051"/>
                    </a:cubicBezTo>
                    <a:cubicBezTo>
                      <a:pt x="17427" y="13129"/>
                      <a:pt x="19433" y="8182"/>
                      <a:pt x="20229" y="7939"/>
                    </a:cubicBezTo>
                    <a:cubicBezTo>
                      <a:pt x="20525" y="7849"/>
                      <a:pt x="21600" y="9759"/>
                      <a:pt x="21600" y="9759"/>
                    </a:cubicBezTo>
                  </a:path>
                </a:pathLst>
              </a:custGeom>
              <a:noFill/>
              <a:ln w="38100" cap="flat">
                <a:solidFill>
                  <a:srgbClr val="77BB41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332" name="droppedImage.pdf"/>
              <p:cNvPicPr>
                <a:picLocks noChangeAspect="1"/>
              </p:cNvPicPr>
              <p:nvPr/>
            </p:nvPicPr>
            <p:blipFill>
              <a:blip r:embed="rId23">
                <a:extLst/>
              </a:blip>
              <a:stretch>
                <a:fillRect/>
              </a:stretch>
            </p:blipFill>
            <p:spPr>
              <a:xfrm>
                <a:off x="3674095" y="65807"/>
                <a:ext cx="289216" cy="1698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36" name="Group 336"/>
            <p:cNvGrpSpPr/>
            <p:nvPr/>
          </p:nvGrpSpPr>
          <p:grpSpPr>
            <a:xfrm>
              <a:off x="38255" y="957540"/>
              <a:ext cx="4045945" cy="1114445"/>
              <a:chOff x="0" y="0"/>
              <a:chExt cx="4045943" cy="1114443"/>
            </a:xfrm>
          </p:grpSpPr>
          <p:sp>
            <p:nvSpPr>
              <p:cNvPr id="334" name="Shape 334"/>
              <p:cNvSpPr/>
              <p:nvPr/>
            </p:nvSpPr>
            <p:spPr>
              <a:xfrm>
                <a:off x="0" y="0"/>
                <a:ext cx="4045944" cy="11144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49" fill="norm" stroke="1" extrusionOk="0">
                    <a:moveTo>
                      <a:pt x="0" y="6339"/>
                    </a:moveTo>
                    <a:cubicBezTo>
                      <a:pt x="0" y="6339"/>
                      <a:pt x="2306" y="21483"/>
                      <a:pt x="2876" y="21348"/>
                    </a:cubicBezTo>
                    <a:cubicBezTo>
                      <a:pt x="3393" y="21225"/>
                      <a:pt x="4353" y="7004"/>
                      <a:pt x="4967" y="6574"/>
                    </a:cubicBezTo>
                    <a:cubicBezTo>
                      <a:pt x="5444" y="6239"/>
                      <a:pt x="7002" y="14490"/>
                      <a:pt x="7679" y="15016"/>
                    </a:cubicBezTo>
                    <a:cubicBezTo>
                      <a:pt x="8264" y="15470"/>
                      <a:pt x="10105" y="13132"/>
                      <a:pt x="10653" y="11850"/>
                    </a:cubicBezTo>
                    <a:cubicBezTo>
                      <a:pt x="11099" y="10805"/>
                      <a:pt x="11870" y="6212"/>
                      <a:pt x="12287" y="4932"/>
                    </a:cubicBezTo>
                    <a:cubicBezTo>
                      <a:pt x="12723" y="3595"/>
                      <a:pt x="14020" y="196"/>
                      <a:pt x="14542" y="7"/>
                    </a:cubicBezTo>
                    <a:cubicBezTo>
                      <a:pt x="14885" y="-117"/>
                      <a:pt x="15875" y="1356"/>
                      <a:pt x="16175" y="2118"/>
                    </a:cubicBezTo>
                    <a:cubicBezTo>
                      <a:pt x="16586" y="3157"/>
                      <a:pt x="17294" y="7455"/>
                      <a:pt x="17679" y="8684"/>
                    </a:cubicBezTo>
                    <a:cubicBezTo>
                      <a:pt x="18158" y="10217"/>
                      <a:pt x="19567" y="13955"/>
                      <a:pt x="20162" y="14430"/>
                    </a:cubicBezTo>
                    <a:cubicBezTo>
                      <a:pt x="20454" y="14663"/>
                      <a:pt x="21600" y="13726"/>
                      <a:pt x="21600" y="13726"/>
                    </a:cubicBezTo>
                  </a:path>
                </a:pathLst>
              </a:custGeom>
              <a:noFill/>
              <a:ln w="38100" cap="flat">
                <a:solidFill>
                  <a:srgbClr val="0061FF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335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3638902" y="791516"/>
                <a:ext cx="298397" cy="1698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39" name="Group 339"/>
            <p:cNvGrpSpPr/>
            <p:nvPr/>
          </p:nvGrpSpPr>
          <p:grpSpPr>
            <a:xfrm>
              <a:off x="938032" y="173657"/>
              <a:ext cx="3176771" cy="1990096"/>
              <a:chOff x="0" y="0"/>
              <a:chExt cx="3176769" cy="1990095"/>
            </a:xfrm>
          </p:grpSpPr>
          <p:sp>
            <p:nvSpPr>
              <p:cNvPr id="337" name="Shape 337"/>
              <p:cNvSpPr/>
              <p:nvPr/>
            </p:nvSpPr>
            <p:spPr>
              <a:xfrm>
                <a:off x="0" y="0"/>
                <a:ext cx="3176770" cy="19900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49" fill="norm" stroke="1" extrusionOk="0">
                    <a:moveTo>
                      <a:pt x="0" y="21249"/>
                    </a:moveTo>
                    <a:cubicBezTo>
                      <a:pt x="0" y="21249"/>
                      <a:pt x="1655" y="678"/>
                      <a:pt x="3121" y="8"/>
                    </a:cubicBezTo>
                    <a:cubicBezTo>
                      <a:pt x="3909" y="-351"/>
                      <a:pt x="3818" y="10902"/>
                      <a:pt x="5202" y="11250"/>
                    </a:cubicBezTo>
                    <a:cubicBezTo>
                      <a:pt x="6243" y="11511"/>
                      <a:pt x="7287" y="6645"/>
                      <a:pt x="7949" y="6544"/>
                    </a:cubicBezTo>
                    <a:cubicBezTo>
                      <a:pt x="8269" y="6495"/>
                      <a:pt x="9150" y="8269"/>
                      <a:pt x="9531" y="8374"/>
                    </a:cubicBezTo>
                    <a:cubicBezTo>
                      <a:pt x="9842" y="8459"/>
                      <a:pt x="10731" y="7661"/>
                      <a:pt x="11071" y="7655"/>
                    </a:cubicBezTo>
                    <a:cubicBezTo>
                      <a:pt x="11372" y="7650"/>
                      <a:pt x="12139" y="8135"/>
                      <a:pt x="12444" y="8243"/>
                    </a:cubicBezTo>
                    <a:cubicBezTo>
                      <a:pt x="12897" y="8404"/>
                      <a:pt x="14774" y="8917"/>
                      <a:pt x="15191" y="8766"/>
                    </a:cubicBezTo>
                    <a:cubicBezTo>
                      <a:pt x="15607" y="8615"/>
                      <a:pt x="15818" y="7176"/>
                      <a:pt x="16231" y="6871"/>
                    </a:cubicBezTo>
                    <a:cubicBezTo>
                      <a:pt x="16894" y="6381"/>
                      <a:pt x="18921" y="5254"/>
                      <a:pt x="19519" y="5564"/>
                    </a:cubicBezTo>
                    <a:cubicBezTo>
                      <a:pt x="20098" y="5863"/>
                      <a:pt x="21600" y="9550"/>
                      <a:pt x="21600" y="9550"/>
                    </a:cubicBezTo>
                  </a:path>
                </a:pathLst>
              </a:custGeom>
              <a:noFill/>
              <a:ln w="381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338" name="droppedImage.pdf"/>
              <p:cNvPicPr>
                <a:picLocks noChangeAspect="1"/>
              </p:cNvPicPr>
              <p:nvPr/>
            </p:nvPicPr>
            <p:blipFill>
              <a:blip r:embed="rId25">
                <a:extLst/>
              </a:blip>
              <a:stretch>
                <a:fillRect/>
              </a:stretch>
            </p:blipFill>
            <p:spPr>
              <a:xfrm>
                <a:off x="2573855" y="597580"/>
                <a:ext cx="302988" cy="16985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367" name="Group 367"/>
          <p:cNvGrpSpPr/>
          <p:nvPr/>
        </p:nvGrpSpPr>
        <p:grpSpPr>
          <a:xfrm>
            <a:off x="554566" y="5346668"/>
            <a:ext cx="4370244" cy="3009902"/>
            <a:chOff x="0" y="0"/>
            <a:chExt cx="4370242" cy="3009900"/>
          </a:xfrm>
        </p:grpSpPr>
        <p:grpSp>
          <p:nvGrpSpPr>
            <p:cNvPr id="358" name="Group 358"/>
            <p:cNvGrpSpPr/>
            <p:nvPr/>
          </p:nvGrpSpPr>
          <p:grpSpPr>
            <a:xfrm>
              <a:off x="0" y="0"/>
              <a:ext cx="4370243" cy="3009901"/>
              <a:chOff x="0" y="0"/>
              <a:chExt cx="4370242" cy="3009900"/>
            </a:xfrm>
          </p:grpSpPr>
          <p:sp>
            <p:nvSpPr>
              <p:cNvPr id="341" name="Shape 341"/>
              <p:cNvSpPr/>
              <p:nvPr/>
            </p:nvSpPr>
            <p:spPr>
              <a:xfrm flipH="1" flipV="1">
                <a:off x="3103409" y="1492558"/>
                <a:ext cx="1" cy="19360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2" name="Shape 342"/>
              <p:cNvSpPr/>
              <p:nvPr/>
            </p:nvSpPr>
            <p:spPr>
              <a:xfrm flipV="1">
                <a:off x="2049583" y="1033991"/>
                <a:ext cx="193607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3" name="Shape 343"/>
              <p:cNvSpPr/>
              <p:nvPr/>
            </p:nvSpPr>
            <p:spPr>
              <a:xfrm flipH="1">
                <a:off x="2510741" y="1735532"/>
                <a:ext cx="534102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4" name="Shape 344"/>
              <p:cNvSpPr/>
              <p:nvPr/>
            </p:nvSpPr>
            <p:spPr>
              <a:xfrm flipV="1">
                <a:off x="3165283" y="1734817"/>
                <a:ext cx="534103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5" name="Shape 345"/>
              <p:cNvSpPr/>
              <p:nvPr/>
            </p:nvSpPr>
            <p:spPr>
              <a:xfrm>
                <a:off x="1925258" y="1150410"/>
                <a:ext cx="1" cy="342150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46" name="Shape 346"/>
              <p:cNvSpPr/>
              <p:nvPr/>
            </p:nvSpPr>
            <p:spPr>
              <a:xfrm flipH="1" flipV="1">
                <a:off x="1927736" y="500806"/>
                <a:ext cx="1" cy="42009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47" name="droppedImage.pdf"/>
              <p:cNvPicPr>
                <a:picLocks noChangeAspect="1"/>
              </p:cNvPicPr>
              <p:nvPr/>
            </p:nvPicPr>
            <p:blipFill>
              <a:blip r:embed="rId26">
                <a:extLst/>
              </a:blip>
              <a:stretch>
                <a:fillRect/>
              </a:stretch>
            </p:blipFill>
            <p:spPr>
              <a:xfrm>
                <a:off x="3244623" y="1844624"/>
                <a:ext cx="1125620" cy="2628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48" name="droppedImage.pdf"/>
              <p:cNvPicPr>
                <a:picLocks noChangeAspect="1"/>
              </p:cNvPicPr>
              <p:nvPr/>
            </p:nvPicPr>
            <p:blipFill>
              <a:blip r:embed="rId27">
                <a:extLst/>
              </a:blip>
              <a:stretch>
                <a:fillRect/>
              </a:stretch>
            </p:blipFill>
            <p:spPr>
              <a:xfrm>
                <a:off x="1747105" y="1844624"/>
                <a:ext cx="1130578" cy="26281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49" name="Shape 349"/>
              <p:cNvSpPr/>
              <p:nvPr/>
            </p:nvSpPr>
            <p:spPr>
              <a:xfrm flipH="1">
                <a:off x="3107433" y="181817"/>
                <a:ext cx="1" cy="2828084"/>
              </a:xfrm>
              <a:prstGeom prst="line">
                <a:avLst/>
              </a:prstGeom>
              <a:noFill/>
              <a:ln w="254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0" y="236363"/>
                <a:ext cx="3847930" cy="22611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98" fill="norm" stroke="1" extrusionOk="0">
                    <a:moveTo>
                      <a:pt x="0" y="9094"/>
                    </a:moveTo>
                    <a:cubicBezTo>
                      <a:pt x="0" y="9094"/>
                      <a:pt x="2626" y="21600"/>
                      <a:pt x="3702" y="21598"/>
                    </a:cubicBezTo>
                    <a:cubicBezTo>
                      <a:pt x="4757" y="21596"/>
                      <a:pt x="6523" y="10673"/>
                      <a:pt x="8341" y="10104"/>
                    </a:cubicBezTo>
                    <a:cubicBezTo>
                      <a:pt x="10179" y="9530"/>
                      <a:pt x="12010" y="12039"/>
                      <a:pt x="13945" y="11951"/>
                    </a:cubicBezTo>
                    <a:cubicBezTo>
                      <a:pt x="15690" y="11873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351" name="Shape 351"/>
              <p:cNvSpPr/>
              <p:nvPr/>
            </p:nvSpPr>
            <p:spPr>
              <a:xfrm flipH="1">
                <a:off x="110743" y="1591732"/>
                <a:ext cx="4039664" cy="6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352" name="Shape 352"/>
              <p:cNvSpPr/>
              <p:nvPr/>
            </p:nvSpPr>
            <p:spPr>
              <a:xfrm flipH="1">
                <a:off x="2153715" y="143801"/>
                <a:ext cx="1" cy="2862806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353" name="droppedImage.pdf"/>
              <p:cNvPicPr>
                <a:picLocks noChangeAspect="1"/>
              </p:cNvPicPr>
              <p:nvPr/>
            </p:nvPicPr>
            <p:blipFill>
              <a:blip r:embed="rId22">
                <a:extLst/>
              </a:blip>
              <a:stretch>
                <a:fillRect/>
              </a:stretch>
            </p:blipFill>
            <p:spPr>
              <a:xfrm>
                <a:off x="2193384" y="14876"/>
                <a:ext cx="123968" cy="12892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4" name="droppedImage.pdf"/>
              <p:cNvPicPr>
                <a:picLocks noChangeAspect="1"/>
              </p:cNvPicPr>
              <p:nvPr/>
            </p:nvPicPr>
            <p:blipFill>
              <a:blip r:embed="rId22">
                <a:extLst/>
              </a:blip>
              <a:stretch>
                <a:fillRect/>
              </a:stretch>
            </p:blipFill>
            <p:spPr>
              <a:xfrm>
                <a:off x="4152059" y="1403303"/>
                <a:ext cx="123968" cy="12892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5" name="droppedImage.pdf"/>
              <p:cNvPicPr>
                <a:picLocks noChangeAspect="1"/>
              </p:cNvPicPr>
              <p:nvPr/>
            </p:nvPicPr>
            <p:blipFill>
              <a:blip r:embed="rId28">
                <a:extLst/>
              </a:blip>
              <a:stretch>
                <a:fillRect/>
              </a:stretch>
            </p:blipFill>
            <p:spPr>
              <a:xfrm>
                <a:off x="3676026" y="0"/>
                <a:ext cx="327273" cy="18347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6" name="droppedImage.pdf"/>
              <p:cNvPicPr>
                <a:picLocks noChangeAspect="1"/>
              </p:cNvPicPr>
              <p:nvPr/>
            </p:nvPicPr>
            <p:blipFill>
              <a:blip r:embed="rId29">
                <a:extLst/>
              </a:blip>
              <a:stretch>
                <a:fillRect/>
              </a:stretch>
            </p:blipFill>
            <p:spPr>
              <a:xfrm>
                <a:off x="3060971" y="1685358"/>
                <a:ext cx="84021" cy="8402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57" name="droppedImage.pdf"/>
              <p:cNvPicPr>
                <a:picLocks noChangeAspect="1"/>
              </p:cNvPicPr>
              <p:nvPr/>
            </p:nvPicPr>
            <p:blipFill>
              <a:blip r:embed="rId30">
                <a:extLst/>
              </a:blip>
              <a:stretch>
                <a:fillRect/>
              </a:stretch>
            </p:blipFill>
            <p:spPr>
              <a:xfrm>
                <a:off x="1845149" y="953888"/>
                <a:ext cx="108733" cy="1285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359" name="Shape 359"/>
            <p:cNvSpPr/>
            <p:nvPr/>
          </p:nvSpPr>
          <p:spPr>
            <a:xfrm>
              <a:off x="3382433" y="787431"/>
              <a:ext cx="6351" cy="762001"/>
            </a:xfrm>
            <a:prstGeom prst="line">
              <a:avLst/>
            </a:prstGeom>
            <a:noFill/>
            <a:ln w="127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3242733" y="882681"/>
              <a:ext cx="6351" cy="666751"/>
            </a:xfrm>
            <a:prstGeom prst="line">
              <a:avLst/>
            </a:prstGeom>
            <a:noFill/>
            <a:ln w="127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Shape 361"/>
            <p:cNvSpPr/>
            <p:nvPr/>
          </p:nvSpPr>
          <p:spPr>
            <a:xfrm flipV="1">
              <a:off x="2182283" y="774725"/>
              <a:ext cx="1185999" cy="6"/>
            </a:xfrm>
            <a:prstGeom prst="line">
              <a:avLst/>
            </a:prstGeom>
            <a:noFill/>
            <a:ln w="127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Shape 362"/>
            <p:cNvSpPr/>
            <p:nvPr/>
          </p:nvSpPr>
          <p:spPr>
            <a:xfrm flipV="1">
              <a:off x="2188633" y="889031"/>
              <a:ext cx="1066801" cy="6"/>
            </a:xfrm>
            <a:prstGeom prst="line">
              <a:avLst/>
            </a:prstGeom>
            <a:noFill/>
            <a:ln w="12700" cap="flat">
              <a:solidFill>
                <a:srgbClr val="77BB41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Shape 363"/>
            <p:cNvSpPr/>
            <p:nvPr/>
          </p:nvSpPr>
          <p:spPr>
            <a:xfrm flipV="1">
              <a:off x="2188633" y="1149384"/>
              <a:ext cx="800101" cy="6353"/>
            </a:xfrm>
            <a:prstGeom prst="line">
              <a:avLst/>
            </a:prstGeom>
            <a:noFill/>
            <a:ln w="127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Shape 364"/>
            <p:cNvSpPr/>
            <p:nvPr/>
          </p:nvSpPr>
          <p:spPr>
            <a:xfrm>
              <a:off x="2976033" y="1169019"/>
              <a:ext cx="1" cy="380412"/>
            </a:xfrm>
            <a:prstGeom prst="line">
              <a:avLst/>
            </a:prstGeom>
            <a:noFill/>
            <a:ln w="127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Shape 365"/>
            <p:cNvSpPr/>
            <p:nvPr/>
          </p:nvSpPr>
          <p:spPr>
            <a:xfrm>
              <a:off x="2798233" y="1359355"/>
              <a:ext cx="1" cy="189487"/>
            </a:xfrm>
            <a:prstGeom prst="line">
              <a:avLst/>
            </a:prstGeom>
            <a:noFill/>
            <a:ln w="127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2188633" y="1339882"/>
              <a:ext cx="596766" cy="6358"/>
            </a:xfrm>
            <a:prstGeom prst="line">
              <a:avLst/>
            </a:prstGeom>
            <a:noFill/>
            <a:ln w="12700" cap="flat">
              <a:solidFill>
                <a:srgbClr val="FFAA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7" grpId="2"/>
      <p:bldP build="whole" bldLvl="1" animBg="1" rev="0" advAuto="0" spid="309" grpId="6"/>
      <p:bldP build="whole" bldLvl="1" animBg="1" rev="0" advAuto="0" spid="243" grpId="4"/>
      <p:bldP build="whole" bldLvl="1" animBg="1" rev="0" advAuto="0" spid="312" grpId="9"/>
      <p:bldP build="whole" bldLvl="1" animBg="1" rev="0" advAuto="0" spid="242" grpId="1"/>
      <p:bldP build="whole" bldLvl="1" animBg="1" rev="0" advAuto="0" spid="367" grpId="3"/>
      <p:bldP build="whole" bldLvl="1" animBg="1" rev="0" advAuto="0" spid="308" grpId="5"/>
      <p:bldP build="whole" bldLvl="1" animBg="1" rev="0" advAuto="0" spid="340" grpId="12"/>
      <p:bldP build="whole" bldLvl="1" animBg="1" rev="0" advAuto="0" spid="313" grpId="10"/>
      <p:bldP build="whole" bldLvl="1" animBg="1" rev="0" advAuto="0" spid="314" grpId="11"/>
      <p:bldP build="whole" bldLvl="1" animBg="1" rev="0" advAuto="0" spid="311" grpId="7"/>
      <p:bldP build="whole" bldLvl="1" animBg="1" rev="0" advAuto="0" spid="310" grpId="8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67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39000" y="927100"/>
            <a:ext cx="9017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677" name="Shape 677"/>
          <p:cNvSpPr/>
          <p:nvPr/>
        </p:nvSpPr>
        <p:spPr>
          <a:xfrm>
            <a:off x="139700" y="27432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67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49700" y="2959100"/>
            <a:ext cx="4991100" cy="85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44000" y="3276600"/>
            <a:ext cx="12573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680" name="Shape 680"/>
          <p:cNvSpPr/>
          <p:nvPr/>
        </p:nvSpPr>
        <p:spPr>
          <a:xfrm>
            <a:off x="139700" y="52324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68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49700" y="5486400"/>
            <a:ext cx="1422400" cy="622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65800" y="5626100"/>
            <a:ext cx="9017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683" name="Shape 683"/>
          <p:cNvSpPr/>
          <p:nvPr/>
        </p:nvSpPr>
        <p:spPr>
          <a:xfrm>
            <a:off x="139700" y="72517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68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49700" y="7073900"/>
            <a:ext cx="21971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62700" y="74676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127500" y="800100"/>
            <a:ext cx="2806700" cy="685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1" grpId="7"/>
      <p:bldP build="whole" bldLvl="1" animBg="1" rev="0" advAuto="0" spid="684" grpId="10"/>
      <p:bldP build="whole" bldLvl="1" animBg="1" rev="0" advAuto="0" spid="678" grpId="4"/>
      <p:bldP build="whole" bldLvl="1" animBg="1" rev="0" advAuto="0" spid="685" grpId="11"/>
      <p:bldP build="whole" bldLvl="1" animBg="1" rev="0" advAuto="0" spid="677" grpId="3"/>
      <p:bldP build="whole" bldLvl="1" animBg="1" rev="0" advAuto="0" spid="683" grpId="9"/>
      <p:bldP build="whole" bldLvl="1" animBg="1" rev="0" advAuto="0" spid="679" grpId="5"/>
      <p:bldP build="whole" bldLvl="1" animBg="1" rev="0" advAuto="0" spid="676" grpId="2"/>
      <p:bldP build="whole" bldLvl="1" animBg="1" rev="0" advAuto="0" spid="682" grpId="8"/>
      <p:bldP build="whole" bldLvl="1" animBg="1" rev="0" advAuto="0" spid="680" grpId="6"/>
      <p:bldP build="whole" bldLvl="1" animBg="1" rev="0" advAuto="0" spid="68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68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00" y="711200"/>
            <a:ext cx="18796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0" name="sin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7300" y="2438400"/>
            <a:ext cx="10490200" cy="680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00700" y="647700"/>
            <a:ext cx="698500" cy="48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0" grpId="1"/>
      <p:bldP build="whole" bldLvl="1" animBg="1" rev="0" advAuto="0" spid="691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69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3600" y="368300"/>
            <a:ext cx="2413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5" name="sin2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33500" y="3149600"/>
            <a:ext cx="10490200" cy="660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9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86500" y="622300"/>
            <a:ext cx="698500" cy="48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6" grpId="2"/>
      <p:bldP build="whole" bldLvl="1" animBg="1" rev="0" advAuto="0" spid="69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Shape 69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69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5000" y="673100"/>
            <a:ext cx="21209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0" name="log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9800" y="2540000"/>
            <a:ext cx="10490200" cy="660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51900" y="4102100"/>
            <a:ext cx="30861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16800" y="2679700"/>
            <a:ext cx="1905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75300" y="7874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4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5200" y="3289300"/>
            <a:ext cx="3238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5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39800" y="4381500"/>
            <a:ext cx="3822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6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9800" y="2451100"/>
            <a:ext cx="3251200" cy="444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0" grpId="1"/>
      <p:bldP build="whole" bldLvl="1" animBg="1" rev="0" advAuto="0" spid="702" grpId="2"/>
      <p:bldP build="whole" bldLvl="1" animBg="1" rev="0" advAuto="0" spid="705" grpId="6"/>
      <p:bldP build="whole" bldLvl="1" animBg="1" rev="0" advAuto="0" spid="704" grpId="5"/>
      <p:bldP build="whole" bldLvl="1" animBg="1" rev="0" advAuto="0" spid="706" grpId="4"/>
      <p:bldP build="whole" bldLvl="1" animBg="1" rev="0" advAuto="0" spid="701" grpId="3"/>
      <p:bldP build="whole" bldLvl="1" animBg="1" rev="0" advAuto="0" spid="703" grpId="7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Shape 70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09" name="Shape 709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1.4 # 25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grpSp>
        <p:nvGrpSpPr>
          <p:cNvPr id="715" name="Group 715"/>
          <p:cNvGrpSpPr/>
          <p:nvPr/>
        </p:nvGrpSpPr>
        <p:grpSpPr>
          <a:xfrm>
            <a:off x="7803452" y="3966453"/>
            <a:ext cx="3586875" cy="455619"/>
            <a:chOff x="0" y="0"/>
            <a:chExt cx="3586874" cy="455618"/>
          </a:xfrm>
        </p:grpSpPr>
        <p:pic>
          <p:nvPicPr>
            <p:cNvPr id="71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7865" y="0"/>
              <a:ext cx="705684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3" name="Shape 713"/>
            <p:cNvSpPr/>
            <p:nvPr/>
          </p:nvSpPr>
          <p:spPr>
            <a:xfrm flipV="1">
              <a:off x="0" y="455567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1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76328" y="133990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19" name="Group 719"/>
          <p:cNvGrpSpPr/>
          <p:nvPr/>
        </p:nvGrpSpPr>
        <p:grpSpPr>
          <a:xfrm>
            <a:off x="7803452" y="5243828"/>
            <a:ext cx="3586875" cy="527081"/>
            <a:chOff x="0" y="0"/>
            <a:chExt cx="3586874" cy="527079"/>
          </a:xfrm>
        </p:grpSpPr>
        <p:pic>
          <p:nvPicPr>
            <p:cNvPr id="716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7865" y="0"/>
              <a:ext cx="446636" cy="2947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7" name="Shape 717"/>
            <p:cNvSpPr/>
            <p:nvPr/>
          </p:nvSpPr>
          <p:spPr>
            <a:xfrm flipV="1">
              <a:off x="0" y="527028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1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31664" y="107191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23" name="Group 723"/>
          <p:cNvGrpSpPr/>
          <p:nvPr/>
        </p:nvGrpSpPr>
        <p:grpSpPr>
          <a:xfrm>
            <a:off x="7803452" y="4547078"/>
            <a:ext cx="3586875" cy="544946"/>
            <a:chOff x="0" y="0"/>
            <a:chExt cx="3586874" cy="544945"/>
          </a:xfrm>
        </p:grpSpPr>
        <p:pic>
          <p:nvPicPr>
            <p:cNvPr id="720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7865" y="0"/>
              <a:ext cx="955800" cy="3305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1" name="Shape 721"/>
            <p:cNvSpPr/>
            <p:nvPr/>
          </p:nvSpPr>
          <p:spPr>
            <a:xfrm flipV="1">
              <a:off x="0" y="544894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22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599413" y="133990"/>
              <a:ext cx="535963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27" name="Group 727"/>
          <p:cNvGrpSpPr/>
          <p:nvPr/>
        </p:nvGrpSpPr>
        <p:grpSpPr>
          <a:xfrm>
            <a:off x="7803452" y="3412625"/>
            <a:ext cx="3586875" cy="464553"/>
            <a:chOff x="0" y="0"/>
            <a:chExt cx="3586874" cy="464551"/>
          </a:xfrm>
        </p:grpSpPr>
        <p:sp>
          <p:nvSpPr>
            <p:cNvPr id="724" name="Shape 724"/>
            <p:cNvSpPr/>
            <p:nvPr/>
          </p:nvSpPr>
          <p:spPr>
            <a:xfrm flipV="1">
              <a:off x="0" y="464500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2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661943" y="35730"/>
              <a:ext cx="535963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6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1116588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30" name="Group 730"/>
          <p:cNvGrpSpPr/>
          <p:nvPr/>
        </p:nvGrpSpPr>
        <p:grpSpPr>
          <a:xfrm>
            <a:off x="7821317" y="7950434"/>
            <a:ext cx="3180041" cy="267983"/>
            <a:chOff x="0" y="0"/>
            <a:chExt cx="3180039" cy="267981"/>
          </a:xfrm>
        </p:grpSpPr>
        <p:pic>
          <p:nvPicPr>
            <p:cNvPr id="728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26798"/>
              <a:ext cx="553828" cy="2411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29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85260" y="0"/>
              <a:ext cx="294780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34" name="Group 734"/>
          <p:cNvGrpSpPr/>
          <p:nvPr/>
        </p:nvGrpSpPr>
        <p:grpSpPr>
          <a:xfrm>
            <a:off x="7803452" y="7226886"/>
            <a:ext cx="3586875" cy="598544"/>
            <a:chOff x="0" y="0"/>
            <a:chExt cx="3586874" cy="598542"/>
          </a:xfrm>
        </p:grpSpPr>
        <p:pic>
          <p:nvPicPr>
            <p:cNvPr id="731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1080857" cy="3305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32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903125" y="62528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3" name="Shape 733"/>
            <p:cNvSpPr/>
            <p:nvPr/>
          </p:nvSpPr>
          <p:spPr>
            <a:xfrm flipV="1">
              <a:off x="0" y="598491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41" name="Group 741"/>
          <p:cNvGrpSpPr/>
          <p:nvPr/>
        </p:nvGrpSpPr>
        <p:grpSpPr>
          <a:xfrm>
            <a:off x="1028253" y="1708150"/>
            <a:ext cx="3752343" cy="1733537"/>
            <a:chOff x="0" y="0"/>
            <a:chExt cx="3752341" cy="1733536"/>
          </a:xfrm>
        </p:grpSpPr>
        <p:sp>
          <p:nvSpPr>
            <p:cNvPr id="735" name="Shape 735"/>
            <p:cNvSpPr/>
            <p:nvPr/>
          </p:nvSpPr>
          <p:spPr>
            <a:xfrm>
              <a:off x="0" y="0"/>
              <a:ext cx="906810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Forme</a:t>
              </a:r>
            </a:p>
          </p:txBody>
        </p:sp>
        <p:sp>
          <p:nvSpPr>
            <p:cNvPr id="736" name="Shape 736"/>
            <p:cNvSpPr/>
            <p:nvPr/>
          </p:nvSpPr>
          <p:spPr>
            <a:xfrm>
              <a:off x="2834816" y="0"/>
              <a:ext cx="917526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Limite</a:t>
              </a:r>
            </a:p>
          </p:txBody>
        </p:sp>
        <p:grpSp>
          <p:nvGrpSpPr>
            <p:cNvPr id="740" name="Group 740"/>
            <p:cNvGrpSpPr/>
            <p:nvPr/>
          </p:nvGrpSpPr>
          <p:grpSpPr>
            <a:xfrm>
              <a:off x="77227" y="814429"/>
              <a:ext cx="3586876" cy="919108"/>
              <a:chOff x="0" y="0"/>
              <a:chExt cx="3586874" cy="919107"/>
            </a:xfrm>
          </p:grpSpPr>
          <p:sp>
            <p:nvSpPr>
              <p:cNvPr id="737" name="Shape 737"/>
              <p:cNvSpPr/>
              <p:nvPr/>
            </p:nvSpPr>
            <p:spPr>
              <a:xfrm flipV="1">
                <a:off x="0" y="919056"/>
                <a:ext cx="3586875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38" name="droppedImage.pdf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210354" y="0"/>
                <a:ext cx="330511" cy="66995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39" name="droppedImage.pdf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3050952" y="107192"/>
                <a:ext cx="339444" cy="28584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745" name="Group 745"/>
          <p:cNvGrpSpPr/>
          <p:nvPr/>
        </p:nvGrpSpPr>
        <p:grpSpPr>
          <a:xfrm>
            <a:off x="1102141" y="5307989"/>
            <a:ext cx="3586875" cy="945907"/>
            <a:chOff x="0" y="0"/>
            <a:chExt cx="3586874" cy="945905"/>
          </a:xfrm>
        </p:grpSpPr>
        <p:pic>
          <p:nvPicPr>
            <p:cNvPr id="742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37152" y="0"/>
              <a:ext cx="375175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3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899095" y="250115"/>
              <a:ext cx="294780" cy="1518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4" name="Shape 744"/>
            <p:cNvSpPr/>
            <p:nvPr/>
          </p:nvSpPr>
          <p:spPr>
            <a:xfrm flipV="1">
              <a:off x="0" y="945854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48" name="Group 748"/>
          <p:cNvGrpSpPr/>
          <p:nvPr/>
        </p:nvGrpSpPr>
        <p:grpSpPr>
          <a:xfrm>
            <a:off x="1419688" y="8211115"/>
            <a:ext cx="2795935" cy="678887"/>
            <a:chOff x="0" y="0"/>
            <a:chExt cx="2795934" cy="678885"/>
          </a:xfrm>
        </p:grpSpPr>
        <p:pic>
          <p:nvPicPr>
            <p:cNvPr id="746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0"/>
              <a:ext cx="187587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7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644078" y="151856"/>
              <a:ext cx="151857" cy="3394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52" name="Group 752"/>
          <p:cNvGrpSpPr/>
          <p:nvPr/>
        </p:nvGrpSpPr>
        <p:grpSpPr>
          <a:xfrm>
            <a:off x="1089179" y="6701490"/>
            <a:ext cx="3586875" cy="1134503"/>
            <a:chOff x="0" y="0"/>
            <a:chExt cx="3586874" cy="1134502"/>
          </a:xfrm>
        </p:grpSpPr>
        <p:pic>
          <p:nvPicPr>
            <p:cNvPr id="749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276912" y="0"/>
              <a:ext cx="384107" cy="6788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0" name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2670875" y="330510"/>
              <a:ext cx="535963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51" name="Shape 751"/>
            <p:cNvSpPr/>
            <p:nvPr/>
          </p:nvSpPr>
          <p:spPr>
            <a:xfrm flipV="1">
              <a:off x="0" y="1134451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56" name="Group 756"/>
          <p:cNvGrpSpPr/>
          <p:nvPr/>
        </p:nvGrpSpPr>
        <p:grpSpPr>
          <a:xfrm>
            <a:off x="1104900" y="3960743"/>
            <a:ext cx="3586875" cy="1030408"/>
            <a:chOff x="0" y="0"/>
            <a:chExt cx="3586874" cy="1030407"/>
          </a:xfrm>
        </p:grpSpPr>
        <p:pic>
          <p:nvPicPr>
            <p:cNvPr id="753" name="dropped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75204" y="0"/>
              <a:ext cx="571694" cy="6699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4" name="dropped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3051533" y="241182"/>
              <a:ext cx="330511" cy="2322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55" name="Shape 755"/>
            <p:cNvSpPr/>
            <p:nvPr/>
          </p:nvSpPr>
          <p:spPr>
            <a:xfrm flipV="1">
              <a:off x="0" y="1030356"/>
              <a:ext cx="3586875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62" name="Group 762"/>
          <p:cNvGrpSpPr/>
          <p:nvPr/>
        </p:nvGrpSpPr>
        <p:grpSpPr>
          <a:xfrm>
            <a:off x="7721600" y="1714500"/>
            <a:ext cx="3749626" cy="1420252"/>
            <a:chOff x="0" y="0"/>
            <a:chExt cx="3749625" cy="1420251"/>
          </a:xfrm>
        </p:grpSpPr>
        <p:sp>
          <p:nvSpPr>
            <p:cNvPr id="757" name="Shape 757"/>
            <p:cNvSpPr/>
            <p:nvPr/>
          </p:nvSpPr>
          <p:spPr>
            <a:xfrm flipV="1">
              <a:off x="85881" y="1420200"/>
              <a:ext cx="3586876" cy="5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58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2984978" y="983510"/>
              <a:ext cx="294780" cy="1518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9" name="droppedImage.pdf"/>
            <p:cNvPicPr>
              <a:picLocks noChangeAspect="1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81852" y="974577"/>
              <a:ext cx="1116588" cy="2590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60" name="Shape 760"/>
            <p:cNvSpPr/>
            <p:nvPr/>
          </p:nvSpPr>
          <p:spPr>
            <a:xfrm>
              <a:off x="0" y="0"/>
              <a:ext cx="906810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Forme</a:t>
              </a:r>
            </a:p>
          </p:txBody>
        </p:sp>
        <p:sp>
          <p:nvSpPr>
            <p:cNvPr id="761" name="Shape 761"/>
            <p:cNvSpPr/>
            <p:nvPr/>
          </p:nvSpPr>
          <p:spPr>
            <a:xfrm>
              <a:off x="2832100" y="0"/>
              <a:ext cx="917526" cy="457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Limite</a:t>
              </a:r>
            </a:p>
          </p:txBody>
        </p:sp>
      </p:grpSp>
      <p:grpSp>
        <p:nvGrpSpPr>
          <p:cNvPr id="768" name="Group 768"/>
          <p:cNvGrpSpPr/>
          <p:nvPr/>
        </p:nvGrpSpPr>
        <p:grpSpPr>
          <a:xfrm>
            <a:off x="6172200" y="6592665"/>
            <a:ext cx="5218127" cy="464553"/>
            <a:chOff x="0" y="0"/>
            <a:chExt cx="5218126" cy="464551"/>
          </a:xfrm>
        </p:grpSpPr>
        <p:grpSp>
          <p:nvGrpSpPr>
            <p:cNvPr id="766" name="Group 766"/>
            <p:cNvGrpSpPr/>
            <p:nvPr/>
          </p:nvGrpSpPr>
          <p:grpSpPr>
            <a:xfrm>
              <a:off x="1631252" y="-1"/>
              <a:ext cx="3586875" cy="464553"/>
              <a:chOff x="0" y="0"/>
              <a:chExt cx="3586874" cy="464551"/>
            </a:xfrm>
          </p:grpSpPr>
          <p:pic>
            <p:nvPicPr>
              <p:cNvPr id="763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17867" y="44663"/>
                <a:ext cx="410905" cy="24118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64" name="droppedImage.pdf"/>
              <p:cNvPicPr>
                <a:picLocks noChangeAspect="1"/>
              </p:cNvPicPr>
              <p:nvPr/>
            </p:nvPicPr>
            <p:blipFill>
              <a:blip r:embed="rId25">
                <a:extLst/>
              </a:blip>
              <a:stretch>
                <a:fillRect/>
              </a:stretch>
            </p:blipFill>
            <p:spPr>
              <a:xfrm>
                <a:off x="2965654" y="0"/>
                <a:ext cx="142924" cy="23225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65" name="Shape 765"/>
              <p:cNvSpPr/>
              <p:nvPr/>
            </p:nvSpPr>
            <p:spPr>
              <a:xfrm flipV="1">
                <a:off x="0" y="464500"/>
                <a:ext cx="3586875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767" name="droppedImage.pdf"/>
            <p:cNvPicPr>
              <a:picLocks noChangeAspect="1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0" y="43084"/>
              <a:ext cx="1155701" cy="2108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74" name="Group 774"/>
          <p:cNvGrpSpPr/>
          <p:nvPr/>
        </p:nvGrpSpPr>
        <p:grpSpPr>
          <a:xfrm>
            <a:off x="6429889" y="5976308"/>
            <a:ext cx="4960441" cy="464553"/>
            <a:chOff x="0" y="0"/>
            <a:chExt cx="4960439" cy="464552"/>
          </a:xfrm>
        </p:grpSpPr>
        <p:grpSp>
          <p:nvGrpSpPr>
            <p:cNvPr id="772" name="Group 772"/>
            <p:cNvGrpSpPr/>
            <p:nvPr/>
          </p:nvGrpSpPr>
          <p:grpSpPr>
            <a:xfrm>
              <a:off x="1373563" y="-1"/>
              <a:ext cx="3586877" cy="464554"/>
              <a:chOff x="0" y="0"/>
              <a:chExt cx="3586876" cy="464552"/>
            </a:xfrm>
          </p:grpSpPr>
          <p:pic>
            <p:nvPicPr>
              <p:cNvPr id="769" name="droppedImage.pdf"/>
              <p:cNvPicPr>
                <a:picLocks noChangeAspect="1"/>
              </p:cNvPicPr>
              <p:nvPr/>
            </p:nvPicPr>
            <p:blipFill>
              <a:blip r:embed="rId24">
                <a:extLst/>
              </a:blip>
              <a:stretch>
                <a:fillRect/>
              </a:stretch>
            </p:blipFill>
            <p:spPr>
              <a:xfrm>
                <a:off x="17864" y="0"/>
                <a:ext cx="410905" cy="24118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70" name="Shape 770"/>
              <p:cNvSpPr/>
              <p:nvPr/>
            </p:nvSpPr>
            <p:spPr>
              <a:xfrm flipV="1">
                <a:off x="0" y="464501"/>
                <a:ext cx="3586877" cy="52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71" name="droppedImage.pdf"/>
              <p:cNvPicPr>
                <a:picLocks noChangeAspect="1"/>
              </p:cNvPicPr>
              <p:nvPr/>
            </p:nvPicPr>
            <p:blipFill>
              <a:blip r:embed="rId27">
                <a:extLst/>
              </a:blip>
              <a:stretch>
                <a:fillRect/>
              </a:stretch>
            </p:blipFill>
            <p:spPr>
              <a:xfrm>
                <a:off x="2867394" y="8933"/>
                <a:ext cx="294780" cy="15185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773" name="droppedImage.pdf"/>
            <p:cNvPicPr>
              <a:picLocks noChangeAspect="1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0" y="81591"/>
              <a:ext cx="632512" cy="2108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2" grpId="4"/>
      <p:bldP build="whole" bldLvl="1" animBg="1" rev="0" advAuto="0" spid="741" grpId="1"/>
      <p:bldP build="whole" bldLvl="1" animBg="1" rev="0" advAuto="0" spid="748" grpId="5"/>
      <p:bldP build="whole" bldLvl="1" animBg="1" rev="0" advAuto="0" spid="745" grpId="3"/>
      <p:bldP build="whole" bldLvl="1" animBg="1" rev="0" advAuto="0" spid="768" grpId="12"/>
      <p:bldP build="whole" bldLvl="1" animBg="1" rev="0" advAuto="0" spid="734" grpId="13"/>
      <p:bldP build="whole" bldLvl="1" animBg="1" rev="0" advAuto="0" spid="762" grpId="6"/>
      <p:bldP build="whole" bldLvl="1" animBg="1" rev="0" advAuto="0" spid="756" grpId="2"/>
      <p:bldP build="whole" bldLvl="1" animBg="1" rev="0" advAuto="0" spid="715" grpId="8"/>
      <p:bldP build="whole" bldLvl="1" animBg="1" rev="0" advAuto="0" spid="774" grpId="11"/>
      <p:bldP build="whole" bldLvl="1" animBg="1" rev="0" advAuto="0" spid="719" grpId="10"/>
      <p:bldP build="whole" bldLvl="1" animBg="1" rev="0" advAuto="0" spid="723" grpId="9"/>
      <p:bldP build="whole" bldLvl="1" animBg="1" rev="0" advAuto="0" spid="730" grpId="14"/>
      <p:bldP build="whole" bldLvl="1" animBg="1" rev="0" advAuto="0" spid="727" grpId="7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grpSp>
        <p:nvGrpSpPr>
          <p:cNvPr id="781" name="Group 781"/>
          <p:cNvGrpSpPr/>
          <p:nvPr/>
        </p:nvGrpSpPr>
        <p:grpSpPr>
          <a:xfrm>
            <a:off x="254000" y="5841999"/>
            <a:ext cx="5901330" cy="3454402"/>
            <a:chOff x="0" y="0"/>
            <a:chExt cx="5901329" cy="3454400"/>
          </a:xfrm>
        </p:grpSpPr>
        <p:pic>
          <p:nvPicPr>
            <p:cNvPr id="777" name="sin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12800" y="152400"/>
              <a:ext cx="5088530" cy="3302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80" name="Group 780"/>
            <p:cNvGrpSpPr/>
            <p:nvPr/>
          </p:nvGrpSpPr>
          <p:grpSpPr>
            <a:xfrm>
              <a:off x="0" y="-1"/>
              <a:ext cx="1841501" cy="444501"/>
              <a:chOff x="0" y="0"/>
              <a:chExt cx="1841499" cy="444499"/>
            </a:xfrm>
          </p:grpSpPr>
          <p:pic>
            <p:nvPicPr>
              <p:cNvPr id="778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12700"/>
                <a:ext cx="1331384" cy="4318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79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409700" y="0"/>
                <a:ext cx="431801" cy="29833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786" name="Group 786"/>
          <p:cNvGrpSpPr/>
          <p:nvPr/>
        </p:nvGrpSpPr>
        <p:grpSpPr>
          <a:xfrm>
            <a:off x="654791" y="1574800"/>
            <a:ext cx="4959691" cy="3683001"/>
            <a:chOff x="0" y="0"/>
            <a:chExt cx="4959689" cy="3683000"/>
          </a:xfrm>
        </p:grpSpPr>
        <p:pic>
          <p:nvPicPr>
            <p:cNvPr id="782" name="rac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608" y="468245"/>
              <a:ext cx="4954082" cy="321475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83" name="Shape 783"/>
            <p:cNvSpPr/>
            <p:nvPr/>
          </p:nvSpPr>
          <p:spPr>
            <a:xfrm flipH="1" flipV="1">
              <a:off x="833199" y="2343686"/>
              <a:ext cx="844289" cy="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Shape 784"/>
            <p:cNvSpPr/>
            <p:nvPr/>
          </p:nvSpPr>
          <p:spPr>
            <a:xfrm flipV="1">
              <a:off x="1829981" y="2351207"/>
              <a:ext cx="844288" cy="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785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1623453" cy="4661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92" name="Group 792"/>
          <p:cNvGrpSpPr/>
          <p:nvPr/>
        </p:nvGrpSpPr>
        <p:grpSpPr>
          <a:xfrm>
            <a:off x="6286500" y="2514599"/>
            <a:ext cx="6565902" cy="5057111"/>
            <a:chOff x="0" y="0"/>
            <a:chExt cx="6565900" cy="5057109"/>
          </a:xfrm>
        </p:grpSpPr>
        <p:pic>
          <p:nvPicPr>
            <p:cNvPr id="787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334409" y="0"/>
              <a:ext cx="1266175" cy="36393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88" name="log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1114535"/>
              <a:ext cx="6262631" cy="39425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89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4723504" y="2047105"/>
              <a:ext cx="1842398" cy="3184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90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3866752" y="1197935"/>
              <a:ext cx="1137284" cy="28053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91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767382" y="68236"/>
              <a:ext cx="538314" cy="1288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86" grpId="1"/>
      <p:bldP build="whole" bldLvl="1" animBg="1" rev="0" advAuto="0" spid="781" grpId="2"/>
      <p:bldP build="whole" bldLvl="1" animBg="1" rev="0" advAuto="0" spid="792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795" name="Shape 795"/>
          <p:cNvSpPr/>
          <p:nvPr>
            <p:ph type="body" idx="14"/>
          </p:nvPr>
        </p:nvSpPr>
        <p:spPr>
          <a:xfrm>
            <a:off x="6401358" y="4254500"/>
            <a:ext cx="2505001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Section 1.4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>
            <p:ph type="body" idx="13"/>
          </p:nvPr>
        </p:nvSpPr>
        <p:spPr>
          <a:xfrm>
            <a:off x="1739900" y="2400300"/>
            <a:ext cx="9525000" cy="16637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Comment calculer des limites qui font intervenir l’infini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2600" y="482600"/>
            <a:ext cx="1879601" cy="968279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hape 372"/>
          <p:cNvSpPr/>
          <p:nvPr/>
        </p:nvSpPr>
        <p:spPr>
          <a:xfrm>
            <a:off x="1646101" y="2298700"/>
            <a:ext cx="97041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faut faire très attention lorsqu’on joue avec l’infini.</a:t>
            </a:r>
          </a:p>
        </p:txBody>
      </p:sp>
      <p:sp>
        <p:nvSpPr>
          <p:cNvPr id="373" name="Shape 373"/>
          <p:cNvSpPr/>
          <p:nvPr/>
        </p:nvSpPr>
        <p:spPr>
          <a:xfrm>
            <a:off x="1532247" y="4559300"/>
            <a:ext cx="993182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comportement de l’infini est parfois contre-intuitif.</a:t>
            </a:r>
          </a:p>
        </p:txBody>
      </p:sp>
      <p:sp>
        <p:nvSpPr>
          <p:cNvPr id="374" name="Shape 374"/>
          <p:cNvSpPr/>
          <p:nvPr/>
        </p:nvSpPr>
        <p:spPr>
          <a:xfrm>
            <a:off x="2149065" y="6819900"/>
            <a:ext cx="86981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Ceci se fait sentir lorsqu’on compare les infinis.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2" grpId="1"/>
      <p:bldP build="whole" bldLvl="1" animBg="1" rev="0" advAuto="0" spid="374" grpId="3"/>
      <p:bldP build="whole" bldLvl="1" animBg="1" rev="0" advAuto="0" spid="37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roup 379"/>
          <p:cNvGrpSpPr/>
          <p:nvPr/>
        </p:nvGrpSpPr>
        <p:grpSpPr>
          <a:xfrm>
            <a:off x="4573661" y="1943100"/>
            <a:ext cx="5601594" cy="1955800"/>
            <a:chOff x="0" y="0"/>
            <a:chExt cx="5601592" cy="1955800"/>
          </a:xfrm>
        </p:grpSpPr>
        <p:sp>
          <p:nvSpPr>
            <p:cNvPr id="376" name="Shape 376"/>
            <p:cNvSpPr/>
            <p:nvPr/>
          </p:nvSpPr>
          <p:spPr>
            <a:xfrm>
              <a:off x="1649338" y="0"/>
              <a:ext cx="1270001" cy="711200"/>
            </a:xfrm>
            <a:prstGeom prst="roundRect">
              <a:avLst>
                <a:gd name="adj" fmla="val 26786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7" name="Shape 377"/>
            <p:cNvSpPr/>
            <p:nvPr/>
          </p:nvSpPr>
          <p:spPr>
            <a:xfrm>
              <a:off x="0" y="1333500"/>
              <a:ext cx="560159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nombre d’éléments dans A</a:t>
              </a:r>
            </a:p>
          </p:txBody>
        </p:sp>
        <p:sp>
          <p:nvSpPr>
            <p:cNvPr id="378" name="Shape 378"/>
            <p:cNvSpPr/>
            <p:nvPr/>
          </p:nvSpPr>
          <p:spPr>
            <a:xfrm flipH="1">
              <a:off x="743405" y="817033"/>
              <a:ext cx="1045634" cy="6096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8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84300" y="990600"/>
            <a:ext cx="2895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15100" y="1028700"/>
            <a:ext cx="3340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25600" y="2146300"/>
            <a:ext cx="1295400" cy="35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62700" y="2082800"/>
            <a:ext cx="2730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292600" y="2159000"/>
            <a:ext cx="698500" cy="266700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Shape 385"/>
          <p:cNvSpPr/>
          <p:nvPr/>
        </p:nvSpPr>
        <p:spPr>
          <a:xfrm>
            <a:off x="618070" y="4254500"/>
            <a:ext cx="117601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Est-ce que ce raisonnement est vrai si les ensembles sont infinis?</a:t>
            </a:r>
          </a:p>
        </p:txBody>
      </p:sp>
      <p:grpSp>
        <p:nvGrpSpPr>
          <p:cNvPr id="390" name="Group 390"/>
          <p:cNvGrpSpPr/>
          <p:nvPr/>
        </p:nvGrpSpPr>
        <p:grpSpPr>
          <a:xfrm>
            <a:off x="2540000" y="5118100"/>
            <a:ext cx="7924800" cy="1270000"/>
            <a:chOff x="0" y="0"/>
            <a:chExt cx="7924800" cy="1270000"/>
          </a:xfrm>
        </p:grpSpPr>
        <p:pic>
          <p:nvPicPr>
            <p:cNvPr id="386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901700"/>
              <a:ext cx="17526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7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819400" y="901700"/>
              <a:ext cx="698500" cy="266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8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749800" y="800100"/>
              <a:ext cx="3175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9" name="Shape 389"/>
            <p:cNvSpPr/>
            <p:nvPr/>
          </p:nvSpPr>
          <p:spPr>
            <a:xfrm>
              <a:off x="2992908" y="0"/>
              <a:ext cx="355700" cy="800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800">
                  <a:solidFill>
                    <a:srgbClr val="FF4013"/>
                  </a:solidFill>
                </a:defRPr>
              </a:lvl1pPr>
            </a:lstStyle>
            <a:p>
              <a:pPr/>
              <a:r>
                <a:t>?</a:t>
              </a:r>
            </a:p>
          </p:txBody>
        </p:sp>
      </p:grpSp>
      <p:sp>
        <p:nvSpPr>
          <p:cNvPr id="391" name="Shape 391"/>
          <p:cNvSpPr/>
          <p:nvPr/>
        </p:nvSpPr>
        <p:spPr>
          <a:xfrm>
            <a:off x="1310208" y="7461250"/>
            <a:ext cx="103759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Les deux sont infinis, mais est-ce qu’il y en a un plus grand que l’autre?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3" grpId="3"/>
      <p:bldP build="whole" bldLvl="1" animBg="1" rev="0" advAuto="0" spid="379" grpId="4"/>
      <p:bldP build="whole" bldLvl="1" animBg="1" rev="0" advAuto="0" spid="390" grpId="6"/>
      <p:bldP build="whole" bldLvl="1" animBg="1" rev="0" advAuto="0" spid="385" grpId="5"/>
      <p:bldP build="whole" bldLvl="1" animBg="1" rev="0" advAuto="0" spid="384" grpId="2"/>
      <p:bldP build="whole" bldLvl="1" animBg="1" rev="0" advAuto="0" spid="382" grpId="1"/>
      <p:bldP build="whole" bldLvl="1" animBg="1" rev="0" advAuto="0" spid="391" grpId="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/>
        </p:nvSpPr>
        <p:spPr>
          <a:xfrm>
            <a:off x="2108" y="825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Comment comparer les tailles d’ensembles qu’on </a:t>
            </a:r>
          </a:p>
          <a:p>
            <a:pPr/>
            <a:r>
              <a:t>ne peut pas compter? </a:t>
            </a:r>
          </a:p>
        </p:txBody>
      </p:sp>
      <p:pic>
        <p:nvPicPr>
          <p:cNvPr id="394" name="Stade_de_la_Beaujoir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00" y="2400300"/>
            <a:ext cx="7659688" cy="4902200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Shape 395"/>
          <p:cNvSpPr/>
          <p:nvPr/>
        </p:nvSpPr>
        <p:spPr>
          <a:xfrm>
            <a:off x="63351" y="1524000"/>
            <a:ext cx="88310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Est-ce qu’il y a plus de filles ou plus de garçons?</a:t>
            </a:r>
          </a:p>
        </p:txBody>
      </p:sp>
      <p:sp>
        <p:nvSpPr>
          <p:cNvPr id="396" name="Shape 396"/>
          <p:cNvSpPr/>
          <p:nvPr/>
        </p:nvSpPr>
        <p:spPr>
          <a:xfrm>
            <a:off x="939080" y="7797800"/>
            <a:ext cx="621595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Disons qu’on oublie l’évènement.</a:t>
            </a:r>
          </a:p>
        </p:txBody>
      </p:sp>
      <p:pic>
        <p:nvPicPr>
          <p:cNvPr id="397" name="la-poignee-de-main-o20579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21700" y="3606800"/>
            <a:ext cx="3746500" cy="24770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6" grpId="3"/>
      <p:bldP build="whole" bldLvl="1" animBg="1" rev="0" advAuto="0" spid="395" grpId="2"/>
      <p:bldP build="whole" bldLvl="1" animBg="1" rev="0" advAuto="0" spid="394" grpId="1"/>
      <p:bldP build="whole" bldLvl="1" animBg="1" rev="0" advAuto="0" spid="397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/>
          <p:nvPr/>
        </p:nvSpPr>
        <p:spPr>
          <a:xfrm>
            <a:off x="5628964" y="342900"/>
            <a:ext cx="173838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Bijection</a:t>
            </a:r>
          </a:p>
        </p:txBody>
      </p:sp>
      <p:grpSp>
        <p:nvGrpSpPr>
          <p:cNvPr id="402" name="Group 402"/>
          <p:cNvGrpSpPr/>
          <p:nvPr/>
        </p:nvGrpSpPr>
        <p:grpSpPr>
          <a:xfrm>
            <a:off x="2438400" y="1625600"/>
            <a:ext cx="5945709" cy="622300"/>
            <a:chOff x="0" y="0"/>
            <a:chExt cx="5945708" cy="622300"/>
          </a:xfrm>
        </p:grpSpPr>
        <p:sp>
          <p:nvSpPr>
            <p:cNvPr id="400" name="Shape 400"/>
            <p:cNvSpPr/>
            <p:nvPr/>
          </p:nvSpPr>
          <p:spPr>
            <a:xfrm>
              <a:off x="2173808" y="0"/>
              <a:ext cx="3771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1, 2, 3, 4, 5, 6, 7, ... </a:t>
              </a:r>
            </a:p>
          </p:txBody>
        </p:sp>
        <p:pic>
          <p:nvPicPr>
            <p:cNvPr id="401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52400"/>
              <a:ext cx="3175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5" name="Group 405"/>
          <p:cNvGrpSpPr/>
          <p:nvPr/>
        </p:nvGrpSpPr>
        <p:grpSpPr>
          <a:xfrm>
            <a:off x="2159496" y="3086100"/>
            <a:ext cx="6789763" cy="622300"/>
            <a:chOff x="0" y="0"/>
            <a:chExt cx="6789762" cy="622300"/>
          </a:xfrm>
        </p:grpSpPr>
        <p:sp>
          <p:nvSpPr>
            <p:cNvPr id="403" name="Shape 403"/>
            <p:cNvSpPr/>
            <p:nvPr/>
          </p:nvSpPr>
          <p:spPr>
            <a:xfrm>
              <a:off x="0" y="0"/>
              <a:ext cx="85412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Pair</a:t>
              </a:r>
            </a:p>
          </p:txBody>
        </p:sp>
        <p:sp>
          <p:nvSpPr>
            <p:cNvPr id="404" name="Shape 404"/>
            <p:cNvSpPr/>
            <p:nvPr/>
          </p:nvSpPr>
          <p:spPr>
            <a:xfrm>
              <a:off x="2446362" y="0"/>
              <a:ext cx="43434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2, 4, 6, 8, 10, 12, 14, ...</a:t>
              </a:r>
            </a:p>
          </p:txBody>
        </p:sp>
      </p:grpSp>
      <p:grpSp>
        <p:nvGrpSpPr>
          <p:cNvPr id="413" name="Group 413"/>
          <p:cNvGrpSpPr/>
          <p:nvPr/>
        </p:nvGrpSpPr>
        <p:grpSpPr>
          <a:xfrm>
            <a:off x="4792133" y="2235200"/>
            <a:ext cx="3302001" cy="850900"/>
            <a:chOff x="0" y="0"/>
            <a:chExt cx="3301999" cy="850900"/>
          </a:xfrm>
        </p:grpSpPr>
        <p:sp>
          <p:nvSpPr>
            <p:cNvPr id="406" name="Shape 406"/>
            <p:cNvSpPr/>
            <p:nvPr/>
          </p:nvSpPr>
          <p:spPr>
            <a:xfrm flipV="1">
              <a:off x="0" y="15689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Shape 407"/>
            <p:cNvSpPr/>
            <p:nvPr/>
          </p:nvSpPr>
          <p:spPr>
            <a:xfrm flipV="1">
              <a:off x="452966" y="1270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Shape 408"/>
            <p:cNvSpPr/>
            <p:nvPr/>
          </p:nvSpPr>
          <p:spPr>
            <a:xfrm flipV="1">
              <a:off x="884766" y="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Shape 409"/>
            <p:cNvSpPr/>
            <p:nvPr/>
          </p:nvSpPr>
          <p:spPr>
            <a:xfrm flipV="1">
              <a:off x="1354666" y="12700"/>
              <a:ext cx="58910" cy="83521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Shape 410"/>
            <p:cNvSpPr/>
            <p:nvPr/>
          </p:nvSpPr>
          <p:spPr>
            <a:xfrm flipH="1" flipV="1">
              <a:off x="1930399" y="13088"/>
              <a:ext cx="7538" cy="799712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Shape 411"/>
            <p:cNvSpPr/>
            <p:nvPr/>
          </p:nvSpPr>
          <p:spPr>
            <a:xfrm flipH="1" flipV="1">
              <a:off x="2378775" y="0"/>
              <a:ext cx="245892" cy="81280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Shape 412"/>
            <p:cNvSpPr/>
            <p:nvPr/>
          </p:nvSpPr>
          <p:spPr>
            <a:xfrm flipH="1" flipV="1">
              <a:off x="2797875" y="12700"/>
              <a:ext cx="504125" cy="800100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6" name="Group 416"/>
          <p:cNvGrpSpPr/>
          <p:nvPr/>
        </p:nvGrpSpPr>
        <p:grpSpPr>
          <a:xfrm>
            <a:off x="3946252" y="4559300"/>
            <a:ext cx="5096148" cy="622300"/>
            <a:chOff x="0" y="0"/>
            <a:chExt cx="5096147" cy="622300"/>
          </a:xfrm>
        </p:grpSpPr>
        <p:sp>
          <p:nvSpPr>
            <p:cNvPr id="414" name="Shape 414"/>
            <p:cNvSpPr/>
            <p:nvPr/>
          </p:nvSpPr>
          <p:spPr>
            <a:xfrm>
              <a:off x="0" y="0"/>
              <a:ext cx="124301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</a:t>
              </a:r>
            </a:p>
          </p:txBody>
        </p:sp>
        <p:pic>
          <p:nvPicPr>
            <p:cNvPr id="41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921147" y="88900"/>
              <a:ext cx="3175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7" name="Shape 417"/>
          <p:cNvSpPr/>
          <p:nvPr/>
        </p:nvSpPr>
        <p:spPr>
          <a:xfrm>
            <a:off x="2108" y="6242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Peut-on clore la discussion en affirmant que l’infini c’est l’infini et donc tous les ensembles infinis ont la même taille?</a:t>
            </a:r>
          </a:p>
        </p:txBody>
      </p:sp>
      <p:sp>
        <p:nvSpPr>
          <p:cNvPr id="418" name="Shape 418"/>
          <p:cNvSpPr/>
          <p:nvPr/>
        </p:nvSpPr>
        <p:spPr>
          <a:xfrm>
            <a:off x="4440535" y="7797800"/>
            <a:ext cx="41152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l’a longtemps cru.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7" grpId="5"/>
      <p:bldP build="whole" bldLvl="1" animBg="1" rev="0" advAuto="0" spid="418" grpId="6"/>
      <p:bldP build="whole" bldLvl="1" animBg="1" rev="0" advAuto="0" spid="405" grpId="2"/>
      <p:bldP build="whole" bldLvl="1" animBg="1" rev="0" advAuto="0" spid="413" grpId="3"/>
      <p:bldP build="whole" bldLvl="1" animBg="1" rev="0" advAuto="0" spid="416" grpId="4"/>
      <p:bldP build="whole" bldLvl="1" animBg="1" rev="0" advAuto="0" spid="40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/>
          <p:nvPr/>
        </p:nvSpPr>
        <p:spPr>
          <a:xfrm>
            <a:off x="63246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1" name="Shape 421"/>
          <p:cNvSpPr/>
          <p:nvPr/>
        </p:nvSpPr>
        <p:spPr>
          <a:xfrm>
            <a:off x="65913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D584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2" name="Shape 422"/>
          <p:cNvSpPr/>
          <p:nvPr/>
        </p:nvSpPr>
        <p:spPr>
          <a:xfrm>
            <a:off x="68580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F5EC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3" name="Shape 423"/>
          <p:cNvSpPr/>
          <p:nvPr/>
        </p:nvSpPr>
        <p:spPr>
          <a:xfrm>
            <a:off x="70739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669C3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4" name="Shape 424"/>
          <p:cNvSpPr/>
          <p:nvPr/>
        </p:nvSpPr>
        <p:spPr>
          <a:xfrm>
            <a:off x="73406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7B219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25" name="Shape 425"/>
          <p:cNvSpPr/>
          <p:nvPr/>
        </p:nvSpPr>
        <p:spPr>
          <a:xfrm>
            <a:off x="7493000" y="7810500"/>
            <a:ext cx="266700" cy="444500"/>
          </a:xfrm>
          <a:prstGeom prst="roundRect">
            <a:avLst>
              <a:gd name="adj" fmla="val 50000"/>
            </a:avLst>
          </a:prstGeom>
          <a:solidFill>
            <a:srgbClr val="008CB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432" name="Group 432"/>
          <p:cNvGrpSpPr/>
          <p:nvPr/>
        </p:nvGrpSpPr>
        <p:grpSpPr>
          <a:xfrm>
            <a:off x="5994400" y="2768600"/>
            <a:ext cx="1409700" cy="3683000"/>
            <a:chOff x="0" y="0"/>
            <a:chExt cx="1409700" cy="3683000"/>
          </a:xfrm>
        </p:grpSpPr>
        <p:sp>
          <p:nvSpPr>
            <p:cNvPr id="426" name="Shape 426"/>
            <p:cNvSpPr/>
            <p:nvPr/>
          </p:nvSpPr>
          <p:spPr>
            <a:xfrm>
              <a:off x="0" y="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E32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7" name="Shape 427"/>
            <p:cNvSpPr/>
            <p:nvPr/>
          </p:nvSpPr>
          <p:spPr>
            <a:xfrm>
              <a:off x="241300" y="5969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D584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469900" y="13081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F5EC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9" name="Shape 429"/>
            <p:cNvSpPr/>
            <p:nvPr/>
          </p:nvSpPr>
          <p:spPr>
            <a:xfrm>
              <a:off x="698500" y="20193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669C35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0" name="Shape 430"/>
            <p:cNvSpPr/>
            <p:nvPr/>
          </p:nvSpPr>
          <p:spPr>
            <a:xfrm>
              <a:off x="927100" y="26035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7B219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1" name="Shape 431"/>
            <p:cNvSpPr/>
            <p:nvPr/>
          </p:nvSpPr>
          <p:spPr>
            <a:xfrm>
              <a:off x="1143000" y="3238500"/>
              <a:ext cx="266700" cy="444500"/>
            </a:xfrm>
            <a:prstGeom prst="roundRect">
              <a:avLst>
                <a:gd name="adj" fmla="val 50000"/>
              </a:avLst>
            </a:prstGeom>
            <a:solidFill>
              <a:srgbClr val="008CB4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33" name="225px-Georg_Cantor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700" y="266700"/>
            <a:ext cx="2857500" cy="3746500"/>
          </a:xfrm>
          <a:prstGeom prst="rect">
            <a:avLst/>
          </a:prstGeom>
          <a:ln w="12700">
            <a:miter lim="400000"/>
          </a:ln>
        </p:spPr>
      </p:pic>
      <p:sp>
        <p:nvSpPr>
          <p:cNvPr id="434" name="Shape 434"/>
          <p:cNvSpPr/>
          <p:nvPr/>
        </p:nvSpPr>
        <p:spPr>
          <a:xfrm>
            <a:off x="3487166" y="266700"/>
            <a:ext cx="50059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Georg Cantor (1845-1918)</a:t>
            </a:r>
          </a:p>
        </p:txBody>
      </p:sp>
      <p:sp>
        <p:nvSpPr>
          <p:cNvPr id="435" name="Shape 435"/>
          <p:cNvSpPr/>
          <p:nvPr/>
        </p:nvSpPr>
        <p:spPr>
          <a:xfrm>
            <a:off x="4444032" y="965200"/>
            <a:ext cx="669905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démontré que ce n’était pas le cas.</a:t>
            </a:r>
          </a:p>
        </p:txBody>
      </p:sp>
      <p:pic>
        <p:nvPicPr>
          <p:cNvPr id="436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24400" y="1854200"/>
            <a:ext cx="2679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55100" y="1854200"/>
            <a:ext cx="3263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00700" y="27940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00700" y="3454400"/>
            <a:ext cx="44069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00700" y="41275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600700" y="48387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600700" y="5422900"/>
            <a:ext cx="4406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600700" y="6083300"/>
            <a:ext cx="44069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1" name="Group 451"/>
          <p:cNvGrpSpPr/>
          <p:nvPr/>
        </p:nvGrpSpPr>
        <p:grpSpPr>
          <a:xfrm>
            <a:off x="3898900" y="2692400"/>
            <a:ext cx="345009" cy="4635500"/>
            <a:chOff x="0" y="0"/>
            <a:chExt cx="345008" cy="4635500"/>
          </a:xfrm>
        </p:grpSpPr>
        <p:sp>
          <p:nvSpPr>
            <p:cNvPr id="444" name="Shape 444"/>
            <p:cNvSpPr/>
            <p:nvPr/>
          </p:nvSpPr>
          <p:spPr>
            <a:xfrm>
              <a:off x="2108" y="0"/>
              <a:ext cx="34290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0</a:t>
              </a:r>
            </a:p>
          </p:txBody>
        </p:sp>
        <p:sp>
          <p:nvSpPr>
            <p:cNvPr id="445" name="Shape 445"/>
            <p:cNvSpPr/>
            <p:nvPr/>
          </p:nvSpPr>
          <p:spPr>
            <a:xfrm>
              <a:off x="0" y="6477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</a:t>
              </a:r>
            </a:p>
          </p:txBody>
        </p:sp>
        <p:sp>
          <p:nvSpPr>
            <p:cNvPr id="446" name="Shape 446"/>
            <p:cNvSpPr/>
            <p:nvPr/>
          </p:nvSpPr>
          <p:spPr>
            <a:xfrm>
              <a:off x="0" y="13335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sp>
          <p:nvSpPr>
            <p:cNvPr id="447" name="Shape 447"/>
            <p:cNvSpPr/>
            <p:nvPr/>
          </p:nvSpPr>
          <p:spPr>
            <a:xfrm>
              <a:off x="0" y="20447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sp>
          <p:nvSpPr>
            <p:cNvPr id="448" name="Shape 448"/>
            <p:cNvSpPr/>
            <p:nvPr/>
          </p:nvSpPr>
          <p:spPr>
            <a:xfrm>
              <a:off x="0" y="26289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4</a:t>
              </a:r>
            </a:p>
          </p:txBody>
        </p:sp>
        <p:sp>
          <p:nvSpPr>
            <p:cNvPr id="449" name="Shape 449"/>
            <p:cNvSpPr/>
            <p:nvPr/>
          </p:nvSpPr>
          <p:spPr>
            <a:xfrm>
              <a:off x="0" y="3289300"/>
              <a:ext cx="3429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5</a:t>
              </a:r>
            </a:p>
          </p:txBody>
        </p:sp>
        <p:pic>
          <p:nvPicPr>
            <p:cNvPr id="450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27000" y="4216400"/>
              <a:ext cx="635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5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061200" y="6908800"/>
            <a:ext cx="635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60" name="Group 460"/>
          <p:cNvGrpSpPr/>
          <p:nvPr/>
        </p:nvGrpSpPr>
        <p:grpSpPr>
          <a:xfrm>
            <a:off x="4419599" y="3001433"/>
            <a:ext cx="999140" cy="4061948"/>
            <a:chOff x="0" y="497480"/>
            <a:chExt cx="999138" cy="4061946"/>
          </a:xfrm>
        </p:grpSpPr>
        <p:sp>
          <p:nvSpPr>
            <p:cNvPr id="453" name="Shape 453"/>
            <p:cNvSpPr/>
            <p:nvPr/>
          </p:nvSpPr>
          <p:spPr>
            <a:xfrm flipH="1">
              <a:off x="3602" y="497480"/>
              <a:ext cx="995537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Shape 454"/>
            <p:cNvSpPr/>
            <p:nvPr/>
          </p:nvSpPr>
          <p:spPr>
            <a:xfrm flipH="1">
              <a:off x="-1" y="11558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Shape 455"/>
            <p:cNvSpPr/>
            <p:nvPr/>
          </p:nvSpPr>
          <p:spPr>
            <a:xfrm flipH="1">
              <a:off x="-1" y="17781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Shape 456"/>
            <p:cNvSpPr/>
            <p:nvPr/>
          </p:nvSpPr>
          <p:spPr>
            <a:xfrm flipH="1">
              <a:off x="-1" y="24893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Shape 457"/>
            <p:cNvSpPr/>
            <p:nvPr/>
          </p:nvSpPr>
          <p:spPr>
            <a:xfrm flipH="1">
              <a:off x="-1" y="31370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Shape 458"/>
            <p:cNvSpPr/>
            <p:nvPr/>
          </p:nvSpPr>
          <p:spPr>
            <a:xfrm flipH="1">
              <a:off x="-1" y="3797425"/>
              <a:ext cx="995538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Shape 459"/>
            <p:cNvSpPr/>
            <p:nvPr/>
          </p:nvSpPr>
          <p:spPr>
            <a:xfrm flipH="1">
              <a:off x="-1" y="4559426"/>
              <a:ext cx="995538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461" name="Shape 461"/>
          <p:cNvSpPr/>
          <p:nvPr/>
        </p:nvSpPr>
        <p:spPr>
          <a:xfrm>
            <a:off x="328116" y="7683500"/>
            <a:ext cx="41866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Peut-on tous les avoir?</a:t>
            </a:r>
          </a:p>
        </p:txBody>
      </p:sp>
      <p:sp>
        <p:nvSpPr>
          <p:cNvPr id="462" name="Shape 462"/>
          <p:cNvSpPr/>
          <p:nvPr/>
        </p:nvSpPr>
        <p:spPr>
          <a:xfrm>
            <a:off x="8493385" y="7683500"/>
            <a:ext cx="195314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oublié!</a:t>
            </a:r>
          </a:p>
        </p:txBody>
      </p:sp>
      <p:pic>
        <p:nvPicPr>
          <p:cNvPr id="463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2946400" y="8597900"/>
            <a:ext cx="210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4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946400" y="9220200"/>
            <a:ext cx="20955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65" name="Shape 465"/>
          <p:cNvSpPr/>
          <p:nvPr/>
        </p:nvSpPr>
        <p:spPr>
          <a:xfrm>
            <a:off x="5555679" y="8521700"/>
            <a:ext cx="36629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Infini dénombrable</a:t>
            </a:r>
          </a:p>
        </p:txBody>
      </p:sp>
      <p:sp>
        <p:nvSpPr>
          <p:cNvPr id="466" name="Shape 466"/>
          <p:cNvSpPr/>
          <p:nvPr/>
        </p:nvSpPr>
        <p:spPr>
          <a:xfrm>
            <a:off x="5554662" y="9131300"/>
            <a:ext cx="44916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Infini non dénombrable</a:t>
            </a:r>
          </a:p>
        </p:txBody>
      </p:sp>
      <p:pic>
        <p:nvPicPr>
          <p:cNvPr id="467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5054600" y="7886700"/>
            <a:ext cx="3009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8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27686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34671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0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48006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1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41275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5410200"/>
            <a:ext cx="7112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807700" y="6019800"/>
            <a:ext cx="711200" cy="43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click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5" grpId="25"/>
      <p:bldP build="whole" bldLvl="1" animBg="1" rev="0" advAuto="0" spid="467" grpId="14"/>
      <p:bldP build="whole" bldLvl="1" animBg="1" rev="0" advAuto="0" spid="440" grpId="7"/>
      <p:bldP build="whole" bldLvl="1" animBg="1" rev="0" advAuto="0" spid="424" grpId="23"/>
      <p:bldP build="whole" bldLvl="1" animBg="1" rev="0" advAuto="0" spid="432" grpId="13"/>
      <p:bldP build="whole" bldLvl="1" animBg="1" rev="0" advAuto="0" spid="466" grpId="31"/>
      <p:bldP build="whole" bldLvl="1" animBg="1" rev="0" advAuto="0" spid="437" grpId="2"/>
      <p:bldP build="whole" bldLvl="1" animBg="1" rev="0" advAuto="0" spid="420" grpId="15"/>
      <p:bldP build="whole" bldLvl="1" animBg="1" rev="0" advAuto="0" spid="438" grpId="5"/>
      <p:bldP build="whole" bldLvl="1" animBg="1" rev="0" advAuto="0" spid="441" grpId="8"/>
      <p:bldP build="whole" bldLvl="1" animBg="1" rev="0" advAuto="0" spid="463" grpId="28"/>
      <p:bldP build="whole" bldLvl="1" animBg="1" rev="0" advAuto="0" spid="436" grpId="1"/>
      <p:bldP build="whole" bldLvl="1" animBg="1" rev="0" advAuto="0" spid="442" grpId="9"/>
      <p:bldP build="whole" bldLvl="1" animBg="1" rev="0" advAuto="0" spid="451" grpId="3"/>
      <p:bldP build="whole" bldLvl="1" animBg="1" rev="0" advAuto="0" spid="461" grpId="12"/>
      <p:bldP build="whole" bldLvl="1" animBg="1" rev="0" advAuto="0" spid="452" grpId="11"/>
      <p:bldP build="whole" bldLvl="1" animBg="1" rev="0" advAuto="0" spid="460" grpId="4"/>
      <p:bldP build="whole" bldLvl="1" animBg="1" rev="0" advAuto="0" spid="471" grpId="20"/>
      <p:bldP build="whole" bldLvl="1" animBg="1" rev="0" advAuto="0" spid="423" grpId="21"/>
      <p:bldP build="whole" bldLvl="1" animBg="1" rev="0" advAuto="0" spid="464" grpId="30"/>
      <p:bldP build="whole" bldLvl="1" animBg="1" rev="0" advAuto="0" spid="421" grpId="17"/>
      <p:bldP build="whole" bldLvl="1" animBg="1" rev="0" advAuto="0" spid="422" grpId="19"/>
      <p:bldP build="whole" bldLvl="1" animBg="1" rev="0" advAuto="0" spid="468" grpId="16"/>
      <p:bldP build="whole" bldLvl="1" animBg="1" rev="0" advAuto="0" spid="469" grpId="18"/>
      <p:bldP build="whole" bldLvl="1" animBg="1" rev="0" advAuto="0" spid="443" grpId="10"/>
      <p:bldP build="whole" bldLvl="1" animBg="1" rev="0" advAuto="0" spid="439" grpId="6"/>
      <p:bldP build="whole" bldLvl="1" animBg="1" rev="0" advAuto="0" spid="473" grpId="26"/>
      <p:bldP build="whole" bldLvl="1" animBg="1" rev="0" advAuto="0" spid="472" grpId="24"/>
      <p:bldP build="whole" bldLvl="1" animBg="1" rev="0" advAuto="0" spid="462" grpId="27"/>
      <p:bldP build="whole" bldLvl="1" animBg="1" rev="0" advAuto="0" spid="465" grpId="29"/>
      <p:bldP build="whole" bldLvl="1" animBg="1" rev="0" advAuto="0" spid="470" grpId="2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/>
          <p:nvPr/>
        </p:nvSpPr>
        <p:spPr>
          <a:xfrm>
            <a:off x="2108" y="10985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La limite sert à comprendre le comportement d’une fonction près d’un point.</a:t>
            </a:r>
          </a:p>
        </p:txBody>
      </p:sp>
      <p:sp>
        <p:nvSpPr>
          <p:cNvPr id="476" name="Shape 476"/>
          <p:cNvSpPr/>
          <p:nvPr/>
        </p:nvSpPr>
        <p:spPr>
          <a:xfrm>
            <a:off x="14808" y="3727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Si le point fait partie du domaine, la limite en ce point correspond à l’évaluation de la fonction en ce point.</a:t>
            </a:r>
          </a:p>
        </p:txBody>
      </p:sp>
      <p:sp>
        <p:nvSpPr>
          <p:cNvPr id="477" name="Shape 477"/>
          <p:cNvSpPr/>
          <p:nvPr/>
        </p:nvSpPr>
        <p:spPr>
          <a:xfrm>
            <a:off x="2108" y="6242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Explorons maintenant les cas ou le point ne fait pas partie du domaine.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6" grpId="1"/>
      <p:bldP build="whole" bldLvl="1" animBg="1" rev="0" advAuto="0" spid="477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