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43" name="Shape 3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body" sz="quarter" idx="13"/>
          </p:nvPr>
        </p:nvSpPr>
        <p:spPr>
          <a:xfrm>
            <a:off x="5067300" y="61849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body" sz="half" idx="14"/>
          </p:nvPr>
        </p:nvSpPr>
        <p:spPr>
          <a:xfrm>
            <a:off x="1320800" y="29083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2794000" y="215900"/>
            <a:ext cx="74168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 nous avons vu</a:t>
            </a:r>
          </a:p>
        </p:txBody>
      </p:sp>
      <p:sp>
        <p:nvSpPr>
          <p:cNvPr id="94" name="Shape 94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3" name="Shape 103"/>
          <p:cNvSpPr/>
          <p:nvPr>
            <p:ph type="body" sz="quarter" idx="14"/>
          </p:nvPr>
        </p:nvSpPr>
        <p:spPr>
          <a:xfrm>
            <a:off x="6781279" y="4178300"/>
            <a:ext cx="9831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#</a:t>
            </a:r>
          </a:p>
        </p:txBody>
      </p:sp>
      <p:sp>
        <p:nvSpPr>
          <p:cNvPr id="104" name="Shape 10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body" sz="quarter" idx="13"/>
          </p:nvPr>
        </p:nvSpPr>
        <p:spPr>
          <a:xfrm>
            <a:off x="5067300" y="61849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2" name="Shape 112"/>
          <p:cNvSpPr/>
          <p:nvPr>
            <p:ph type="body" sz="half" idx="14"/>
          </p:nvPr>
        </p:nvSpPr>
        <p:spPr>
          <a:xfrm>
            <a:off x="1320800" y="29083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21" name="Shape 1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29" name="Shape 1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137" name="Shape 1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body" sz="quarter" idx="13"/>
          </p:nvPr>
        </p:nvSpPr>
        <p:spPr>
          <a:xfrm>
            <a:off x="3962400" y="330200"/>
            <a:ext cx="5080000" cy="1079500"/>
          </a:xfrm>
          <a:prstGeom prst="roundRect">
            <a:avLst>
              <a:gd name="adj" fmla="val 50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52" name="Shape 15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body" sz="quarter" idx="13"/>
          </p:nvPr>
        </p:nvSpPr>
        <p:spPr>
          <a:xfrm>
            <a:off x="5130800" y="419100"/>
            <a:ext cx="2743200" cy="1079500"/>
          </a:xfrm>
          <a:prstGeom prst="roundRect">
            <a:avLst>
              <a:gd name="adj" fmla="val 50000"/>
            </a:avLst>
          </a:prstGeom>
          <a:solidFill>
            <a:srgbClr val="E32400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60" name="Shape 16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168" name="Shape 168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169" name="Shape 16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177" name="Shape 17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185" name="Shape 18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193" name="Shape 19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type="body" sz="quarter" idx="13"/>
          </p:nvPr>
        </p:nvSpPr>
        <p:spPr>
          <a:xfrm>
            <a:off x="2794000" y="215900"/>
            <a:ext cx="74168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 nous avons vu</a:t>
            </a:r>
          </a:p>
        </p:txBody>
      </p:sp>
      <p:sp>
        <p:nvSpPr>
          <p:cNvPr id="201" name="Shape 201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02" name="Shape 20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10" name="Shape 2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Devoir:</a:t>
            </a:r>
          </a:p>
        </p:txBody>
      </p:sp>
      <p:sp>
        <p:nvSpPr>
          <p:cNvPr id="218" name="Shape 218"/>
          <p:cNvSpPr/>
          <p:nvPr>
            <p:ph type="body" sz="quarter" idx="13"/>
          </p:nvPr>
        </p:nvSpPr>
        <p:spPr>
          <a:xfrm>
            <a:off x="6781279" y="4178300"/>
            <a:ext cx="9831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#</a:t>
            </a:r>
          </a:p>
        </p:txBody>
      </p:sp>
      <p:sp>
        <p:nvSpPr>
          <p:cNvPr id="219" name="Shape 2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227" name="Shape 227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228" name="Shape 22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36" name="Shape 236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37" name="Shape 2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245" name="Shape 245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46" name="Shape 2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254" name="Shape 25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262" name="Shape 2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270" name="Shape 270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271" name="Shape 2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286" name="Shape 2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294" name="Shape 2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302" name="Shape 30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310" name="Shape 310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1" name="Shape 3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319" name="Shape 319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320" name="Shape 3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328" name="Shape 32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336" name="Shape 33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sz="quarter" idx="13"/>
          </p:nvPr>
        </p:nvSpPr>
        <p:spPr>
          <a:xfrm>
            <a:off x="3962400" y="330200"/>
            <a:ext cx="5080000" cy="1079500"/>
          </a:xfrm>
          <a:prstGeom prst="roundRect">
            <a:avLst>
              <a:gd name="adj" fmla="val 50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61" name="Shape 61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 dernier cours nous avons vus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image" Target="../media/image64.png"/><Relationship Id="rId5" Type="http://schemas.openxmlformats.org/officeDocument/2006/relationships/image" Target="../media/image65.png"/><Relationship Id="rId6" Type="http://schemas.openxmlformats.org/officeDocument/2006/relationships/image" Target="../media/image66.png"/><Relationship Id="rId7" Type="http://schemas.openxmlformats.org/officeDocument/2006/relationships/image" Target="../media/image67.png"/><Relationship Id="rId8" Type="http://schemas.openxmlformats.org/officeDocument/2006/relationships/image" Target="../media/image68.png"/><Relationship Id="rId9" Type="http://schemas.openxmlformats.org/officeDocument/2006/relationships/image" Target="../media/image69.png"/><Relationship Id="rId10" Type="http://schemas.openxmlformats.org/officeDocument/2006/relationships/image" Target="../media/image70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71.png"/><Relationship Id="rId3" Type="http://schemas.openxmlformats.org/officeDocument/2006/relationships/image" Target="../media/image72.png"/><Relationship Id="rId4" Type="http://schemas.openxmlformats.org/officeDocument/2006/relationships/image" Target="../media/image73.png"/><Relationship Id="rId5" Type="http://schemas.openxmlformats.org/officeDocument/2006/relationships/image" Target="../media/image74.png"/><Relationship Id="rId6" Type="http://schemas.openxmlformats.org/officeDocument/2006/relationships/image" Target="../media/image75.png"/><Relationship Id="rId7" Type="http://schemas.openxmlformats.org/officeDocument/2006/relationships/image" Target="../media/image76.png"/><Relationship Id="rId8" Type="http://schemas.openxmlformats.org/officeDocument/2006/relationships/image" Target="../media/image77.png"/><Relationship Id="rId9" Type="http://schemas.openxmlformats.org/officeDocument/2006/relationships/image" Target="../media/image78.png"/><Relationship Id="rId10" Type="http://schemas.openxmlformats.org/officeDocument/2006/relationships/image" Target="../media/image79.png"/><Relationship Id="rId11" Type="http://schemas.openxmlformats.org/officeDocument/2006/relationships/image" Target="../media/image80.png"/><Relationship Id="rId12" Type="http://schemas.openxmlformats.org/officeDocument/2006/relationships/image" Target="../media/image81.png"/><Relationship Id="rId13" Type="http://schemas.openxmlformats.org/officeDocument/2006/relationships/image" Target="../media/image82.png"/><Relationship Id="rId14" Type="http://schemas.openxmlformats.org/officeDocument/2006/relationships/image" Target="../media/image83.png"/><Relationship Id="rId15" Type="http://schemas.openxmlformats.org/officeDocument/2006/relationships/image" Target="../media/image84.png"/><Relationship Id="rId16" Type="http://schemas.openxmlformats.org/officeDocument/2006/relationships/image" Target="../media/image85.png"/><Relationship Id="rId17" Type="http://schemas.openxmlformats.org/officeDocument/2006/relationships/image" Target="../media/image86.png"/><Relationship Id="rId18" Type="http://schemas.openxmlformats.org/officeDocument/2006/relationships/image" Target="../media/image87.png"/><Relationship Id="rId19" Type="http://schemas.openxmlformats.org/officeDocument/2006/relationships/image" Target="../media/image88.png"/><Relationship Id="rId20" Type="http://schemas.openxmlformats.org/officeDocument/2006/relationships/image" Target="../media/image89.png"/><Relationship Id="rId21" Type="http://schemas.openxmlformats.org/officeDocument/2006/relationships/image" Target="../media/image90.png"/><Relationship Id="rId22" Type="http://schemas.openxmlformats.org/officeDocument/2006/relationships/image" Target="../media/image91.png"/><Relationship Id="rId23" Type="http://schemas.openxmlformats.org/officeDocument/2006/relationships/image" Target="../media/image92.png"/><Relationship Id="rId24" Type="http://schemas.openxmlformats.org/officeDocument/2006/relationships/image" Target="../media/image93.png"/><Relationship Id="rId25" Type="http://schemas.openxmlformats.org/officeDocument/2006/relationships/image" Target="../media/image94.png"/><Relationship Id="rId26" Type="http://schemas.openxmlformats.org/officeDocument/2006/relationships/image" Target="../media/image95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96.png"/><Relationship Id="rId3" Type="http://schemas.openxmlformats.org/officeDocument/2006/relationships/image" Target="../media/image97.png"/><Relationship Id="rId4" Type="http://schemas.openxmlformats.org/officeDocument/2006/relationships/image" Target="../media/image98.png"/><Relationship Id="rId5" Type="http://schemas.openxmlformats.org/officeDocument/2006/relationships/image" Target="../media/image99.png"/><Relationship Id="rId6" Type="http://schemas.openxmlformats.org/officeDocument/2006/relationships/image" Target="../media/image100.png"/><Relationship Id="rId7" Type="http://schemas.openxmlformats.org/officeDocument/2006/relationships/image" Target="../media/image101.png"/><Relationship Id="rId8" Type="http://schemas.openxmlformats.org/officeDocument/2006/relationships/image" Target="../media/image102.png"/><Relationship Id="rId9" Type="http://schemas.openxmlformats.org/officeDocument/2006/relationships/image" Target="../media/image103.png"/><Relationship Id="rId10" Type="http://schemas.openxmlformats.org/officeDocument/2006/relationships/image" Target="../media/image10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105.png"/><Relationship Id="rId3" Type="http://schemas.openxmlformats.org/officeDocument/2006/relationships/image" Target="../media/image106.png"/><Relationship Id="rId4" Type="http://schemas.openxmlformats.org/officeDocument/2006/relationships/image" Target="../media/image107.png"/><Relationship Id="rId5" Type="http://schemas.openxmlformats.org/officeDocument/2006/relationships/image" Target="../media/image108.png"/><Relationship Id="rId6" Type="http://schemas.openxmlformats.org/officeDocument/2006/relationships/image" Target="../media/image109.png"/><Relationship Id="rId7" Type="http://schemas.openxmlformats.org/officeDocument/2006/relationships/image" Target="../media/image110.png"/><Relationship Id="rId8" Type="http://schemas.openxmlformats.org/officeDocument/2006/relationships/image" Target="../media/image11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112.png"/><Relationship Id="rId3" Type="http://schemas.openxmlformats.org/officeDocument/2006/relationships/image" Target="../media/image113.png"/><Relationship Id="rId4" Type="http://schemas.openxmlformats.org/officeDocument/2006/relationships/image" Target="../media/image114.png"/><Relationship Id="rId5" Type="http://schemas.openxmlformats.org/officeDocument/2006/relationships/image" Target="../media/image115.png"/><Relationship Id="rId6" Type="http://schemas.openxmlformats.org/officeDocument/2006/relationships/image" Target="../media/image116.png"/><Relationship Id="rId7" Type="http://schemas.openxmlformats.org/officeDocument/2006/relationships/image" Target="../media/image117.png"/><Relationship Id="rId8" Type="http://schemas.openxmlformats.org/officeDocument/2006/relationships/image" Target="../media/image118.png"/><Relationship Id="rId9" Type="http://schemas.openxmlformats.org/officeDocument/2006/relationships/image" Target="../media/image119.png"/><Relationship Id="rId10" Type="http://schemas.openxmlformats.org/officeDocument/2006/relationships/image" Target="../media/image120.png"/><Relationship Id="rId11" Type="http://schemas.openxmlformats.org/officeDocument/2006/relationships/image" Target="../media/image12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image" Target="../media/image122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image" Target="../media/image39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Relationship Id="rId24" Type="http://schemas.openxmlformats.org/officeDocument/2006/relationships/image" Target="../media/image24.png"/><Relationship Id="rId25" Type="http://schemas.openxmlformats.org/officeDocument/2006/relationships/image" Target="../media/image25.png"/><Relationship Id="rId26" Type="http://schemas.openxmlformats.org/officeDocument/2006/relationships/image" Target="../media/image26.png"/><Relationship Id="rId27" Type="http://schemas.openxmlformats.org/officeDocument/2006/relationships/image" Target="../media/image27.png"/><Relationship Id="rId28" Type="http://schemas.openxmlformats.org/officeDocument/2006/relationships/image" Target="../media/image28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image" Target="../media/image35.png"/><Relationship Id="rId9" Type="http://schemas.openxmlformats.org/officeDocument/2006/relationships/image" Target="../media/image36.png"/><Relationship Id="rId10" Type="http://schemas.openxmlformats.org/officeDocument/2006/relationships/image" Target="../media/image37.png"/><Relationship Id="rId11" Type="http://schemas.openxmlformats.org/officeDocument/2006/relationships/image" Target="../media/image38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image" Target="../media/image39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image" Target="../media/image40.png"/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Relationship Id="rId8" Type="http://schemas.openxmlformats.org/officeDocument/2006/relationships/image" Target="../media/image46.png"/><Relationship Id="rId9" Type="http://schemas.openxmlformats.org/officeDocument/2006/relationships/image" Target="../media/image47.png"/><Relationship Id="rId10" Type="http://schemas.openxmlformats.org/officeDocument/2006/relationships/image" Target="../media/image48.png"/><Relationship Id="rId11" Type="http://schemas.openxmlformats.org/officeDocument/2006/relationships/image" Target="../media/image49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image" Target="../media/image55.png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8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image" Target="../media/image6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5</a:t>
            </a:r>
          </a:p>
        </p:txBody>
      </p:sp>
      <p:sp>
        <p:nvSpPr>
          <p:cNvPr id="346" name="Shape 346"/>
          <p:cNvSpPr/>
          <p:nvPr>
            <p:ph type="body" idx="14"/>
          </p:nvPr>
        </p:nvSpPr>
        <p:spPr>
          <a:xfrm>
            <a:off x="812800" y="2222500"/>
            <a:ext cx="11379200" cy="3340100"/>
          </a:xfrm>
          <a:prstGeom prst="roundRect">
            <a:avLst>
              <a:gd name="adj" fmla="val 31432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rPr>
                <a:solidFill>
                  <a:srgbClr val="000000"/>
                </a:solidFill>
              </a:rPr>
              <a:t>1.5 indétermination</a:t>
            </a:r>
            <a:r>
              <a:t> </a:t>
            </a:r>
          </a:p>
        </p:txBody>
      </p:sp>
      <p:pic>
        <p:nvPicPr>
          <p:cNvPr id="34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86500" y="3898900"/>
            <a:ext cx="368301" cy="148315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518" name="Group 518"/>
          <p:cNvGrpSpPr/>
          <p:nvPr/>
        </p:nvGrpSpPr>
        <p:grpSpPr>
          <a:xfrm>
            <a:off x="8318500" y="368300"/>
            <a:ext cx="1485900" cy="1168400"/>
            <a:chOff x="0" y="0"/>
            <a:chExt cx="1485900" cy="1168400"/>
          </a:xfrm>
        </p:grpSpPr>
        <p:sp>
          <p:nvSpPr>
            <p:cNvPr id="516" name="Shape 516"/>
            <p:cNvSpPr/>
            <p:nvPr/>
          </p:nvSpPr>
          <p:spPr>
            <a:xfrm>
              <a:off x="0" y="0"/>
              <a:ext cx="1282700" cy="533400"/>
            </a:xfrm>
            <a:prstGeom prst="roundRect">
              <a:avLst>
                <a:gd name="adj" fmla="val 35714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17" name="Shape 517"/>
            <p:cNvSpPr/>
            <p:nvPr/>
          </p:nvSpPr>
          <p:spPr>
            <a:xfrm>
              <a:off x="203200" y="635000"/>
              <a:ext cx="1282700" cy="533400"/>
            </a:xfrm>
            <a:prstGeom prst="roundRect">
              <a:avLst>
                <a:gd name="adj" fmla="val 35714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51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41700" y="431800"/>
            <a:ext cx="28448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29400" y="444500"/>
            <a:ext cx="32385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414000" y="444500"/>
            <a:ext cx="18415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401300" y="1689100"/>
            <a:ext cx="9779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65500" y="3200400"/>
            <a:ext cx="24130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096000" y="4991100"/>
            <a:ext cx="2603500" cy="622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096000" y="3327400"/>
            <a:ext cx="4432300" cy="1003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940800" y="4991100"/>
            <a:ext cx="10414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29" name="Group 529"/>
          <p:cNvGrpSpPr/>
          <p:nvPr/>
        </p:nvGrpSpPr>
        <p:grpSpPr>
          <a:xfrm>
            <a:off x="3221372" y="1498600"/>
            <a:ext cx="5046328" cy="1231900"/>
            <a:chOff x="0" y="0"/>
            <a:chExt cx="5046327" cy="1231900"/>
          </a:xfrm>
        </p:grpSpPr>
        <p:sp>
          <p:nvSpPr>
            <p:cNvPr id="527" name="Shape 527"/>
            <p:cNvSpPr/>
            <p:nvPr/>
          </p:nvSpPr>
          <p:spPr>
            <a:xfrm>
              <a:off x="0" y="609600"/>
              <a:ext cx="327697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FF4013"/>
                  </a:solidFill>
                </a:defRPr>
              </a:lvl1pPr>
            </a:lstStyle>
            <a:p>
              <a:pPr/>
              <a:r>
                <a:t>Mise en évidence</a:t>
              </a:r>
            </a:p>
          </p:txBody>
        </p:sp>
        <p:sp>
          <p:nvSpPr>
            <p:cNvPr id="528" name="Shape 528"/>
            <p:cNvSpPr/>
            <p:nvPr/>
          </p:nvSpPr>
          <p:spPr>
            <a:xfrm flipH="1">
              <a:off x="3413828" y="0"/>
              <a:ext cx="1632500" cy="855134"/>
            </a:xfrm>
            <a:prstGeom prst="line">
              <a:avLst/>
            </a:prstGeom>
            <a:noFill/>
            <a:ln w="25400" cap="flat">
              <a:solidFill>
                <a:srgbClr val="FF6A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32" name="Group 532"/>
          <p:cNvGrpSpPr/>
          <p:nvPr/>
        </p:nvGrpSpPr>
        <p:grpSpPr>
          <a:xfrm>
            <a:off x="1937618" y="3572933"/>
            <a:ext cx="3643536" cy="2586567"/>
            <a:chOff x="0" y="0"/>
            <a:chExt cx="3643535" cy="2586566"/>
          </a:xfrm>
        </p:grpSpPr>
        <p:sp>
          <p:nvSpPr>
            <p:cNvPr id="530" name="Shape 530"/>
            <p:cNvSpPr/>
            <p:nvPr/>
          </p:nvSpPr>
          <p:spPr>
            <a:xfrm>
              <a:off x="0" y="1964266"/>
              <a:ext cx="364353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FF4013"/>
                  </a:solidFill>
                </a:defRPr>
              </a:lvl1pPr>
            </a:lstStyle>
            <a:p>
              <a:pPr/>
              <a:r>
                <a:t>Différence de carré</a:t>
              </a:r>
            </a:p>
          </p:txBody>
        </p:sp>
        <p:sp>
          <p:nvSpPr>
            <p:cNvPr id="531" name="Shape 531"/>
            <p:cNvSpPr/>
            <p:nvPr/>
          </p:nvSpPr>
          <p:spPr>
            <a:xfrm>
              <a:off x="3413315" y="0"/>
              <a:ext cx="224367" cy="1955801"/>
            </a:xfrm>
            <a:prstGeom prst="line">
              <a:avLst/>
            </a:prstGeom>
            <a:noFill/>
            <a:ln w="25400" cap="flat">
              <a:solidFill>
                <a:srgbClr val="FF6A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533" name="Shape 533"/>
          <p:cNvSpPr/>
          <p:nvPr/>
        </p:nvSpPr>
        <p:spPr>
          <a:xfrm>
            <a:off x="3439703" y="6629400"/>
            <a:ext cx="581211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Aie aie aie... encore de la facto!</a:t>
            </a:r>
          </a:p>
        </p:txBody>
      </p:sp>
      <p:sp>
        <p:nvSpPr>
          <p:cNvPr id="534" name="Shape 534"/>
          <p:cNvSpPr/>
          <p:nvPr/>
        </p:nvSpPr>
        <p:spPr>
          <a:xfrm>
            <a:off x="14808" y="7442200"/>
            <a:ext cx="1299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Mais dans le calcul de limite, on ne factorise que si on a zéro sur zéro.</a:t>
            </a:r>
          </a:p>
        </p:txBody>
      </p:sp>
      <p:sp>
        <p:nvSpPr>
          <p:cNvPr id="535" name="Shape 535"/>
          <p:cNvSpPr/>
          <p:nvPr/>
        </p:nvSpPr>
        <p:spPr>
          <a:xfrm>
            <a:off x="-162992" y="83502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Or si on a un zéro sur zéro, ça veut dire qu’on connaît un zéro des polynômes, et ÇA, ça nous aide!!!</a:t>
            </a:r>
          </a:p>
        </p:txBody>
      </p:sp>
      <p:grpSp>
        <p:nvGrpSpPr>
          <p:cNvPr id="540" name="Group 540"/>
          <p:cNvGrpSpPr/>
          <p:nvPr/>
        </p:nvGrpSpPr>
        <p:grpSpPr>
          <a:xfrm>
            <a:off x="7803802" y="1231900"/>
            <a:ext cx="2724499" cy="1397000"/>
            <a:chOff x="0" y="0"/>
            <a:chExt cx="2724497" cy="1396999"/>
          </a:xfrm>
        </p:grpSpPr>
        <p:grpSp>
          <p:nvGrpSpPr>
            <p:cNvPr id="538" name="Group 538"/>
            <p:cNvGrpSpPr/>
            <p:nvPr/>
          </p:nvGrpSpPr>
          <p:grpSpPr>
            <a:xfrm>
              <a:off x="0" y="774699"/>
              <a:ext cx="1924398" cy="622301"/>
              <a:chOff x="0" y="0"/>
              <a:chExt cx="1924397" cy="622300"/>
            </a:xfrm>
          </p:grpSpPr>
          <p:pic>
            <p:nvPicPr>
              <p:cNvPr id="536" name="droppedImage.pdf"/>
              <p:cNvPicPr>
                <a:picLocks noChangeAspect="1"/>
              </p:cNvPicPr>
              <p:nvPr/>
            </p:nvPicPr>
            <p:blipFill>
              <a:blip r:embed="rId10">
                <a:extLst/>
              </a:blip>
              <a:stretch>
                <a:fillRect/>
              </a:stretch>
            </p:blipFill>
            <p:spPr>
              <a:xfrm>
                <a:off x="844897" y="152400"/>
                <a:ext cx="1079501" cy="4318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37" name="Shape 537"/>
              <p:cNvSpPr/>
              <p:nvPr/>
            </p:nvSpPr>
            <p:spPr>
              <a:xfrm>
                <a:off x="0" y="0"/>
                <a:ext cx="690712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>
                    <a:solidFill>
                      <a:srgbClr val="FFAA00"/>
                    </a:solidFill>
                  </a:defRPr>
                </a:lvl1pPr>
              </a:lstStyle>
              <a:p>
                <a:pPr/>
                <a:r>
                  <a:t>car</a:t>
                </a:r>
              </a:p>
            </p:txBody>
          </p:sp>
        </p:grpSp>
        <p:sp>
          <p:nvSpPr>
            <p:cNvPr id="539" name="Shape 539"/>
            <p:cNvSpPr/>
            <p:nvPr/>
          </p:nvSpPr>
          <p:spPr>
            <a:xfrm flipH="1">
              <a:off x="1444347" y="0"/>
              <a:ext cx="1280151" cy="863859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541" name="Shape 541"/>
          <p:cNvSpPr/>
          <p:nvPr/>
        </p:nvSpPr>
        <p:spPr>
          <a:xfrm>
            <a:off x="139700" y="33274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6" grpId="12"/>
      <p:bldP build="whole" bldLvl="1" animBg="1" rev="0" advAuto="0" spid="533" grpId="13"/>
      <p:bldP build="whole" bldLvl="1" animBg="1" rev="0" advAuto="0" spid="520" grpId="1"/>
      <p:bldP build="whole" bldLvl="1" animBg="1" rev="0" advAuto="0" spid="529" grpId="2"/>
      <p:bldP build="whole" bldLvl="1" animBg="1" rev="0" advAuto="0" spid="540" grpId="5"/>
      <p:bldP build="whole" bldLvl="1" animBg="1" rev="0" advAuto="0" spid="535" grpId="15"/>
      <p:bldP build="whole" bldLvl="1" animBg="1" rev="0" advAuto="0" spid="522" grpId="6"/>
      <p:bldP build="whole" bldLvl="1" animBg="1" rev="0" advAuto="0" spid="525" grpId="9"/>
      <p:bldP build="whole" bldLvl="1" animBg="1" rev="0" advAuto="0" spid="541" grpId="7"/>
      <p:bldP build="whole" bldLvl="1" animBg="1" rev="0" advAuto="0" spid="523" grpId="8"/>
      <p:bldP build="whole" bldLvl="1" animBg="1" rev="0" advAuto="0" spid="521" grpId="4"/>
      <p:bldP build="whole" bldLvl="1" animBg="1" rev="0" advAuto="0" spid="534" grpId="14"/>
      <p:bldP build="whole" bldLvl="1" animBg="1" rev="0" advAuto="0" spid="518" grpId="3"/>
      <p:bldP build="whole" bldLvl="1" animBg="1" rev="0" advAuto="0" spid="532" grpId="10"/>
      <p:bldP build="whole" bldLvl="1" animBg="1" rev="0" advAuto="0" spid="524" grpId="1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Shape 54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546" name="Group 546"/>
          <p:cNvGrpSpPr/>
          <p:nvPr/>
        </p:nvGrpSpPr>
        <p:grpSpPr>
          <a:xfrm>
            <a:off x="1879600" y="1879600"/>
            <a:ext cx="8902700" cy="3340100"/>
            <a:chOff x="0" y="0"/>
            <a:chExt cx="8902700" cy="3340100"/>
          </a:xfrm>
        </p:grpSpPr>
        <p:sp>
          <p:nvSpPr>
            <p:cNvPr id="544" name="Shape 544"/>
            <p:cNvSpPr/>
            <p:nvPr/>
          </p:nvSpPr>
          <p:spPr>
            <a:xfrm>
              <a:off x="4737100" y="2832100"/>
              <a:ext cx="4165600" cy="508000"/>
            </a:xfrm>
            <a:prstGeom prst="roundRect">
              <a:avLst>
                <a:gd name="adj" fmla="val 37500"/>
              </a:avLst>
            </a:prstGeom>
            <a:solidFill>
              <a:srgbClr val="FF8C8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5" name="Shape 545"/>
            <p:cNvSpPr/>
            <p:nvPr/>
          </p:nvSpPr>
          <p:spPr>
            <a:xfrm>
              <a:off x="0" y="0"/>
              <a:ext cx="4165600" cy="508000"/>
            </a:xfrm>
            <a:prstGeom prst="roundRect">
              <a:avLst>
                <a:gd name="adj" fmla="val 37500"/>
              </a:avLst>
            </a:prstGeom>
            <a:solidFill>
              <a:srgbClr val="FF8C8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49" name="Group 549"/>
          <p:cNvGrpSpPr/>
          <p:nvPr/>
        </p:nvGrpSpPr>
        <p:grpSpPr>
          <a:xfrm>
            <a:off x="330200" y="1231900"/>
            <a:ext cx="5270500" cy="3987800"/>
            <a:chOff x="0" y="0"/>
            <a:chExt cx="5270500" cy="3987800"/>
          </a:xfrm>
        </p:grpSpPr>
        <p:sp>
          <p:nvSpPr>
            <p:cNvPr id="547" name="Shape 547"/>
            <p:cNvSpPr/>
            <p:nvPr/>
          </p:nvSpPr>
          <p:spPr>
            <a:xfrm>
              <a:off x="0" y="3479800"/>
              <a:ext cx="3238500" cy="508000"/>
            </a:xfrm>
            <a:prstGeom prst="roundRect">
              <a:avLst>
                <a:gd name="adj" fmla="val 375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8" name="Shape 548"/>
            <p:cNvSpPr/>
            <p:nvPr/>
          </p:nvSpPr>
          <p:spPr>
            <a:xfrm>
              <a:off x="2032000" y="0"/>
              <a:ext cx="3238500" cy="508000"/>
            </a:xfrm>
            <a:prstGeom prst="roundRect">
              <a:avLst>
                <a:gd name="adj" fmla="val 375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52" name="Group 552"/>
          <p:cNvGrpSpPr/>
          <p:nvPr/>
        </p:nvGrpSpPr>
        <p:grpSpPr>
          <a:xfrm>
            <a:off x="8432800" y="1879600"/>
            <a:ext cx="4356100" cy="3937000"/>
            <a:chOff x="0" y="0"/>
            <a:chExt cx="4356100" cy="3937000"/>
          </a:xfrm>
        </p:grpSpPr>
        <p:sp>
          <p:nvSpPr>
            <p:cNvPr id="550" name="Shape 550"/>
            <p:cNvSpPr/>
            <p:nvPr/>
          </p:nvSpPr>
          <p:spPr>
            <a:xfrm>
              <a:off x="0" y="0"/>
              <a:ext cx="2260600" cy="508000"/>
            </a:xfrm>
            <a:prstGeom prst="roundRect">
              <a:avLst>
                <a:gd name="adj" fmla="val 37500"/>
              </a:avLst>
            </a:prstGeom>
            <a:solidFill>
              <a:srgbClr val="BE38F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1" name="Shape 551"/>
            <p:cNvSpPr/>
            <p:nvPr/>
          </p:nvSpPr>
          <p:spPr>
            <a:xfrm>
              <a:off x="2540000" y="3429000"/>
              <a:ext cx="1816100" cy="508000"/>
            </a:xfrm>
            <a:prstGeom prst="roundRect">
              <a:avLst>
                <a:gd name="adj" fmla="val 37500"/>
              </a:avLst>
            </a:prstGeom>
            <a:solidFill>
              <a:srgbClr val="BE38F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55" name="Group 555"/>
          <p:cNvGrpSpPr/>
          <p:nvPr/>
        </p:nvGrpSpPr>
        <p:grpSpPr>
          <a:xfrm>
            <a:off x="3924300" y="1231900"/>
            <a:ext cx="6375400" cy="4699000"/>
            <a:chOff x="0" y="0"/>
            <a:chExt cx="6375400" cy="4699000"/>
          </a:xfrm>
        </p:grpSpPr>
        <p:sp>
          <p:nvSpPr>
            <p:cNvPr id="553" name="Shape 553"/>
            <p:cNvSpPr/>
            <p:nvPr/>
          </p:nvSpPr>
          <p:spPr>
            <a:xfrm>
              <a:off x="4953000" y="0"/>
              <a:ext cx="1422400" cy="508000"/>
            </a:xfrm>
            <a:prstGeom prst="roundRect">
              <a:avLst>
                <a:gd name="adj" fmla="val 375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4" name="Shape 554"/>
            <p:cNvSpPr/>
            <p:nvPr/>
          </p:nvSpPr>
          <p:spPr>
            <a:xfrm>
              <a:off x="0" y="4191000"/>
              <a:ext cx="1193800" cy="508000"/>
            </a:xfrm>
            <a:prstGeom prst="roundRect">
              <a:avLst>
                <a:gd name="adj" fmla="val 375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58" name="Group 558"/>
          <p:cNvGrpSpPr/>
          <p:nvPr/>
        </p:nvGrpSpPr>
        <p:grpSpPr>
          <a:xfrm>
            <a:off x="10883900" y="1841500"/>
            <a:ext cx="1511300" cy="3378200"/>
            <a:chOff x="0" y="0"/>
            <a:chExt cx="1511300" cy="3378200"/>
          </a:xfrm>
        </p:grpSpPr>
        <p:sp>
          <p:nvSpPr>
            <p:cNvPr id="556" name="Shape 556"/>
            <p:cNvSpPr/>
            <p:nvPr/>
          </p:nvSpPr>
          <p:spPr>
            <a:xfrm>
              <a:off x="0" y="0"/>
              <a:ext cx="1193800" cy="508000"/>
            </a:xfrm>
            <a:prstGeom prst="roundRect">
              <a:avLst>
                <a:gd name="adj" fmla="val 375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7" name="Shape 557"/>
            <p:cNvSpPr/>
            <p:nvPr/>
          </p:nvSpPr>
          <p:spPr>
            <a:xfrm>
              <a:off x="317500" y="2870200"/>
              <a:ext cx="1193800" cy="508000"/>
            </a:xfrm>
            <a:prstGeom prst="roundRect">
              <a:avLst>
                <a:gd name="adj" fmla="val 375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61" name="Group 561"/>
          <p:cNvGrpSpPr/>
          <p:nvPr/>
        </p:nvGrpSpPr>
        <p:grpSpPr>
          <a:xfrm>
            <a:off x="3898900" y="1231900"/>
            <a:ext cx="7772400" cy="4013200"/>
            <a:chOff x="0" y="0"/>
            <a:chExt cx="7772400" cy="4013200"/>
          </a:xfrm>
        </p:grpSpPr>
        <p:sp>
          <p:nvSpPr>
            <p:cNvPr id="559" name="Shape 559"/>
            <p:cNvSpPr/>
            <p:nvPr/>
          </p:nvSpPr>
          <p:spPr>
            <a:xfrm>
              <a:off x="6578600" y="0"/>
              <a:ext cx="1193800" cy="508000"/>
            </a:xfrm>
            <a:prstGeom prst="roundRect">
              <a:avLst>
                <a:gd name="adj" fmla="val 375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60" name="Shape 560"/>
            <p:cNvSpPr/>
            <p:nvPr/>
          </p:nvSpPr>
          <p:spPr>
            <a:xfrm>
              <a:off x="0" y="3505200"/>
              <a:ext cx="1193800" cy="508000"/>
            </a:xfrm>
            <a:prstGeom prst="roundRect">
              <a:avLst>
                <a:gd name="adj" fmla="val 375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56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700" y="1231900"/>
            <a:ext cx="5270500" cy="1041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8" name="Group 568"/>
          <p:cNvGrpSpPr/>
          <p:nvPr/>
        </p:nvGrpSpPr>
        <p:grpSpPr>
          <a:xfrm>
            <a:off x="330200" y="4711700"/>
            <a:ext cx="4902206" cy="524935"/>
            <a:chOff x="0" y="0"/>
            <a:chExt cx="4902205" cy="524934"/>
          </a:xfrm>
        </p:grpSpPr>
        <p:pic>
          <p:nvPicPr>
            <p:cNvPr id="563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0480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64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657600" y="88900"/>
              <a:ext cx="1003300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567" name="Group 567"/>
            <p:cNvGrpSpPr/>
            <p:nvPr/>
          </p:nvGrpSpPr>
          <p:grpSpPr>
            <a:xfrm>
              <a:off x="3357021" y="101503"/>
              <a:ext cx="1545185" cy="423432"/>
              <a:chOff x="0" y="0"/>
              <a:chExt cx="1545183" cy="423430"/>
            </a:xfrm>
          </p:grpSpPr>
          <p:sp>
            <p:nvSpPr>
              <p:cNvPr id="565" name="Shape 565"/>
              <p:cNvSpPr/>
              <p:nvPr/>
            </p:nvSpPr>
            <p:spPr>
              <a:xfrm flipH="1" flipV="1">
                <a:off x="27528" y="-1"/>
                <a:ext cx="1" cy="419165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566" name="Shape 566"/>
              <p:cNvSpPr/>
              <p:nvPr/>
            </p:nvSpPr>
            <p:spPr>
              <a:xfrm flipV="1">
                <a:off x="-1" y="423430"/>
                <a:ext cx="1545185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574" name="Group 574"/>
          <p:cNvGrpSpPr/>
          <p:nvPr/>
        </p:nvGrpSpPr>
        <p:grpSpPr>
          <a:xfrm>
            <a:off x="6616700" y="4711700"/>
            <a:ext cx="5964784" cy="525031"/>
            <a:chOff x="0" y="0"/>
            <a:chExt cx="5964783" cy="525030"/>
          </a:xfrm>
        </p:grpSpPr>
        <p:pic>
          <p:nvPicPr>
            <p:cNvPr id="569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40894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0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660900" y="88900"/>
              <a:ext cx="1003300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573" name="Group 573"/>
            <p:cNvGrpSpPr/>
            <p:nvPr/>
          </p:nvGrpSpPr>
          <p:grpSpPr>
            <a:xfrm>
              <a:off x="4419599" y="101599"/>
              <a:ext cx="1545185" cy="423432"/>
              <a:chOff x="0" y="0"/>
              <a:chExt cx="1545183" cy="423430"/>
            </a:xfrm>
          </p:grpSpPr>
          <p:sp>
            <p:nvSpPr>
              <p:cNvPr id="571" name="Shape 571"/>
              <p:cNvSpPr/>
              <p:nvPr/>
            </p:nvSpPr>
            <p:spPr>
              <a:xfrm flipH="1" flipV="1">
                <a:off x="27528" y="-1"/>
                <a:ext cx="1" cy="419165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572" name="Shape 572"/>
              <p:cNvSpPr/>
              <p:nvPr/>
            </p:nvSpPr>
            <p:spPr>
              <a:xfrm flipV="1">
                <a:off x="-1" y="423430"/>
                <a:ext cx="1545185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pic>
        <p:nvPicPr>
          <p:cNvPr id="575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924300" y="5422900"/>
            <a:ext cx="4191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6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42900" y="5562600"/>
            <a:ext cx="1447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7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247900" y="6400800"/>
            <a:ext cx="10033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8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247900" y="7061200"/>
            <a:ext cx="10033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9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445000" y="5499100"/>
            <a:ext cx="5334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0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1023600" y="5334000"/>
            <a:ext cx="4191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1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616700" y="5372100"/>
            <a:ext cx="1447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2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1442700" y="5499100"/>
            <a:ext cx="5842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3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8547100" y="6972300"/>
            <a:ext cx="12573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4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9207500" y="7696200"/>
            <a:ext cx="15875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5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9207500" y="8267700"/>
            <a:ext cx="15875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6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2115800" y="5461000"/>
            <a:ext cx="533400" cy="317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89" name="Group 589"/>
          <p:cNvGrpSpPr/>
          <p:nvPr/>
        </p:nvGrpSpPr>
        <p:grpSpPr>
          <a:xfrm>
            <a:off x="50800" y="5448300"/>
            <a:ext cx="2066426" cy="762000"/>
            <a:chOff x="0" y="136025"/>
            <a:chExt cx="2066425" cy="761999"/>
          </a:xfrm>
        </p:grpSpPr>
        <p:sp>
          <p:nvSpPr>
            <p:cNvPr id="587" name="Shape 587"/>
            <p:cNvSpPr/>
            <p:nvPr/>
          </p:nvSpPr>
          <p:spPr>
            <a:xfrm>
              <a:off x="270374" y="898025"/>
              <a:ext cx="1796052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88" name="dropped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0" y="136025"/>
              <a:ext cx="292100" cy="38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92" name="Group 592"/>
          <p:cNvGrpSpPr/>
          <p:nvPr/>
        </p:nvGrpSpPr>
        <p:grpSpPr>
          <a:xfrm>
            <a:off x="1625600" y="6828925"/>
            <a:ext cx="2066426" cy="762001"/>
            <a:chOff x="0" y="136025"/>
            <a:chExt cx="2066425" cy="761999"/>
          </a:xfrm>
        </p:grpSpPr>
        <p:sp>
          <p:nvSpPr>
            <p:cNvPr id="590" name="Shape 590"/>
            <p:cNvSpPr/>
            <p:nvPr/>
          </p:nvSpPr>
          <p:spPr>
            <a:xfrm>
              <a:off x="270374" y="898025"/>
              <a:ext cx="1796052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91" name="dropped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0" y="136025"/>
              <a:ext cx="292100" cy="38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95" name="Group 595"/>
          <p:cNvGrpSpPr/>
          <p:nvPr/>
        </p:nvGrpSpPr>
        <p:grpSpPr>
          <a:xfrm>
            <a:off x="6184900" y="5330325"/>
            <a:ext cx="2066426" cy="762001"/>
            <a:chOff x="0" y="136025"/>
            <a:chExt cx="2066425" cy="761999"/>
          </a:xfrm>
        </p:grpSpPr>
        <p:sp>
          <p:nvSpPr>
            <p:cNvPr id="593" name="Shape 593"/>
            <p:cNvSpPr/>
            <p:nvPr/>
          </p:nvSpPr>
          <p:spPr>
            <a:xfrm>
              <a:off x="270374" y="898025"/>
              <a:ext cx="1796052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94" name="dropped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0" y="136025"/>
              <a:ext cx="292100" cy="38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98" name="Group 598"/>
          <p:cNvGrpSpPr/>
          <p:nvPr/>
        </p:nvGrpSpPr>
        <p:grpSpPr>
          <a:xfrm>
            <a:off x="8953500" y="8137025"/>
            <a:ext cx="2066426" cy="762001"/>
            <a:chOff x="0" y="136025"/>
            <a:chExt cx="2066425" cy="761999"/>
          </a:xfrm>
        </p:grpSpPr>
        <p:sp>
          <p:nvSpPr>
            <p:cNvPr id="596" name="Shape 596"/>
            <p:cNvSpPr/>
            <p:nvPr/>
          </p:nvSpPr>
          <p:spPr>
            <a:xfrm>
              <a:off x="270374" y="898025"/>
              <a:ext cx="1796052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97" name="dropped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0" y="136025"/>
              <a:ext cx="292100" cy="38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99" name="dropped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3048000" y="78105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0" name="dropped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10693400" y="92202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1" name="droppedImage.pd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8547100" y="6197600"/>
            <a:ext cx="20447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04" name="Group 604"/>
          <p:cNvGrpSpPr/>
          <p:nvPr/>
        </p:nvGrpSpPr>
        <p:grpSpPr>
          <a:xfrm>
            <a:off x="8001000" y="6828925"/>
            <a:ext cx="2066426" cy="762001"/>
            <a:chOff x="0" y="136025"/>
            <a:chExt cx="2066425" cy="761999"/>
          </a:xfrm>
        </p:grpSpPr>
        <p:sp>
          <p:nvSpPr>
            <p:cNvPr id="602" name="Shape 602"/>
            <p:cNvSpPr/>
            <p:nvPr/>
          </p:nvSpPr>
          <p:spPr>
            <a:xfrm>
              <a:off x="270374" y="898025"/>
              <a:ext cx="1796052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03" name="dropped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0" y="136025"/>
              <a:ext cx="292100" cy="38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05" name="droppedImage.pdf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6731000" y="1231900"/>
            <a:ext cx="54610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6" name="droppedImage.pdf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774700" y="2882900"/>
            <a:ext cx="40640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7" name="droppedImage.pdf"/>
          <p:cNvPicPr>
            <a:picLocks noChangeAspect="1"/>
          </p:cNvPicPr>
          <p:nvPr/>
        </p:nvPicPr>
        <p:blipFill>
          <a:blip r:embed="rId24">
            <a:extLst/>
          </a:blip>
          <a:stretch>
            <a:fillRect/>
          </a:stretch>
        </p:blipFill>
        <p:spPr>
          <a:xfrm>
            <a:off x="5232400" y="2882900"/>
            <a:ext cx="43053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8" name="droppedImage.pdf"/>
          <p:cNvPicPr>
            <a:picLocks noChangeAspect="1"/>
          </p:cNvPicPr>
          <p:nvPr/>
        </p:nvPicPr>
        <p:blipFill>
          <a:blip r:embed="rId25">
            <a:extLst/>
          </a:blip>
          <a:stretch>
            <a:fillRect/>
          </a:stretch>
        </p:blipFill>
        <p:spPr>
          <a:xfrm>
            <a:off x="9779000" y="2959100"/>
            <a:ext cx="11049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9" name="droppedImage.pdf"/>
          <p:cNvPicPr>
            <a:picLocks noChangeAspect="1"/>
          </p:cNvPicPr>
          <p:nvPr/>
        </p:nvPicPr>
        <p:blipFill>
          <a:blip r:embed="rId26">
            <a:extLst/>
          </a:blip>
          <a:stretch>
            <a:fillRect/>
          </a:stretch>
        </p:blipFill>
        <p:spPr>
          <a:xfrm>
            <a:off x="11290300" y="2959100"/>
            <a:ext cx="1104900" cy="939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Class="entr" nodeType="click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Class="entr" nodeType="click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Class="entr" nodeType="click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4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Class="entr" nodeType="clickEffect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4" grpId="11"/>
      <p:bldP build="whole" bldLvl="1" animBg="1" rev="0" advAuto="0" spid="585" grpId="21"/>
      <p:bldP build="whole" bldLvl="1" animBg="1" rev="0" advAuto="0" spid="555" grpId="27"/>
      <p:bldP build="whole" bldLvl="1" animBg="1" rev="0" advAuto="0" spid="601" grpId="15"/>
      <p:bldP build="whole" bldLvl="1" animBg="1" rev="0" advAuto="0" spid="576" grpId="4"/>
      <p:bldP build="whole" bldLvl="1" animBg="1" rev="0" advAuto="0" spid="584" grpId="19"/>
      <p:bldP build="whole" bldLvl="1" animBg="1" rev="0" advAuto="0" spid="583" grpId="17"/>
      <p:bldP build="whole" bldLvl="1" animBg="1" rev="0" advAuto="0" spid="608" grpId="33"/>
      <p:bldP build="whole" bldLvl="1" animBg="1" rev="0" advAuto="0" spid="582" grpId="16"/>
      <p:bldP build="whole" bldLvl="1" animBg="1" rev="0" advAuto="0" spid="606" grpId="31"/>
      <p:bldP build="whole" bldLvl="1" animBg="1" rev="0" advAuto="0" spid="562" grpId="1"/>
      <p:bldP build="whole" bldLvl="1" animBg="1" rev="0" advAuto="0" spid="549" grpId="25"/>
      <p:bldP build="whole" bldLvl="1" animBg="1" rev="0" advAuto="0" spid="561" grpId="26"/>
      <p:bldP build="whole" bldLvl="1" animBg="1" rev="0" advAuto="0" spid="568" grpId="2"/>
      <p:bldP build="whole" bldLvl="1" animBg="1" rev="0" advAuto="0" spid="598" grpId="22"/>
      <p:bldP build="whole" bldLvl="1" animBg="1" rev="0" advAuto="0" spid="607" grpId="32"/>
      <p:bldP build="whole" bldLvl="1" animBg="1" rev="0" advAuto="0" spid="579" grpId="7"/>
      <p:bldP build="whole" bldLvl="1" animBg="1" rev="0" advAuto="0" spid="580" grpId="12"/>
      <p:bldP build="whole" bldLvl="1" animBg="1" rev="0" advAuto="0" spid="575" grpId="3"/>
      <p:bldP build="whole" bldLvl="1" animBg="1" rev="0" advAuto="0" spid="586" grpId="20"/>
      <p:bldP build="whole" bldLvl="1" animBg="1" rev="0" advAuto="0" spid="589" grpId="5"/>
      <p:bldP build="whole" bldLvl="1" animBg="1" rev="0" advAuto="0" spid="552" grpId="30"/>
      <p:bldP build="whole" bldLvl="1" animBg="1" rev="0" advAuto="0" spid="558" grpId="29"/>
      <p:bldP build="whole" bldLvl="1" animBg="1" rev="0" advAuto="0" spid="577" grpId="6"/>
      <p:bldP build="whole" bldLvl="1" animBg="1" rev="0" advAuto="0" spid="604" grpId="18"/>
      <p:bldP build="whole" bldLvl="1" animBg="1" rev="0" advAuto="0" spid="605" grpId="24"/>
      <p:bldP build="whole" bldLvl="1" animBg="1" rev="0" advAuto="0" spid="546" grpId="28"/>
      <p:bldP build="whole" bldLvl="1" animBg="1" rev="0" advAuto="0" spid="599" grpId="10"/>
      <p:bldP build="whole" bldLvl="1" animBg="1" rev="0" advAuto="0" spid="592" grpId="9"/>
      <p:bldP build="whole" bldLvl="1" animBg="1" rev="0" advAuto="0" spid="578" grpId="8"/>
      <p:bldP build="whole" bldLvl="1" animBg="1" rev="0" advAuto="0" spid="581" grpId="13"/>
      <p:bldP build="whole" bldLvl="1" animBg="1" rev="0" advAuto="0" spid="595" grpId="14"/>
      <p:bldP build="whole" bldLvl="1" animBg="1" rev="0" advAuto="0" spid="600" grpId="23"/>
      <p:bldP build="whole" bldLvl="1" animBg="1" rev="0" advAuto="0" spid="609" grpId="3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612" name="Shape 612"/>
          <p:cNvSpPr/>
          <p:nvPr/>
        </p:nvSpPr>
        <p:spPr>
          <a:xfrm>
            <a:off x="4412295" y="4559300"/>
            <a:ext cx="4171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1.5 # 26 et 27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/>
          <p:nvPr>
            <p:ph type="body" idx="13"/>
          </p:nvPr>
        </p:nvSpPr>
        <p:spPr>
          <a:xfrm>
            <a:off x="101600" y="21336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615" name="Shape 615"/>
          <p:cNvSpPr/>
          <p:nvPr/>
        </p:nvSpPr>
        <p:spPr>
          <a:xfrm>
            <a:off x="197122" y="241300"/>
            <a:ext cx="126274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la factorisation et la division polynomiale règlent plusieurs cas.</a:t>
            </a:r>
          </a:p>
        </p:txBody>
      </p:sp>
      <p:sp>
        <p:nvSpPr>
          <p:cNvPr id="616" name="Shape 616"/>
          <p:cNvSpPr/>
          <p:nvPr/>
        </p:nvSpPr>
        <p:spPr>
          <a:xfrm>
            <a:off x="2686298" y="1320800"/>
            <a:ext cx="762372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Regardons comment régler le cas suivant</a:t>
            </a:r>
          </a:p>
        </p:txBody>
      </p:sp>
      <p:pic>
        <p:nvPicPr>
          <p:cNvPr id="61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9600" y="2527300"/>
            <a:ext cx="2044700" cy="1066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15000" y="2501900"/>
            <a:ext cx="2908300" cy="1066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94800" y="2501900"/>
            <a:ext cx="2400300" cy="1066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90800" y="4102100"/>
            <a:ext cx="3556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515100" y="4102100"/>
            <a:ext cx="32385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2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489200" y="5842000"/>
            <a:ext cx="34671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3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502400" y="5842000"/>
            <a:ext cx="32385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4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083800" y="5905500"/>
            <a:ext cx="19431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5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083800" y="7315200"/>
            <a:ext cx="13335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626" name="Shape 626"/>
          <p:cNvSpPr/>
          <p:nvPr/>
        </p:nvSpPr>
        <p:spPr>
          <a:xfrm>
            <a:off x="1997012" y="8458200"/>
            <a:ext cx="902769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met sur le même dénominateur, et on brasse.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7" grpId="3"/>
      <p:bldP build="whole" bldLvl="1" animBg="1" rev="0" advAuto="0" spid="621" grpId="7"/>
      <p:bldP build="whole" bldLvl="1" animBg="1" rev="0" advAuto="0" spid="620" grpId="6"/>
      <p:bldP build="whole" bldLvl="1" animBg="1" rev="0" advAuto="0" spid="614" grpId="2"/>
      <p:bldP build="whole" bldLvl="1" animBg="1" rev="0" advAuto="0" spid="619" grpId="5"/>
      <p:bldP build="whole" bldLvl="1" animBg="1" rev="0" advAuto="0" spid="625" grpId="11"/>
      <p:bldP build="whole" bldLvl="1" animBg="1" rev="0" advAuto="0" spid="622" grpId="8"/>
      <p:bldP build="whole" bldLvl="1" animBg="1" rev="0" advAuto="0" spid="623" grpId="9"/>
      <p:bldP build="whole" bldLvl="1" animBg="1" rev="0" advAuto="0" spid="626" grpId="12"/>
      <p:bldP build="whole" bldLvl="1" animBg="1" rev="0" advAuto="0" spid="624" grpId="10"/>
      <p:bldP build="whole" bldLvl="1" animBg="1" rev="0" advAuto="0" spid="616" grpId="1"/>
      <p:bldP build="whole" bldLvl="1" animBg="1" rev="0" advAuto="0" spid="618" grpId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Shape 62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629" name="Shape 629"/>
          <p:cNvSpPr/>
          <p:nvPr/>
        </p:nvSpPr>
        <p:spPr>
          <a:xfrm>
            <a:off x="4921845" y="4559300"/>
            <a:ext cx="3152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1.5 # 28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634" name="Group 634"/>
          <p:cNvGrpSpPr/>
          <p:nvPr/>
        </p:nvGrpSpPr>
        <p:grpSpPr>
          <a:xfrm>
            <a:off x="9296400" y="1587500"/>
            <a:ext cx="2540000" cy="1778000"/>
            <a:chOff x="0" y="0"/>
            <a:chExt cx="2540000" cy="1777999"/>
          </a:xfrm>
        </p:grpSpPr>
        <p:sp>
          <p:nvSpPr>
            <p:cNvPr id="632" name="Shape 632"/>
            <p:cNvSpPr/>
            <p:nvPr/>
          </p:nvSpPr>
          <p:spPr>
            <a:xfrm>
              <a:off x="0" y="0"/>
              <a:ext cx="1405467" cy="28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1" fill="norm" stroke="1" extrusionOk="0">
                  <a:moveTo>
                    <a:pt x="0" y="0"/>
                  </a:moveTo>
                  <a:cubicBezTo>
                    <a:pt x="0" y="0"/>
                    <a:pt x="7663" y="20265"/>
                    <a:pt x="9889" y="20891"/>
                  </a:cubicBezTo>
                  <a:cubicBezTo>
                    <a:pt x="12409" y="21600"/>
                    <a:pt x="21600" y="3687"/>
                    <a:pt x="21600" y="3687"/>
                  </a:cubicBezTo>
                </a:path>
              </a:pathLst>
            </a:custGeom>
            <a:noFill/>
            <a:ln w="25400" cap="flat">
              <a:solidFill>
                <a:srgbClr val="77BB41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633" name="Shape 633"/>
            <p:cNvSpPr/>
            <p:nvPr/>
          </p:nvSpPr>
          <p:spPr>
            <a:xfrm>
              <a:off x="1943100" y="1231900"/>
              <a:ext cx="596900" cy="546100"/>
            </a:xfrm>
            <a:prstGeom prst="roundRect">
              <a:avLst>
                <a:gd name="adj" fmla="val 34884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37" name="Group 637"/>
          <p:cNvGrpSpPr/>
          <p:nvPr/>
        </p:nvGrpSpPr>
        <p:grpSpPr>
          <a:xfrm>
            <a:off x="7992533" y="1612900"/>
            <a:ext cx="3158067" cy="1752600"/>
            <a:chOff x="0" y="0"/>
            <a:chExt cx="3158066" cy="1752600"/>
          </a:xfrm>
        </p:grpSpPr>
        <p:sp>
          <p:nvSpPr>
            <p:cNvPr id="635" name="Shape 635"/>
            <p:cNvSpPr/>
            <p:nvPr/>
          </p:nvSpPr>
          <p:spPr>
            <a:xfrm>
              <a:off x="0" y="0"/>
              <a:ext cx="2865967" cy="503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0"/>
                    <a:pt x="7402" y="21600"/>
                    <a:pt x="11358" y="21600"/>
                  </a:cubicBezTo>
                  <a:cubicBezTo>
                    <a:pt x="15801" y="21600"/>
                    <a:pt x="21600" y="5445"/>
                    <a:pt x="21600" y="5445"/>
                  </a:cubicBezTo>
                </a:path>
              </a:pathLst>
            </a:custGeom>
            <a:noFill/>
            <a:ln w="25400" cap="flat">
              <a:solidFill>
                <a:srgbClr val="0061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636" name="Shape 636"/>
            <p:cNvSpPr/>
            <p:nvPr/>
          </p:nvSpPr>
          <p:spPr>
            <a:xfrm>
              <a:off x="2002366" y="1206500"/>
              <a:ext cx="1155701" cy="546100"/>
            </a:xfrm>
            <a:prstGeom prst="roundRect">
              <a:avLst>
                <a:gd name="adj" fmla="val 34884"/>
              </a:avLst>
            </a:prstGeom>
            <a:solidFill>
              <a:srgbClr val="3A88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40" name="Group 640"/>
          <p:cNvGrpSpPr/>
          <p:nvPr/>
        </p:nvGrpSpPr>
        <p:grpSpPr>
          <a:xfrm>
            <a:off x="8343900" y="1587500"/>
            <a:ext cx="1748367" cy="1778000"/>
            <a:chOff x="0" y="0"/>
            <a:chExt cx="1748366" cy="1777999"/>
          </a:xfrm>
        </p:grpSpPr>
        <p:sp>
          <p:nvSpPr>
            <p:cNvPr id="638" name="Shape 638"/>
            <p:cNvSpPr/>
            <p:nvPr/>
          </p:nvSpPr>
          <p:spPr>
            <a:xfrm>
              <a:off x="0" y="1231900"/>
              <a:ext cx="1257300" cy="546100"/>
            </a:xfrm>
            <a:prstGeom prst="roundRect">
              <a:avLst>
                <a:gd name="adj" fmla="val 34884"/>
              </a:avLst>
            </a:prstGeom>
            <a:solidFill>
              <a:srgbClr val="BE38F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39" name="Shape 639"/>
            <p:cNvSpPr/>
            <p:nvPr/>
          </p:nvSpPr>
          <p:spPr>
            <a:xfrm>
              <a:off x="762000" y="0"/>
              <a:ext cx="986367" cy="343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5" fill="norm" stroke="1" extrusionOk="0">
                  <a:moveTo>
                    <a:pt x="0" y="0"/>
                  </a:moveTo>
                  <a:cubicBezTo>
                    <a:pt x="0" y="0"/>
                    <a:pt x="6933" y="20473"/>
                    <a:pt x="10105" y="21002"/>
                  </a:cubicBezTo>
                  <a:cubicBezTo>
                    <a:pt x="13695" y="21600"/>
                    <a:pt x="21600" y="1556"/>
                    <a:pt x="21600" y="1556"/>
                  </a:cubicBezTo>
                </a:path>
              </a:pathLst>
            </a:custGeom>
            <a:noFill/>
            <a:ln w="25400" cap="flat">
              <a:solidFill>
                <a:srgbClr val="9929BD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643" name="Group 643"/>
          <p:cNvGrpSpPr/>
          <p:nvPr/>
        </p:nvGrpSpPr>
        <p:grpSpPr>
          <a:xfrm>
            <a:off x="7759700" y="1625600"/>
            <a:ext cx="1960034" cy="1689100"/>
            <a:chOff x="0" y="0"/>
            <a:chExt cx="1960033" cy="1689099"/>
          </a:xfrm>
        </p:grpSpPr>
        <p:sp>
          <p:nvSpPr>
            <p:cNvPr id="641" name="Shape 641"/>
            <p:cNvSpPr/>
            <p:nvPr/>
          </p:nvSpPr>
          <p:spPr>
            <a:xfrm>
              <a:off x="0" y="1143000"/>
              <a:ext cx="406400" cy="546100"/>
            </a:xfrm>
            <a:prstGeom prst="roundRect">
              <a:avLst>
                <a:gd name="adj" fmla="val 46875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42" name="Shape 642"/>
            <p:cNvSpPr/>
            <p:nvPr/>
          </p:nvSpPr>
          <p:spPr>
            <a:xfrm>
              <a:off x="554566" y="0"/>
              <a:ext cx="1405468" cy="28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1" fill="norm" stroke="1" extrusionOk="0">
                  <a:moveTo>
                    <a:pt x="0" y="0"/>
                  </a:moveTo>
                  <a:cubicBezTo>
                    <a:pt x="0" y="0"/>
                    <a:pt x="7663" y="20265"/>
                    <a:pt x="9889" y="20891"/>
                  </a:cubicBezTo>
                  <a:cubicBezTo>
                    <a:pt x="12409" y="21600"/>
                    <a:pt x="21600" y="3687"/>
                    <a:pt x="21600" y="3687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646" name="Group 646"/>
          <p:cNvGrpSpPr/>
          <p:nvPr/>
        </p:nvGrpSpPr>
        <p:grpSpPr>
          <a:xfrm>
            <a:off x="7759700" y="3898900"/>
            <a:ext cx="2133600" cy="1092200"/>
            <a:chOff x="0" y="0"/>
            <a:chExt cx="2133600" cy="1092200"/>
          </a:xfrm>
        </p:grpSpPr>
        <p:sp>
          <p:nvSpPr>
            <p:cNvPr id="644" name="Shape 644"/>
            <p:cNvSpPr/>
            <p:nvPr/>
          </p:nvSpPr>
          <p:spPr>
            <a:xfrm>
              <a:off x="863600" y="546100"/>
              <a:ext cx="1270000" cy="546100"/>
            </a:xfrm>
            <a:prstGeom prst="roundRect">
              <a:avLst>
                <a:gd name="adj" fmla="val 34884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45" name="Shape 645"/>
            <p:cNvSpPr/>
            <p:nvPr/>
          </p:nvSpPr>
          <p:spPr>
            <a:xfrm>
              <a:off x="0" y="0"/>
              <a:ext cx="1257300" cy="546100"/>
            </a:xfrm>
            <a:prstGeom prst="roundRect">
              <a:avLst>
                <a:gd name="adj" fmla="val 34884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49" name="Group 649"/>
          <p:cNvGrpSpPr/>
          <p:nvPr/>
        </p:nvGrpSpPr>
        <p:grpSpPr>
          <a:xfrm>
            <a:off x="9347200" y="393700"/>
            <a:ext cx="1803400" cy="1168400"/>
            <a:chOff x="0" y="0"/>
            <a:chExt cx="1803400" cy="1168400"/>
          </a:xfrm>
        </p:grpSpPr>
        <p:sp>
          <p:nvSpPr>
            <p:cNvPr id="647" name="Shape 647"/>
            <p:cNvSpPr/>
            <p:nvPr/>
          </p:nvSpPr>
          <p:spPr>
            <a:xfrm>
              <a:off x="203200" y="622300"/>
              <a:ext cx="1600200" cy="546100"/>
            </a:xfrm>
            <a:prstGeom prst="roundRect">
              <a:avLst>
                <a:gd name="adj" fmla="val 34884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48" name="Shape 648"/>
            <p:cNvSpPr/>
            <p:nvPr/>
          </p:nvSpPr>
          <p:spPr>
            <a:xfrm>
              <a:off x="0" y="0"/>
              <a:ext cx="1600200" cy="546100"/>
            </a:xfrm>
            <a:prstGeom prst="roundRect">
              <a:avLst>
                <a:gd name="adj" fmla="val 34884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650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67100" y="444500"/>
            <a:ext cx="23114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1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24600" y="419100"/>
            <a:ext cx="4914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2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24600" y="2209800"/>
            <a:ext cx="5600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324600" y="3898900"/>
            <a:ext cx="45339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4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324600" y="6057900"/>
            <a:ext cx="2959100" cy="660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5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324600" y="7556500"/>
            <a:ext cx="1841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585200" y="7645400"/>
            <a:ext cx="6858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657" name="Shape 657"/>
          <p:cNvSpPr/>
          <p:nvPr/>
        </p:nvSpPr>
        <p:spPr>
          <a:xfrm>
            <a:off x="458527" y="1625600"/>
            <a:ext cx="537366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4013"/>
                </a:solidFill>
              </a:defRPr>
            </a:lvl1pPr>
          </a:lstStyle>
          <a:p>
            <a:pPr/>
            <a:r>
              <a:t>on multiplie par le conjugué,</a:t>
            </a:r>
          </a:p>
        </p:txBody>
      </p:sp>
      <p:sp>
        <p:nvSpPr>
          <p:cNvPr id="658" name="Shape 658"/>
          <p:cNvSpPr/>
          <p:nvPr/>
        </p:nvSpPr>
        <p:spPr>
          <a:xfrm>
            <a:off x="1810171" y="2603500"/>
            <a:ext cx="265502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4013"/>
                </a:solidFill>
              </a:defRPr>
            </a:lvl1pPr>
          </a:lstStyle>
          <a:p>
            <a:pPr/>
            <a:r>
              <a:t>on développe,</a:t>
            </a:r>
          </a:p>
        </p:txBody>
      </p:sp>
      <p:sp>
        <p:nvSpPr>
          <p:cNvPr id="659" name="Shape 659"/>
          <p:cNvSpPr/>
          <p:nvPr/>
        </p:nvSpPr>
        <p:spPr>
          <a:xfrm>
            <a:off x="595" y="5683250"/>
            <a:ext cx="62865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>
                <a:solidFill>
                  <a:srgbClr val="FF4013"/>
                </a:solidFill>
              </a:defRPr>
            </a:pPr>
            <a:r>
              <a:t>on simplifie, car </a:t>
            </a:r>
            <a:r>
              <a:rPr i="1"/>
              <a:t>x</a:t>
            </a:r>
            <a:r>
              <a:t> n’est </a:t>
            </a:r>
          </a:p>
          <a:p>
            <a:pPr>
              <a:defRPr>
                <a:solidFill>
                  <a:srgbClr val="FF4013"/>
                </a:solidFill>
              </a:defRPr>
            </a:pPr>
            <a:r>
              <a:t>pas égale à 4,</a:t>
            </a:r>
          </a:p>
        </p:txBody>
      </p:sp>
      <p:sp>
        <p:nvSpPr>
          <p:cNvPr id="660" name="Shape 660"/>
          <p:cNvSpPr/>
          <p:nvPr/>
        </p:nvSpPr>
        <p:spPr>
          <a:xfrm>
            <a:off x="1938225" y="7480300"/>
            <a:ext cx="241615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4013"/>
                </a:solidFill>
              </a:defRPr>
            </a:lvl1pPr>
          </a:lstStyle>
          <a:p>
            <a:pPr/>
            <a:r>
              <a:t>et on évalue.</a:t>
            </a:r>
          </a:p>
        </p:txBody>
      </p:sp>
      <p:grpSp>
        <p:nvGrpSpPr>
          <p:cNvPr id="663" name="Group 663"/>
          <p:cNvGrpSpPr/>
          <p:nvPr/>
        </p:nvGrpSpPr>
        <p:grpSpPr>
          <a:xfrm>
            <a:off x="8813800" y="2781300"/>
            <a:ext cx="2073910" cy="613834"/>
            <a:chOff x="0" y="0"/>
            <a:chExt cx="2073909" cy="613833"/>
          </a:xfrm>
        </p:grpSpPr>
        <p:sp>
          <p:nvSpPr>
            <p:cNvPr id="661" name="Shape 661"/>
            <p:cNvSpPr/>
            <p:nvPr/>
          </p:nvSpPr>
          <p:spPr>
            <a:xfrm>
              <a:off x="0" y="0"/>
              <a:ext cx="626110" cy="613834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Shape 662"/>
            <p:cNvSpPr/>
            <p:nvPr/>
          </p:nvSpPr>
          <p:spPr>
            <a:xfrm>
              <a:off x="1447800" y="0"/>
              <a:ext cx="626110" cy="613834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4" grpId="14"/>
      <p:bldP build="whole" bldLvl="1" animBg="1" rev="0" advAuto="0" spid="651" grpId="2"/>
      <p:bldP build="whole" bldLvl="1" animBg="1" rev="0" advAuto="0" spid="637" grpId="8"/>
      <p:bldP build="whole" bldLvl="1" animBg="1" rev="0" advAuto="0" spid="649" grpId="3"/>
      <p:bldP build="whole" bldLvl="1" animBg="1" rev="0" advAuto="0" spid="646" grpId="13"/>
      <p:bldP build="whole" bldLvl="1" animBg="1" rev="0" advAuto="0" spid="663" grpId="10"/>
      <p:bldP build="whole" bldLvl="1" animBg="1" rev="0" advAuto="0" spid="653" grpId="11"/>
      <p:bldP build="whole" bldLvl="1" animBg="1" rev="0" advAuto="0" spid="655" grpId="16"/>
      <p:bldP build="whole" bldLvl="1" animBg="1" rev="0" advAuto="0" spid="656" grpId="17"/>
      <p:bldP build="whole" bldLvl="1" animBg="1" rev="0" advAuto="0" spid="634" grpId="9"/>
      <p:bldP build="whole" bldLvl="1" animBg="1" rev="0" advAuto="0" spid="652" grpId="5"/>
      <p:bldP build="whole" bldLvl="1" animBg="1" rev="0" advAuto="0" spid="643" grpId="6"/>
      <p:bldP build="whole" bldLvl="1" animBg="1" rev="0" advAuto="0" spid="660" grpId="15"/>
      <p:bldP build="whole" bldLvl="1" animBg="1" rev="0" advAuto="0" spid="657" grpId="1"/>
      <p:bldP build="whole" bldLvl="1" animBg="1" rev="0" advAuto="0" spid="659" grpId="12"/>
      <p:bldP build="whole" bldLvl="1" animBg="1" rev="0" advAuto="0" spid="658" grpId="4"/>
      <p:bldP build="whole" bldLvl="1" animBg="1" rev="0" advAuto="0" spid="640" grpId="7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668" name="Group 668"/>
          <p:cNvGrpSpPr/>
          <p:nvPr/>
        </p:nvGrpSpPr>
        <p:grpSpPr>
          <a:xfrm>
            <a:off x="4165600" y="3047722"/>
            <a:ext cx="1435100" cy="2464078"/>
            <a:chOff x="0" y="0"/>
            <a:chExt cx="1435100" cy="2464077"/>
          </a:xfrm>
        </p:grpSpPr>
        <p:sp>
          <p:nvSpPr>
            <p:cNvPr id="666" name="Shape 666"/>
            <p:cNvSpPr/>
            <p:nvPr/>
          </p:nvSpPr>
          <p:spPr>
            <a:xfrm>
              <a:off x="152400" y="-1"/>
              <a:ext cx="1049867" cy="457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0" y="21046"/>
                  </a:moveTo>
                  <a:cubicBezTo>
                    <a:pt x="0" y="21046"/>
                    <a:pt x="7149" y="530"/>
                    <a:pt x="9406" y="13"/>
                  </a:cubicBezTo>
                  <a:cubicBezTo>
                    <a:pt x="11883" y="-554"/>
                    <a:pt x="21600" y="17930"/>
                    <a:pt x="21600" y="17930"/>
                  </a:cubicBezTo>
                </a:path>
              </a:pathLst>
            </a:custGeom>
            <a:noFill/>
            <a:ln w="25400" cap="flat">
              <a:solidFill>
                <a:srgbClr val="FFB43F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667" name="Shape 667"/>
            <p:cNvSpPr/>
            <p:nvPr/>
          </p:nvSpPr>
          <p:spPr>
            <a:xfrm>
              <a:off x="0" y="2019577"/>
              <a:ext cx="1435100" cy="444501"/>
            </a:xfrm>
            <a:prstGeom prst="roundRect">
              <a:avLst>
                <a:gd name="adj" fmla="val 42857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71" name="Group 671"/>
          <p:cNvGrpSpPr/>
          <p:nvPr/>
        </p:nvGrpSpPr>
        <p:grpSpPr>
          <a:xfrm>
            <a:off x="1892300" y="5308600"/>
            <a:ext cx="10846892" cy="2667000"/>
            <a:chOff x="0" y="0"/>
            <a:chExt cx="10846891" cy="2667000"/>
          </a:xfrm>
        </p:grpSpPr>
        <p:sp>
          <p:nvSpPr>
            <p:cNvPr id="669" name="Shape 669"/>
            <p:cNvSpPr/>
            <p:nvPr/>
          </p:nvSpPr>
          <p:spPr>
            <a:xfrm>
              <a:off x="0" y="2108200"/>
              <a:ext cx="698500" cy="558800"/>
            </a:xfrm>
            <a:prstGeom prst="roundRect">
              <a:avLst>
                <a:gd name="adj" fmla="val 34091"/>
              </a:avLst>
            </a:prstGeom>
            <a:solidFill>
              <a:srgbClr val="669C3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0" name="Shape 670"/>
            <p:cNvSpPr/>
            <p:nvPr/>
          </p:nvSpPr>
          <p:spPr>
            <a:xfrm>
              <a:off x="7627069" y="0"/>
              <a:ext cx="321982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669C35"/>
                  </a:solidFill>
                </a:defRPr>
              </a:lvl1pPr>
            </a:lstStyle>
            <a:p>
              <a:pPr/>
              <a:r>
                <a:t>mise en évidence</a:t>
              </a:r>
            </a:p>
          </p:txBody>
        </p:sp>
      </p:grpSp>
      <p:grpSp>
        <p:nvGrpSpPr>
          <p:cNvPr id="675" name="Group 675"/>
          <p:cNvGrpSpPr/>
          <p:nvPr/>
        </p:nvGrpSpPr>
        <p:grpSpPr>
          <a:xfrm>
            <a:off x="5003800" y="3644900"/>
            <a:ext cx="7188039" cy="1104900"/>
            <a:chOff x="0" y="0"/>
            <a:chExt cx="7188038" cy="1104900"/>
          </a:xfrm>
        </p:grpSpPr>
        <p:sp>
          <p:nvSpPr>
            <p:cNvPr id="672" name="Shape 672"/>
            <p:cNvSpPr/>
            <p:nvPr/>
          </p:nvSpPr>
          <p:spPr>
            <a:xfrm>
              <a:off x="139700" y="635000"/>
              <a:ext cx="1562100" cy="469900"/>
            </a:xfrm>
            <a:prstGeom prst="roundRect">
              <a:avLst>
                <a:gd name="adj" fmla="val 40541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3" name="Shape 673"/>
            <p:cNvSpPr/>
            <p:nvPr/>
          </p:nvSpPr>
          <p:spPr>
            <a:xfrm>
              <a:off x="0" y="0"/>
              <a:ext cx="1562100" cy="469900"/>
            </a:xfrm>
            <a:prstGeom prst="roundRect">
              <a:avLst>
                <a:gd name="adj" fmla="val 40541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4" name="Shape 674"/>
            <p:cNvSpPr/>
            <p:nvPr/>
          </p:nvSpPr>
          <p:spPr>
            <a:xfrm>
              <a:off x="5401878" y="254000"/>
              <a:ext cx="178616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96FF"/>
                  </a:solidFill>
                </a:defRPr>
              </a:lvl1pPr>
            </a:lstStyle>
            <a:p>
              <a:pPr/>
              <a:r>
                <a:t>conjugué</a:t>
              </a:r>
            </a:p>
          </p:txBody>
        </p:sp>
      </p:grpSp>
      <p:grpSp>
        <p:nvGrpSpPr>
          <p:cNvPr id="678" name="Group 678"/>
          <p:cNvGrpSpPr/>
          <p:nvPr/>
        </p:nvGrpSpPr>
        <p:grpSpPr>
          <a:xfrm>
            <a:off x="2273300" y="1936750"/>
            <a:ext cx="10213889" cy="1149350"/>
            <a:chOff x="0" y="0"/>
            <a:chExt cx="10213888" cy="1149350"/>
          </a:xfrm>
        </p:grpSpPr>
        <p:sp>
          <p:nvSpPr>
            <p:cNvPr id="676" name="Shape 676"/>
            <p:cNvSpPr/>
            <p:nvPr/>
          </p:nvSpPr>
          <p:spPr>
            <a:xfrm>
              <a:off x="0" y="577850"/>
              <a:ext cx="1892300" cy="571500"/>
            </a:xfrm>
            <a:prstGeom prst="roundRect">
              <a:avLst>
                <a:gd name="adj" fmla="val 33333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7" name="Shape 677"/>
            <p:cNvSpPr/>
            <p:nvPr/>
          </p:nvSpPr>
          <p:spPr>
            <a:xfrm>
              <a:off x="8065628" y="0"/>
              <a:ext cx="2148261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>
                  <a:solidFill>
                    <a:srgbClr val="FF2600"/>
                  </a:solidFill>
                </a:defRPr>
              </a:pPr>
              <a:r>
                <a:t>différence </a:t>
              </a:r>
            </a:p>
            <a:p>
              <a:pPr>
                <a:defRPr>
                  <a:solidFill>
                    <a:srgbClr val="FF2600"/>
                  </a:solidFill>
                </a:defRPr>
              </a:pPr>
              <a:r>
                <a:t>de carré</a:t>
              </a:r>
            </a:p>
          </p:txBody>
        </p:sp>
      </p:grpSp>
      <p:pic>
        <p:nvPicPr>
          <p:cNvPr id="67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08300" y="254000"/>
            <a:ext cx="27686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81700" y="254000"/>
            <a:ext cx="2959100" cy="1193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92100" y="1943100"/>
            <a:ext cx="44577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67300" y="1892300"/>
            <a:ext cx="47879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54000" y="3644900"/>
            <a:ext cx="65659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54000" y="5067300"/>
            <a:ext cx="65659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54000" y="6819900"/>
            <a:ext cx="75057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924800" y="6819900"/>
            <a:ext cx="49403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7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191500" y="8343900"/>
            <a:ext cx="21463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8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807700" y="8432800"/>
            <a:ext cx="1790700" cy="9398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91" name="Group 691"/>
          <p:cNvGrpSpPr/>
          <p:nvPr/>
        </p:nvGrpSpPr>
        <p:grpSpPr>
          <a:xfrm>
            <a:off x="7556500" y="575733"/>
            <a:ext cx="1961826" cy="1011767"/>
            <a:chOff x="0" y="0"/>
            <a:chExt cx="1961825" cy="1011766"/>
          </a:xfrm>
        </p:grpSpPr>
        <p:sp>
          <p:nvSpPr>
            <p:cNvPr id="689" name="Shape 689"/>
            <p:cNvSpPr/>
            <p:nvPr/>
          </p:nvSpPr>
          <p:spPr>
            <a:xfrm>
              <a:off x="0" y="579966"/>
              <a:ext cx="1270000" cy="431801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90" name="Shape 690"/>
            <p:cNvSpPr/>
            <p:nvPr/>
          </p:nvSpPr>
          <p:spPr>
            <a:xfrm>
              <a:off x="1282700" y="0"/>
              <a:ext cx="679126" cy="795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1600" fill="norm" stroke="1" extrusionOk="0">
                  <a:moveTo>
                    <a:pt x="0" y="21600"/>
                  </a:moveTo>
                  <a:cubicBezTo>
                    <a:pt x="0" y="21600"/>
                    <a:pt x="20045" y="14311"/>
                    <a:pt x="20571" y="11489"/>
                  </a:cubicBezTo>
                  <a:cubicBezTo>
                    <a:pt x="21600" y="5974"/>
                    <a:pt x="7714" y="0"/>
                    <a:pt x="7714" y="0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694" name="Group 694"/>
          <p:cNvGrpSpPr/>
          <p:nvPr/>
        </p:nvGrpSpPr>
        <p:grpSpPr>
          <a:xfrm>
            <a:off x="3251200" y="6832600"/>
            <a:ext cx="2391410" cy="1261534"/>
            <a:chOff x="0" y="0"/>
            <a:chExt cx="2391409" cy="1261533"/>
          </a:xfrm>
        </p:grpSpPr>
        <p:sp>
          <p:nvSpPr>
            <p:cNvPr id="692" name="Shape 692"/>
            <p:cNvSpPr/>
            <p:nvPr/>
          </p:nvSpPr>
          <p:spPr>
            <a:xfrm>
              <a:off x="0" y="647700"/>
              <a:ext cx="626110" cy="613834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Shape 693"/>
            <p:cNvSpPr/>
            <p:nvPr/>
          </p:nvSpPr>
          <p:spPr>
            <a:xfrm>
              <a:off x="1765300" y="0"/>
              <a:ext cx="626110" cy="613834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2" grpId="6"/>
      <p:bldP build="whole" bldLvl="1" animBg="1" rev="0" advAuto="0" spid="683" grpId="7"/>
      <p:bldP build="whole" bldLvl="1" animBg="1" rev="0" advAuto="0" spid="694" grpId="13"/>
      <p:bldP build="whole" bldLvl="1" animBg="1" rev="0" advAuto="0" spid="687" grpId="15"/>
      <p:bldP build="whole" bldLvl="1" animBg="1" rev="0" advAuto="0" spid="679" grpId="1"/>
      <p:bldP build="whole" bldLvl="1" animBg="1" rev="0" advAuto="0" spid="668" grpId="10"/>
      <p:bldP build="whole" bldLvl="1" animBg="1" rev="0" advAuto="0" spid="671" grpId="12"/>
      <p:bldP build="whole" bldLvl="1" animBg="1" rev="0" advAuto="0" spid="681" grpId="4"/>
      <p:bldP build="whole" bldLvl="1" animBg="1" rev="0" advAuto="0" spid="686" grpId="14"/>
      <p:bldP build="whole" bldLvl="1" animBg="1" rev="0" advAuto="0" spid="688" grpId="16"/>
      <p:bldP build="whole" bldLvl="1" animBg="1" rev="0" advAuto="0" spid="684" grpId="9"/>
      <p:bldP build="whole" bldLvl="1" animBg="1" rev="0" advAuto="0" spid="675" grpId="8"/>
      <p:bldP build="whole" bldLvl="1" animBg="1" rev="0" advAuto="0" spid="680" grpId="2"/>
      <p:bldP build="whole" bldLvl="1" animBg="1" rev="0" advAuto="0" spid="685" grpId="11"/>
      <p:bldP build="whole" bldLvl="1" animBg="1" rev="0" advAuto="0" spid="678" grpId="5"/>
      <p:bldP build="whole" bldLvl="1" animBg="1" rev="0" advAuto="0" spid="691" grpId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697" name="Shape 697"/>
          <p:cNvSpPr/>
          <p:nvPr/>
        </p:nvSpPr>
        <p:spPr>
          <a:xfrm>
            <a:off x="4412295" y="4559300"/>
            <a:ext cx="4171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1.5 # 29 et 30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/>
          <p:nvPr/>
        </p:nvSpPr>
        <p:spPr>
          <a:xfrm>
            <a:off x="660263" y="647700"/>
            <a:ext cx="1167579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lever les indéterminations      on a les techniques suivantes</a:t>
            </a:r>
          </a:p>
        </p:txBody>
      </p:sp>
      <p:sp>
        <p:nvSpPr>
          <p:cNvPr id="700" name="Shape 700"/>
          <p:cNvSpPr/>
          <p:nvPr/>
        </p:nvSpPr>
        <p:spPr>
          <a:xfrm>
            <a:off x="2857500" y="2286000"/>
            <a:ext cx="7277100" cy="374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</a:pPr>
            <a:r>
              <a:t>   Factorisation.</a:t>
            </a:r>
          </a:p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</a:pPr>
            <a:r>
              <a:t>   Division polynomiale.</a:t>
            </a:r>
          </a:p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</a:pPr>
            <a:r>
              <a:t>   Mettre sur le même dénominateur.</a:t>
            </a:r>
          </a:p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</a:pPr>
            <a:r>
              <a:t>   Multiplier par le conjugué.</a:t>
            </a:r>
          </a:p>
        </p:txBody>
      </p:sp>
      <p:sp>
        <p:nvSpPr>
          <p:cNvPr id="701" name="Shape 701"/>
          <p:cNvSpPr/>
          <p:nvPr/>
        </p:nvSpPr>
        <p:spPr>
          <a:xfrm>
            <a:off x="2108" y="76263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Le tout dans l’optique de simplifier les facteurs qui donnent zéro au dénominateur et au numérateur.</a:t>
            </a:r>
          </a:p>
        </p:txBody>
      </p:sp>
      <p:pic>
        <p:nvPicPr>
          <p:cNvPr id="70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16700" y="546100"/>
            <a:ext cx="241300" cy="952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1" grpId="2"/>
      <p:bldP build="p" bldLvl="5" animBg="1" rev="0" advAuto="0" spid="70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705" name="Shape 705"/>
          <p:cNvSpPr/>
          <p:nvPr/>
        </p:nvSpPr>
        <p:spPr>
          <a:xfrm>
            <a:off x="3568700" y="2184400"/>
            <a:ext cx="41529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4D7FD2"/>
              </a:buClr>
              <a:buSzPct val="125000"/>
              <a:buFont typeface="Lucida Grande"/>
              <a:buChar char="✓"/>
            </a:pPr>
            <a:r>
              <a:t>L’indétermination </a:t>
            </a:r>
          </a:p>
        </p:txBody>
      </p:sp>
      <p:pic>
        <p:nvPicPr>
          <p:cNvPr id="70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62900" y="2082800"/>
            <a:ext cx="2413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707" name="Shape 707"/>
          <p:cNvSpPr/>
          <p:nvPr/>
        </p:nvSpPr>
        <p:spPr>
          <a:xfrm>
            <a:off x="3585021" y="3467100"/>
            <a:ext cx="10764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= ???</a:t>
            </a:r>
          </a:p>
        </p:txBody>
      </p:sp>
      <p:grpSp>
        <p:nvGrpSpPr>
          <p:cNvPr id="711" name="Group 711"/>
          <p:cNvGrpSpPr/>
          <p:nvPr/>
        </p:nvGrpSpPr>
        <p:grpSpPr>
          <a:xfrm>
            <a:off x="927082" y="3149600"/>
            <a:ext cx="2349878" cy="1244601"/>
            <a:chOff x="0" y="480709"/>
            <a:chExt cx="2349876" cy="1244600"/>
          </a:xfrm>
        </p:grpSpPr>
        <p:sp>
          <p:nvSpPr>
            <p:cNvPr id="708" name="Shape 708"/>
            <p:cNvSpPr/>
            <p:nvPr/>
          </p:nvSpPr>
          <p:spPr>
            <a:xfrm>
              <a:off x="29274" y="480709"/>
              <a:ext cx="232060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près de zéro</a:t>
              </a:r>
            </a:p>
          </p:txBody>
        </p:sp>
        <p:sp>
          <p:nvSpPr>
            <p:cNvPr id="709" name="Shape 709"/>
            <p:cNvSpPr/>
            <p:nvPr/>
          </p:nvSpPr>
          <p:spPr>
            <a:xfrm>
              <a:off x="25417" y="1103009"/>
              <a:ext cx="232060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près de zéro</a:t>
              </a:r>
            </a:p>
          </p:txBody>
        </p:sp>
        <p:sp>
          <p:nvSpPr>
            <p:cNvPr id="710" name="Shape 710"/>
            <p:cNvSpPr/>
            <p:nvPr/>
          </p:nvSpPr>
          <p:spPr>
            <a:xfrm flipV="1">
              <a:off x="0" y="1160160"/>
              <a:ext cx="232046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25" name="Group 725"/>
          <p:cNvGrpSpPr/>
          <p:nvPr/>
        </p:nvGrpSpPr>
        <p:grpSpPr>
          <a:xfrm>
            <a:off x="321733" y="5448300"/>
            <a:ext cx="5397501" cy="1828801"/>
            <a:chOff x="0" y="0"/>
            <a:chExt cx="5397500" cy="1828800"/>
          </a:xfrm>
        </p:grpSpPr>
        <p:sp>
          <p:nvSpPr>
            <p:cNvPr id="712" name="Shape 712"/>
            <p:cNvSpPr/>
            <p:nvPr/>
          </p:nvSpPr>
          <p:spPr>
            <a:xfrm>
              <a:off x="1366335" y="0"/>
              <a:ext cx="350537" cy="414938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13" name="Shape 713"/>
            <p:cNvSpPr/>
            <p:nvPr/>
          </p:nvSpPr>
          <p:spPr>
            <a:xfrm flipH="1">
              <a:off x="1507681" y="421524"/>
              <a:ext cx="28270" cy="73108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Shape 714"/>
            <p:cNvSpPr/>
            <p:nvPr/>
          </p:nvSpPr>
          <p:spPr>
            <a:xfrm flipH="1">
              <a:off x="1258913" y="1152605"/>
              <a:ext cx="237461" cy="5708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Shape 715"/>
            <p:cNvSpPr/>
            <p:nvPr/>
          </p:nvSpPr>
          <p:spPr>
            <a:xfrm>
              <a:off x="1507681" y="1152605"/>
              <a:ext cx="158308" cy="52690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Shape 716"/>
            <p:cNvSpPr/>
            <p:nvPr/>
          </p:nvSpPr>
          <p:spPr>
            <a:xfrm flipH="1" flipV="1">
              <a:off x="1507681" y="781576"/>
              <a:ext cx="205844" cy="21295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Shape 717"/>
            <p:cNvSpPr/>
            <p:nvPr/>
          </p:nvSpPr>
          <p:spPr>
            <a:xfrm flipH="1" flipV="1">
              <a:off x="1547257" y="632286"/>
              <a:ext cx="164850" cy="30955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Shape 718"/>
            <p:cNvSpPr/>
            <p:nvPr/>
          </p:nvSpPr>
          <p:spPr>
            <a:xfrm>
              <a:off x="3249051" y="0"/>
              <a:ext cx="350537" cy="414938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19" name="Shape 719"/>
            <p:cNvSpPr/>
            <p:nvPr/>
          </p:nvSpPr>
          <p:spPr>
            <a:xfrm flipH="1">
              <a:off x="3390398" y="421524"/>
              <a:ext cx="28270" cy="73108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Shape 720"/>
            <p:cNvSpPr/>
            <p:nvPr/>
          </p:nvSpPr>
          <p:spPr>
            <a:xfrm flipH="1">
              <a:off x="3141630" y="1152605"/>
              <a:ext cx="237461" cy="5708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Shape 721"/>
            <p:cNvSpPr/>
            <p:nvPr/>
          </p:nvSpPr>
          <p:spPr>
            <a:xfrm>
              <a:off x="3390398" y="1152605"/>
              <a:ext cx="158307" cy="52690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Shape 722"/>
            <p:cNvSpPr/>
            <p:nvPr/>
          </p:nvSpPr>
          <p:spPr>
            <a:xfrm flipV="1">
              <a:off x="3184959" y="836462"/>
              <a:ext cx="196427" cy="15973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Shape 723"/>
            <p:cNvSpPr/>
            <p:nvPr/>
          </p:nvSpPr>
          <p:spPr>
            <a:xfrm flipV="1">
              <a:off x="3187748" y="629540"/>
              <a:ext cx="231979" cy="31230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Shape 724"/>
            <p:cNvSpPr/>
            <p:nvPr/>
          </p:nvSpPr>
          <p:spPr>
            <a:xfrm>
              <a:off x="0" y="950090"/>
              <a:ext cx="5397500" cy="878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18820"/>
                  </a:moveTo>
                  <a:cubicBezTo>
                    <a:pt x="0" y="18820"/>
                    <a:pt x="2833" y="18454"/>
                    <a:pt x="3228" y="17752"/>
                  </a:cubicBezTo>
                  <a:cubicBezTo>
                    <a:pt x="3504" y="17261"/>
                    <a:pt x="4374" y="4074"/>
                    <a:pt x="5015" y="1242"/>
                  </a:cubicBezTo>
                  <a:cubicBezTo>
                    <a:pt x="5345" y="-215"/>
                    <a:pt x="6727" y="13"/>
                    <a:pt x="6727" y="13"/>
                  </a:cubicBezTo>
                  <a:lnTo>
                    <a:pt x="12670" y="13"/>
                  </a:lnTo>
                  <a:cubicBezTo>
                    <a:pt x="12670" y="13"/>
                    <a:pt x="14122" y="1880"/>
                    <a:pt x="14428" y="3433"/>
                  </a:cubicBezTo>
                  <a:cubicBezTo>
                    <a:pt x="14787" y="5256"/>
                    <a:pt x="15269" y="14226"/>
                    <a:pt x="15627" y="15989"/>
                  </a:cubicBezTo>
                  <a:cubicBezTo>
                    <a:pt x="15847" y="17074"/>
                    <a:pt x="17695" y="17169"/>
                    <a:pt x="17957" y="17752"/>
                  </a:cubicBezTo>
                  <a:cubicBezTo>
                    <a:pt x="18342" y="18607"/>
                    <a:pt x="20180" y="18820"/>
                    <a:pt x="20484" y="19462"/>
                  </a:cubicBezTo>
                  <a:cubicBezTo>
                    <a:pt x="20726" y="19973"/>
                    <a:pt x="21600" y="21385"/>
                    <a:pt x="21600" y="21385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sp>
        <p:nvSpPr>
          <p:cNvPr id="726" name="Shape 726"/>
          <p:cNvSpPr/>
          <p:nvPr/>
        </p:nvSpPr>
        <p:spPr>
          <a:xfrm>
            <a:off x="7404100" y="4083050"/>
            <a:ext cx="4940300" cy="259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  <a:defRPr sz="2400"/>
            </a:pPr>
            <a:r>
              <a:t>   Factorisation.</a:t>
            </a:r>
          </a:p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  <a:defRPr sz="2400"/>
            </a:pPr>
            <a:r>
              <a:t>   Division polynomiale.</a:t>
            </a:r>
          </a:p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  <a:defRPr sz="2400"/>
            </a:pPr>
            <a:r>
              <a:t>   Mettre sur le même dénominateur.</a:t>
            </a:r>
          </a:p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  <a:defRPr sz="2400"/>
            </a:pPr>
            <a:r>
              <a:t>   Multiplier par le conjugué.</a:t>
            </a:r>
          </a:p>
        </p:txBody>
      </p:sp>
      <p:sp>
        <p:nvSpPr>
          <p:cNvPr id="727" name="Shape 727"/>
          <p:cNvSpPr/>
          <p:nvPr/>
        </p:nvSpPr>
        <p:spPr>
          <a:xfrm>
            <a:off x="6575846" y="3460750"/>
            <a:ext cx="5026225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Techniques pour lever l’indétermination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path" nodeType="clickEffect" presetSubtype="0" presetID="-1" grpId="6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50781 -0.002821" origin="layout" pathEditMode="relative">
                                      <p:cBhvr>
                                        <p:cTn id="25" dur="1000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path" nodeType="clickEffect" presetSubtype="0" presetID="-1" grpId="7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50781 -0.002821 L -0.694010 0.005425" origin="layout" pathEditMode="relative">
                                      <p:cBhvr>
                                        <p:cTn id="29" dur="1000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7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Class="entr" nodeType="with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7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26" grpId="9"/>
      <p:bldP build="whole" bldLvl="1" animBg="1" rev="0" advAuto="0" spid="727" grpId="8"/>
      <p:bldP build="whole" bldLvl="1" animBg="1" rev="0" advAuto="0" spid="711" grpId="3"/>
      <p:bldP build="whole" bldLvl="1" animBg="1" rev="0" advAuto="0" spid="725" grpId="5"/>
      <p:bldP build="whole" bldLvl="1" animBg="1" rev="0" advAuto="0" spid="707" grpId="4"/>
      <p:bldP build="whole" bldLvl="1" animBg="1" rev="0" advAuto="0" spid="705" grpId="1"/>
      <p:bldP build="whole" bldLvl="1" animBg="1" rev="0" advAuto="0" spid="706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grpSp>
        <p:nvGrpSpPr>
          <p:cNvPr id="353" name="Group 353"/>
          <p:cNvGrpSpPr/>
          <p:nvPr/>
        </p:nvGrpSpPr>
        <p:grpSpPr>
          <a:xfrm>
            <a:off x="7803452" y="3966453"/>
            <a:ext cx="3586875" cy="455619"/>
            <a:chOff x="0" y="0"/>
            <a:chExt cx="3586874" cy="455618"/>
          </a:xfrm>
        </p:grpSpPr>
        <p:pic>
          <p:nvPicPr>
            <p:cNvPr id="350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7865" y="0"/>
              <a:ext cx="705684" cy="2322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1" name="Shape 351"/>
            <p:cNvSpPr/>
            <p:nvPr/>
          </p:nvSpPr>
          <p:spPr>
            <a:xfrm flipV="1">
              <a:off x="0" y="455567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52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76328" y="133990"/>
              <a:ext cx="294780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57" name="Group 357"/>
          <p:cNvGrpSpPr/>
          <p:nvPr/>
        </p:nvGrpSpPr>
        <p:grpSpPr>
          <a:xfrm>
            <a:off x="7803452" y="5243828"/>
            <a:ext cx="3586875" cy="527081"/>
            <a:chOff x="0" y="0"/>
            <a:chExt cx="3586874" cy="527079"/>
          </a:xfrm>
        </p:grpSpPr>
        <p:pic>
          <p:nvPicPr>
            <p:cNvPr id="354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7865" y="0"/>
              <a:ext cx="446636" cy="2947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5" name="Shape 355"/>
            <p:cNvSpPr/>
            <p:nvPr/>
          </p:nvSpPr>
          <p:spPr>
            <a:xfrm flipV="1">
              <a:off x="0" y="527028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56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831664" y="107191"/>
              <a:ext cx="294780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61" name="Group 361"/>
          <p:cNvGrpSpPr/>
          <p:nvPr/>
        </p:nvGrpSpPr>
        <p:grpSpPr>
          <a:xfrm>
            <a:off x="7803452" y="4547078"/>
            <a:ext cx="3586875" cy="544946"/>
            <a:chOff x="0" y="0"/>
            <a:chExt cx="3586874" cy="544945"/>
          </a:xfrm>
        </p:grpSpPr>
        <p:pic>
          <p:nvPicPr>
            <p:cNvPr id="358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7865" y="0"/>
              <a:ext cx="955800" cy="3305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9" name="Shape 359"/>
            <p:cNvSpPr/>
            <p:nvPr/>
          </p:nvSpPr>
          <p:spPr>
            <a:xfrm flipV="1">
              <a:off x="0" y="544894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60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599413" y="133990"/>
              <a:ext cx="535963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65" name="Group 365"/>
          <p:cNvGrpSpPr/>
          <p:nvPr/>
        </p:nvGrpSpPr>
        <p:grpSpPr>
          <a:xfrm>
            <a:off x="7803452" y="3412625"/>
            <a:ext cx="3586875" cy="464553"/>
            <a:chOff x="0" y="0"/>
            <a:chExt cx="3586874" cy="464551"/>
          </a:xfrm>
        </p:grpSpPr>
        <p:sp>
          <p:nvSpPr>
            <p:cNvPr id="362" name="Shape 362"/>
            <p:cNvSpPr/>
            <p:nvPr/>
          </p:nvSpPr>
          <p:spPr>
            <a:xfrm flipV="1">
              <a:off x="0" y="464500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63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661943" y="35730"/>
              <a:ext cx="535963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4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1116588" cy="2322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68" name="Group 368"/>
          <p:cNvGrpSpPr/>
          <p:nvPr/>
        </p:nvGrpSpPr>
        <p:grpSpPr>
          <a:xfrm>
            <a:off x="7821317" y="7950434"/>
            <a:ext cx="3180041" cy="267983"/>
            <a:chOff x="0" y="0"/>
            <a:chExt cx="3180039" cy="267981"/>
          </a:xfrm>
        </p:grpSpPr>
        <p:pic>
          <p:nvPicPr>
            <p:cNvPr id="366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26798"/>
              <a:ext cx="553828" cy="24118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7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885260" y="0"/>
              <a:ext cx="294780" cy="1518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72" name="Group 372"/>
          <p:cNvGrpSpPr/>
          <p:nvPr/>
        </p:nvGrpSpPr>
        <p:grpSpPr>
          <a:xfrm>
            <a:off x="7803452" y="7226886"/>
            <a:ext cx="3586875" cy="598544"/>
            <a:chOff x="0" y="0"/>
            <a:chExt cx="3586874" cy="598542"/>
          </a:xfrm>
        </p:grpSpPr>
        <p:pic>
          <p:nvPicPr>
            <p:cNvPr id="369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0" y="0"/>
              <a:ext cx="1080857" cy="3305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0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903125" y="62528"/>
              <a:ext cx="294780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1" name="Shape 371"/>
            <p:cNvSpPr/>
            <p:nvPr/>
          </p:nvSpPr>
          <p:spPr>
            <a:xfrm flipV="1">
              <a:off x="0" y="598491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9" name="Group 379"/>
          <p:cNvGrpSpPr/>
          <p:nvPr/>
        </p:nvGrpSpPr>
        <p:grpSpPr>
          <a:xfrm>
            <a:off x="1028253" y="1708150"/>
            <a:ext cx="3752343" cy="1733537"/>
            <a:chOff x="0" y="0"/>
            <a:chExt cx="3752341" cy="1733536"/>
          </a:xfrm>
        </p:grpSpPr>
        <p:sp>
          <p:nvSpPr>
            <p:cNvPr id="373" name="Shape 373"/>
            <p:cNvSpPr/>
            <p:nvPr/>
          </p:nvSpPr>
          <p:spPr>
            <a:xfrm>
              <a:off x="0" y="0"/>
              <a:ext cx="906810" cy="457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Forme</a:t>
              </a:r>
            </a:p>
          </p:txBody>
        </p:sp>
        <p:sp>
          <p:nvSpPr>
            <p:cNvPr id="374" name="Shape 374"/>
            <p:cNvSpPr/>
            <p:nvPr/>
          </p:nvSpPr>
          <p:spPr>
            <a:xfrm>
              <a:off x="2834816" y="0"/>
              <a:ext cx="917526" cy="457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Limite</a:t>
              </a:r>
            </a:p>
          </p:txBody>
        </p:sp>
        <p:grpSp>
          <p:nvGrpSpPr>
            <p:cNvPr id="378" name="Group 378"/>
            <p:cNvGrpSpPr/>
            <p:nvPr/>
          </p:nvGrpSpPr>
          <p:grpSpPr>
            <a:xfrm>
              <a:off x="77227" y="814429"/>
              <a:ext cx="3586876" cy="919108"/>
              <a:chOff x="0" y="0"/>
              <a:chExt cx="3586874" cy="919107"/>
            </a:xfrm>
          </p:grpSpPr>
          <p:sp>
            <p:nvSpPr>
              <p:cNvPr id="375" name="Shape 375"/>
              <p:cNvSpPr/>
              <p:nvPr/>
            </p:nvSpPr>
            <p:spPr>
              <a:xfrm flipV="1">
                <a:off x="0" y="919056"/>
                <a:ext cx="3586875" cy="5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376" name="droppedImage.pdf"/>
              <p:cNvPicPr>
                <a:picLocks noChangeAspect="1"/>
              </p:cNvPicPr>
              <p:nvPr/>
            </p:nvPicPr>
            <p:blipFill>
              <a:blip r:embed="rId12">
                <a:extLst/>
              </a:blip>
              <a:stretch>
                <a:fillRect/>
              </a:stretch>
            </p:blipFill>
            <p:spPr>
              <a:xfrm>
                <a:off x="210354" y="0"/>
                <a:ext cx="330511" cy="66995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77" name="droppedImage.pdf"/>
              <p:cNvPicPr>
                <a:picLocks noChangeAspect="1"/>
              </p:cNvPicPr>
              <p:nvPr/>
            </p:nvPicPr>
            <p:blipFill>
              <a:blip r:embed="rId13">
                <a:extLst/>
              </a:blip>
              <a:stretch>
                <a:fillRect/>
              </a:stretch>
            </p:blipFill>
            <p:spPr>
              <a:xfrm>
                <a:off x="3050952" y="107192"/>
                <a:ext cx="339444" cy="28584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383" name="Group 383"/>
          <p:cNvGrpSpPr/>
          <p:nvPr/>
        </p:nvGrpSpPr>
        <p:grpSpPr>
          <a:xfrm>
            <a:off x="1102141" y="5307989"/>
            <a:ext cx="3586875" cy="945907"/>
            <a:chOff x="0" y="0"/>
            <a:chExt cx="3586874" cy="945905"/>
          </a:xfrm>
        </p:grpSpPr>
        <p:pic>
          <p:nvPicPr>
            <p:cNvPr id="380" name="dropped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237152" y="0"/>
              <a:ext cx="375175" cy="6788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1" name="dropped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899095" y="250115"/>
              <a:ext cx="294780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2" name="Shape 382"/>
            <p:cNvSpPr/>
            <p:nvPr/>
          </p:nvSpPr>
          <p:spPr>
            <a:xfrm flipV="1">
              <a:off x="0" y="945854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86" name="Group 386"/>
          <p:cNvGrpSpPr/>
          <p:nvPr/>
        </p:nvGrpSpPr>
        <p:grpSpPr>
          <a:xfrm>
            <a:off x="1419688" y="8211115"/>
            <a:ext cx="2795935" cy="678887"/>
            <a:chOff x="0" y="0"/>
            <a:chExt cx="2795934" cy="678885"/>
          </a:xfrm>
        </p:grpSpPr>
        <p:pic>
          <p:nvPicPr>
            <p:cNvPr id="384" name="dropped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0" y="0"/>
              <a:ext cx="187587" cy="6788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5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2644078" y="151856"/>
              <a:ext cx="151857" cy="3394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90" name="Group 390"/>
          <p:cNvGrpSpPr/>
          <p:nvPr/>
        </p:nvGrpSpPr>
        <p:grpSpPr>
          <a:xfrm>
            <a:off x="1089179" y="6701490"/>
            <a:ext cx="3586875" cy="1134503"/>
            <a:chOff x="0" y="0"/>
            <a:chExt cx="3586874" cy="1134502"/>
          </a:xfrm>
        </p:grpSpPr>
        <p:pic>
          <p:nvPicPr>
            <p:cNvPr id="387" name="dropped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276912" y="0"/>
              <a:ext cx="384107" cy="6788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8" name="droppedImage.pdf"/>
            <p:cNvPicPr>
              <a:picLocks noChangeAspect="1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2670875" y="330510"/>
              <a:ext cx="535963" cy="1518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9" name="Shape 389"/>
            <p:cNvSpPr/>
            <p:nvPr/>
          </p:nvSpPr>
          <p:spPr>
            <a:xfrm flipV="1">
              <a:off x="0" y="1134451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94" name="Group 394"/>
          <p:cNvGrpSpPr/>
          <p:nvPr/>
        </p:nvGrpSpPr>
        <p:grpSpPr>
          <a:xfrm>
            <a:off x="1104900" y="3960743"/>
            <a:ext cx="3586875" cy="1030408"/>
            <a:chOff x="0" y="0"/>
            <a:chExt cx="3586874" cy="1030407"/>
          </a:xfrm>
        </p:grpSpPr>
        <p:pic>
          <p:nvPicPr>
            <p:cNvPr id="391" name="droppedImage.pdf"/>
            <p:cNvPicPr>
              <a:picLocks noChangeAspect="1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175204" y="0"/>
              <a:ext cx="571694" cy="6699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2" name="droppedImage.pdf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3051533" y="241182"/>
              <a:ext cx="330511" cy="2322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3" name="Shape 393"/>
            <p:cNvSpPr/>
            <p:nvPr/>
          </p:nvSpPr>
          <p:spPr>
            <a:xfrm flipV="1">
              <a:off x="0" y="1030356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00" name="Group 400"/>
          <p:cNvGrpSpPr/>
          <p:nvPr/>
        </p:nvGrpSpPr>
        <p:grpSpPr>
          <a:xfrm>
            <a:off x="7721600" y="1714500"/>
            <a:ext cx="3749626" cy="1420252"/>
            <a:chOff x="0" y="0"/>
            <a:chExt cx="3749625" cy="1420251"/>
          </a:xfrm>
        </p:grpSpPr>
        <p:sp>
          <p:nvSpPr>
            <p:cNvPr id="395" name="Shape 395"/>
            <p:cNvSpPr/>
            <p:nvPr/>
          </p:nvSpPr>
          <p:spPr>
            <a:xfrm flipV="1">
              <a:off x="85881" y="1420200"/>
              <a:ext cx="3586876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96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2984978" y="983510"/>
              <a:ext cx="294780" cy="1518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7" name="droppedImage.pdf"/>
            <p:cNvPicPr>
              <a:picLocks noChangeAspect="1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81852" y="974577"/>
              <a:ext cx="1116588" cy="25904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8" name="Shape 398"/>
            <p:cNvSpPr/>
            <p:nvPr/>
          </p:nvSpPr>
          <p:spPr>
            <a:xfrm>
              <a:off x="0" y="0"/>
              <a:ext cx="906810" cy="457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Forme</a:t>
              </a:r>
            </a:p>
          </p:txBody>
        </p:sp>
        <p:sp>
          <p:nvSpPr>
            <p:cNvPr id="399" name="Shape 399"/>
            <p:cNvSpPr/>
            <p:nvPr/>
          </p:nvSpPr>
          <p:spPr>
            <a:xfrm>
              <a:off x="2832100" y="0"/>
              <a:ext cx="917526" cy="457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Limite</a:t>
              </a:r>
            </a:p>
          </p:txBody>
        </p:sp>
      </p:grpSp>
      <p:grpSp>
        <p:nvGrpSpPr>
          <p:cNvPr id="406" name="Group 406"/>
          <p:cNvGrpSpPr/>
          <p:nvPr/>
        </p:nvGrpSpPr>
        <p:grpSpPr>
          <a:xfrm>
            <a:off x="6172200" y="6592665"/>
            <a:ext cx="5218127" cy="464553"/>
            <a:chOff x="0" y="0"/>
            <a:chExt cx="5218126" cy="464551"/>
          </a:xfrm>
        </p:grpSpPr>
        <p:grpSp>
          <p:nvGrpSpPr>
            <p:cNvPr id="404" name="Group 404"/>
            <p:cNvGrpSpPr/>
            <p:nvPr/>
          </p:nvGrpSpPr>
          <p:grpSpPr>
            <a:xfrm>
              <a:off x="1631252" y="-1"/>
              <a:ext cx="3586875" cy="464553"/>
              <a:chOff x="0" y="0"/>
              <a:chExt cx="3586874" cy="464551"/>
            </a:xfrm>
          </p:grpSpPr>
          <p:pic>
            <p:nvPicPr>
              <p:cNvPr id="401" name="droppedImage.pdf"/>
              <p:cNvPicPr>
                <a:picLocks noChangeAspect="1"/>
              </p:cNvPicPr>
              <p:nvPr/>
            </p:nvPicPr>
            <p:blipFill>
              <a:blip r:embed="rId24">
                <a:extLst/>
              </a:blip>
              <a:stretch>
                <a:fillRect/>
              </a:stretch>
            </p:blipFill>
            <p:spPr>
              <a:xfrm>
                <a:off x="17867" y="44663"/>
                <a:ext cx="410905" cy="24118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02" name="droppedImage.pdf"/>
              <p:cNvPicPr>
                <a:picLocks noChangeAspect="1"/>
              </p:cNvPicPr>
              <p:nvPr/>
            </p:nvPicPr>
            <p:blipFill>
              <a:blip r:embed="rId25">
                <a:extLst/>
              </a:blip>
              <a:stretch>
                <a:fillRect/>
              </a:stretch>
            </p:blipFill>
            <p:spPr>
              <a:xfrm>
                <a:off x="2965654" y="0"/>
                <a:ext cx="142924" cy="23225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03" name="Shape 403"/>
              <p:cNvSpPr/>
              <p:nvPr/>
            </p:nvSpPr>
            <p:spPr>
              <a:xfrm flipV="1">
                <a:off x="0" y="464500"/>
                <a:ext cx="3586875" cy="5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405" name="droppedImage.pdf"/>
            <p:cNvPicPr>
              <a:picLocks noChangeAspect="1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0" y="43084"/>
              <a:ext cx="1155701" cy="2108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12" name="Group 412"/>
          <p:cNvGrpSpPr/>
          <p:nvPr/>
        </p:nvGrpSpPr>
        <p:grpSpPr>
          <a:xfrm>
            <a:off x="6429889" y="5976308"/>
            <a:ext cx="4960441" cy="464553"/>
            <a:chOff x="0" y="0"/>
            <a:chExt cx="4960439" cy="464552"/>
          </a:xfrm>
        </p:grpSpPr>
        <p:grpSp>
          <p:nvGrpSpPr>
            <p:cNvPr id="410" name="Group 410"/>
            <p:cNvGrpSpPr/>
            <p:nvPr/>
          </p:nvGrpSpPr>
          <p:grpSpPr>
            <a:xfrm>
              <a:off x="1373563" y="-1"/>
              <a:ext cx="3586877" cy="464554"/>
              <a:chOff x="0" y="0"/>
              <a:chExt cx="3586876" cy="464552"/>
            </a:xfrm>
          </p:grpSpPr>
          <p:pic>
            <p:nvPicPr>
              <p:cNvPr id="407" name="droppedImage.pdf"/>
              <p:cNvPicPr>
                <a:picLocks noChangeAspect="1"/>
              </p:cNvPicPr>
              <p:nvPr/>
            </p:nvPicPr>
            <p:blipFill>
              <a:blip r:embed="rId24">
                <a:extLst/>
              </a:blip>
              <a:stretch>
                <a:fillRect/>
              </a:stretch>
            </p:blipFill>
            <p:spPr>
              <a:xfrm>
                <a:off x="17864" y="0"/>
                <a:ext cx="410905" cy="24118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08" name="Shape 408"/>
              <p:cNvSpPr/>
              <p:nvPr/>
            </p:nvSpPr>
            <p:spPr>
              <a:xfrm flipV="1">
                <a:off x="0" y="464501"/>
                <a:ext cx="3586877" cy="5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409" name="droppedImage.pdf"/>
              <p:cNvPicPr>
                <a:picLocks noChangeAspect="1"/>
              </p:cNvPicPr>
              <p:nvPr/>
            </p:nvPicPr>
            <p:blipFill>
              <a:blip r:embed="rId27">
                <a:extLst/>
              </a:blip>
              <a:stretch>
                <a:fillRect/>
              </a:stretch>
            </p:blipFill>
            <p:spPr>
              <a:xfrm>
                <a:off x="2867394" y="8933"/>
                <a:ext cx="294780" cy="15185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411" name="droppedImage.pdf"/>
            <p:cNvPicPr>
              <a:picLocks noChangeAspect="1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0" y="81591"/>
              <a:ext cx="632512" cy="2108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6" grpId="12"/>
      <p:bldP build="whole" bldLvl="1" animBg="1" rev="0" advAuto="0" spid="361" grpId="9"/>
      <p:bldP build="whole" bldLvl="1" animBg="1" rev="0" advAuto="0" spid="412" grpId="11"/>
      <p:bldP build="whole" bldLvl="1" animBg="1" rev="0" advAuto="0" spid="372" grpId="13"/>
      <p:bldP build="whole" bldLvl="1" animBg="1" rev="0" advAuto="0" spid="357" grpId="10"/>
      <p:bldP build="whole" bldLvl="1" animBg="1" rev="0" advAuto="0" spid="390" grpId="4"/>
      <p:bldP build="whole" bldLvl="1" animBg="1" rev="0" advAuto="0" spid="383" grpId="3"/>
      <p:bldP build="whole" bldLvl="1" animBg="1" rev="0" advAuto="0" spid="365" grpId="7"/>
      <p:bldP build="whole" bldLvl="1" animBg="1" rev="0" advAuto="0" spid="400" grpId="6"/>
      <p:bldP build="whole" bldLvl="1" animBg="1" rev="0" advAuto="0" spid="368" grpId="14"/>
      <p:bldP build="whole" bldLvl="1" animBg="1" rev="0" advAuto="0" spid="353" grpId="8"/>
      <p:bldP build="whole" bldLvl="1" animBg="1" rev="0" advAuto="0" spid="379" grpId="1"/>
      <p:bldP build="whole" bldLvl="1" animBg="1" rev="0" advAuto="0" spid="394" grpId="2"/>
      <p:bldP build="whole" bldLvl="1" animBg="1" rev="0" advAuto="0" spid="386" grpId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730" name="Shape 730"/>
          <p:cNvSpPr/>
          <p:nvPr>
            <p:ph type="body" idx="14"/>
          </p:nvPr>
        </p:nvSpPr>
        <p:spPr>
          <a:xfrm>
            <a:off x="6496608" y="4254500"/>
            <a:ext cx="2619301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Section 1.5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grpSp>
        <p:nvGrpSpPr>
          <p:cNvPr id="419" name="Group 419"/>
          <p:cNvGrpSpPr/>
          <p:nvPr/>
        </p:nvGrpSpPr>
        <p:grpSpPr>
          <a:xfrm>
            <a:off x="254000" y="5841999"/>
            <a:ext cx="5901330" cy="3454402"/>
            <a:chOff x="0" y="0"/>
            <a:chExt cx="5901329" cy="3454400"/>
          </a:xfrm>
        </p:grpSpPr>
        <p:pic>
          <p:nvPicPr>
            <p:cNvPr id="415" name="sin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12800" y="152400"/>
              <a:ext cx="5088530" cy="3302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18" name="Group 418"/>
            <p:cNvGrpSpPr/>
            <p:nvPr/>
          </p:nvGrpSpPr>
          <p:grpSpPr>
            <a:xfrm>
              <a:off x="0" y="-1"/>
              <a:ext cx="1841501" cy="444501"/>
              <a:chOff x="0" y="0"/>
              <a:chExt cx="1841499" cy="444499"/>
            </a:xfrm>
          </p:grpSpPr>
          <p:pic>
            <p:nvPicPr>
              <p:cNvPr id="416" name="dropped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12700"/>
                <a:ext cx="1331384" cy="4318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7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1409700" y="0"/>
                <a:ext cx="431801" cy="29833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424" name="Group 424"/>
          <p:cNvGrpSpPr/>
          <p:nvPr/>
        </p:nvGrpSpPr>
        <p:grpSpPr>
          <a:xfrm>
            <a:off x="654791" y="1574800"/>
            <a:ext cx="4959691" cy="3683001"/>
            <a:chOff x="0" y="0"/>
            <a:chExt cx="4959689" cy="3683000"/>
          </a:xfrm>
        </p:grpSpPr>
        <p:pic>
          <p:nvPicPr>
            <p:cNvPr id="420" name="rac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608" y="468245"/>
              <a:ext cx="4954082" cy="32147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1" name="Shape 421"/>
            <p:cNvSpPr/>
            <p:nvPr/>
          </p:nvSpPr>
          <p:spPr>
            <a:xfrm flipH="1" flipV="1">
              <a:off x="833199" y="2343686"/>
              <a:ext cx="844289" cy="1"/>
            </a:xfrm>
            <a:prstGeom prst="line">
              <a:avLst/>
            </a:prstGeom>
            <a:noFill/>
            <a:ln w="25400" cap="flat">
              <a:solidFill>
                <a:srgbClr val="3A88FE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Shape 422"/>
            <p:cNvSpPr/>
            <p:nvPr/>
          </p:nvSpPr>
          <p:spPr>
            <a:xfrm flipV="1">
              <a:off x="1829981" y="2351207"/>
              <a:ext cx="844288" cy="1"/>
            </a:xfrm>
            <a:prstGeom prst="line">
              <a:avLst/>
            </a:prstGeom>
            <a:noFill/>
            <a:ln w="25400" cap="flat">
              <a:solidFill>
                <a:srgbClr val="3A88FE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23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1623453" cy="4661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30" name="Group 430"/>
          <p:cNvGrpSpPr/>
          <p:nvPr/>
        </p:nvGrpSpPr>
        <p:grpSpPr>
          <a:xfrm>
            <a:off x="6286500" y="2514599"/>
            <a:ext cx="6565902" cy="5057111"/>
            <a:chOff x="0" y="0"/>
            <a:chExt cx="6565900" cy="5057109"/>
          </a:xfrm>
        </p:grpSpPr>
        <p:pic>
          <p:nvPicPr>
            <p:cNvPr id="425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334409" y="0"/>
              <a:ext cx="1266175" cy="36393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6" name="log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1114535"/>
              <a:ext cx="6262631" cy="39425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7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4723504" y="2047105"/>
              <a:ext cx="1842398" cy="3184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8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3866752" y="1197935"/>
              <a:ext cx="1137284" cy="28053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9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767382" y="68236"/>
              <a:ext cx="538314" cy="12889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4" grpId="1"/>
      <p:bldP build="whole" bldLvl="1" animBg="1" rev="0" advAuto="0" spid="419" grpId="2"/>
      <p:bldP build="whole" bldLvl="1" animBg="1" rev="0" advAuto="0" spid="430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/>
          <p:nvPr>
            <p:ph type="body" idx="13"/>
          </p:nvPr>
        </p:nvSpPr>
        <p:spPr>
          <a:xfrm>
            <a:off x="3162300" y="2794000"/>
            <a:ext cx="4152900" cy="6223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L’indétermination </a:t>
            </a:r>
          </a:p>
        </p:txBody>
      </p:sp>
      <p:pic>
        <p:nvPicPr>
          <p:cNvPr id="43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56500" y="2692400"/>
            <a:ext cx="241300" cy="952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3" grpId="2"/>
      <p:bldP build="whole" bldLvl="1" animBg="1" rev="0" advAuto="0" spid="4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/>
          <p:nvPr/>
        </p:nvSpPr>
        <p:spPr>
          <a:xfrm>
            <a:off x="7327900" y="723900"/>
            <a:ext cx="381000" cy="469900"/>
          </a:xfrm>
          <a:prstGeom prst="roundRect">
            <a:avLst>
              <a:gd name="adj" fmla="val 50000"/>
            </a:avLst>
          </a:prstGeom>
          <a:solidFill>
            <a:srgbClr val="FF401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39" name="Group 439"/>
          <p:cNvGrpSpPr/>
          <p:nvPr/>
        </p:nvGrpSpPr>
        <p:grpSpPr>
          <a:xfrm>
            <a:off x="5638800" y="736600"/>
            <a:ext cx="6057900" cy="3429000"/>
            <a:chOff x="0" y="0"/>
            <a:chExt cx="6057900" cy="3429000"/>
          </a:xfrm>
        </p:grpSpPr>
        <p:sp>
          <p:nvSpPr>
            <p:cNvPr id="436" name="Shape 436"/>
            <p:cNvSpPr/>
            <p:nvPr/>
          </p:nvSpPr>
          <p:spPr>
            <a:xfrm>
              <a:off x="0" y="0"/>
              <a:ext cx="1270000" cy="469900"/>
            </a:xfrm>
            <a:prstGeom prst="roundRect">
              <a:avLst>
                <a:gd name="adj" fmla="val 40541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7" name="Shape 437"/>
            <p:cNvSpPr/>
            <p:nvPr/>
          </p:nvSpPr>
          <p:spPr>
            <a:xfrm>
              <a:off x="4889500" y="2959100"/>
              <a:ext cx="1168400" cy="469900"/>
            </a:xfrm>
            <a:prstGeom prst="roundRect">
              <a:avLst>
                <a:gd name="adj" fmla="val 40541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8" name="Shape 438"/>
            <p:cNvSpPr/>
            <p:nvPr/>
          </p:nvSpPr>
          <p:spPr>
            <a:xfrm>
              <a:off x="2070100" y="2959100"/>
              <a:ext cx="1181100" cy="469900"/>
            </a:xfrm>
            <a:prstGeom prst="roundRect">
              <a:avLst>
                <a:gd name="adj" fmla="val 40541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40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00400" y="749300"/>
            <a:ext cx="10287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48000" y="1574800"/>
            <a:ext cx="14732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20900" y="2501900"/>
            <a:ext cx="33528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50900" y="3352800"/>
            <a:ext cx="4762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4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222500" y="4305300"/>
            <a:ext cx="2108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5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28900" y="5321300"/>
            <a:ext cx="17399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136900" y="6235700"/>
            <a:ext cx="12065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7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378200" y="7023100"/>
            <a:ext cx="10160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Shape 448"/>
          <p:cNvSpPr/>
          <p:nvPr/>
        </p:nvSpPr>
        <p:spPr>
          <a:xfrm>
            <a:off x="3234183" y="7899400"/>
            <a:ext cx="144795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Hein!?!</a:t>
            </a:r>
          </a:p>
        </p:txBody>
      </p:sp>
      <p:sp>
        <p:nvSpPr>
          <p:cNvPr id="449" name="Shape 449"/>
          <p:cNvSpPr/>
          <p:nvPr/>
        </p:nvSpPr>
        <p:spPr>
          <a:xfrm>
            <a:off x="5618460" y="7848600"/>
            <a:ext cx="371519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Où est mon erreur?</a:t>
            </a:r>
          </a:p>
        </p:txBody>
      </p:sp>
      <p:pic>
        <p:nvPicPr>
          <p:cNvPr id="450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940300" y="736600"/>
            <a:ext cx="26670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1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045200" y="3073400"/>
            <a:ext cx="5867400" cy="1092200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Shape 452"/>
          <p:cNvSpPr/>
          <p:nvPr/>
        </p:nvSpPr>
        <p:spPr>
          <a:xfrm>
            <a:off x="6403987" y="4876800"/>
            <a:ext cx="597954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conclusion diviser par zéro...</a:t>
            </a:r>
          </a:p>
        </p:txBody>
      </p:sp>
      <p:sp>
        <p:nvSpPr>
          <p:cNvPr id="453" name="Shape 453"/>
          <p:cNvSpPr/>
          <p:nvPr/>
        </p:nvSpPr>
        <p:spPr>
          <a:xfrm>
            <a:off x="8174446" y="5689600"/>
            <a:ext cx="18290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 mal!</a:t>
            </a:r>
          </a:p>
        </p:txBody>
      </p:sp>
      <p:sp>
        <p:nvSpPr>
          <p:cNvPr id="454" name="Shape 454"/>
          <p:cNvSpPr/>
          <p:nvPr/>
        </p:nvSpPr>
        <p:spPr>
          <a:xfrm>
            <a:off x="4707466" y="3691466"/>
            <a:ext cx="1161102" cy="812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54" h="21600" fill="norm" stroke="1" extrusionOk="0">
                <a:moveTo>
                  <a:pt x="19252" y="0"/>
                </a:moveTo>
                <a:cubicBezTo>
                  <a:pt x="19252" y="0"/>
                  <a:pt x="21600" y="11630"/>
                  <a:pt x="20780" y="13500"/>
                </a:cubicBezTo>
                <a:cubicBezTo>
                  <a:pt x="18883" y="17826"/>
                  <a:pt x="0" y="21600"/>
                  <a:pt x="0" y="21600"/>
                </a:cubicBezTo>
              </a:path>
            </a:pathLst>
          </a:custGeom>
          <a:ln w="38100">
            <a:solidFill>
              <a:srgbClr val="0056D6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9" grpId="10"/>
      <p:bldP build="whole" bldLvl="1" animBg="1" rev="0" advAuto="0" spid="451" grpId="12"/>
      <p:bldP build="whole" bldLvl="1" animBg="1" rev="0" advAuto="0" spid="440" grpId="1"/>
      <p:bldP build="whole" bldLvl="1" animBg="1" rev="0" advAuto="0" spid="439" grpId="14"/>
      <p:bldP build="whole" bldLvl="1" animBg="1" rev="0" advAuto="0" spid="445" grpId="6"/>
      <p:bldP build="whole" bldLvl="1" animBg="1" rev="0" advAuto="0" spid="442" grpId="3"/>
      <p:bldP build="whole" bldLvl="1" animBg="1" rev="0" advAuto="0" spid="441" grpId="2"/>
      <p:bldP build="whole" bldLvl="1" animBg="1" rev="0" advAuto="0" spid="450" grpId="13"/>
      <p:bldP build="whole" bldLvl="1" animBg="1" rev="0" advAuto="0" spid="435" grpId="15"/>
      <p:bldP build="whole" bldLvl="1" animBg="1" rev="0" advAuto="0" spid="443" grpId="4"/>
      <p:bldP build="whole" bldLvl="1" animBg="1" rev="0" advAuto="0" spid="452" grpId="16"/>
      <p:bldP build="whole" bldLvl="1" animBg="1" rev="0" advAuto="0" spid="444" grpId="5"/>
      <p:bldP build="whole" bldLvl="1" animBg="1" rev="0" advAuto="0" spid="454" grpId="11"/>
      <p:bldP build="whole" bldLvl="1" animBg="1" rev="0" advAuto="0" spid="447" grpId="8"/>
      <p:bldP build="whole" bldLvl="1" animBg="1" rev="0" advAuto="0" spid="448" grpId="9"/>
      <p:bldP build="whole" bldLvl="1" animBg="1" rev="0" advAuto="0" spid="446" grpId="7"/>
      <p:bldP build="whole" bldLvl="1" animBg="1" rev="0" advAuto="0" spid="453" grpId="17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/>
          <p:nvPr/>
        </p:nvSpPr>
        <p:spPr>
          <a:xfrm>
            <a:off x="1946026" y="1320800"/>
            <a:ext cx="910426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 au dernier cours, on n’a pas divisé par zéro.</a:t>
            </a:r>
          </a:p>
        </p:txBody>
      </p:sp>
      <p:sp>
        <p:nvSpPr>
          <p:cNvPr id="457" name="Shape 457"/>
          <p:cNvSpPr/>
          <p:nvPr/>
        </p:nvSpPr>
        <p:spPr>
          <a:xfrm>
            <a:off x="14808" y="29146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On a plutôt divisé par un nombre infiniment près de zéro, mais pas zéro!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/>
          <p:nvPr>
            <p:ph type="body" idx="13"/>
          </p:nvPr>
        </p:nvSpPr>
        <p:spPr>
          <a:xfrm>
            <a:off x="3517900" y="342900"/>
            <a:ext cx="5956300" cy="10795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Vitesse de convergence</a:t>
            </a:r>
          </a:p>
        </p:txBody>
      </p:sp>
      <p:sp>
        <p:nvSpPr>
          <p:cNvPr id="460" name="Shape 460"/>
          <p:cNvSpPr/>
          <p:nvPr/>
        </p:nvSpPr>
        <p:spPr>
          <a:xfrm>
            <a:off x="9118600" y="1930400"/>
            <a:ext cx="1371600" cy="609600"/>
          </a:xfrm>
          <a:prstGeom prst="roundRect">
            <a:avLst>
              <a:gd name="adj" fmla="val 31250"/>
            </a:avLst>
          </a:prstGeom>
          <a:solidFill>
            <a:srgbClr val="FFAA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61" name="Shape 461"/>
          <p:cNvSpPr/>
          <p:nvPr/>
        </p:nvSpPr>
        <p:spPr>
          <a:xfrm>
            <a:off x="2819400" y="1930400"/>
            <a:ext cx="1244600" cy="609600"/>
          </a:xfrm>
          <a:prstGeom prst="roundRect">
            <a:avLst>
              <a:gd name="adj" fmla="val 31250"/>
            </a:avLst>
          </a:prstGeom>
          <a:solidFill>
            <a:srgbClr val="FFAA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46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56600" y="1943100"/>
            <a:ext cx="2044700" cy="698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70100" y="2019300"/>
            <a:ext cx="1828800" cy="622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91000" y="20447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693400" y="20193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6" name="x^3x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95400" y="2921000"/>
            <a:ext cx="10490200" cy="6769100"/>
          </a:xfrm>
          <a:prstGeom prst="rect">
            <a:avLst/>
          </a:prstGeom>
          <a:ln w="12700">
            <a:miter lim="400000"/>
          </a:ln>
        </p:spPr>
      </p:pic>
      <p:sp>
        <p:nvSpPr>
          <p:cNvPr id="467" name="Shape 467"/>
          <p:cNvSpPr/>
          <p:nvPr/>
        </p:nvSpPr>
        <p:spPr>
          <a:xfrm flipH="1">
            <a:off x="8305799" y="3124200"/>
            <a:ext cx="1" cy="6273800"/>
          </a:xfrm>
          <a:prstGeom prst="line">
            <a:avLst/>
          </a:prstGeom>
          <a:ln w="254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8" name="Shape 468"/>
          <p:cNvSpPr/>
          <p:nvPr/>
        </p:nvSpPr>
        <p:spPr>
          <a:xfrm>
            <a:off x="6184900" y="3136900"/>
            <a:ext cx="2108200" cy="1"/>
          </a:xfrm>
          <a:prstGeom prst="line">
            <a:avLst/>
          </a:prstGeom>
          <a:ln w="25400">
            <a:solidFill>
              <a:srgbClr val="FF401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9" name="Shape 469"/>
          <p:cNvSpPr/>
          <p:nvPr/>
        </p:nvSpPr>
        <p:spPr>
          <a:xfrm>
            <a:off x="6184900" y="4724400"/>
            <a:ext cx="2108200" cy="1"/>
          </a:xfrm>
          <a:prstGeom prst="line">
            <a:avLst/>
          </a:prstGeom>
          <a:ln w="25400">
            <a:solidFill>
              <a:srgbClr val="0061FF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0" name="Shape 470"/>
          <p:cNvSpPr/>
          <p:nvPr/>
        </p:nvSpPr>
        <p:spPr>
          <a:xfrm flipH="1">
            <a:off x="7251699" y="4178300"/>
            <a:ext cx="1" cy="5245100"/>
          </a:xfrm>
          <a:prstGeom prst="line">
            <a:avLst/>
          </a:prstGeom>
          <a:ln w="254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1" name="Shape 471"/>
          <p:cNvSpPr/>
          <p:nvPr/>
        </p:nvSpPr>
        <p:spPr>
          <a:xfrm>
            <a:off x="6248400" y="4165600"/>
            <a:ext cx="1016000" cy="1"/>
          </a:xfrm>
          <a:prstGeom prst="line">
            <a:avLst/>
          </a:prstGeom>
          <a:ln w="25400">
            <a:solidFill>
              <a:srgbClr val="FF401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2" name="Shape 472"/>
          <p:cNvSpPr/>
          <p:nvPr/>
        </p:nvSpPr>
        <p:spPr>
          <a:xfrm>
            <a:off x="6223000" y="5143500"/>
            <a:ext cx="1016000" cy="1"/>
          </a:xfrm>
          <a:prstGeom prst="line">
            <a:avLst/>
          </a:prstGeom>
          <a:ln w="25400">
            <a:solidFill>
              <a:srgbClr val="0061FF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3" name="Shape 473"/>
          <p:cNvSpPr/>
          <p:nvPr/>
        </p:nvSpPr>
        <p:spPr>
          <a:xfrm flipH="1">
            <a:off x="6616699" y="4876800"/>
            <a:ext cx="1" cy="4546600"/>
          </a:xfrm>
          <a:prstGeom prst="line">
            <a:avLst/>
          </a:prstGeom>
          <a:ln w="254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4" name="Shape 474"/>
          <p:cNvSpPr/>
          <p:nvPr/>
        </p:nvSpPr>
        <p:spPr>
          <a:xfrm>
            <a:off x="6182623" y="4806877"/>
            <a:ext cx="447139" cy="1"/>
          </a:xfrm>
          <a:prstGeom prst="line">
            <a:avLst/>
          </a:prstGeom>
          <a:ln w="25400">
            <a:solidFill>
              <a:srgbClr val="FF401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5" name="Shape 475"/>
          <p:cNvSpPr/>
          <p:nvPr/>
        </p:nvSpPr>
        <p:spPr>
          <a:xfrm>
            <a:off x="6184900" y="5231897"/>
            <a:ext cx="447138" cy="1"/>
          </a:xfrm>
          <a:prstGeom prst="line">
            <a:avLst/>
          </a:prstGeom>
          <a:ln w="25400">
            <a:solidFill>
              <a:srgbClr val="0061FF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6" name="Shape 476"/>
          <p:cNvSpPr/>
          <p:nvPr/>
        </p:nvSpPr>
        <p:spPr>
          <a:xfrm>
            <a:off x="127682" y="3562350"/>
            <a:ext cx="5120953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s’approche de 1 beaucoup </a:t>
            </a:r>
          </a:p>
          <a:p>
            <a:pPr/>
            <a:r>
              <a:t>plus rapidement 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2" grpId="11"/>
      <p:bldP build="whole" bldLvl="1" animBg="1" rev="0" advAuto="0" spid="465" grpId="4"/>
      <p:bldP build="whole" bldLvl="1" animBg="1" rev="0" advAuto="0" spid="468" grpId="7"/>
      <p:bldP build="whole" bldLvl="1" animBg="1" rev="0" advAuto="0" spid="470" grpId="9"/>
      <p:bldP build="whole" bldLvl="1" animBg="1" rev="0" advAuto="0" spid="475" grpId="14"/>
      <p:bldP build="whole" bldLvl="1" animBg="1" rev="0" advAuto="0" spid="476" grpId="16"/>
      <p:bldP build="whole" bldLvl="1" animBg="1" rev="0" advAuto="0" spid="461" grpId="17"/>
      <p:bldP build="whole" bldLvl="1" animBg="1" rev="0" advAuto="0" spid="474" grpId="13"/>
      <p:bldP build="whole" bldLvl="1" animBg="1" rev="0" advAuto="0" spid="473" grpId="12"/>
      <p:bldP build="whole" bldLvl="1" animBg="1" rev="0" advAuto="0" spid="462" grpId="2"/>
      <p:bldP build="whole" bldLvl="1" animBg="1" rev="0" advAuto="0" spid="467" grpId="6"/>
      <p:bldP build="whole" bldLvl="1" animBg="1" rev="0" advAuto="0" spid="464" grpId="3"/>
      <p:bldP build="whole" bldLvl="1" animBg="1" rev="0" advAuto="0" spid="463" grpId="1"/>
      <p:bldP build="whole" bldLvl="1" animBg="1" rev="0" advAuto="0" spid="466" grpId="5"/>
      <p:bldP build="whole" bldLvl="1" animBg="1" rev="0" advAuto="0" spid="471" grpId="10"/>
      <p:bldP build="whole" bldLvl="1" animBg="1" rev="0" advAuto="0" spid="469" grpId="8"/>
      <p:bldP build="whole" bldLvl="1" animBg="1" rev="0" advAuto="0" spid="460" grpId="1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" name="Group 481"/>
          <p:cNvGrpSpPr/>
          <p:nvPr/>
        </p:nvGrpSpPr>
        <p:grpSpPr>
          <a:xfrm>
            <a:off x="5600700" y="444500"/>
            <a:ext cx="4330700" cy="4051300"/>
            <a:chOff x="0" y="0"/>
            <a:chExt cx="4330700" cy="4051300"/>
          </a:xfrm>
        </p:grpSpPr>
        <p:sp>
          <p:nvSpPr>
            <p:cNvPr id="478" name="Shape 478"/>
            <p:cNvSpPr/>
            <p:nvPr/>
          </p:nvSpPr>
          <p:spPr>
            <a:xfrm>
              <a:off x="2070100" y="3390900"/>
              <a:ext cx="596900" cy="660400"/>
            </a:xfrm>
            <a:prstGeom prst="roundRect">
              <a:avLst>
                <a:gd name="adj" fmla="val 31915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9" name="Shape 479"/>
            <p:cNvSpPr/>
            <p:nvPr/>
          </p:nvSpPr>
          <p:spPr>
            <a:xfrm>
              <a:off x="1638300" y="0"/>
              <a:ext cx="2692400" cy="825500"/>
            </a:xfrm>
            <a:prstGeom prst="roundRect">
              <a:avLst>
                <a:gd name="adj" fmla="val 23077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0" name="Shape 480"/>
            <p:cNvSpPr/>
            <p:nvPr/>
          </p:nvSpPr>
          <p:spPr>
            <a:xfrm>
              <a:off x="0" y="1930400"/>
              <a:ext cx="1066800" cy="558800"/>
            </a:xfrm>
            <a:prstGeom prst="roundRect">
              <a:avLst>
                <a:gd name="adj" fmla="val 34091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5" name="Group 485"/>
          <p:cNvGrpSpPr/>
          <p:nvPr/>
        </p:nvGrpSpPr>
        <p:grpSpPr>
          <a:xfrm>
            <a:off x="2463800" y="495300"/>
            <a:ext cx="4203700" cy="3505200"/>
            <a:chOff x="0" y="0"/>
            <a:chExt cx="4203700" cy="3505200"/>
          </a:xfrm>
        </p:grpSpPr>
        <p:sp>
          <p:nvSpPr>
            <p:cNvPr id="482" name="Shape 482"/>
            <p:cNvSpPr/>
            <p:nvPr/>
          </p:nvSpPr>
          <p:spPr>
            <a:xfrm>
              <a:off x="330200" y="2844800"/>
              <a:ext cx="596900" cy="660400"/>
            </a:xfrm>
            <a:prstGeom prst="roundRect">
              <a:avLst>
                <a:gd name="adj" fmla="val 31915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3" name="Shape 483"/>
            <p:cNvSpPr/>
            <p:nvPr/>
          </p:nvSpPr>
          <p:spPr>
            <a:xfrm>
              <a:off x="0" y="0"/>
              <a:ext cx="2692400" cy="825500"/>
            </a:xfrm>
            <a:prstGeom prst="roundRect">
              <a:avLst>
                <a:gd name="adj" fmla="val 23077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4" name="Shape 484"/>
            <p:cNvSpPr/>
            <p:nvPr/>
          </p:nvSpPr>
          <p:spPr>
            <a:xfrm>
              <a:off x="3136900" y="1320800"/>
              <a:ext cx="1066800" cy="558800"/>
            </a:xfrm>
            <a:prstGeom prst="roundRect">
              <a:avLst>
                <a:gd name="adj" fmla="val 34091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8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1900" y="609600"/>
            <a:ext cx="25527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66000" y="647700"/>
            <a:ext cx="25146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95800" y="1816100"/>
            <a:ext cx="3175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946400" y="3530600"/>
            <a:ext cx="12319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696200" y="3340100"/>
            <a:ext cx="2095500" cy="965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93" name="Group 493"/>
          <p:cNvGrpSpPr/>
          <p:nvPr/>
        </p:nvGrpSpPr>
        <p:grpSpPr>
          <a:xfrm>
            <a:off x="943371" y="4495800"/>
            <a:ext cx="11108929" cy="622300"/>
            <a:chOff x="0" y="0"/>
            <a:chExt cx="11108928" cy="622300"/>
          </a:xfrm>
        </p:grpSpPr>
        <p:sp>
          <p:nvSpPr>
            <p:cNvPr id="491" name="Shape 491"/>
            <p:cNvSpPr/>
            <p:nvPr/>
          </p:nvSpPr>
          <p:spPr>
            <a:xfrm>
              <a:off x="0" y="0"/>
              <a:ext cx="1027137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</a:t>
              </a:r>
              <a:r>
                <a:rPr i="1"/>
                <a:t>f(x)</a:t>
              </a:r>
              <a:r>
                <a:t> tire l’expression vers 0 tandis que </a:t>
              </a:r>
              <a:r>
                <a:rPr i="1"/>
                <a:t>g(x)</a:t>
              </a:r>
              <a:r>
                <a:t> tire vers</a:t>
              </a:r>
            </a:p>
          </p:txBody>
        </p:sp>
        <p:pic>
          <p:nvPicPr>
            <p:cNvPr id="492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334228" y="139700"/>
              <a:ext cx="7747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07" name="Group 507"/>
          <p:cNvGrpSpPr/>
          <p:nvPr/>
        </p:nvGrpSpPr>
        <p:grpSpPr>
          <a:xfrm>
            <a:off x="321733" y="5448300"/>
            <a:ext cx="12124268" cy="3526366"/>
            <a:chOff x="0" y="0"/>
            <a:chExt cx="12124266" cy="3526365"/>
          </a:xfrm>
        </p:grpSpPr>
        <p:sp>
          <p:nvSpPr>
            <p:cNvPr id="494" name="Shape 494"/>
            <p:cNvSpPr/>
            <p:nvPr/>
          </p:nvSpPr>
          <p:spPr>
            <a:xfrm>
              <a:off x="3069166" y="0"/>
              <a:ext cx="787401" cy="800100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5" name="Shape 495"/>
            <p:cNvSpPr/>
            <p:nvPr/>
          </p:nvSpPr>
          <p:spPr>
            <a:xfrm flipH="1">
              <a:off x="3386666" y="812800"/>
              <a:ext cx="63501" cy="140970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Shape 496"/>
            <p:cNvSpPr/>
            <p:nvPr/>
          </p:nvSpPr>
          <p:spPr>
            <a:xfrm flipH="1">
              <a:off x="2827866" y="2222500"/>
              <a:ext cx="533401" cy="110066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Shape 497"/>
            <p:cNvSpPr/>
            <p:nvPr/>
          </p:nvSpPr>
          <p:spPr>
            <a:xfrm>
              <a:off x="3386666" y="2222500"/>
              <a:ext cx="355601" cy="10160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Shape 498"/>
            <p:cNvSpPr/>
            <p:nvPr/>
          </p:nvSpPr>
          <p:spPr>
            <a:xfrm flipH="1" flipV="1">
              <a:off x="3386666" y="1507066"/>
              <a:ext cx="462381" cy="41063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Shape 499"/>
            <p:cNvSpPr/>
            <p:nvPr/>
          </p:nvSpPr>
          <p:spPr>
            <a:xfrm flipH="1" flipV="1">
              <a:off x="3475566" y="1219200"/>
              <a:ext cx="370297" cy="5969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Shape 500"/>
            <p:cNvSpPr/>
            <p:nvPr/>
          </p:nvSpPr>
          <p:spPr>
            <a:xfrm>
              <a:off x="7298266" y="0"/>
              <a:ext cx="787401" cy="800100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1" name="Shape 501"/>
            <p:cNvSpPr/>
            <p:nvPr/>
          </p:nvSpPr>
          <p:spPr>
            <a:xfrm flipH="1">
              <a:off x="7615766" y="812800"/>
              <a:ext cx="63502" cy="140970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Shape 502"/>
            <p:cNvSpPr/>
            <p:nvPr/>
          </p:nvSpPr>
          <p:spPr>
            <a:xfrm flipH="1">
              <a:off x="7056966" y="2222500"/>
              <a:ext cx="533402" cy="110066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Shape 503"/>
            <p:cNvSpPr/>
            <p:nvPr/>
          </p:nvSpPr>
          <p:spPr>
            <a:xfrm>
              <a:off x="7615766" y="2222500"/>
              <a:ext cx="355601" cy="10160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Shape 504"/>
            <p:cNvSpPr/>
            <p:nvPr/>
          </p:nvSpPr>
          <p:spPr>
            <a:xfrm flipV="1">
              <a:off x="7154297" y="1612900"/>
              <a:ext cx="441227" cy="30800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Shape 505"/>
            <p:cNvSpPr/>
            <p:nvPr/>
          </p:nvSpPr>
          <p:spPr>
            <a:xfrm flipV="1">
              <a:off x="7160562" y="1213904"/>
              <a:ext cx="521087" cy="60219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Shape 506"/>
            <p:cNvSpPr/>
            <p:nvPr/>
          </p:nvSpPr>
          <p:spPr>
            <a:xfrm>
              <a:off x="0" y="1832003"/>
              <a:ext cx="12124267" cy="1694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18820"/>
                  </a:moveTo>
                  <a:cubicBezTo>
                    <a:pt x="0" y="18820"/>
                    <a:pt x="2833" y="18454"/>
                    <a:pt x="3228" y="17752"/>
                  </a:cubicBezTo>
                  <a:cubicBezTo>
                    <a:pt x="3504" y="17261"/>
                    <a:pt x="4374" y="4074"/>
                    <a:pt x="5015" y="1242"/>
                  </a:cubicBezTo>
                  <a:cubicBezTo>
                    <a:pt x="5345" y="-215"/>
                    <a:pt x="6727" y="13"/>
                    <a:pt x="6727" y="13"/>
                  </a:cubicBezTo>
                  <a:lnTo>
                    <a:pt x="12670" y="13"/>
                  </a:lnTo>
                  <a:cubicBezTo>
                    <a:pt x="12670" y="13"/>
                    <a:pt x="14122" y="1880"/>
                    <a:pt x="14428" y="3433"/>
                  </a:cubicBezTo>
                  <a:cubicBezTo>
                    <a:pt x="14787" y="5256"/>
                    <a:pt x="15269" y="14226"/>
                    <a:pt x="15627" y="15989"/>
                  </a:cubicBezTo>
                  <a:cubicBezTo>
                    <a:pt x="15847" y="17074"/>
                    <a:pt x="17695" y="17169"/>
                    <a:pt x="17957" y="17752"/>
                  </a:cubicBezTo>
                  <a:cubicBezTo>
                    <a:pt x="18342" y="18607"/>
                    <a:pt x="20180" y="18820"/>
                    <a:pt x="20484" y="19462"/>
                  </a:cubicBezTo>
                  <a:cubicBezTo>
                    <a:pt x="20726" y="19973"/>
                    <a:pt x="21600" y="21385"/>
                    <a:pt x="21600" y="21385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sp>
        <p:nvSpPr>
          <p:cNvPr id="508" name="Shape 508"/>
          <p:cNvSpPr/>
          <p:nvPr/>
        </p:nvSpPr>
        <p:spPr>
          <a:xfrm>
            <a:off x="4643966" y="7814529"/>
            <a:ext cx="2201334" cy="11686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42" fill="norm" stroke="1" extrusionOk="0">
                <a:moveTo>
                  <a:pt x="0" y="6839"/>
                </a:moveTo>
                <a:cubicBezTo>
                  <a:pt x="0" y="6839"/>
                  <a:pt x="4320" y="6839"/>
                  <a:pt x="5151" y="6528"/>
                </a:cubicBezTo>
                <a:cubicBezTo>
                  <a:pt x="5982" y="6217"/>
                  <a:pt x="11915" y="173"/>
                  <a:pt x="13749" y="3"/>
                </a:cubicBezTo>
                <a:cubicBezTo>
                  <a:pt x="15498" y="-158"/>
                  <a:pt x="21434" y="4975"/>
                  <a:pt x="21434" y="4975"/>
                </a:cubicBezTo>
                <a:lnTo>
                  <a:pt x="21600" y="12121"/>
                </a:lnTo>
                <a:cubicBezTo>
                  <a:pt x="21600" y="12121"/>
                  <a:pt x="17729" y="11089"/>
                  <a:pt x="17446" y="12043"/>
                </a:cubicBezTo>
                <a:cubicBezTo>
                  <a:pt x="16861" y="14019"/>
                  <a:pt x="13791" y="21442"/>
                  <a:pt x="13791" y="21442"/>
                </a:cubicBezTo>
                <a:lnTo>
                  <a:pt x="10468" y="15539"/>
                </a:lnTo>
                <a:lnTo>
                  <a:pt x="7477" y="17714"/>
                </a:lnTo>
                <a:lnTo>
                  <a:pt x="5898" y="11577"/>
                </a:lnTo>
                <a:lnTo>
                  <a:pt x="997" y="15849"/>
                </a:lnTo>
                <a:lnTo>
                  <a:pt x="831" y="11810"/>
                </a:lnTo>
                <a:lnTo>
                  <a:pt x="0" y="6839"/>
                </a:lnTo>
                <a:close/>
              </a:path>
            </a:pathLst>
          </a:custGeom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path" nodeType="clickEffect" presetSubtype="0" presetID="-1" grpId="9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50781 -0.002821" origin="layout" pathEditMode="relative">
                                      <p:cBhvr>
                                        <p:cTn id="37" dur="10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path" nodeType="clickEffect" presetSubtype="0" presetID="-1" grpId="10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50781 -0.002821 L -0.694010 0.005425" origin="layout" pathEditMode="relative">
                                      <p:cBhvr>
                                        <p:cTn id="41" dur="10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3" grpId="6"/>
      <p:bldP build="whole" bldLvl="1" animBg="1" rev="0" advAuto="0" spid="507" grpId="7"/>
      <p:bldP build="whole" bldLvl="1" animBg="1" rev="0" advAuto="0" spid="490" grpId="4"/>
      <p:bldP build="whole" bldLvl="1" animBg="1" rev="0" advAuto="0" spid="489" grpId="2"/>
      <p:bldP build="whole" bldLvl="1" animBg="1" rev="0" advAuto="0" spid="485" grpId="3"/>
      <p:bldP build="whole" bldLvl="1" animBg="1" rev="0" advAuto="0" spid="508" grpId="8"/>
      <p:bldP build="whole" bldLvl="1" animBg="1" rev="0" advAuto="0" spid="481" grpId="5"/>
      <p:bldP build="whole" bldLvl="1" animBg="1" rev="0" advAuto="0" spid="48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/>
          <p:nvPr/>
        </p:nvSpPr>
        <p:spPr>
          <a:xfrm>
            <a:off x="2282428" y="1473200"/>
            <a:ext cx="84568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 pour cette raison qu’on dit que la forme</a:t>
            </a:r>
          </a:p>
        </p:txBody>
      </p:sp>
      <p:pic>
        <p:nvPicPr>
          <p:cNvPr id="51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13500" y="2298700"/>
            <a:ext cx="2413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512" name="Shape 512"/>
          <p:cNvSpPr/>
          <p:nvPr/>
        </p:nvSpPr>
        <p:spPr>
          <a:xfrm>
            <a:off x="4885097" y="3594100"/>
            <a:ext cx="325152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indéterminée.</a:t>
            </a:r>
          </a:p>
        </p:txBody>
      </p:sp>
      <p:sp>
        <p:nvSpPr>
          <p:cNvPr id="513" name="Shape 513"/>
          <p:cNvSpPr/>
          <p:nvPr/>
        </p:nvSpPr>
        <p:spPr>
          <a:xfrm>
            <a:off x="459258" y="5219700"/>
            <a:ext cx="120524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Regardons quelques trucs et astuces pour lever l’indétermination.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0" grpId="1"/>
      <p:bldP build="whole" bldLvl="1" animBg="1" rev="0" advAuto="0" spid="511" grpId="2"/>
      <p:bldP build="whole" bldLvl="1" animBg="1" rev="0" advAuto="0" spid="513" grpId="4"/>
      <p:bldP build="whole" bldLvl="1" animBg="1" rev="0" advAuto="0" spid="512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