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8" name="Shape 22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body" sz="quarter" idx="13"/>
          </p:nvPr>
        </p:nvSpPr>
        <p:spPr>
          <a:xfrm>
            <a:off x="5067300" y="61849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body" sz="half" idx="14"/>
          </p:nvPr>
        </p:nvSpPr>
        <p:spPr>
          <a:xfrm>
            <a:off x="1320800" y="29083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2794000" y="215900"/>
            <a:ext cx="74168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 nous avons vu</a:t>
            </a:r>
          </a:p>
        </p:txBody>
      </p:sp>
      <p:sp>
        <p:nvSpPr>
          <p:cNvPr id="94" name="Shape 94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3" name="Shape 103"/>
          <p:cNvSpPr/>
          <p:nvPr>
            <p:ph type="body" sz="quarter" idx="14"/>
          </p:nvPr>
        </p:nvSpPr>
        <p:spPr>
          <a:xfrm>
            <a:off x="6781279" y="4178300"/>
            <a:ext cx="9831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#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2" name="Shape 1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121" name="Shape 1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130" name="Shape 1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31" name="Shape 1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139" name="Shape 1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47" name="Shape 1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155" name="Shape 1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171" name="Shape 1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179" name="Shape 1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187" name="Shape 1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195" name="Shape 1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196" name="Shape 1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204" name="Shape 2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205" name="Shape 2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13" name="Shape 2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body" sz="quarter" idx="13"/>
          </p:nvPr>
        </p:nvSpPr>
        <p:spPr>
          <a:xfrm>
            <a:off x="5130800" y="419100"/>
            <a:ext cx="2743200" cy="1079500"/>
          </a:xfrm>
          <a:prstGeom prst="roundRect">
            <a:avLst>
              <a:gd name="adj" fmla="val 50000"/>
            </a:avLst>
          </a:prstGeom>
          <a:solidFill>
            <a:srgbClr val="E32400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221" name="Shape 2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4D7FD2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body" sz="quarter" idx="13"/>
          </p:nvPr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body" sz="quarter" idx="13"/>
          </p:nvPr>
        </p:nvSpPr>
        <p:spPr>
          <a:xfrm>
            <a:off x="3962400" y="330200"/>
            <a:ext cx="5080000" cy="1079500"/>
          </a:xfrm>
          <a:prstGeom prst="roundRect">
            <a:avLst>
              <a:gd name="adj" fmla="val 50000"/>
            </a:avLst>
          </a:prstGeom>
          <a:solidFill>
            <a:srgbClr val="6995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61" name="Shape 61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2794000" y="215900"/>
            <a:ext cx="7607300" cy="1104900"/>
          </a:xfrm>
          <a:prstGeom prst="roundRect">
            <a:avLst>
              <a:gd name="adj" fmla="val 4559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 dernier cours nous avons vus</a:t>
            </a: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35353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8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9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0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6" Type="http://schemas.openxmlformats.org/officeDocument/2006/relationships/image" Target="../media/image11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4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5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16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Relationship Id="rId10" Type="http://schemas.openxmlformats.org/officeDocument/2006/relationships/image" Target="../media/image25.png"/><Relationship Id="rId11" Type="http://schemas.openxmlformats.org/officeDocument/2006/relationships/image" Target="../media/image26.png"/><Relationship Id="rId12" Type="http://schemas.openxmlformats.org/officeDocument/2006/relationships/image" Target="../media/image27.png"/><Relationship Id="rId13" Type="http://schemas.openxmlformats.org/officeDocument/2006/relationships/image" Target="../media/image28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37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9" Type="http://schemas.openxmlformats.org/officeDocument/2006/relationships/image" Target="../media/image62.png"/><Relationship Id="rId10" Type="http://schemas.openxmlformats.org/officeDocument/2006/relationships/image" Target="../media/image63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4.png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5" Type="http://schemas.openxmlformats.org/officeDocument/2006/relationships/image" Target="../media/image67.png"/><Relationship Id="rId6" Type="http://schemas.openxmlformats.org/officeDocument/2006/relationships/image" Target="../media/image68.png"/><Relationship Id="rId7" Type="http://schemas.openxmlformats.org/officeDocument/2006/relationships/image" Target="../media/image69.png"/><Relationship Id="rId8" Type="http://schemas.openxmlformats.org/officeDocument/2006/relationships/image" Target="../media/image70.png"/><Relationship Id="rId9" Type="http://schemas.openxmlformats.org/officeDocument/2006/relationships/image" Target="../media/image71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61.png"/><Relationship Id="rId3" Type="http://schemas.openxmlformats.org/officeDocument/2006/relationships/image" Target="../media/image72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3.png"/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5" Type="http://schemas.openxmlformats.org/officeDocument/2006/relationships/image" Target="../media/image76.png"/><Relationship Id="rId6" Type="http://schemas.openxmlformats.org/officeDocument/2006/relationships/image" Target="../media/image77.png"/><Relationship Id="rId7" Type="http://schemas.openxmlformats.org/officeDocument/2006/relationships/image" Target="../media/image78.png"/><Relationship Id="rId8" Type="http://schemas.openxmlformats.org/officeDocument/2006/relationships/image" Target="../media/image79.png"/><Relationship Id="rId9" Type="http://schemas.openxmlformats.org/officeDocument/2006/relationships/image" Target="../media/image80.png"/><Relationship Id="rId10" Type="http://schemas.openxmlformats.org/officeDocument/2006/relationships/image" Target="../media/image81.png"/><Relationship Id="rId11" Type="http://schemas.openxmlformats.org/officeDocument/2006/relationships/image" Target="../media/image82.png"/><Relationship Id="rId12" Type="http://schemas.openxmlformats.org/officeDocument/2006/relationships/image" Target="../media/image83.png"/><Relationship Id="rId13" Type="http://schemas.openxmlformats.org/officeDocument/2006/relationships/image" Target="../media/image84.png"/><Relationship Id="rId14" Type="http://schemas.openxmlformats.org/officeDocument/2006/relationships/image" Target="../media/image85.png"/><Relationship Id="rId15" Type="http://schemas.openxmlformats.org/officeDocument/2006/relationships/image" Target="../media/image86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87.png"/><Relationship Id="rId3" Type="http://schemas.openxmlformats.org/officeDocument/2006/relationships/image" Target="../media/image73.png"/><Relationship Id="rId4" Type="http://schemas.openxmlformats.org/officeDocument/2006/relationships/image" Target="../media/image78.png"/><Relationship Id="rId5" Type="http://schemas.openxmlformats.org/officeDocument/2006/relationships/image" Target="../media/image79.png"/><Relationship Id="rId6" Type="http://schemas.openxmlformats.org/officeDocument/2006/relationships/image" Target="../media/image84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7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6</a:t>
            </a:r>
          </a:p>
        </p:txBody>
      </p:sp>
      <p:sp>
        <p:nvSpPr>
          <p:cNvPr id="231" name="Shape 231"/>
          <p:cNvSpPr/>
          <p:nvPr>
            <p:ph type="body" idx="14"/>
          </p:nvPr>
        </p:nvSpPr>
        <p:spPr>
          <a:xfrm>
            <a:off x="1308100" y="2222500"/>
            <a:ext cx="10375900" cy="3340100"/>
          </a:xfrm>
          <a:prstGeom prst="roundRect">
            <a:avLst>
              <a:gd name="adj" fmla="val 31432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1.6 Continuité et asymptote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/>
          <p:nvPr/>
        </p:nvSpPr>
        <p:spPr>
          <a:xfrm>
            <a:off x="2108" y="6032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Donc si on veut éliminer ces cas il suffit de dire qu’une fonction qui est continue en </a:t>
            </a:r>
            <a:r>
              <a:rPr i="1"/>
              <a:t>x = a</a:t>
            </a:r>
            <a:r>
              <a:t> doit </a:t>
            </a:r>
          </a:p>
        </p:txBody>
      </p:sp>
      <p:pic>
        <p:nvPicPr>
          <p:cNvPr id="35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12000" y="2400300"/>
            <a:ext cx="16891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9" name="Group 369"/>
          <p:cNvGrpSpPr/>
          <p:nvPr/>
        </p:nvGrpSpPr>
        <p:grpSpPr>
          <a:xfrm>
            <a:off x="508000" y="3263899"/>
            <a:ext cx="5727698" cy="2584193"/>
            <a:chOff x="0" y="0"/>
            <a:chExt cx="5727696" cy="2584191"/>
          </a:xfrm>
        </p:grpSpPr>
        <p:sp>
          <p:nvSpPr>
            <p:cNvPr id="359" name="Shape 359"/>
            <p:cNvSpPr/>
            <p:nvPr/>
          </p:nvSpPr>
          <p:spPr>
            <a:xfrm>
              <a:off x="2809299" y="177285"/>
              <a:ext cx="12702" cy="240690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0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63849" y="0"/>
              <a:ext cx="170468" cy="1772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1" name="Shape 361"/>
            <p:cNvSpPr/>
            <p:nvPr/>
          </p:nvSpPr>
          <p:spPr>
            <a:xfrm flipH="1">
              <a:off x="0" y="1793315"/>
              <a:ext cx="5554959" cy="8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6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557229" y="1534205"/>
              <a:ext cx="170468" cy="1772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3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107197" y="484127"/>
              <a:ext cx="450035" cy="2522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4" name="Shape 364"/>
            <p:cNvSpPr/>
            <p:nvPr/>
          </p:nvSpPr>
          <p:spPr>
            <a:xfrm>
              <a:off x="377300" y="729593"/>
              <a:ext cx="3182055" cy="163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18822"/>
                  </a:moveTo>
                  <a:cubicBezTo>
                    <a:pt x="0" y="18822"/>
                    <a:pt x="5284" y="-46"/>
                    <a:pt x="6727" y="0"/>
                  </a:cubicBezTo>
                  <a:cubicBezTo>
                    <a:pt x="8315" y="51"/>
                    <a:pt x="11920" y="20705"/>
                    <a:pt x="13762" y="21175"/>
                  </a:cubicBezTo>
                  <a:cubicBezTo>
                    <a:pt x="15249" y="21554"/>
                    <a:pt x="21600" y="7529"/>
                    <a:pt x="21600" y="7529"/>
                  </a:cubicBezTo>
                </a:path>
              </a:pathLst>
            </a:cu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E30EB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65" name="Shape 365"/>
            <p:cNvSpPr/>
            <p:nvPr/>
          </p:nvSpPr>
          <p:spPr>
            <a:xfrm>
              <a:off x="3552536" y="1206908"/>
              <a:ext cx="156831" cy="122737"/>
            </a:xfrm>
            <a:prstGeom prst="ellipse">
              <a:avLst/>
            </a:pr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solidFill>
                    <a:srgbClr val="5E30EB"/>
                  </a:solidFill>
                </a:defRPr>
              </a:pPr>
            </a:p>
          </p:txBody>
        </p:sp>
        <p:sp>
          <p:nvSpPr>
            <p:cNvPr id="366" name="Shape 366"/>
            <p:cNvSpPr/>
            <p:nvPr/>
          </p:nvSpPr>
          <p:spPr>
            <a:xfrm>
              <a:off x="3677544" y="593066"/>
              <a:ext cx="1872868" cy="1763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7413"/>
                  </a:moveTo>
                  <a:cubicBezTo>
                    <a:pt x="0" y="7413"/>
                    <a:pt x="5799" y="-139"/>
                    <a:pt x="7235" y="2"/>
                  </a:cubicBezTo>
                  <a:cubicBezTo>
                    <a:pt x="10780" y="349"/>
                    <a:pt x="21600" y="21461"/>
                    <a:pt x="21600" y="21461"/>
                  </a:cubicBezTo>
                </a:path>
              </a:pathLst>
            </a:cu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367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559355" y="1970601"/>
              <a:ext cx="115919" cy="1159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8" name="Shape 368"/>
            <p:cNvSpPr/>
            <p:nvPr/>
          </p:nvSpPr>
          <p:spPr>
            <a:xfrm>
              <a:off x="3615041" y="1656937"/>
              <a:ext cx="2" cy="27275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9" name="Group 379"/>
          <p:cNvGrpSpPr/>
          <p:nvPr/>
        </p:nvGrpSpPr>
        <p:grpSpPr>
          <a:xfrm>
            <a:off x="6502400" y="3213100"/>
            <a:ext cx="5854701" cy="2906880"/>
            <a:chOff x="0" y="0"/>
            <a:chExt cx="5854700" cy="2906879"/>
          </a:xfrm>
        </p:grpSpPr>
        <p:sp>
          <p:nvSpPr>
            <p:cNvPr id="370" name="Shape 370"/>
            <p:cNvSpPr/>
            <p:nvPr/>
          </p:nvSpPr>
          <p:spPr>
            <a:xfrm>
              <a:off x="2811348" y="225180"/>
              <a:ext cx="12710" cy="240866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71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65937" y="47765"/>
              <a:ext cx="170593" cy="1774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2" name="Shape 372"/>
            <p:cNvSpPr/>
            <p:nvPr/>
          </p:nvSpPr>
          <p:spPr>
            <a:xfrm flipH="1">
              <a:off x="0" y="1842387"/>
              <a:ext cx="5559008" cy="8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373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561282" y="1583089"/>
              <a:ext cx="170592" cy="1774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4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561951" y="2019807"/>
              <a:ext cx="116003" cy="11600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75" name="Shape 375"/>
            <p:cNvSpPr/>
            <p:nvPr/>
          </p:nvSpPr>
          <p:spPr>
            <a:xfrm>
              <a:off x="3617676" y="1705914"/>
              <a:ext cx="2" cy="27295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Shape 376"/>
            <p:cNvSpPr/>
            <p:nvPr/>
          </p:nvSpPr>
          <p:spPr>
            <a:xfrm flipH="1">
              <a:off x="3616539" y="49032"/>
              <a:ext cx="1" cy="2839651"/>
            </a:xfrm>
            <a:prstGeom prst="line">
              <a:avLst/>
            </a:prstGeom>
            <a:noFill/>
            <a:ln w="25400" cap="flat">
              <a:solidFill>
                <a:srgbClr val="FF8C82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Shape 377"/>
            <p:cNvSpPr/>
            <p:nvPr/>
          </p:nvSpPr>
          <p:spPr>
            <a:xfrm>
              <a:off x="336633" y="0"/>
              <a:ext cx="3057001" cy="1457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21156"/>
                  </a:moveTo>
                  <a:cubicBezTo>
                    <a:pt x="0" y="21156"/>
                    <a:pt x="13289" y="21600"/>
                    <a:pt x="16329" y="18644"/>
                  </a:cubicBezTo>
                  <a:cubicBezTo>
                    <a:pt x="17417" y="17585"/>
                    <a:pt x="19775" y="12163"/>
                    <a:pt x="20379" y="9917"/>
                  </a:cubicBezTo>
                  <a:cubicBezTo>
                    <a:pt x="20891" y="8012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78" name="Shape 378"/>
            <p:cNvSpPr/>
            <p:nvPr/>
          </p:nvSpPr>
          <p:spPr>
            <a:xfrm>
              <a:off x="3689325" y="586834"/>
              <a:ext cx="2165376" cy="2320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138" y="4810"/>
                    <a:pt x="2632" y="2965"/>
                  </a:cubicBezTo>
                  <a:cubicBezTo>
                    <a:pt x="4030" y="1930"/>
                    <a:pt x="10726" y="14972"/>
                    <a:pt x="12706" y="14824"/>
                  </a:cubicBezTo>
                  <a:cubicBezTo>
                    <a:pt x="14928" y="14657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pic>
        <p:nvPicPr>
          <p:cNvPr id="380" name="sin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78300" y="6134100"/>
            <a:ext cx="5257800" cy="330999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3" name="Group 383"/>
          <p:cNvGrpSpPr/>
          <p:nvPr/>
        </p:nvGrpSpPr>
        <p:grpSpPr>
          <a:xfrm>
            <a:off x="3479800" y="3924300"/>
            <a:ext cx="1270000" cy="1270000"/>
            <a:chOff x="0" y="0"/>
            <a:chExt cx="1270000" cy="1270000"/>
          </a:xfrm>
        </p:grpSpPr>
        <p:sp>
          <p:nvSpPr>
            <p:cNvPr id="381" name="Shape 381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2" name="Shape 382"/>
            <p:cNvSpPr/>
            <p:nvPr/>
          </p:nvSpPr>
          <p:spPr>
            <a:xfrm>
              <a:off x="190500" y="215900"/>
              <a:ext cx="952500" cy="838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6" name="Group 386"/>
          <p:cNvGrpSpPr/>
          <p:nvPr/>
        </p:nvGrpSpPr>
        <p:grpSpPr>
          <a:xfrm>
            <a:off x="6172200" y="7162800"/>
            <a:ext cx="1270000" cy="1270000"/>
            <a:chOff x="0" y="0"/>
            <a:chExt cx="1270000" cy="1270000"/>
          </a:xfrm>
        </p:grpSpPr>
        <p:sp>
          <p:nvSpPr>
            <p:cNvPr id="384" name="Shape 384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5" name="Shape 385"/>
            <p:cNvSpPr/>
            <p:nvPr/>
          </p:nvSpPr>
          <p:spPr>
            <a:xfrm>
              <a:off x="190500" y="215900"/>
              <a:ext cx="952500" cy="838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89" name="Group 389"/>
          <p:cNvGrpSpPr/>
          <p:nvPr/>
        </p:nvGrpSpPr>
        <p:grpSpPr>
          <a:xfrm>
            <a:off x="9563100" y="4038600"/>
            <a:ext cx="1270000" cy="1270000"/>
            <a:chOff x="0" y="0"/>
            <a:chExt cx="1270000" cy="1270000"/>
          </a:xfrm>
        </p:grpSpPr>
        <p:sp>
          <p:nvSpPr>
            <p:cNvPr id="387" name="Shape 387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8" name="Shape 388"/>
            <p:cNvSpPr/>
            <p:nvPr/>
          </p:nvSpPr>
          <p:spPr>
            <a:xfrm>
              <a:off x="190500" y="215900"/>
              <a:ext cx="952500" cy="838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92" name="Group 392"/>
          <p:cNvGrpSpPr/>
          <p:nvPr/>
        </p:nvGrpSpPr>
        <p:grpSpPr>
          <a:xfrm>
            <a:off x="2360302" y="2298700"/>
            <a:ext cx="3253098" cy="622300"/>
            <a:chOff x="0" y="0"/>
            <a:chExt cx="3253097" cy="622300"/>
          </a:xfrm>
        </p:grpSpPr>
        <p:pic>
          <p:nvPicPr>
            <p:cNvPr id="39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17897" y="101600"/>
              <a:ext cx="2235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1" name="Shape 391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9" grpId="5"/>
      <p:bldP build="whole" bldLvl="1" animBg="1" rev="0" advAuto="0" spid="386" grpId="8"/>
      <p:bldP build="whole" bldLvl="1" animBg="1" rev="0" advAuto="0" spid="369" grpId="3"/>
      <p:bldP build="whole" bldLvl="1" animBg="1" rev="0" advAuto="0" spid="380" grpId="7"/>
      <p:bldP build="whole" bldLvl="1" animBg="1" rev="0" advAuto="0" spid="392" grpId="1"/>
      <p:bldP build="whole" bldLvl="1" animBg="1" rev="0" advAuto="0" spid="383" grpId="4"/>
      <p:bldP build="whole" bldLvl="1" animBg="1" rev="0" advAuto="0" spid="389" grpId="6"/>
      <p:bldP build="whole" bldLvl="1" animBg="1" rev="0" advAuto="0" spid="358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29100" y="622300"/>
            <a:ext cx="4546600" cy="673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97" name="Group 397"/>
          <p:cNvGrpSpPr/>
          <p:nvPr/>
        </p:nvGrpSpPr>
        <p:grpSpPr>
          <a:xfrm>
            <a:off x="6527800" y="2286000"/>
            <a:ext cx="1270000" cy="1270000"/>
            <a:chOff x="0" y="0"/>
            <a:chExt cx="1270000" cy="1270000"/>
          </a:xfrm>
        </p:grpSpPr>
        <p:sp>
          <p:nvSpPr>
            <p:cNvPr id="395" name="Shape 395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6" name="Shape 396"/>
            <p:cNvSpPr/>
            <p:nvPr/>
          </p:nvSpPr>
          <p:spPr>
            <a:xfrm>
              <a:off x="190500" y="215900"/>
              <a:ext cx="952500" cy="838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00" name="Group 400"/>
          <p:cNvGrpSpPr/>
          <p:nvPr/>
        </p:nvGrpSpPr>
        <p:grpSpPr>
          <a:xfrm>
            <a:off x="6654800" y="6718300"/>
            <a:ext cx="1270000" cy="1270000"/>
            <a:chOff x="0" y="0"/>
            <a:chExt cx="1270000" cy="1270000"/>
          </a:xfrm>
        </p:grpSpPr>
        <p:sp>
          <p:nvSpPr>
            <p:cNvPr id="398" name="Shape 398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noFill/>
            <a:ln w="508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9" name="Shape 399"/>
            <p:cNvSpPr/>
            <p:nvPr/>
          </p:nvSpPr>
          <p:spPr>
            <a:xfrm>
              <a:off x="190500" y="215900"/>
              <a:ext cx="952500" cy="838200"/>
            </a:xfrm>
            <a:prstGeom prst="line">
              <a:avLst/>
            </a:prstGeom>
            <a:noFill/>
            <a:ln w="508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11" name="Group 411"/>
          <p:cNvGrpSpPr/>
          <p:nvPr/>
        </p:nvGrpSpPr>
        <p:grpSpPr>
          <a:xfrm>
            <a:off x="3623733" y="1803399"/>
            <a:ext cx="5765800" cy="2587011"/>
            <a:chOff x="0" y="0"/>
            <a:chExt cx="5765799" cy="2587009"/>
          </a:xfrm>
        </p:grpSpPr>
        <p:sp>
          <p:nvSpPr>
            <p:cNvPr id="401" name="Shape 401"/>
            <p:cNvSpPr/>
            <p:nvPr/>
          </p:nvSpPr>
          <p:spPr>
            <a:xfrm>
              <a:off x="2844218" y="177479"/>
              <a:ext cx="12716" cy="2409531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0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98827" y="0"/>
              <a:ext cx="170654" cy="1774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3" name="Shape 403"/>
            <p:cNvSpPr/>
            <p:nvPr/>
          </p:nvSpPr>
          <p:spPr>
            <a:xfrm flipH="1">
              <a:off x="31855" y="1795270"/>
              <a:ext cx="5561017" cy="8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0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595146" y="1535878"/>
              <a:ext cx="170654" cy="17748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05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595092" y="1972755"/>
              <a:ext cx="116045" cy="11604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06" name="Shape 406"/>
            <p:cNvSpPr/>
            <p:nvPr/>
          </p:nvSpPr>
          <p:spPr>
            <a:xfrm>
              <a:off x="3650837" y="1658748"/>
              <a:ext cx="2" cy="27305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Shape 407"/>
            <p:cNvSpPr/>
            <p:nvPr/>
          </p:nvSpPr>
          <p:spPr>
            <a:xfrm>
              <a:off x="0" y="354927"/>
              <a:ext cx="3631498" cy="109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4" fill="norm" stroke="1" extrusionOk="0">
                  <a:moveTo>
                    <a:pt x="0" y="20885"/>
                  </a:moveTo>
                  <a:cubicBezTo>
                    <a:pt x="0" y="20885"/>
                    <a:pt x="5486" y="-128"/>
                    <a:pt x="6983" y="1"/>
                  </a:cubicBezTo>
                  <a:cubicBezTo>
                    <a:pt x="8366" y="120"/>
                    <a:pt x="11531" y="19298"/>
                    <a:pt x="13101" y="20363"/>
                  </a:cubicBezTo>
                  <a:cubicBezTo>
                    <a:pt x="14737" y="21472"/>
                    <a:pt x="21600" y="9225"/>
                    <a:pt x="21600" y="9225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08" name="Shape 408"/>
            <p:cNvSpPr/>
            <p:nvPr/>
          </p:nvSpPr>
          <p:spPr>
            <a:xfrm>
              <a:off x="3708860" y="468727"/>
              <a:ext cx="1729286" cy="1525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1" fill="norm" stroke="1" extrusionOk="0">
                  <a:moveTo>
                    <a:pt x="0" y="12606"/>
                  </a:moveTo>
                  <a:cubicBezTo>
                    <a:pt x="0" y="12606"/>
                    <a:pt x="12432" y="21600"/>
                    <a:pt x="14665" y="20639"/>
                  </a:cubicBezTo>
                  <a:cubicBezTo>
                    <a:pt x="17414" y="19456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09" name="Shape 409"/>
            <p:cNvSpPr/>
            <p:nvPr/>
          </p:nvSpPr>
          <p:spPr>
            <a:xfrm>
              <a:off x="3560961" y="778178"/>
              <a:ext cx="157002" cy="122871"/>
            </a:xfrm>
            <a:prstGeom prst="ellipse">
              <a:avLst/>
            </a:prstGeom>
            <a:solidFill>
              <a:srgbClr val="0056D6"/>
            </a:solidFill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solidFill>
                    <a:srgbClr val="5E30EB"/>
                  </a:solidFill>
                </a:defRPr>
              </a:pPr>
            </a:p>
          </p:txBody>
        </p:sp>
        <p:sp>
          <p:nvSpPr>
            <p:cNvPr id="410" name="Shape 410"/>
            <p:cNvSpPr/>
            <p:nvPr/>
          </p:nvSpPr>
          <p:spPr>
            <a:xfrm>
              <a:off x="3572338" y="1310775"/>
              <a:ext cx="157002" cy="122871"/>
            </a:xfrm>
            <a:prstGeom prst="ellipse">
              <a:avLst/>
            </a:pr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solidFill>
                    <a:srgbClr val="5E30EB"/>
                  </a:solidFill>
                </a:defRPr>
              </a:pPr>
            </a:p>
          </p:txBody>
        </p:sp>
      </p:grpSp>
      <p:grpSp>
        <p:nvGrpSpPr>
          <p:cNvPr id="423" name="Group 423"/>
          <p:cNvGrpSpPr/>
          <p:nvPr/>
        </p:nvGrpSpPr>
        <p:grpSpPr>
          <a:xfrm>
            <a:off x="3632200" y="6311899"/>
            <a:ext cx="5727700" cy="2584193"/>
            <a:chOff x="0" y="0"/>
            <a:chExt cx="5727699" cy="2584191"/>
          </a:xfrm>
        </p:grpSpPr>
        <p:sp>
          <p:nvSpPr>
            <p:cNvPr id="412" name="Shape 412"/>
            <p:cNvSpPr/>
            <p:nvPr/>
          </p:nvSpPr>
          <p:spPr>
            <a:xfrm>
              <a:off x="2809300" y="177285"/>
              <a:ext cx="12701" cy="2406907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13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63849" y="0"/>
              <a:ext cx="170468" cy="1772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4" name="Shape 414"/>
            <p:cNvSpPr/>
            <p:nvPr/>
          </p:nvSpPr>
          <p:spPr>
            <a:xfrm flipH="1">
              <a:off x="0" y="1793315"/>
              <a:ext cx="5554960" cy="8"/>
            </a:xfrm>
            <a:prstGeom prst="line">
              <a:avLst/>
            </a:prstGeom>
            <a:noFill/>
            <a:ln w="508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1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557231" y="1534204"/>
              <a:ext cx="170469" cy="1772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6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07199" y="484126"/>
              <a:ext cx="450035" cy="25229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17" name="Shape 417"/>
            <p:cNvSpPr/>
            <p:nvPr/>
          </p:nvSpPr>
          <p:spPr>
            <a:xfrm>
              <a:off x="375027" y="729752"/>
              <a:ext cx="3182057" cy="163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18822"/>
                  </a:moveTo>
                  <a:cubicBezTo>
                    <a:pt x="0" y="18822"/>
                    <a:pt x="5284" y="-46"/>
                    <a:pt x="6727" y="0"/>
                  </a:cubicBezTo>
                  <a:cubicBezTo>
                    <a:pt x="8315" y="51"/>
                    <a:pt x="11920" y="20705"/>
                    <a:pt x="13762" y="21175"/>
                  </a:cubicBezTo>
                  <a:cubicBezTo>
                    <a:pt x="15249" y="21554"/>
                    <a:pt x="21600" y="7529"/>
                    <a:pt x="21600" y="7529"/>
                  </a:cubicBezTo>
                </a:path>
              </a:pathLst>
            </a:cu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E30EB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18" name="Shape 418"/>
            <p:cNvSpPr/>
            <p:nvPr/>
          </p:nvSpPr>
          <p:spPr>
            <a:xfrm>
              <a:off x="3550264" y="1207067"/>
              <a:ext cx="156831" cy="122737"/>
            </a:xfrm>
            <a:prstGeom prst="ellipse">
              <a:avLst/>
            </a:pr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solidFill>
                    <a:srgbClr val="5E30EB"/>
                  </a:solidFill>
                </a:defRPr>
              </a:pPr>
            </a:p>
          </p:txBody>
        </p:sp>
        <p:sp>
          <p:nvSpPr>
            <p:cNvPr id="419" name="Shape 419"/>
            <p:cNvSpPr/>
            <p:nvPr/>
          </p:nvSpPr>
          <p:spPr>
            <a:xfrm>
              <a:off x="3675274" y="593225"/>
              <a:ext cx="1872869" cy="176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7413"/>
                  </a:moveTo>
                  <a:cubicBezTo>
                    <a:pt x="0" y="7413"/>
                    <a:pt x="5799" y="-139"/>
                    <a:pt x="7235" y="2"/>
                  </a:cubicBezTo>
                  <a:cubicBezTo>
                    <a:pt x="10780" y="349"/>
                    <a:pt x="21600" y="21461"/>
                    <a:pt x="21600" y="21461"/>
                  </a:cubicBezTo>
                </a:path>
              </a:pathLst>
            </a:custGeom>
            <a:noFill/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420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559356" y="1970606"/>
              <a:ext cx="115919" cy="1159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1" name="Shape 421"/>
            <p:cNvSpPr/>
            <p:nvPr/>
          </p:nvSpPr>
          <p:spPr>
            <a:xfrm>
              <a:off x="3615043" y="1656941"/>
              <a:ext cx="2" cy="27275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Shape 422"/>
            <p:cNvSpPr/>
            <p:nvPr/>
          </p:nvSpPr>
          <p:spPr>
            <a:xfrm>
              <a:off x="3538899" y="675050"/>
              <a:ext cx="156831" cy="122737"/>
            </a:xfrm>
            <a:prstGeom prst="ellipse">
              <a:avLst/>
            </a:prstGeom>
            <a:solidFill>
              <a:srgbClr val="0056D6"/>
            </a:solidFill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solidFill>
                    <a:srgbClr val="5E30EB"/>
                  </a:solidFill>
                </a:defRPr>
              </a:pPr>
            </a:p>
          </p:txBody>
        </p:sp>
      </p:grpSp>
      <p:sp>
        <p:nvSpPr>
          <p:cNvPr id="424" name="Shape 424"/>
          <p:cNvSpPr/>
          <p:nvPr/>
        </p:nvSpPr>
        <p:spPr>
          <a:xfrm>
            <a:off x="3160402" y="495300"/>
            <a:ext cx="4525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2)</a:t>
            </a:r>
          </a:p>
        </p:txBody>
      </p:sp>
      <p:grpSp>
        <p:nvGrpSpPr>
          <p:cNvPr id="427" name="Group 427"/>
          <p:cNvGrpSpPr/>
          <p:nvPr/>
        </p:nvGrpSpPr>
        <p:grpSpPr>
          <a:xfrm>
            <a:off x="3175000" y="4978400"/>
            <a:ext cx="4902200" cy="635000"/>
            <a:chOff x="0" y="0"/>
            <a:chExt cx="4902200" cy="635000"/>
          </a:xfrm>
        </p:grpSpPr>
        <p:pic>
          <p:nvPicPr>
            <p:cNvPr id="425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739900" y="0"/>
              <a:ext cx="3162300" cy="635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26" name="Shape 426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3)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7" grpId="3"/>
      <p:bldP build="whole" bldLvl="1" animBg="1" rev="0" advAuto="0" spid="397" grpId="2"/>
      <p:bldP build="whole" bldLvl="1" animBg="1" rev="0" advAuto="0" spid="411" grpId="1"/>
      <p:bldP build="whole" bldLvl="1" animBg="1" rev="0" advAuto="0" spid="423" grpId="4"/>
      <p:bldP build="whole" bldLvl="1" animBg="1" rev="0" advAuto="0" spid="400" grpId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430" name="Shape 430"/>
          <p:cNvSpPr/>
          <p:nvPr/>
        </p:nvSpPr>
        <p:spPr>
          <a:xfrm>
            <a:off x="4114800" y="2286000"/>
            <a:ext cx="4864100" cy="800100"/>
          </a:xfrm>
          <a:prstGeom prst="roundRect">
            <a:avLst>
              <a:gd name="adj" fmla="val 23810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31" name="Shape 431"/>
          <p:cNvSpPr/>
          <p:nvPr/>
        </p:nvSpPr>
        <p:spPr>
          <a:xfrm>
            <a:off x="4279900" y="1320800"/>
            <a:ext cx="2578100" cy="622300"/>
          </a:xfrm>
          <a:prstGeom prst="roundRect">
            <a:avLst>
              <a:gd name="adj" fmla="val 30612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32" name="Shape 432"/>
          <p:cNvSpPr/>
          <p:nvPr/>
        </p:nvSpPr>
        <p:spPr>
          <a:xfrm>
            <a:off x="3217936" y="469900"/>
            <a:ext cx="760184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fonction </a:t>
            </a:r>
            <a:r>
              <a:rPr i="1"/>
              <a:t>f(x)</a:t>
            </a:r>
            <a:r>
              <a:t> est continue en  </a:t>
            </a:r>
            <a:r>
              <a:rPr i="1"/>
              <a:t>x = a</a:t>
            </a:r>
            <a:r>
              <a:t> si</a:t>
            </a:r>
          </a:p>
        </p:txBody>
      </p:sp>
      <p:grpSp>
        <p:nvGrpSpPr>
          <p:cNvPr id="435" name="Group 435"/>
          <p:cNvGrpSpPr/>
          <p:nvPr/>
        </p:nvGrpSpPr>
        <p:grpSpPr>
          <a:xfrm>
            <a:off x="3439802" y="1320800"/>
            <a:ext cx="3253098" cy="622300"/>
            <a:chOff x="0" y="0"/>
            <a:chExt cx="3253097" cy="622300"/>
          </a:xfrm>
        </p:grpSpPr>
        <p:pic>
          <p:nvPicPr>
            <p:cNvPr id="433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7897" y="101600"/>
              <a:ext cx="2235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4" name="Shape 434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</a:t>
              </a:r>
            </a:p>
          </p:txBody>
        </p:sp>
      </p:grpSp>
      <p:grpSp>
        <p:nvGrpSpPr>
          <p:cNvPr id="438" name="Group 438"/>
          <p:cNvGrpSpPr/>
          <p:nvPr/>
        </p:nvGrpSpPr>
        <p:grpSpPr>
          <a:xfrm>
            <a:off x="3477902" y="2311400"/>
            <a:ext cx="5297798" cy="673100"/>
            <a:chOff x="0" y="0"/>
            <a:chExt cx="5297797" cy="673100"/>
          </a:xfrm>
        </p:grpSpPr>
        <p:pic>
          <p:nvPicPr>
            <p:cNvPr id="43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51197" y="0"/>
              <a:ext cx="4546601" cy="673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7" name="Shape 437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2)</a:t>
              </a:r>
            </a:p>
          </p:txBody>
        </p:sp>
      </p:grpSp>
      <p:grpSp>
        <p:nvGrpSpPr>
          <p:cNvPr id="441" name="Group 441"/>
          <p:cNvGrpSpPr/>
          <p:nvPr/>
        </p:nvGrpSpPr>
        <p:grpSpPr>
          <a:xfrm>
            <a:off x="3479800" y="3378200"/>
            <a:ext cx="4140200" cy="635000"/>
            <a:chOff x="0" y="0"/>
            <a:chExt cx="4140200" cy="635000"/>
          </a:xfrm>
        </p:grpSpPr>
        <p:pic>
          <p:nvPicPr>
            <p:cNvPr id="439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77900" y="0"/>
              <a:ext cx="3162300" cy="635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0" name="Shape 440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3)</a:t>
              </a:r>
            </a:p>
          </p:txBody>
        </p:sp>
      </p:grpSp>
      <p:sp>
        <p:nvSpPr>
          <p:cNvPr id="442" name="Shape 442"/>
          <p:cNvSpPr/>
          <p:nvPr/>
        </p:nvSpPr>
        <p:spPr>
          <a:xfrm>
            <a:off x="139700" y="48768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sp>
        <p:nvSpPr>
          <p:cNvPr id="443" name="Shape 443"/>
          <p:cNvSpPr/>
          <p:nvPr/>
        </p:nvSpPr>
        <p:spPr>
          <a:xfrm>
            <a:off x="3055912" y="4781550"/>
            <a:ext cx="9633125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Ces trois conditions peuvent être remplacées par la </a:t>
            </a:r>
          </a:p>
          <a:p>
            <a:pPr algn="l"/>
            <a:r>
              <a:t>dernière, car si on a que</a:t>
            </a:r>
          </a:p>
        </p:txBody>
      </p:sp>
      <p:pic>
        <p:nvPicPr>
          <p:cNvPr id="444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14900" y="6502400"/>
            <a:ext cx="3162300" cy="63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5" name="Shape 445"/>
          <p:cNvSpPr/>
          <p:nvPr/>
        </p:nvSpPr>
        <p:spPr>
          <a:xfrm>
            <a:off x="4024039" y="8039100"/>
            <a:ext cx="53292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cette égalité sous entend que</a:t>
            </a:r>
          </a:p>
        </p:txBody>
      </p:sp>
      <p:grpSp>
        <p:nvGrpSpPr>
          <p:cNvPr id="448" name="Group 448"/>
          <p:cNvGrpSpPr/>
          <p:nvPr/>
        </p:nvGrpSpPr>
        <p:grpSpPr>
          <a:xfrm>
            <a:off x="7912100" y="7048500"/>
            <a:ext cx="1282700" cy="647700"/>
            <a:chOff x="0" y="0"/>
            <a:chExt cx="1282700" cy="647700"/>
          </a:xfrm>
        </p:grpSpPr>
        <p:pic>
          <p:nvPicPr>
            <p:cNvPr id="446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66800" y="317500"/>
              <a:ext cx="2159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7" name="Shape 447"/>
            <p:cNvSpPr/>
            <p:nvPr/>
          </p:nvSpPr>
          <p:spPr>
            <a:xfrm>
              <a:off x="0" y="0"/>
              <a:ext cx="977900" cy="471198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51" name="Group 451"/>
          <p:cNvGrpSpPr/>
          <p:nvPr/>
        </p:nvGrpSpPr>
        <p:grpSpPr>
          <a:xfrm>
            <a:off x="4025900" y="7289800"/>
            <a:ext cx="1320801" cy="406400"/>
            <a:chOff x="0" y="0"/>
            <a:chExt cx="1320800" cy="406400"/>
          </a:xfrm>
        </p:grpSpPr>
        <p:pic>
          <p:nvPicPr>
            <p:cNvPr id="449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76200"/>
              <a:ext cx="2159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0" name="Shape 450"/>
            <p:cNvSpPr/>
            <p:nvPr/>
          </p:nvSpPr>
          <p:spPr>
            <a:xfrm flipH="1">
              <a:off x="461433" y="0"/>
              <a:ext cx="859368" cy="229029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2" grpId="4"/>
      <p:bldP build="whole" bldLvl="1" animBg="1" rev="0" advAuto="0" spid="441" grpId="3"/>
      <p:bldP build="whole" bldLvl="1" animBg="1" rev="0" advAuto="0" spid="448" grpId="8"/>
      <p:bldP build="whole" bldLvl="1" animBg="1" rev="0" advAuto="0" spid="451" grpId="10"/>
      <p:bldP build="whole" bldLvl="1" animBg="1" rev="0" advAuto="0" spid="430" grpId="11"/>
      <p:bldP build="whole" bldLvl="1" animBg="1" rev="0" advAuto="0" spid="445" grpId="7"/>
      <p:bldP build="whole" bldLvl="1" animBg="1" rev="0" advAuto="0" spid="444" grpId="6"/>
      <p:bldP build="whole" bldLvl="1" animBg="1" rev="0" advAuto="0" spid="435" grpId="1"/>
      <p:bldP build="whole" bldLvl="1" animBg="1" rev="0" advAuto="0" spid="443" grpId="5"/>
      <p:bldP build="whole" bldLvl="1" animBg="1" rev="0" advAuto="0" spid="431" grpId="9"/>
      <p:bldP build="whole" bldLvl="1" animBg="1" rev="0" advAuto="0" spid="438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Shape 45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454" name="Shape 454"/>
          <p:cNvSpPr/>
          <p:nvPr/>
        </p:nvSpPr>
        <p:spPr>
          <a:xfrm>
            <a:off x="3050108" y="419100"/>
            <a:ext cx="94869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On dit qu’une fonction </a:t>
            </a:r>
            <a:r>
              <a:rPr i="1"/>
              <a:t>f(x)</a:t>
            </a:r>
            <a:r>
              <a:t> est continue sur un intervalle          si la fonction est continue pour toutes valeurs de </a:t>
            </a:r>
            <a:r>
              <a:rPr i="1"/>
              <a:t>x</a:t>
            </a:r>
            <a:r>
              <a:t> prise dans cet intervalle. </a:t>
            </a:r>
          </a:p>
        </p:txBody>
      </p:sp>
      <p:pic>
        <p:nvPicPr>
          <p:cNvPr id="45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02200" y="1092200"/>
            <a:ext cx="7493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58" name="Group 458"/>
          <p:cNvGrpSpPr/>
          <p:nvPr/>
        </p:nvGrpSpPr>
        <p:grpSpPr>
          <a:xfrm>
            <a:off x="139700" y="4699000"/>
            <a:ext cx="12613209" cy="1301750"/>
            <a:chOff x="0" y="0"/>
            <a:chExt cx="12613208" cy="1301750"/>
          </a:xfrm>
        </p:grpSpPr>
        <p:sp>
          <p:nvSpPr>
            <p:cNvPr id="456" name="Shape 456"/>
            <p:cNvSpPr/>
            <p:nvPr/>
          </p:nvSpPr>
          <p:spPr>
            <a:xfrm>
              <a:off x="0" y="0"/>
              <a:ext cx="2667000" cy="762000"/>
            </a:xfrm>
            <a:prstGeom prst="roundRect">
              <a:avLst>
                <a:gd name="adj" fmla="val 50000"/>
              </a:avLst>
            </a:prstGeom>
            <a:solidFill>
              <a:srgbClr val="EF983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Définition:</a:t>
              </a:r>
            </a:p>
          </p:txBody>
        </p:sp>
        <p:sp>
          <p:nvSpPr>
            <p:cNvPr id="457" name="Shape 457"/>
            <p:cNvSpPr/>
            <p:nvPr/>
          </p:nvSpPr>
          <p:spPr>
            <a:xfrm>
              <a:off x="2910408" y="158750"/>
              <a:ext cx="9702801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/>
              <a:r>
                <a:t>On dit qu’une fonction est continue si elle est continue pour toutes valeurs de </a:t>
              </a:r>
              <a:r>
                <a:rPr i="1"/>
                <a:t>x</a:t>
              </a:r>
              <a:r>
                <a:t>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61" name="Shape 461"/>
          <p:cNvSpPr/>
          <p:nvPr/>
        </p:nvSpPr>
        <p:spPr>
          <a:xfrm>
            <a:off x="4412295" y="4559300"/>
            <a:ext cx="41717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1.6 # 33 et 34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464" name="Shape 464"/>
          <p:cNvSpPr/>
          <p:nvPr/>
        </p:nvSpPr>
        <p:spPr>
          <a:xfrm>
            <a:off x="891108" y="1676400"/>
            <a:ext cx="112268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La première chose à vérifier dans l’exploration de la continuité d’une fonction est de déterminer quels sont les points qui NE sont PAS dans le domaine.</a:t>
            </a:r>
          </a:p>
        </p:txBody>
      </p:sp>
      <p:sp>
        <p:nvSpPr>
          <p:cNvPr id="465" name="Shape 465"/>
          <p:cNvSpPr/>
          <p:nvPr/>
        </p:nvSpPr>
        <p:spPr>
          <a:xfrm>
            <a:off x="2987228" y="4559300"/>
            <a:ext cx="702186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C’est-à-dire les valeurs, a, de x tel que</a:t>
            </a:r>
          </a:p>
        </p:txBody>
      </p:sp>
      <p:pic>
        <p:nvPicPr>
          <p:cNvPr id="46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2800" y="6299200"/>
            <a:ext cx="1689100" cy="520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66" grpId="2"/>
      <p:bldP build="whole" bldLvl="1" animBg="1" rev="0" advAuto="0" spid="46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469" name="Shape 469"/>
          <p:cNvSpPr/>
          <p:nvPr/>
        </p:nvSpPr>
        <p:spPr>
          <a:xfrm>
            <a:off x="1881708" y="1498600"/>
            <a:ext cx="105410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Au cours 3, on avait conclu, à la suite des théorèmes sur les limites que pour toutes valeurs de </a:t>
            </a:r>
            <a:r>
              <a:rPr i="1"/>
              <a:t>a</a:t>
            </a:r>
            <a:r>
              <a:t> du domaine d’une fonction algébrique</a:t>
            </a:r>
          </a:p>
        </p:txBody>
      </p:sp>
      <p:pic>
        <p:nvPicPr>
          <p:cNvPr id="470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14900" y="3898900"/>
            <a:ext cx="3162300" cy="63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hape 471"/>
          <p:cNvSpPr/>
          <p:nvPr/>
        </p:nvSpPr>
        <p:spPr>
          <a:xfrm>
            <a:off x="14808" y="5264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Ce qui revient à dire que toute fonction algébrique est continue sur son domaine.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0" grpId="1"/>
      <p:bldP build="whole" bldLvl="1" animBg="1" rev="0" advAuto="0" spid="471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74" name="Shape 474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1.6 # 35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79" name="Group 479"/>
          <p:cNvGrpSpPr/>
          <p:nvPr/>
        </p:nvGrpSpPr>
        <p:grpSpPr>
          <a:xfrm>
            <a:off x="3898900" y="2768600"/>
            <a:ext cx="4102100" cy="533400"/>
            <a:chOff x="0" y="0"/>
            <a:chExt cx="4102100" cy="533400"/>
          </a:xfrm>
        </p:grpSpPr>
        <p:sp>
          <p:nvSpPr>
            <p:cNvPr id="477" name="Shape 477"/>
            <p:cNvSpPr/>
            <p:nvPr/>
          </p:nvSpPr>
          <p:spPr>
            <a:xfrm>
              <a:off x="3556000" y="0"/>
              <a:ext cx="5461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78" name="Shape 478"/>
            <p:cNvSpPr/>
            <p:nvPr/>
          </p:nvSpPr>
          <p:spPr>
            <a:xfrm>
              <a:off x="0" y="0"/>
              <a:ext cx="1244600" cy="533400"/>
            </a:xfrm>
            <a:prstGeom prst="roundRect">
              <a:avLst>
                <a:gd name="adj" fmla="val 35714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2" name="Group 482"/>
          <p:cNvGrpSpPr/>
          <p:nvPr/>
        </p:nvGrpSpPr>
        <p:grpSpPr>
          <a:xfrm>
            <a:off x="7810500" y="1790700"/>
            <a:ext cx="2794000" cy="4660900"/>
            <a:chOff x="0" y="0"/>
            <a:chExt cx="2794000" cy="4660900"/>
          </a:xfrm>
        </p:grpSpPr>
        <p:sp>
          <p:nvSpPr>
            <p:cNvPr id="480" name="Shape 480"/>
            <p:cNvSpPr/>
            <p:nvPr/>
          </p:nvSpPr>
          <p:spPr>
            <a:xfrm>
              <a:off x="0" y="4178300"/>
              <a:ext cx="533400" cy="482600"/>
            </a:xfrm>
            <a:prstGeom prst="roundRect">
              <a:avLst>
                <a:gd name="adj" fmla="val 39474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1" name="Shape 481"/>
            <p:cNvSpPr/>
            <p:nvPr/>
          </p:nvSpPr>
          <p:spPr>
            <a:xfrm>
              <a:off x="1384300" y="0"/>
              <a:ext cx="1409700" cy="533400"/>
            </a:xfrm>
            <a:prstGeom prst="roundRect">
              <a:avLst>
                <a:gd name="adj" fmla="val 35714"/>
              </a:avLst>
            </a:prstGeom>
            <a:solidFill>
              <a:srgbClr val="FF625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85" name="Group 485"/>
          <p:cNvGrpSpPr/>
          <p:nvPr/>
        </p:nvGrpSpPr>
        <p:grpSpPr>
          <a:xfrm>
            <a:off x="1905000" y="457200"/>
            <a:ext cx="8699500" cy="6045200"/>
            <a:chOff x="0" y="0"/>
            <a:chExt cx="8699500" cy="6045200"/>
          </a:xfrm>
        </p:grpSpPr>
        <p:sp>
          <p:nvSpPr>
            <p:cNvPr id="483" name="Shape 483"/>
            <p:cNvSpPr/>
            <p:nvPr/>
          </p:nvSpPr>
          <p:spPr>
            <a:xfrm>
              <a:off x="0" y="5562600"/>
              <a:ext cx="533400" cy="482600"/>
            </a:xfrm>
            <a:prstGeom prst="roundRect">
              <a:avLst>
                <a:gd name="adj" fmla="val 39474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84" name="Shape 484"/>
            <p:cNvSpPr/>
            <p:nvPr/>
          </p:nvSpPr>
          <p:spPr>
            <a:xfrm>
              <a:off x="7289800" y="0"/>
              <a:ext cx="1409700" cy="533400"/>
            </a:xfrm>
            <a:prstGeom prst="roundRect">
              <a:avLst>
                <a:gd name="adj" fmla="val 35714"/>
              </a:avLst>
            </a:prstGeom>
            <a:solidFill>
              <a:srgbClr val="96D35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86" name="Shape 486"/>
          <p:cNvSpPr/>
          <p:nvPr/>
        </p:nvSpPr>
        <p:spPr>
          <a:xfrm>
            <a:off x="8343900" y="1143000"/>
            <a:ext cx="2057400" cy="533400"/>
          </a:xfrm>
          <a:prstGeom prst="roundRect">
            <a:avLst>
              <a:gd name="adj" fmla="val 35714"/>
            </a:avLst>
          </a:prstGeom>
          <a:solidFill>
            <a:srgbClr val="FFAA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87" name="Shape 487"/>
          <p:cNvSpPr/>
          <p:nvPr/>
        </p:nvSpPr>
        <p:spPr>
          <a:xfrm>
            <a:off x="3601615" y="1092200"/>
            <a:ext cx="233868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fonction </a:t>
            </a:r>
          </a:p>
        </p:txBody>
      </p:sp>
      <p:pic>
        <p:nvPicPr>
          <p:cNvPr id="48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444500"/>
            <a:ext cx="3886200" cy="1930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hape 489"/>
          <p:cNvSpPr/>
          <p:nvPr/>
        </p:nvSpPr>
        <p:spPr>
          <a:xfrm>
            <a:off x="3147962" y="3581400"/>
            <a:ext cx="670039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Reste à voir si elle est continue en 1.</a:t>
            </a:r>
          </a:p>
        </p:txBody>
      </p:sp>
      <p:grpSp>
        <p:nvGrpSpPr>
          <p:cNvPr id="492" name="Group 492"/>
          <p:cNvGrpSpPr/>
          <p:nvPr/>
        </p:nvGrpSpPr>
        <p:grpSpPr>
          <a:xfrm>
            <a:off x="658502" y="4495800"/>
            <a:ext cx="3913498" cy="622300"/>
            <a:chOff x="0" y="0"/>
            <a:chExt cx="3913497" cy="622300"/>
          </a:xfrm>
        </p:grpSpPr>
        <p:sp>
          <p:nvSpPr>
            <p:cNvPr id="490" name="Shape 490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</a:t>
              </a:r>
            </a:p>
          </p:txBody>
        </p:sp>
        <p:pic>
          <p:nvPicPr>
            <p:cNvPr id="491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68697" y="152400"/>
              <a:ext cx="28448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5" name="Group 495"/>
          <p:cNvGrpSpPr/>
          <p:nvPr/>
        </p:nvGrpSpPr>
        <p:grpSpPr>
          <a:xfrm>
            <a:off x="645802" y="5486400"/>
            <a:ext cx="4878698" cy="850900"/>
            <a:chOff x="0" y="0"/>
            <a:chExt cx="4878697" cy="850900"/>
          </a:xfrm>
        </p:grpSpPr>
        <p:sp>
          <p:nvSpPr>
            <p:cNvPr id="493" name="Shape 493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2)</a:t>
              </a:r>
            </a:p>
          </p:txBody>
        </p:sp>
        <p:pic>
          <p:nvPicPr>
            <p:cNvPr id="494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63897" y="114300"/>
              <a:ext cx="4114801" cy="7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9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42000" y="57023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353300" y="5626100"/>
            <a:ext cx="38989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506200" y="56769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41800" y="6642100"/>
            <a:ext cx="4521200" cy="673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2" name="Group 502"/>
          <p:cNvGrpSpPr/>
          <p:nvPr/>
        </p:nvGrpSpPr>
        <p:grpSpPr>
          <a:xfrm>
            <a:off x="647700" y="7670800"/>
            <a:ext cx="3594100" cy="774700"/>
            <a:chOff x="0" y="0"/>
            <a:chExt cx="3594100" cy="774700"/>
          </a:xfrm>
        </p:grpSpPr>
        <p:sp>
          <p:nvSpPr>
            <p:cNvPr id="500" name="Shape 500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3)</a:t>
              </a:r>
            </a:p>
          </p:txBody>
        </p:sp>
        <p:pic>
          <p:nvPicPr>
            <p:cNvPr id="501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079500" y="127000"/>
              <a:ext cx="2514600" cy="6477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03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495800" y="7823200"/>
            <a:ext cx="12827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504" name="Shape 504"/>
          <p:cNvSpPr/>
          <p:nvPr/>
        </p:nvSpPr>
        <p:spPr>
          <a:xfrm>
            <a:off x="4171466" y="8775700"/>
            <a:ext cx="513925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</a:t>
            </a:r>
            <a:r>
              <a:rPr i="1"/>
              <a:t>f(x)</a:t>
            </a:r>
            <a:r>
              <a:t> est continue en 1.</a:t>
            </a:r>
          </a:p>
        </p:txBody>
      </p:sp>
      <p:sp>
        <p:nvSpPr>
          <p:cNvPr id="505" name="Shape 505"/>
          <p:cNvSpPr/>
          <p:nvPr/>
        </p:nvSpPr>
        <p:spPr>
          <a:xfrm>
            <a:off x="8972199" y="4572000"/>
            <a:ext cx="6653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buClr>
                <a:srgbClr val="00F900"/>
              </a:buClr>
              <a:buSzPct val="125000"/>
              <a:buFont typeface="Lucida Grande"/>
              <a:buChar char="✓"/>
            </a:lvl1pPr>
          </a:lstStyle>
          <a:p>
            <a:pPr/>
            <a:r>
              <a:t> </a:t>
            </a:r>
          </a:p>
        </p:txBody>
      </p:sp>
      <p:sp>
        <p:nvSpPr>
          <p:cNvPr id="506" name="Shape 506"/>
          <p:cNvSpPr/>
          <p:nvPr/>
        </p:nvSpPr>
        <p:spPr>
          <a:xfrm>
            <a:off x="6375400" y="7747000"/>
            <a:ext cx="66531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buClr>
                <a:srgbClr val="00F900"/>
              </a:buClr>
              <a:buSzPct val="125000"/>
              <a:buFont typeface="Lucida Grande"/>
              <a:buChar char="✓"/>
            </a:lvl1pPr>
          </a:lstStyle>
          <a:p>
            <a:pPr/>
            <a:r>
              <a:t> </a:t>
            </a:r>
          </a:p>
        </p:txBody>
      </p:sp>
      <p:sp>
        <p:nvSpPr>
          <p:cNvPr id="507" name="Shape 507"/>
          <p:cNvSpPr/>
          <p:nvPr/>
        </p:nvSpPr>
        <p:spPr>
          <a:xfrm>
            <a:off x="8978900" y="6502400"/>
            <a:ext cx="66531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buClr>
                <a:srgbClr val="00F900"/>
              </a:buClr>
              <a:buSzPct val="125000"/>
              <a:buFont typeface="Lucida Grande"/>
              <a:buChar char="✓"/>
            </a:lvl1pPr>
          </a:lstStyle>
          <a:p>
            <a:pPr/>
            <a:r>
              <a:t> </a:t>
            </a:r>
          </a:p>
        </p:txBody>
      </p:sp>
      <p:grpSp>
        <p:nvGrpSpPr>
          <p:cNvPr id="510" name="Group 510"/>
          <p:cNvGrpSpPr/>
          <p:nvPr/>
        </p:nvGrpSpPr>
        <p:grpSpPr>
          <a:xfrm>
            <a:off x="5149502" y="4495800"/>
            <a:ext cx="2876898" cy="622300"/>
            <a:chOff x="0" y="0"/>
            <a:chExt cx="2876897" cy="622300"/>
          </a:xfrm>
        </p:grpSpPr>
        <p:pic>
          <p:nvPicPr>
            <p:cNvPr id="508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225897" y="152400"/>
              <a:ext cx="16510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9" name="Shape 509"/>
            <p:cNvSpPr/>
            <p:nvPr/>
          </p:nvSpPr>
          <p:spPr>
            <a:xfrm>
              <a:off x="0" y="0"/>
              <a:ext cx="6907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car</a:t>
              </a:r>
            </a:p>
          </p:txBody>
        </p:sp>
      </p:grpSp>
      <p:grpSp>
        <p:nvGrpSpPr>
          <p:cNvPr id="513" name="Group 513"/>
          <p:cNvGrpSpPr/>
          <p:nvPr/>
        </p:nvGrpSpPr>
        <p:grpSpPr>
          <a:xfrm>
            <a:off x="5537200" y="2768600"/>
            <a:ext cx="3352800" cy="571500"/>
            <a:chOff x="0" y="0"/>
            <a:chExt cx="3352800" cy="571500"/>
          </a:xfrm>
        </p:grpSpPr>
        <p:sp>
          <p:nvSpPr>
            <p:cNvPr id="511" name="Shape 511"/>
            <p:cNvSpPr/>
            <p:nvPr/>
          </p:nvSpPr>
          <p:spPr>
            <a:xfrm>
              <a:off x="2908300" y="38100"/>
              <a:ext cx="444500" cy="533400"/>
            </a:xfrm>
            <a:prstGeom prst="roundRect">
              <a:avLst>
                <a:gd name="adj" fmla="val 42857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512" name="Shape 512"/>
            <p:cNvSpPr/>
            <p:nvPr/>
          </p:nvSpPr>
          <p:spPr>
            <a:xfrm>
              <a:off x="0" y="0"/>
              <a:ext cx="1054100" cy="533400"/>
            </a:xfrm>
            <a:prstGeom prst="roundRect">
              <a:avLst>
                <a:gd name="adj" fmla="val 35714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518" name="Group 518"/>
          <p:cNvGrpSpPr/>
          <p:nvPr/>
        </p:nvGrpSpPr>
        <p:grpSpPr>
          <a:xfrm>
            <a:off x="812229" y="2717800"/>
            <a:ext cx="10793984" cy="622300"/>
            <a:chOff x="0" y="0"/>
            <a:chExt cx="10793983" cy="622300"/>
          </a:xfrm>
        </p:grpSpPr>
        <p:sp>
          <p:nvSpPr>
            <p:cNvPr id="514" name="Shape 514"/>
            <p:cNvSpPr/>
            <p:nvPr/>
          </p:nvSpPr>
          <p:spPr>
            <a:xfrm>
              <a:off x="0" y="0"/>
              <a:ext cx="1079398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est continue sur                           car      et     sont continue.</a:t>
              </a:r>
            </a:p>
          </p:txBody>
        </p:sp>
        <p:pic>
          <p:nvPicPr>
            <p:cNvPr id="515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3086670" y="76200"/>
              <a:ext cx="26416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6" name="dropped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6706170" y="76200"/>
              <a:ext cx="4191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17" name="droppedImage.pdf"/>
            <p:cNvPicPr>
              <a:picLocks noChangeAspect="1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7734870" y="27940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5" grpId="10"/>
      <p:bldP build="whole" bldLvl="1" animBg="1" rev="0" advAuto="0" spid="502" grpId="17"/>
      <p:bldP build="whole" bldLvl="1" animBg="1" rev="0" advAuto="0" spid="505" grpId="8"/>
      <p:bldP build="whole" bldLvl="1" animBg="1" rev="0" advAuto="0" spid="510" grpId="6"/>
      <p:bldP build="whole" bldLvl="1" animBg="1" rev="0" advAuto="0" spid="486" grpId="7"/>
      <p:bldP build="whole" bldLvl="1" animBg="1" rev="0" advAuto="0" spid="489" grpId="4"/>
      <p:bldP build="whole" bldLvl="1" animBg="1" rev="0" advAuto="0" spid="518" grpId="1"/>
      <p:bldP build="whole" bldLvl="1" animBg="1" rev="0" advAuto="0" spid="503" grpId="18"/>
      <p:bldP build="whole" bldLvl="1" animBg="1" rev="0" advAuto="0" spid="506" grpId="19"/>
      <p:bldP build="whole" bldLvl="1" animBg="1" rev="0" advAuto="0" spid="513" grpId="3"/>
      <p:bldP build="whole" bldLvl="1" animBg="1" rev="0" advAuto="0" spid="499" grpId="15"/>
      <p:bldP build="whole" bldLvl="1" animBg="1" rev="0" advAuto="0" spid="482" grpId="13"/>
      <p:bldP build="whole" bldLvl="1" animBg="1" rev="0" advAuto="0" spid="498" grpId="14"/>
      <p:bldP build="whole" bldLvl="1" animBg="1" rev="0" advAuto="0" spid="495" grpId="9"/>
      <p:bldP build="whole" bldLvl="1" animBg="1" rev="0" advAuto="0" spid="507" grpId="16"/>
      <p:bldP build="whole" bldLvl="1" animBg="1" rev="0" advAuto="0" spid="504" grpId="20"/>
      <p:bldP build="whole" bldLvl="1" animBg="1" rev="0" advAuto="0" spid="492" grpId="5"/>
      <p:bldP build="whole" bldLvl="1" animBg="1" rev="0" advAuto="0" spid="479" grpId="2"/>
      <p:bldP build="whole" bldLvl="1" animBg="1" rev="0" advAuto="0" spid="496" grpId="11"/>
      <p:bldP build="whole" bldLvl="1" animBg="1" rev="0" advAuto="0" spid="497" grpId="1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521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79900" y="444500"/>
            <a:ext cx="4660900" cy="1371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13400" y="3479800"/>
            <a:ext cx="10287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3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09800" y="5740400"/>
            <a:ext cx="49276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04100" y="4673600"/>
            <a:ext cx="10287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72400" y="5765800"/>
            <a:ext cx="2032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109200" y="5778500"/>
            <a:ext cx="673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559300" y="7099300"/>
            <a:ext cx="4521200" cy="673100"/>
          </a:xfrm>
          <a:prstGeom prst="rect">
            <a:avLst/>
          </a:prstGeom>
          <a:ln w="12700">
            <a:miter lim="400000"/>
          </a:ln>
        </p:spPr>
      </p:pic>
      <p:sp>
        <p:nvSpPr>
          <p:cNvPr id="528" name="Shape 528"/>
          <p:cNvSpPr/>
          <p:nvPr/>
        </p:nvSpPr>
        <p:spPr>
          <a:xfrm>
            <a:off x="7460899" y="3327400"/>
            <a:ext cx="6653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buClr>
                <a:srgbClr val="00F900"/>
              </a:buClr>
              <a:buSzPct val="125000"/>
              <a:buFont typeface="Lucida Grande"/>
              <a:buChar char="✓"/>
            </a:lvl1pPr>
          </a:lstStyle>
          <a:p>
            <a:pPr/>
            <a:r>
              <a:t> </a:t>
            </a:r>
          </a:p>
        </p:txBody>
      </p:sp>
      <p:pic>
        <p:nvPicPr>
          <p:cNvPr id="52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563100" y="7099300"/>
            <a:ext cx="469900" cy="5594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32" name="Group 532"/>
          <p:cNvGrpSpPr/>
          <p:nvPr/>
        </p:nvGrpSpPr>
        <p:grpSpPr>
          <a:xfrm>
            <a:off x="645802" y="4622800"/>
            <a:ext cx="6453498" cy="736600"/>
            <a:chOff x="0" y="0"/>
            <a:chExt cx="6453497" cy="736600"/>
          </a:xfrm>
        </p:grpSpPr>
        <p:pic>
          <p:nvPicPr>
            <p:cNvPr id="530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563997" y="0"/>
              <a:ext cx="4889501" cy="736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1" name="Shape 531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2)</a:t>
              </a:r>
            </a:p>
          </p:txBody>
        </p:sp>
      </p:grpSp>
      <p:grpSp>
        <p:nvGrpSpPr>
          <p:cNvPr id="535" name="Group 535"/>
          <p:cNvGrpSpPr/>
          <p:nvPr/>
        </p:nvGrpSpPr>
        <p:grpSpPr>
          <a:xfrm>
            <a:off x="645802" y="3403600"/>
            <a:ext cx="4573898" cy="622300"/>
            <a:chOff x="0" y="0"/>
            <a:chExt cx="4573897" cy="622300"/>
          </a:xfrm>
        </p:grpSpPr>
        <p:pic>
          <p:nvPicPr>
            <p:cNvPr id="533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563997" y="0"/>
              <a:ext cx="30099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4" name="Shape 534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</a:t>
              </a:r>
            </a:p>
          </p:txBody>
        </p:sp>
      </p:grpSp>
      <p:sp>
        <p:nvSpPr>
          <p:cNvPr id="536" name="Shape 536"/>
          <p:cNvSpPr/>
          <p:nvPr/>
        </p:nvSpPr>
        <p:spPr>
          <a:xfrm>
            <a:off x="2353555" y="8318500"/>
            <a:ext cx="828920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la fonction n’est pas continue en </a:t>
            </a:r>
            <a:r>
              <a:rPr i="1"/>
              <a:t>x = </a:t>
            </a:r>
            <a:r>
              <a:t>2.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4" grpId="5"/>
      <p:bldP build="whole" bldLvl="1" animBg="1" rev="0" advAuto="0" spid="523" grpId="6"/>
      <p:bldP build="whole" bldLvl="1" animBg="1" rev="0" advAuto="0" spid="528" grpId="3"/>
      <p:bldP build="whole" bldLvl="1" animBg="1" rev="0" advAuto="0" spid="532" grpId="4"/>
      <p:bldP build="whole" bldLvl="1" animBg="1" rev="0" advAuto="0" spid="535" grpId="1"/>
      <p:bldP build="whole" bldLvl="1" animBg="1" rev="0" advAuto="0" spid="525" grpId="7"/>
      <p:bldP build="whole" bldLvl="1" animBg="1" rev="0" advAuto="0" spid="526" grpId="8"/>
      <p:bldP build="whole" bldLvl="1" animBg="1" rev="0" advAuto="0" spid="527" grpId="9"/>
      <p:bldP build="whole" bldLvl="1" animBg="1" rev="0" advAuto="0" spid="529" grpId="10"/>
      <p:bldP build="whole" bldLvl="1" animBg="1" rev="0" advAuto="0" spid="536" grpId="11"/>
      <p:bldP build="whole" bldLvl="1" animBg="1" rev="0" advAuto="0" spid="52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234" name="Shape 234"/>
          <p:cNvSpPr/>
          <p:nvPr/>
        </p:nvSpPr>
        <p:spPr>
          <a:xfrm>
            <a:off x="3568700" y="2184400"/>
            <a:ext cx="41529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L’indétermination </a:t>
            </a:r>
          </a:p>
        </p:txBody>
      </p:sp>
      <p:pic>
        <p:nvPicPr>
          <p:cNvPr id="235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62900" y="2082800"/>
            <a:ext cx="2413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Shape 236"/>
          <p:cNvSpPr/>
          <p:nvPr/>
        </p:nvSpPr>
        <p:spPr>
          <a:xfrm>
            <a:off x="3585021" y="3467100"/>
            <a:ext cx="10764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= ???</a:t>
            </a:r>
          </a:p>
        </p:txBody>
      </p:sp>
      <p:grpSp>
        <p:nvGrpSpPr>
          <p:cNvPr id="240" name="Group 240"/>
          <p:cNvGrpSpPr/>
          <p:nvPr/>
        </p:nvGrpSpPr>
        <p:grpSpPr>
          <a:xfrm>
            <a:off x="927082" y="3149600"/>
            <a:ext cx="2349878" cy="1244601"/>
            <a:chOff x="0" y="480709"/>
            <a:chExt cx="2349876" cy="1244600"/>
          </a:xfrm>
        </p:grpSpPr>
        <p:sp>
          <p:nvSpPr>
            <p:cNvPr id="237" name="Shape 237"/>
            <p:cNvSpPr/>
            <p:nvPr/>
          </p:nvSpPr>
          <p:spPr>
            <a:xfrm>
              <a:off x="29274" y="480709"/>
              <a:ext cx="232060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près de zéro</a:t>
              </a:r>
            </a:p>
          </p:txBody>
        </p:sp>
        <p:sp>
          <p:nvSpPr>
            <p:cNvPr id="238" name="Shape 238"/>
            <p:cNvSpPr/>
            <p:nvPr/>
          </p:nvSpPr>
          <p:spPr>
            <a:xfrm>
              <a:off x="25417" y="1103009"/>
              <a:ext cx="232060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près de zéro</a:t>
              </a:r>
            </a:p>
          </p:txBody>
        </p:sp>
        <p:sp>
          <p:nvSpPr>
            <p:cNvPr id="239" name="Shape 239"/>
            <p:cNvSpPr/>
            <p:nvPr/>
          </p:nvSpPr>
          <p:spPr>
            <a:xfrm flipV="1">
              <a:off x="0" y="1160160"/>
              <a:ext cx="2320461" cy="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54" name="Group 254"/>
          <p:cNvGrpSpPr/>
          <p:nvPr/>
        </p:nvGrpSpPr>
        <p:grpSpPr>
          <a:xfrm>
            <a:off x="321733" y="5448300"/>
            <a:ext cx="5397501" cy="1828801"/>
            <a:chOff x="0" y="0"/>
            <a:chExt cx="5397500" cy="1828800"/>
          </a:xfrm>
        </p:grpSpPr>
        <p:sp>
          <p:nvSpPr>
            <p:cNvPr id="241" name="Shape 241"/>
            <p:cNvSpPr/>
            <p:nvPr/>
          </p:nvSpPr>
          <p:spPr>
            <a:xfrm>
              <a:off x="1366335" y="0"/>
              <a:ext cx="350537" cy="41493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2" name="Shape 242"/>
            <p:cNvSpPr/>
            <p:nvPr/>
          </p:nvSpPr>
          <p:spPr>
            <a:xfrm flipH="1">
              <a:off x="1507681" y="421524"/>
              <a:ext cx="28270" cy="7310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Shape 243"/>
            <p:cNvSpPr/>
            <p:nvPr/>
          </p:nvSpPr>
          <p:spPr>
            <a:xfrm flipH="1">
              <a:off x="1258913" y="1152605"/>
              <a:ext cx="237461" cy="570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>
              <a:off x="1507681" y="1152605"/>
              <a:ext cx="158308" cy="52690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Shape 245"/>
            <p:cNvSpPr/>
            <p:nvPr/>
          </p:nvSpPr>
          <p:spPr>
            <a:xfrm flipH="1" flipV="1">
              <a:off x="1507681" y="781576"/>
              <a:ext cx="205844" cy="21295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Shape 246"/>
            <p:cNvSpPr/>
            <p:nvPr/>
          </p:nvSpPr>
          <p:spPr>
            <a:xfrm flipH="1" flipV="1">
              <a:off x="1547257" y="632286"/>
              <a:ext cx="164850" cy="30955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Shape 247"/>
            <p:cNvSpPr/>
            <p:nvPr/>
          </p:nvSpPr>
          <p:spPr>
            <a:xfrm>
              <a:off x="3249051" y="0"/>
              <a:ext cx="350537" cy="414938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48" name="Shape 248"/>
            <p:cNvSpPr/>
            <p:nvPr/>
          </p:nvSpPr>
          <p:spPr>
            <a:xfrm flipH="1">
              <a:off x="3390398" y="421524"/>
              <a:ext cx="28270" cy="73108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Shape 249"/>
            <p:cNvSpPr/>
            <p:nvPr/>
          </p:nvSpPr>
          <p:spPr>
            <a:xfrm flipH="1">
              <a:off x="3141630" y="1152605"/>
              <a:ext cx="237461" cy="57081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Shape 250"/>
            <p:cNvSpPr/>
            <p:nvPr/>
          </p:nvSpPr>
          <p:spPr>
            <a:xfrm>
              <a:off x="3390398" y="1152605"/>
              <a:ext cx="158307" cy="526906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Shape 251"/>
            <p:cNvSpPr/>
            <p:nvPr/>
          </p:nvSpPr>
          <p:spPr>
            <a:xfrm flipV="1">
              <a:off x="3184959" y="836462"/>
              <a:ext cx="196427" cy="15973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Shape 252"/>
            <p:cNvSpPr/>
            <p:nvPr/>
          </p:nvSpPr>
          <p:spPr>
            <a:xfrm flipV="1">
              <a:off x="3187748" y="629540"/>
              <a:ext cx="231979" cy="31230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Shape 253"/>
            <p:cNvSpPr/>
            <p:nvPr/>
          </p:nvSpPr>
          <p:spPr>
            <a:xfrm>
              <a:off x="0" y="950090"/>
              <a:ext cx="5397500" cy="87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8820"/>
                  </a:moveTo>
                  <a:cubicBezTo>
                    <a:pt x="0" y="18820"/>
                    <a:pt x="2833" y="18454"/>
                    <a:pt x="3228" y="17752"/>
                  </a:cubicBezTo>
                  <a:cubicBezTo>
                    <a:pt x="3504" y="17261"/>
                    <a:pt x="4374" y="4074"/>
                    <a:pt x="5015" y="1242"/>
                  </a:cubicBezTo>
                  <a:cubicBezTo>
                    <a:pt x="5345" y="-215"/>
                    <a:pt x="6727" y="13"/>
                    <a:pt x="6727" y="13"/>
                  </a:cubicBezTo>
                  <a:lnTo>
                    <a:pt x="12670" y="13"/>
                  </a:lnTo>
                  <a:cubicBezTo>
                    <a:pt x="12670" y="13"/>
                    <a:pt x="14122" y="1880"/>
                    <a:pt x="14428" y="3433"/>
                  </a:cubicBezTo>
                  <a:cubicBezTo>
                    <a:pt x="14787" y="5256"/>
                    <a:pt x="15269" y="14226"/>
                    <a:pt x="15627" y="15989"/>
                  </a:cubicBezTo>
                  <a:cubicBezTo>
                    <a:pt x="15847" y="17074"/>
                    <a:pt x="17695" y="17169"/>
                    <a:pt x="17957" y="17752"/>
                  </a:cubicBezTo>
                  <a:cubicBezTo>
                    <a:pt x="18342" y="18607"/>
                    <a:pt x="20180" y="18820"/>
                    <a:pt x="20484" y="19462"/>
                  </a:cubicBezTo>
                  <a:cubicBezTo>
                    <a:pt x="20726" y="19973"/>
                    <a:pt x="21600" y="21385"/>
                    <a:pt x="21600" y="21385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255" name="Shape 255"/>
          <p:cNvSpPr/>
          <p:nvPr/>
        </p:nvSpPr>
        <p:spPr>
          <a:xfrm>
            <a:off x="7404100" y="4083050"/>
            <a:ext cx="4940300" cy="259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Factorisation.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Division polynomiale.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Mettre sur le même dénominateur.</a:t>
            </a:r>
          </a:p>
          <a:p>
            <a:pPr algn="l">
              <a:lnSpc>
                <a:spcPct val="200000"/>
              </a:lnSpc>
              <a:buClr>
                <a:srgbClr val="6995D7"/>
              </a:buClr>
              <a:buSzPct val="125000"/>
              <a:buFont typeface="Lucida Grande"/>
              <a:buChar char="✓"/>
              <a:defRPr sz="2400"/>
            </a:pPr>
            <a:r>
              <a:t>   Multiplier par le conjugué.</a:t>
            </a:r>
          </a:p>
        </p:txBody>
      </p:sp>
      <p:sp>
        <p:nvSpPr>
          <p:cNvPr id="256" name="Shape 256"/>
          <p:cNvSpPr/>
          <p:nvPr/>
        </p:nvSpPr>
        <p:spPr>
          <a:xfrm>
            <a:off x="6575846" y="3460750"/>
            <a:ext cx="5026225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Techniques pour lever l’indétermination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path" nodeType="clickEffect" presetSubtype="0" presetID="-1" grpId="6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L 0.050781 -0.002821" origin="layout" pathEditMode="relative">
                                      <p:cBhvr>
                                        <p:cTn id="25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path" nodeType="clickEffect" presetSubtype="0" presetID="-1" grpId="7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50781 -0.002821 L -0.694010 0.005425" origin="layout" pathEditMode="relative">
                                      <p:cBhvr>
                                        <p:cTn id="2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Class="entr" nodeType="with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5"/>
      <p:bldP build="whole" bldLvl="1" animBg="1" rev="0" advAuto="0" spid="236" grpId="4"/>
      <p:bldP build="p" bldLvl="5" animBg="1" rev="0" advAuto="0" spid="255" grpId="9"/>
      <p:bldP build="whole" bldLvl="1" animBg="1" rev="0" advAuto="0" spid="234" grpId="1"/>
      <p:bldP build="whole" bldLvl="1" animBg="1" rev="0" advAuto="0" spid="240" grpId="3"/>
      <p:bldP build="whole" bldLvl="1" animBg="1" rev="0" advAuto="0" spid="256" grpId="8"/>
      <p:bldP build="whole" bldLvl="1" animBg="1" rev="0" advAuto="0" spid="235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39" name="Shape 539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1.6 # 36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Asymptotes</a:t>
            </a:r>
          </a:p>
        </p:txBody>
      </p:sp>
      <p:sp>
        <p:nvSpPr>
          <p:cNvPr id="542" name="Shape 542"/>
          <p:cNvSpPr/>
          <p:nvPr/>
        </p:nvSpPr>
        <p:spPr>
          <a:xfrm>
            <a:off x="2108" y="2343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On vient de voir que la limite nous a permis de définir rigoureusement un concept déjà connu, soit la continuité.</a:t>
            </a:r>
          </a:p>
        </p:txBody>
      </p:sp>
      <p:sp>
        <p:nvSpPr>
          <p:cNvPr id="543" name="Shape 543"/>
          <p:cNvSpPr/>
          <p:nvPr/>
        </p:nvSpPr>
        <p:spPr>
          <a:xfrm>
            <a:off x="2108" y="46926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Et bien, la limite nous permet aussi de définir correctement le </a:t>
            </a:r>
          </a:p>
          <a:p>
            <a:pPr/>
            <a:r>
              <a:t>concept d’asymptote.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Définition:</a:t>
            </a:r>
          </a:p>
        </p:txBody>
      </p:sp>
      <p:sp>
        <p:nvSpPr>
          <p:cNvPr id="546" name="Shape 546"/>
          <p:cNvSpPr/>
          <p:nvPr/>
        </p:nvSpPr>
        <p:spPr>
          <a:xfrm>
            <a:off x="3030463" y="463550"/>
            <a:ext cx="929759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dit que la fonction </a:t>
            </a:r>
            <a:r>
              <a:rPr i="1"/>
              <a:t>f(x)</a:t>
            </a:r>
            <a:r>
              <a:t> possède une asymptote</a:t>
            </a:r>
          </a:p>
          <a:p>
            <a:pPr algn="l"/>
            <a:r>
              <a:t>verticale en </a:t>
            </a:r>
            <a:r>
              <a:rPr i="1"/>
              <a:t>x</a:t>
            </a:r>
            <a:r>
              <a:t> = </a:t>
            </a:r>
            <a:r>
              <a:rPr i="1"/>
              <a:t>a</a:t>
            </a:r>
            <a:r>
              <a:t> si</a:t>
            </a:r>
          </a:p>
        </p:txBody>
      </p:sp>
      <p:pic>
        <p:nvPicPr>
          <p:cNvPr id="54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17900" y="2159000"/>
            <a:ext cx="33909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66200" y="2159000"/>
            <a:ext cx="33782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4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17700" y="5981700"/>
            <a:ext cx="27305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070600" y="5956300"/>
            <a:ext cx="30226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26800" y="6096000"/>
            <a:ext cx="11176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54" name="Group 554"/>
          <p:cNvGrpSpPr/>
          <p:nvPr/>
        </p:nvGrpSpPr>
        <p:grpSpPr>
          <a:xfrm>
            <a:off x="139700" y="4305300"/>
            <a:ext cx="12192397" cy="1143000"/>
            <a:chOff x="0" y="0"/>
            <a:chExt cx="12192396" cy="1143000"/>
          </a:xfrm>
        </p:grpSpPr>
        <p:sp>
          <p:nvSpPr>
            <p:cNvPr id="552" name="Shape 552"/>
            <p:cNvSpPr/>
            <p:nvPr/>
          </p:nvSpPr>
          <p:spPr>
            <a:xfrm>
              <a:off x="0" y="0"/>
              <a:ext cx="2667000" cy="762000"/>
            </a:xfrm>
            <a:prstGeom prst="roundRect">
              <a:avLst>
                <a:gd name="adj" fmla="val 50000"/>
              </a:avLst>
            </a:prstGeom>
            <a:solidFill>
              <a:srgbClr val="EF983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Définition:</a:t>
              </a:r>
            </a:p>
          </p:txBody>
        </p:sp>
        <p:sp>
          <p:nvSpPr>
            <p:cNvPr id="553" name="Shape 553"/>
            <p:cNvSpPr/>
            <p:nvPr/>
          </p:nvSpPr>
          <p:spPr>
            <a:xfrm>
              <a:off x="2894806" y="0"/>
              <a:ext cx="9297591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dit que la fonction </a:t>
              </a:r>
              <a:r>
                <a:rPr i="1"/>
                <a:t>f(x)</a:t>
              </a:r>
              <a:r>
                <a:t> possède une asymptote</a:t>
              </a:r>
            </a:p>
            <a:p>
              <a:pPr algn="l"/>
              <a:r>
                <a:t>horizontale en  </a:t>
              </a:r>
              <a:r>
                <a:rPr i="1"/>
                <a:t>y = k</a:t>
              </a:r>
              <a:r>
                <a:t>  si</a:t>
              </a:r>
            </a:p>
          </p:txBody>
        </p:sp>
      </p:grpSp>
      <p:sp>
        <p:nvSpPr>
          <p:cNvPr id="555" name="Shape 555"/>
          <p:cNvSpPr/>
          <p:nvPr/>
        </p:nvSpPr>
        <p:spPr>
          <a:xfrm>
            <a:off x="7680808" y="2159000"/>
            <a:ext cx="581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</a:t>
            </a:r>
          </a:p>
        </p:txBody>
      </p:sp>
      <p:sp>
        <p:nvSpPr>
          <p:cNvPr id="556" name="Shape 556"/>
          <p:cNvSpPr/>
          <p:nvPr/>
        </p:nvSpPr>
        <p:spPr>
          <a:xfrm>
            <a:off x="5219700" y="5842000"/>
            <a:ext cx="5811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</a:t>
            </a:r>
          </a:p>
        </p:txBody>
      </p:sp>
      <p:sp>
        <p:nvSpPr>
          <p:cNvPr id="557" name="Shape 557"/>
          <p:cNvSpPr/>
          <p:nvPr/>
        </p:nvSpPr>
        <p:spPr>
          <a:xfrm>
            <a:off x="9943889" y="5842000"/>
            <a:ext cx="91172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4" grpId="4"/>
      <p:bldP build="whole" bldLvl="1" animBg="1" rev="0" advAuto="0" spid="549" grpId="5"/>
      <p:bldP build="whole" bldLvl="1" animBg="1" rev="0" advAuto="0" spid="556" grpId="6"/>
      <p:bldP build="whole" bldLvl="1" animBg="1" rev="0" advAuto="0" spid="550" grpId="7"/>
      <p:bldP build="whole" bldLvl="1" animBg="1" rev="0" advAuto="0" spid="555" grpId="2"/>
      <p:bldP build="whole" bldLvl="1" animBg="1" rev="0" advAuto="0" spid="557" grpId="8"/>
      <p:bldP build="whole" bldLvl="1" animBg="1" rev="0" advAuto="0" spid="548" grpId="3"/>
      <p:bldP build="whole" bldLvl="1" animBg="1" rev="0" advAuto="0" spid="551" grpId="9"/>
      <p:bldP build="whole" bldLvl="1" animBg="1" rev="0" advAuto="0" spid="54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" name="Group 573"/>
          <p:cNvGrpSpPr/>
          <p:nvPr/>
        </p:nvGrpSpPr>
        <p:grpSpPr>
          <a:xfrm>
            <a:off x="1168400" y="-1"/>
            <a:ext cx="10668000" cy="5520268"/>
            <a:chOff x="0" y="0"/>
            <a:chExt cx="10667999" cy="5520266"/>
          </a:xfrm>
        </p:grpSpPr>
        <p:grpSp>
          <p:nvGrpSpPr>
            <p:cNvPr id="565" name="Group 565"/>
            <p:cNvGrpSpPr/>
            <p:nvPr/>
          </p:nvGrpSpPr>
          <p:grpSpPr>
            <a:xfrm>
              <a:off x="0" y="63500"/>
              <a:ext cx="10668000" cy="4813130"/>
              <a:chOff x="0" y="0"/>
              <a:chExt cx="10667999" cy="4813129"/>
            </a:xfrm>
          </p:grpSpPr>
          <p:grpSp>
            <p:nvGrpSpPr>
              <p:cNvPr id="561" name="Group 561"/>
              <p:cNvGrpSpPr/>
              <p:nvPr/>
            </p:nvGrpSpPr>
            <p:grpSpPr>
              <a:xfrm>
                <a:off x="5232399" y="0"/>
                <a:ext cx="419101" cy="4813130"/>
                <a:chOff x="0" y="0"/>
                <a:chExt cx="419100" cy="4813129"/>
              </a:xfrm>
            </p:grpSpPr>
            <p:sp>
              <p:nvSpPr>
                <p:cNvPr id="559" name="Shape 559"/>
                <p:cNvSpPr/>
                <p:nvPr/>
              </p:nvSpPr>
              <p:spPr>
                <a:xfrm>
                  <a:off x="0" y="330200"/>
                  <a:ext cx="23656" cy="4482930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560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1600" y="0"/>
                  <a:ext cx="317500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564" name="Group 564"/>
              <p:cNvGrpSpPr/>
              <p:nvPr/>
            </p:nvGrpSpPr>
            <p:grpSpPr>
              <a:xfrm>
                <a:off x="0" y="2857500"/>
                <a:ext cx="10668000" cy="482613"/>
                <a:chOff x="0" y="0"/>
                <a:chExt cx="10667999" cy="482612"/>
              </a:xfrm>
            </p:grpSpPr>
            <p:sp>
              <p:nvSpPr>
                <p:cNvPr id="562" name="Shape 562"/>
                <p:cNvSpPr/>
                <p:nvPr/>
              </p:nvSpPr>
              <p:spPr>
                <a:xfrm flipH="1">
                  <a:off x="0" y="482600"/>
                  <a:ext cx="10346267" cy="13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563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350499" y="0"/>
                  <a:ext cx="317501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pic>
          <p:nvPicPr>
            <p:cNvPr id="56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674099" y="9652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569" name="Group 569"/>
            <p:cNvGrpSpPr/>
            <p:nvPr/>
          </p:nvGrpSpPr>
          <p:grpSpPr>
            <a:xfrm>
              <a:off x="6629399" y="3149591"/>
              <a:ext cx="215901" cy="800109"/>
              <a:chOff x="0" y="0"/>
              <a:chExt cx="215900" cy="800108"/>
            </a:xfrm>
          </p:grpSpPr>
          <p:pic>
            <p:nvPicPr>
              <p:cNvPr id="567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584208"/>
                <a:ext cx="215900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68" name="Shape 568"/>
              <p:cNvSpPr/>
              <p:nvPr/>
            </p:nvSpPr>
            <p:spPr>
              <a:xfrm>
                <a:off x="103715" y="0"/>
                <a:ext cx="3" cy="50801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570" name="Shape 570"/>
            <p:cNvSpPr/>
            <p:nvPr/>
          </p:nvSpPr>
          <p:spPr>
            <a:xfrm>
              <a:off x="321732" y="0"/>
              <a:ext cx="6079068" cy="4522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20195"/>
                  </a:moveTo>
                  <a:cubicBezTo>
                    <a:pt x="0" y="20195"/>
                    <a:pt x="4768" y="6999"/>
                    <a:pt x="6378" y="6785"/>
                  </a:cubicBezTo>
                  <a:cubicBezTo>
                    <a:pt x="8419" y="6513"/>
                    <a:pt x="15326" y="21600"/>
                    <a:pt x="16847" y="21313"/>
                  </a:cubicBezTo>
                  <a:cubicBezTo>
                    <a:pt x="18765" y="20950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571" name="Shape 571"/>
            <p:cNvSpPr/>
            <p:nvPr/>
          </p:nvSpPr>
          <p:spPr>
            <a:xfrm>
              <a:off x="6722532" y="846597"/>
              <a:ext cx="3200401" cy="352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9005"/>
                  </a:moveTo>
                  <a:cubicBezTo>
                    <a:pt x="0" y="9005"/>
                    <a:pt x="5912" y="-71"/>
                    <a:pt x="7429" y="1"/>
                  </a:cubicBezTo>
                  <a:cubicBezTo>
                    <a:pt x="10809" y="160"/>
                    <a:pt x="21371" y="21529"/>
                    <a:pt x="21600" y="21529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572" name="Shape 572"/>
            <p:cNvSpPr/>
            <p:nvPr/>
          </p:nvSpPr>
          <p:spPr>
            <a:xfrm flipH="1">
              <a:off x="6718299" y="0"/>
              <a:ext cx="1" cy="5520267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574" name="Shape 574"/>
          <p:cNvSpPr/>
          <p:nvPr/>
        </p:nvSpPr>
        <p:spPr>
          <a:xfrm>
            <a:off x="261825" y="215900"/>
            <a:ext cx="373506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Asymptote verticale</a:t>
            </a:r>
          </a:p>
        </p:txBody>
      </p:sp>
      <p:pic>
        <p:nvPicPr>
          <p:cNvPr id="575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68400" y="1092200"/>
            <a:ext cx="10922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76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968500" y="3860800"/>
            <a:ext cx="3035300" cy="673100"/>
          </a:xfrm>
          <a:prstGeom prst="rect">
            <a:avLst/>
          </a:prstGeom>
          <a:ln w="12700">
            <a:miter lim="400000"/>
          </a:ln>
        </p:spPr>
      </p:pic>
      <p:sp>
        <p:nvSpPr>
          <p:cNvPr id="577" name="Shape 577"/>
          <p:cNvSpPr/>
          <p:nvPr/>
        </p:nvSpPr>
        <p:spPr>
          <a:xfrm flipH="1" flipV="1">
            <a:off x="6942516" y="3608142"/>
            <a:ext cx="859667" cy="1"/>
          </a:xfrm>
          <a:prstGeom prst="line">
            <a:avLst/>
          </a:prstGeom>
          <a:ln w="50800">
            <a:solidFill>
              <a:srgbClr val="FFAA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78" name="Shape 578"/>
          <p:cNvSpPr/>
          <p:nvPr/>
        </p:nvSpPr>
        <p:spPr>
          <a:xfrm>
            <a:off x="5943599" y="-1"/>
            <a:ext cx="2" cy="3032609"/>
          </a:xfrm>
          <a:prstGeom prst="line">
            <a:avLst/>
          </a:prstGeom>
          <a:ln w="50800">
            <a:solidFill>
              <a:srgbClr val="FFAA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79" name="Shape 579"/>
          <p:cNvSpPr/>
          <p:nvPr/>
        </p:nvSpPr>
        <p:spPr>
          <a:xfrm>
            <a:off x="-62868" y="5207000"/>
            <a:ext cx="43815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Asymptote horizontale</a:t>
            </a:r>
          </a:p>
        </p:txBody>
      </p:sp>
      <p:pic>
        <p:nvPicPr>
          <p:cNvPr id="580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552700" y="8775700"/>
            <a:ext cx="26924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81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447800" y="5842000"/>
            <a:ext cx="10414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4" name="Group 594"/>
          <p:cNvGrpSpPr/>
          <p:nvPr/>
        </p:nvGrpSpPr>
        <p:grpSpPr>
          <a:xfrm>
            <a:off x="982133" y="4876800"/>
            <a:ext cx="11159068" cy="4813130"/>
            <a:chOff x="0" y="0"/>
            <a:chExt cx="11159066" cy="4813129"/>
          </a:xfrm>
        </p:grpSpPr>
        <p:sp>
          <p:nvSpPr>
            <p:cNvPr id="582" name="Shape 582"/>
            <p:cNvSpPr/>
            <p:nvPr/>
          </p:nvSpPr>
          <p:spPr>
            <a:xfrm flipV="1">
              <a:off x="5166774" y="2197098"/>
              <a:ext cx="508018" cy="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589" name="Group 589"/>
            <p:cNvGrpSpPr/>
            <p:nvPr/>
          </p:nvGrpSpPr>
          <p:grpSpPr>
            <a:xfrm>
              <a:off x="186266" y="0"/>
              <a:ext cx="10668000" cy="4813130"/>
              <a:chOff x="0" y="0"/>
              <a:chExt cx="10667999" cy="4813129"/>
            </a:xfrm>
          </p:grpSpPr>
          <p:grpSp>
            <p:nvGrpSpPr>
              <p:cNvPr id="585" name="Group 585"/>
              <p:cNvGrpSpPr/>
              <p:nvPr/>
            </p:nvGrpSpPr>
            <p:grpSpPr>
              <a:xfrm>
                <a:off x="5232399" y="0"/>
                <a:ext cx="419101" cy="4813130"/>
                <a:chOff x="0" y="0"/>
                <a:chExt cx="419100" cy="4813129"/>
              </a:xfrm>
            </p:grpSpPr>
            <p:sp>
              <p:nvSpPr>
                <p:cNvPr id="583" name="Shape 583"/>
                <p:cNvSpPr/>
                <p:nvPr/>
              </p:nvSpPr>
              <p:spPr>
                <a:xfrm>
                  <a:off x="0" y="330200"/>
                  <a:ext cx="23656" cy="4482930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584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1600" y="0"/>
                  <a:ext cx="317500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588" name="Group 588"/>
              <p:cNvGrpSpPr/>
              <p:nvPr/>
            </p:nvGrpSpPr>
            <p:grpSpPr>
              <a:xfrm>
                <a:off x="0" y="2857500"/>
                <a:ext cx="10668000" cy="482613"/>
                <a:chOff x="0" y="0"/>
                <a:chExt cx="10667999" cy="482612"/>
              </a:xfrm>
            </p:grpSpPr>
            <p:sp>
              <p:nvSpPr>
                <p:cNvPr id="586" name="Shape 586"/>
                <p:cNvSpPr/>
                <p:nvPr/>
              </p:nvSpPr>
              <p:spPr>
                <a:xfrm flipH="1">
                  <a:off x="0" y="482600"/>
                  <a:ext cx="10346267" cy="13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587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350499" y="0"/>
                  <a:ext cx="317501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pic>
          <p:nvPicPr>
            <p:cNvPr id="590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869766" y="6477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1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4720166" y="1968500"/>
              <a:ext cx="1778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2" name="Shape 592"/>
            <p:cNvSpPr/>
            <p:nvPr/>
          </p:nvSpPr>
          <p:spPr>
            <a:xfrm flipV="1">
              <a:off x="4233" y="2197100"/>
              <a:ext cx="11053234" cy="4233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Shape 593"/>
            <p:cNvSpPr/>
            <p:nvPr/>
          </p:nvSpPr>
          <p:spPr>
            <a:xfrm>
              <a:off x="0" y="982034"/>
              <a:ext cx="11159067" cy="347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21541"/>
                  </a:moveTo>
                  <a:cubicBezTo>
                    <a:pt x="0" y="21541"/>
                    <a:pt x="3666" y="3765"/>
                    <a:pt x="4818" y="3468"/>
                  </a:cubicBezTo>
                  <a:cubicBezTo>
                    <a:pt x="5740" y="3230"/>
                    <a:pt x="8369" y="15844"/>
                    <a:pt x="9341" y="15762"/>
                  </a:cubicBezTo>
                  <a:cubicBezTo>
                    <a:pt x="10516" y="15662"/>
                    <a:pt x="13364" y="156"/>
                    <a:pt x="14553" y="0"/>
                  </a:cubicBezTo>
                  <a:cubicBezTo>
                    <a:pt x="15006" y="-59"/>
                    <a:pt x="15474" y="4172"/>
                    <a:pt x="16683" y="5464"/>
                  </a:cubicBezTo>
                  <a:cubicBezTo>
                    <a:pt x="17863" y="6725"/>
                    <a:pt x="21600" y="7145"/>
                    <a:pt x="21600" y="7145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595" name="Shape 595"/>
          <p:cNvSpPr/>
          <p:nvPr/>
        </p:nvSpPr>
        <p:spPr>
          <a:xfrm flipV="1">
            <a:off x="6259132" y="6057173"/>
            <a:ext cx="2" cy="859668"/>
          </a:xfrm>
          <a:prstGeom prst="line">
            <a:avLst/>
          </a:prstGeom>
          <a:ln w="50800">
            <a:solidFill>
              <a:srgbClr val="FFAA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96" name="Shape 596"/>
          <p:cNvSpPr/>
          <p:nvPr/>
        </p:nvSpPr>
        <p:spPr>
          <a:xfrm flipH="1">
            <a:off x="9422300" y="8488603"/>
            <a:ext cx="3032608" cy="1"/>
          </a:xfrm>
          <a:prstGeom prst="line">
            <a:avLst/>
          </a:prstGeom>
          <a:ln w="50800">
            <a:solidFill>
              <a:srgbClr val="FFAA00"/>
            </a:solidFill>
            <a:miter lim="400000"/>
            <a:headEnd type="stealth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7" grpId="2"/>
      <p:bldP build="whole" bldLvl="1" animBg="1" rev="0" advAuto="0" spid="578" grpId="3"/>
      <p:bldP build="whole" bldLvl="1" animBg="1" rev="0" advAuto="0" spid="576" grpId="4"/>
      <p:bldP build="whole" bldLvl="1" animBg="1" rev="0" advAuto="0" spid="575" grpId="5"/>
      <p:bldP build="whole" bldLvl="1" animBg="1" rev="0" advAuto="0" spid="595" grpId="9"/>
      <p:bldP build="whole" bldLvl="1" animBg="1" rev="0" advAuto="0" spid="580" grpId="10"/>
      <p:bldP build="whole" bldLvl="1" animBg="1" rev="0" advAuto="0" spid="581" grpId="11"/>
      <p:bldP build="whole" bldLvl="1" animBg="1" rev="0" advAuto="0" spid="579" grpId="6"/>
      <p:bldP build="whole" bldLvl="1" animBg="1" rev="0" advAuto="0" spid="573" grpId="1"/>
      <p:bldP build="whole" bldLvl="1" animBg="1" rev="0" advAuto="0" spid="594" grpId="7"/>
      <p:bldP build="whole" bldLvl="1" animBg="1" rev="0" advAuto="0" spid="596" grpId="8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1" name="Group 601"/>
          <p:cNvGrpSpPr/>
          <p:nvPr/>
        </p:nvGrpSpPr>
        <p:grpSpPr>
          <a:xfrm>
            <a:off x="8636000" y="5143500"/>
            <a:ext cx="2108200" cy="952500"/>
            <a:chOff x="0" y="0"/>
            <a:chExt cx="2108200" cy="952500"/>
          </a:xfrm>
        </p:grpSpPr>
        <p:sp>
          <p:nvSpPr>
            <p:cNvPr id="598" name="Shape 598"/>
            <p:cNvSpPr/>
            <p:nvPr/>
          </p:nvSpPr>
          <p:spPr>
            <a:xfrm>
              <a:off x="0" y="0"/>
              <a:ext cx="850900" cy="469900"/>
            </a:xfrm>
            <a:prstGeom prst="roundRect">
              <a:avLst>
                <a:gd name="adj" fmla="val 40541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599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905000" y="622300"/>
              <a:ext cx="203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0" name="Shape 600"/>
            <p:cNvSpPr/>
            <p:nvPr/>
          </p:nvSpPr>
          <p:spPr>
            <a:xfrm flipH="1" flipV="1">
              <a:off x="1037728" y="241300"/>
              <a:ext cx="676772" cy="457200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05" name="Group 605"/>
          <p:cNvGrpSpPr/>
          <p:nvPr/>
        </p:nvGrpSpPr>
        <p:grpSpPr>
          <a:xfrm>
            <a:off x="8636000" y="4165600"/>
            <a:ext cx="2489200" cy="800100"/>
            <a:chOff x="0" y="0"/>
            <a:chExt cx="2489200" cy="800100"/>
          </a:xfrm>
        </p:grpSpPr>
        <p:sp>
          <p:nvSpPr>
            <p:cNvPr id="602" name="Shape 602"/>
            <p:cNvSpPr/>
            <p:nvPr/>
          </p:nvSpPr>
          <p:spPr>
            <a:xfrm>
              <a:off x="0" y="330200"/>
              <a:ext cx="850900" cy="469900"/>
            </a:xfrm>
            <a:prstGeom prst="roundRect">
              <a:avLst>
                <a:gd name="adj" fmla="val 40541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3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714500" y="0"/>
              <a:ext cx="7747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4" name="Shape 604"/>
            <p:cNvSpPr/>
            <p:nvPr/>
          </p:nvSpPr>
          <p:spPr>
            <a:xfrm flipH="1">
              <a:off x="1041400" y="165100"/>
              <a:ext cx="673101" cy="393700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09" name="Group 609"/>
          <p:cNvGrpSpPr/>
          <p:nvPr/>
        </p:nvGrpSpPr>
        <p:grpSpPr>
          <a:xfrm>
            <a:off x="3746500" y="4737100"/>
            <a:ext cx="1612900" cy="1193800"/>
            <a:chOff x="0" y="0"/>
            <a:chExt cx="1612900" cy="1193800"/>
          </a:xfrm>
        </p:grpSpPr>
        <p:sp>
          <p:nvSpPr>
            <p:cNvPr id="606" name="Shape 606"/>
            <p:cNvSpPr/>
            <p:nvPr/>
          </p:nvSpPr>
          <p:spPr>
            <a:xfrm>
              <a:off x="0" y="0"/>
              <a:ext cx="850900" cy="469900"/>
            </a:xfrm>
            <a:prstGeom prst="roundRect">
              <a:avLst>
                <a:gd name="adj" fmla="val 40541"/>
              </a:avLst>
            </a:prstGeom>
            <a:solidFill>
              <a:srgbClr val="BE38F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07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50900" y="977900"/>
              <a:ext cx="7620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8" name="Shape 608"/>
            <p:cNvSpPr/>
            <p:nvPr/>
          </p:nvSpPr>
          <p:spPr>
            <a:xfrm flipH="1" flipV="1">
              <a:off x="690033" y="485254"/>
              <a:ext cx="541867" cy="492647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13" name="Group 613"/>
          <p:cNvGrpSpPr/>
          <p:nvPr/>
        </p:nvGrpSpPr>
        <p:grpSpPr>
          <a:xfrm>
            <a:off x="2171700" y="4737100"/>
            <a:ext cx="1473200" cy="1193800"/>
            <a:chOff x="0" y="0"/>
            <a:chExt cx="1473200" cy="1193800"/>
          </a:xfrm>
        </p:grpSpPr>
        <p:sp>
          <p:nvSpPr>
            <p:cNvPr id="610" name="Shape 610"/>
            <p:cNvSpPr/>
            <p:nvPr/>
          </p:nvSpPr>
          <p:spPr>
            <a:xfrm>
              <a:off x="901700" y="0"/>
              <a:ext cx="571500" cy="469900"/>
            </a:xfrm>
            <a:prstGeom prst="roundRect">
              <a:avLst>
                <a:gd name="adj" fmla="val 40541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pic>
          <p:nvPicPr>
            <p:cNvPr id="611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977900"/>
              <a:ext cx="4191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12" name="Shape 612"/>
            <p:cNvSpPr/>
            <p:nvPr/>
          </p:nvSpPr>
          <p:spPr>
            <a:xfrm flipV="1">
              <a:off x="596900" y="478366"/>
              <a:ext cx="533400" cy="49953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614" name="Shape 614"/>
          <p:cNvSpPr/>
          <p:nvPr/>
        </p:nvSpPr>
        <p:spPr>
          <a:xfrm>
            <a:off x="852363" y="647700"/>
            <a:ext cx="112915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Ceci nous amène à chercher à évaluer des limites de la forme</a:t>
            </a:r>
          </a:p>
        </p:txBody>
      </p:sp>
      <p:pic>
        <p:nvPicPr>
          <p:cNvPr id="615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75300" y="1625600"/>
            <a:ext cx="1854200" cy="635000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Shape 616"/>
          <p:cNvSpPr/>
          <p:nvPr/>
        </p:nvSpPr>
        <p:spPr>
          <a:xfrm>
            <a:off x="14808" y="62420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ce genre de limite il y a, pour le moment, essentiellement qu’une façon de procéder. </a:t>
            </a:r>
          </a:p>
        </p:txBody>
      </p:sp>
      <p:sp>
        <p:nvSpPr>
          <p:cNvPr id="617" name="Shape 617"/>
          <p:cNvSpPr/>
          <p:nvPr/>
        </p:nvSpPr>
        <p:spPr>
          <a:xfrm>
            <a:off x="2108" y="27495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Mais prendre des limites à l’infini fait apparaitre de nouvelles formes d’indétermination, soient</a:t>
            </a:r>
          </a:p>
        </p:txBody>
      </p:sp>
      <p:pic>
        <p:nvPicPr>
          <p:cNvPr id="61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62300" y="4851400"/>
            <a:ext cx="1435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674100" y="4559300"/>
            <a:ext cx="812800" cy="939800"/>
          </a:xfrm>
          <a:prstGeom prst="rect">
            <a:avLst/>
          </a:prstGeom>
          <a:ln w="12700">
            <a:miter lim="400000"/>
          </a:ln>
        </p:spPr>
      </p:pic>
      <p:sp>
        <p:nvSpPr>
          <p:cNvPr id="620" name="Shape 620"/>
          <p:cNvSpPr/>
          <p:nvPr/>
        </p:nvSpPr>
        <p:spPr>
          <a:xfrm>
            <a:off x="1156307" y="7962900"/>
            <a:ext cx="1068370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 de mettre la plus grande puissance de </a:t>
            </a:r>
            <a:r>
              <a:rPr i="1"/>
              <a:t>x</a:t>
            </a:r>
            <a:r>
              <a:t> en évidence.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17" grpId="2"/>
      <p:bldP build="whole" bldLvl="1" animBg="1" rev="0" advAuto="0" spid="605" grpId="7"/>
      <p:bldP build="whole" bldLvl="1" animBg="1" rev="0" advAuto="0" spid="613" grpId="5"/>
      <p:bldP build="whole" bldLvl="1" animBg="1" rev="0" advAuto="0" spid="609" grpId="6"/>
      <p:bldP build="whole" bldLvl="1" animBg="1" rev="0" advAuto="0" spid="601" grpId="8"/>
      <p:bldP build="whole" bldLvl="1" animBg="1" rev="0" advAuto="0" spid="618" grpId="3"/>
      <p:bldP build="whole" bldLvl="1" animBg="1" rev="0" advAuto="0" spid="615" grpId="1"/>
      <p:bldP build="whole" bldLvl="1" animBg="1" rev="0" advAuto="0" spid="616" grpId="9"/>
      <p:bldP build="whole" bldLvl="1" animBg="1" rev="0" advAuto="0" spid="619" grpId="4"/>
      <p:bldP build="whole" bldLvl="1" animBg="1" rev="0" advAuto="0" spid="620" grpId="1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625" name="Group 625"/>
          <p:cNvGrpSpPr/>
          <p:nvPr/>
        </p:nvGrpSpPr>
        <p:grpSpPr>
          <a:xfrm>
            <a:off x="4559300" y="4013200"/>
            <a:ext cx="622300" cy="1104900"/>
            <a:chOff x="0" y="0"/>
            <a:chExt cx="622300" cy="1104900"/>
          </a:xfrm>
        </p:grpSpPr>
        <p:sp>
          <p:nvSpPr>
            <p:cNvPr id="623" name="Shape 623"/>
            <p:cNvSpPr/>
            <p:nvPr/>
          </p:nvSpPr>
          <p:spPr>
            <a:xfrm>
              <a:off x="0" y="0"/>
              <a:ext cx="533400" cy="482600"/>
            </a:xfrm>
            <a:prstGeom prst="roundRect">
              <a:avLst>
                <a:gd name="adj" fmla="val 39474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24" name="Shape 624"/>
            <p:cNvSpPr/>
            <p:nvPr/>
          </p:nvSpPr>
          <p:spPr>
            <a:xfrm>
              <a:off x="88900" y="622300"/>
              <a:ext cx="533400" cy="482600"/>
            </a:xfrm>
            <a:prstGeom prst="roundRect">
              <a:avLst>
                <a:gd name="adj" fmla="val 39474"/>
              </a:avLst>
            </a:prstGeom>
            <a:solidFill>
              <a:srgbClr val="FFB43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626" name="Shape 626"/>
          <p:cNvSpPr/>
          <p:nvPr/>
        </p:nvSpPr>
        <p:spPr>
          <a:xfrm>
            <a:off x="4495800" y="774700"/>
            <a:ext cx="533400" cy="482600"/>
          </a:xfrm>
          <a:prstGeom prst="roundRect">
            <a:avLst>
              <a:gd name="adj" fmla="val 39474"/>
            </a:avLst>
          </a:prstGeom>
          <a:solidFill>
            <a:srgbClr val="FFB43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27" name="Shape 627"/>
          <p:cNvSpPr/>
          <p:nvPr/>
        </p:nvSpPr>
        <p:spPr>
          <a:xfrm>
            <a:off x="7797800" y="774700"/>
            <a:ext cx="533400" cy="469900"/>
          </a:xfrm>
          <a:prstGeom prst="roundRect">
            <a:avLst>
              <a:gd name="adj" fmla="val 40541"/>
            </a:avLst>
          </a:prstGeom>
          <a:solidFill>
            <a:srgbClr val="FFB43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62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9300" y="774700"/>
            <a:ext cx="2730500" cy="685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88100" y="558800"/>
            <a:ext cx="3746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88100" y="26035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05700" y="3949700"/>
            <a:ext cx="4826000" cy="1244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505700" y="6045200"/>
            <a:ext cx="4279900" cy="1244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505700" y="8001000"/>
            <a:ext cx="7620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36" name="Group 636"/>
          <p:cNvGrpSpPr/>
          <p:nvPr/>
        </p:nvGrpSpPr>
        <p:grpSpPr>
          <a:xfrm>
            <a:off x="203200" y="4013200"/>
            <a:ext cx="6870700" cy="1041400"/>
            <a:chOff x="0" y="0"/>
            <a:chExt cx="6870700" cy="1041400"/>
          </a:xfrm>
        </p:grpSpPr>
        <p:pic>
          <p:nvPicPr>
            <p:cNvPr id="634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086100" y="0"/>
              <a:ext cx="3784600" cy="1041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35" name="Shape 635"/>
            <p:cNvSpPr/>
            <p:nvPr/>
          </p:nvSpPr>
          <p:spPr>
            <a:xfrm>
              <a:off x="0" y="127000"/>
              <a:ext cx="2387600" cy="787400"/>
            </a:xfrm>
            <a:prstGeom prst="roundRect">
              <a:avLst>
                <a:gd name="adj" fmla="val 50000"/>
              </a:avLst>
            </a:prstGeom>
            <a:solidFill>
              <a:srgbClr val="76D5C3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000"/>
              </a:lvl1pPr>
            </a:lstStyle>
            <a:p>
              <a:pPr/>
              <a:r>
                <a:t>Exemple:</a:t>
              </a:r>
            </a:p>
          </p:txBody>
        </p:sp>
      </p:grpSp>
      <p:grpSp>
        <p:nvGrpSpPr>
          <p:cNvPr id="640" name="Group 640"/>
          <p:cNvGrpSpPr/>
          <p:nvPr/>
        </p:nvGrpSpPr>
        <p:grpSpPr>
          <a:xfrm>
            <a:off x="9398000" y="570038"/>
            <a:ext cx="1358900" cy="1677862"/>
            <a:chOff x="0" y="0"/>
            <a:chExt cx="1358899" cy="1677861"/>
          </a:xfrm>
        </p:grpSpPr>
        <p:sp>
          <p:nvSpPr>
            <p:cNvPr id="637" name="Shape 637"/>
            <p:cNvSpPr/>
            <p:nvPr/>
          </p:nvSpPr>
          <p:spPr>
            <a:xfrm>
              <a:off x="914399" y="1207961"/>
              <a:ext cx="444501" cy="469901"/>
            </a:xfrm>
            <a:prstGeom prst="roundRect">
              <a:avLst>
                <a:gd name="adj" fmla="val 42857"/>
              </a:avLst>
            </a:prstGeom>
            <a:solidFill>
              <a:srgbClr val="6995D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638" name="Shape 638"/>
            <p:cNvSpPr/>
            <p:nvPr/>
          </p:nvSpPr>
          <p:spPr>
            <a:xfrm flipH="1" flipV="1">
              <a:off x="0" y="0"/>
              <a:ext cx="914400" cy="1373062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639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028699" y="1284161"/>
              <a:ext cx="2032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41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655300" y="838200"/>
            <a:ext cx="16764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6" name="Group 646"/>
          <p:cNvGrpSpPr/>
          <p:nvPr/>
        </p:nvGrpSpPr>
        <p:grpSpPr>
          <a:xfrm>
            <a:off x="10972800" y="5373561"/>
            <a:ext cx="952500" cy="1319340"/>
            <a:chOff x="0" y="0"/>
            <a:chExt cx="952499" cy="1319339"/>
          </a:xfrm>
        </p:grpSpPr>
        <p:grpSp>
          <p:nvGrpSpPr>
            <p:cNvPr id="644" name="Group 644"/>
            <p:cNvGrpSpPr/>
            <p:nvPr/>
          </p:nvGrpSpPr>
          <p:grpSpPr>
            <a:xfrm>
              <a:off x="507999" y="0"/>
              <a:ext cx="444501" cy="469900"/>
              <a:chOff x="0" y="0"/>
              <a:chExt cx="444500" cy="469900"/>
            </a:xfrm>
          </p:grpSpPr>
          <p:sp>
            <p:nvSpPr>
              <p:cNvPr id="642" name="Shape 642"/>
              <p:cNvSpPr/>
              <p:nvPr/>
            </p:nvSpPr>
            <p:spPr>
              <a:xfrm>
                <a:off x="0" y="0"/>
                <a:ext cx="444500" cy="469900"/>
              </a:xfrm>
              <a:prstGeom prst="roundRect">
                <a:avLst>
                  <a:gd name="adj" fmla="val 42857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643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127000" y="76200"/>
                <a:ext cx="2032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645" name="Shape 645"/>
            <p:cNvSpPr/>
            <p:nvPr/>
          </p:nvSpPr>
          <p:spPr>
            <a:xfrm flipH="1">
              <a:off x="0" y="684338"/>
              <a:ext cx="546101" cy="635002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51" name="Group 651"/>
          <p:cNvGrpSpPr/>
          <p:nvPr/>
        </p:nvGrpSpPr>
        <p:grpSpPr>
          <a:xfrm>
            <a:off x="10033000" y="5372100"/>
            <a:ext cx="927100" cy="1219200"/>
            <a:chOff x="0" y="0"/>
            <a:chExt cx="927100" cy="1219199"/>
          </a:xfrm>
        </p:grpSpPr>
        <p:sp>
          <p:nvSpPr>
            <p:cNvPr id="647" name="Shape 647"/>
            <p:cNvSpPr/>
            <p:nvPr/>
          </p:nvSpPr>
          <p:spPr>
            <a:xfrm flipH="1">
              <a:off x="0" y="584199"/>
              <a:ext cx="546101" cy="635001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650" name="Group 650"/>
            <p:cNvGrpSpPr/>
            <p:nvPr/>
          </p:nvGrpSpPr>
          <p:grpSpPr>
            <a:xfrm>
              <a:off x="482600" y="0"/>
              <a:ext cx="444500" cy="469900"/>
              <a:chOff x="0" y="0"/>
              <a:chExt cx="444500" cy="469900"/>
            </a:xfrm>
          </p:grpSpPr>
          <p:sp>
            <p:nvSpPr>
              <p:cNvPr id="648" name="Shape 648"/>
              <p:cNvSpPr/>
              <p:nvPr/>
            </p:nvSpPr>
            <p:spPr>
              <a:xfrm>
                <a:off x="0" y="0"/>
                <a:ext cx="444500" cy="469900"/>
              </a:xfrm>
              <a:prstGeom prst="roundRect">
                <a:avLst>
                  <a:gd name="adj" fmla="val 42857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649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127000" y="76200"/>
                <a:ext cx="2032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656" name="Group 656"/>
          <p:cNvGrpSpPr/>
          <p:nvPr/>
        </p:nvGrpSpPr>
        <p:grpSpPr>
          <a:xfrm>
            <a:off x="10028766" y="6754704"/>
            <a:ext cx="931334" cy="1258996"/>
            <a:chOff x="0" y="0"/>
            <a:chExt cx="931333" cy="1258995"/>
          </a:xfrm>
        </p:grpSpPr>
        <p:sp>
          <p:nvSpPr>
            <p:cNvPr id="652" name="Shape 652"/>
            <p:cNvSpPr/>
            <p:nvPr/>
          </p:nvSpPr>
          <p:spPr>
            <a:xfrm flipH="1" flipV="1">
              <a:off x="0" y="0"/>
              <a:ext cx="550333" cy="777857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655" name="Group 655"/>
            <p:cNvGrpSpPr/>
            <p:nvPr/>
          </p:nvGrpSpPr>
          <p:grpSpPr>
            <a:xfrm>
              <a:off x="486833" y="789095"/>
              <a:ext cx="444501" cy="469901"/>
              <a:chOff x="0" y="0"/>
              <a:chExt cx="444500" cy="469900"/>
            </a:xfrm>
          </p:grpSpPr>
          <p:sp>
            <p:nvSpPr>
              <p:cNvPr id="653" name="Shape 653"/>
              <p:cNvSpPr/>
              <p:nvPr/>
            </p:nvSpPr>
            <p:spPr>
              <a:xfrm>
                <a:off x="0" y="0"/>
                <a:ext cx="444500" cy="469900"/>
              </a:xfrm>
              <a:prstGeom prst="roundRect">
                <a:avLst>
                  <a:gd name="adj" fmla="val 42857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654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127000" y="76200"/>
                <a:ext cx="2032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661" name="Group 661"/>
          <p:cNvGrpSpPr/>
          <p:nvPr/>
        </p:nvGrpSpPr>
        <p:grpSpPr>
          <a:xfrm>
            <a:off x="11163300" y="6756400"/>
            <a:ext cx="927100" cy="1257300"/>
            <a:chOff x="0" y="0"/>
            <a:chExt cx="927100" cy="1257300"/>
          </a:xfrm>
        </p:grpSpPr>
        <p:sp>
          <p:nvSpPr>
            <p:cNvPr id="657" name="Shape 657"/>
            <p:cNvSpPr/>
            <p:nvPr/>
          </p:nvSpPr>
          <p:spPr>
            <a:xfrm flipH="1" flipV="1">
              <a:off x="0" y="0"/>
              <a:ext cx="550333" cy="777857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grpSp>
          <p:nvGrpSpPr>
            <p:cNvPr id="660" name="Group 660"/>
            <p:cNvGrpSpPr/>
            <p:nvPr/>
          </p:nvGrpSpPr>
          <p:grpSpPr>
            <a:xfrm>
              <a:off x="482600" y="787400"/>
              <a:ext cx="444500" cy="469900"/>
              <a:chOff x="0" y="0"/>
              <a:chExt cx="444500" cy="469900"/>
            </a:xfrm>
          </p:grpSpPr>
          <p:sp>
            <p:nvSpPr>
              <p:cNvPr id="658" name="Shape 658"/>
              <p:cNvSpPr/>
              <p:nvPr/>
            </p:nvSpPr>
            <p:spPr>
              <a:xfrm>
                <a:off x="0" y="0"/>
                <a:ext cx="444500" cy="469900"/>
              </a:xfrm>
              <a:prstGeom prst="roundRect">
                <a:avLst>
                  <a:gd name="adj" fmla="val 42857"/>
                </a:avLst>
              </a:prstGeom>
              <a:solidFill>
                <a:srgbClr val="6995D7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pic>
            <p:nvPicPr>
              <p:cNvPr id="659" name="droppedImage.pdf"/>
              <p:cNvPicPr>
                <a:picLocks noChangeAspect="1"/>
              </p:cNvPicPr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127000" y="76200"/>
                <a:ext cx="203200" cy="330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664" name="Group 664"/>
          <p:cNvGrpSpPr/>
          <p:nvPr/>
        </p:nvGrpSpPr>
        <p:grpSpPr>
          <a:xfrm>
            <a:off x="9017000" y="3963181"/>
            <a:ext cx="414867" cy="1221872"/>
            <a:chOff x="0" y="0"/>
            <a:chExt cx="414866" cy="1221870"/>
          </a:xfrm>
        </p:grpSpPr>
        <p:sp>
          <p:nvSpPr>
            <p:cNvPr id="662" name="Shape 662"/>
            <p:cNvSpPr/>
            <p:nvPr/>
          </p:nvSpPr>
          <p:spPr>
            <a:xfrm>
              <a:off x="38859" y="0"/>
              <a:ext cx="376008" cy="473353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Shape 663"/>
            <p:cNvSpPr/>
            <p:nvPr/>
          </p:nvSpPr>
          <p:spPr>
            <a:xfrm>
              <a:off x="0" y="748518"/>
              <a:ext cx="376008" cy="473353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2" grpId="11"/>
      <p:bldP build="whole" bldLvl="1" animBg="1" rev="0" advAuto="0" spid="636" grpId="7"/>
      <p:bldP build="whole" bldLvl="1" animBg="1" rev="0" advAuto="0" spid="664" grpId="10"/>
      <p:bldP build="whole" bldLvl="1" animBg="1" rev="0" advAuto="0" spid="651" grpId="12"/>
      <p:bldP build="whole" bldLvl="1" animBg="1" rev="0" advAuto="0" spid="646" grpId="13"/>
      <p:bldP build="whole" bldLvl="1" animBg="1" rev="0" advAuto="0" spid="661" grpId="15"/>
      <p:bldP build="whole" bldLvl="1" animBg="1" rev="0" advAuto="0" spid="631" grpId="9"/>
      <p:bldP build="whole" bldLvl="1" animBg="1" rev="0" advAuto="0" spid="629" grpId="2"/>
      <p:bldP build="whole" bldLvl="1" animBg="1" rev="0" advAuto="0" spid="630" grpId="6"/>
      <p:bldP build="whole" bldLvl="1" animBg="1" rev="0" advAuto="0" spid="641" grpId="5"/>
      <p:bldP build="whole" bldLvl="1" animBg="1" rev="0" advAuto="0" spid="625" grpId="8"/>
      <p:bldP build="whole" bldLvl="1" animBg="1" rev="0" advAuto="0" spid="656" grpId="14"/>
      <p:bldP build="whole" bldLvl="1" animBg="1" rev="0" advAuto="0" spid="633" grpId="16"/>
      <p:bldP build="whole" bldLvl="1" animBg="1" rev="0" advAuto="0" spid="627" grpId="3"/>
      <p:bldP build="whole" bldLvl="1" animBg="1" rev="0" advAuto="0" spid="640" grpId="4"/>
      <p:bldP build="whole" bldLvl="1" animBg="1" rev="0" advAuto="0" spid="62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0" name="Group 670"/>
          <p:cNvGrpSpPr/>
          <p:nvPr/>
        </p:nvGrpSpPr>
        <p:grpSpPr>
          <a:xfrm>
            <a:off x="4064000" y="6997700"/>
            <a:ext cx="4572000" cy="2311400"/>
            <a:chOff x="0" y="0"/>
            <a:chExt cx="4572000" cy="2311400"/>
          </a:xfrm>
        </p:grpSpPr>
        <p:grpSp>
          <p:nvGrpSpPr>
            <p:cNvPr id="668" name="Group 668"/>
            <p:cNvGrpSpPr/>
            <p:nvPr/>
          </p:nvGrpSpPr>
          <p:grpSpPr>
            <a:xfrm>
              <a:off x="0" y="0"/>
              <a:ext cx="4572000" cy="2311400"/>
              <a:chOff x="0" y="0"/>
              <a:chExt cx="4572000" cy="2311400"/>
            </a:xfrm>
          </p:grpSpPr>
          <p:sp>
            <p:nvSpPr>
              <p:cNvPr id="666" name="Shape 666"/>
              <p:cNvSpPr/>
              <p:nvPr/>
            </p:nvSpPr>
            <p:spPr>
              <a:xfrm>
                <a:off x="0" y="0"/>
                <a:ext cx="3187700" cy="533400"/>
              </a:xfrm>
              <a:prstGeom prst="roundRect">
                <a:avLst>
                  <a:gd name="adj" fmla="val 35714"/>
                </a:avLst>
              </a:prstGeom>
              <a:solidFill>
                <a:srgbClr val="FECB3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67" name="Shape 667"/>
              <p:cNvSpPr/>
              <p:nvPr/>
            </p:nvSpPr>
            <p:spPr>
              <a:xfrm>
                <a:off x="1384300" y="1778000"/>
                <a:ext cx="3187700" cy="533400"/>
              </a:xfrm>
              <a:prstGeom prst="roundRect">
                <a:avLst>
                  <a:gd name="adj" fmla="val 35714"/>
                </a:avLst>
              </a:prstGeom>
              <a:solidFill>
                <a:srgbClr val="FECB3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pic>
          <p:nvPicPr>
            <p:cNvPr id="669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365500" y="965200"/>
              <a:ext cx="317500" cy="203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71" name="Shape 671"/>
          <p:cNvSpPr/>
          <p:nvPr/>
        </p:nvSpPr>
        <p:spPr>
          <a:xfrm>
            <a:off x="4813300" y="3746500"/>
            <a:ext cx="889000" cy="533400"/>
          </a:xfrm>
          <a:prstGeom prst="roundRect">
            <a:avLst>
              <a:gd name="adj" fmla="val 35714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672" name="Shape 672"/>
          <p:cNvSpPr/>
          <p:nvPr/>
        </p:nvSpPr>
        <p:spPr>
          <a:xfrm>
            <a:off x="2108" y="5397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Bien qu’algébriquement on voit que ça fonctionne bien, on aurait pu raisonner ces problèmes plus simplement.</a:t>
            </a:r>
          </a:p>
        </p:txBody>
      </p:sp>
      <p:sp>
        <p:nvSpPr>
          <p:cNvPr id="673" name="Shape 673"/>
          <p:cNvSpPr/>
          <p:nvPr/>
        </p:nvSpPr>
        <p:spPr>
          <a:xfrm>
            <a:off x="14808" y="20637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Lorsqu’on a un polynôme, le monôme du plus grand degré est le terme dominant vers plus ou moins l’infini.</a:t>
            </a:r>
          </a:p>
        </p:txBody>
      </p:sp>
      <p:pic>
        <p:nvPicPr>
          <p:cNvPr id="67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29000" y="3746500"/>
            <a:ext cx="6235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11400" y="4876800"/>
            <a:ext cx="9652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746500" y="5969000"/>
            <a:ext cx="7810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46500" y="7099300"/>
            <a:ext cx="3390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8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92400" y="7912100"/>
            <a:ext cx="21082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79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27300" y="8724900"/>
            <a:ext cx="2425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80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143500" y="8928100"/>
            <a:ext cx="34163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9" grpId="8"/>
      <p:bldP build="whole" bldLvl="1" animBg="1" rev="0" advAuto="0" spid="677" grpId="5"/>
      <p:bldP build="whole" bldLvl="1" animBg="1" rev="0" advAuto="0" spid="676" grpId="4"/>
      <p:bldP build="whole" bldLvl="1" animBg="1" rev="0" advAuto="0" spid="680" grpId="9"/>
      <p:bldP build="whole" bldLvl="1" animBg="1" rev="0" advAuto="0" spid="670" grpId="10"/>
      <p:bldP build="whole" bldLvl="1" animBg="1" rev="0" advAuto="0" spid="673" grpId="1"/>
      <p:bldP build="whole" bldLvl="1" animBg="1" rev="0" advAuto="0" spid="675" grpId="3"/>
      <p:bldP build="whole" bldLvl="1" animBg="1" rev="0" advAuto="0" spid="671" grpId="6"/>
      <p:bldP build="whole" bldLvl="1" animBg="1" rev="0" advAuto="0" spid="674" grpId="2"/>
      <p:bldP build="whole" bldLvl="1" animBg="1" rev="0" advAuto="0" spid="678" grpId="7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8" name="Group 688"/>
          <p:cNvGrpSpPr/>
          <p:nvPr/>
        </p:nvGrpSpPr>
        <p:grpSpPr>
          <a:xfrm>
            <a:off x="6515100" y="2082800"/>
            <a:ext cx="6088460" cy="2108200"/>
            <a:chOff x="0" y="0"/>
            <a:chExt cx="6088459" cy="2108200"/>
          </a:xfrm>
        </p:grpSpPr>
        <p:grpSp>
          <p:nvGrpSpPr>
            <p:cNvPr id="684" name="Group 684"/>
            <p:cNvGrpSpPr/>
            <p:nvPr/>
          </p:nvGrpSpPr>
          <p:grpSpPr>
            <a:xfrm>
              <a:off x="0" y="0"/>
              <a:ext cx="1879600" cy="1054100"/>
              <a:chOff x="0" y="0"/>
              <a:chExt cx="1879600" cy="1054100"/>
            </a:xfrm>
          </p:grpSpPr>
          <p:sp>
            <p:nvSpPr>
              <p:cNvPr id="682" name="Shape 682"/>
              <p:cNvSpPr/>
              <p:nvPr/>
            </p:nvSpPr>
            <p:spPr>
              <a:xfrm>
                <a:off x="0" y="533400"/>
                <a:ext cx="1879600" cy="520700"/>
              </a:xfrm>
              <a:prstGeom prst="roundRect">
                <a:avLst>
                  <a:gd name="adj" fmla="val 36585"/>
                </a:avLst>
              </a:prstGeom>
              <a:solidFill>
                <a:srgbClr val="FFB43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83" name="Shape 683"/>
              <p:cNvSpPr/>
              <p:nvPr/>
            </p:nvSpPr>
            <p:spPr>
              <a:xfrm>
                <a:off x="0" y="0"/>
                <a:ext cx="1879600" cy="520700"/>
              </a:xfrm>
              <a:prstGeom prst="roundRect">
                <a:avLst>
                  <a:gd name="adj" fmla="val 36585"/>
                </a:avLst>
              </a:prstGeom>
              <a:solidFill>
                <a:srgbClr val="FFB43F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685" name="Shape 685"/>
            <p:cNvSpPr/>
            <p:nvPr/>
          </p:nvSpPr>
          <p:spPr>
            <a:xfrm>
              <a:off x="2274813" y="1485900"/>
              <a:ext cx="381364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Termes négligeables</a:t>
              </a:r>
            </a:p>
          </p:txBody>
        </p:sp>
        <p:sp>
          <p:nvSpPr>
            <p:cNvPr id="686" name="Shape 686"/>
            <p:cNvSpPr/>
            <p:nvPr/>
          </p:nvSpPr>
          <p:spPr>
            <a:xfrm>
              <a:off x="2057400" y="983236"/>
              <a:ext cx="1687870" cy="648673"/>
            </a:xfrm>
            <a:prstGeom prst="line">
              <a:avLst/>
            </a:prstGeom>
            <a:noFill/>
            <a:ln w="38100" cap="flat">
              <a:solidFill>
                <a:srgbClr val="FFB43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Shape 687"/>
            <p:cNvSpPr/>
            <p:nvPr/>
          </p:nvSpPr>
          <p:spPr>
            <a:xfrm>
              <a:off x="2053166" y="304800"/>
              <a:ext cx="1676401" cy="1286934"/>
            </a:xfrm>
            <a:prstGeom prst="line">
              <a:avLst/>
            </a:prstGeom>
            <a:noFill/>
            <a:ln w="38100" cap="flat">
              <a:solidFill>
                <a:srgbClr val="FFB43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5" name="Group 695"/>
          <p:cNvGrpSpPr/>
          <p:nvPr/>
        </p:nvGrpSpPr>
        <p:grpSpPr>
          <a:xfrm>
            <a:off x="360722" y="2082800"/>
            <a:ext cx="6116278" cy="2120900"/>
            <a:chOff x="0" y="0"/>
            <a:chExt cx="6116277" cy="2120900"/>
          </a:xfrm>
        </p:grpSpPr>
        <p:grpSp>
          <p:nvGrpSpPr>
            <p:cNvPr id="691" name="Group 691"/>
            <p:cNvGrpSpPr/>
            <p:nvPr/>
          </p:nvGrpSpPr>
          <p:grpSpPr>
            <a:xfrm>
              <a:off x="5290777" y="0"/>
              <a:ext cx="825501" cy="1054100"/>
              <a:chOff x="0" y="0"/>
              <a:chExt cx="825500" cy="1054100"/>
            </a:xfrm>
          </p:grpSpPr>
          <p:sp>
            <p:nvSpPr>
              <p:cNvPr id="689" name="Shape 689"/>
              <p:cNvSpPr/>
              <p:nvPr/>
            </p:nvSpPr>
            <p:spPr>
              <a:xfrm>
                <a:off x="0" y="533400"/>
                <a:ext cx="825500" cy="520700"/>
              </a:xfrm>
              <a:prstGeom prst="roundRect">
                <a:avLst>
                  <a:gd name="adj" fmla="val 36585"/>
                </a:avLst>
              </a:prstGeom>
              <a:solidFill>
                <a:srgbClr val="74A7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690" name="Shape 690"/>
              <p:cNvSpPr/>
              <p:nvPr/>
            </p:nvSpPr>
            <p:spPr>
              <a:xfrm>
                <a:off x="0" y="0"/>
                <a:ext cx="825500" cy="520700"/>
              </a:xfrm>
              <a:prstGeom prst="roundRect">
                <a:avLst>
                  <a:gd name="adj" fmla="val 36585"/>
                </a:avLst>
              </a:prstGeom>
              <a:solidFill>
                <a:srgbClr val="74A7FE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692" name="Shape 692"/>
            <p:cNvSpPr/>
            <p:nvPr/>
          </p:nvSpPr>
          <p:spPr>
            <a:xfrm>
              <a:off x="0" y="1498600"/>
              <a:ext cx="353727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Termes dominants</a:t>
              </a:r>
            </a:p>
          </p:txBody>
        </p:sp>
        <p:sp>
          <p:nvSpPr>
            <p:cNvPr id="693" name="Shape 693"/>
            <p:cNvSpPr/>
            <p:nvPr/>
          </p:nvSpPr>
          <p:spPr>
            <a:xfrm flipH="1">
              <a:off x="3737144" y="1168400"/>
              <a:ext cx="1553634" cy="629487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Shape 694"/>
            <p:cNvSpPr/>
            <p:nvPr/>
          </p:nvSpPr>
          <p:spPr>
            <a:xfrm flipH="1">
              <a:off x="3741403" y="406400"/>
              <a:ext cx="1553609" cy="1395524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696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10100" y="2095500"/>
            <a:ext cx="3784600" cy="1041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7" name="Shape 697"/>
          <p:cNvSpPr/>
          <p:nvPr/>
        </p:nvSpPr>
        <p:spPr>
          <a:xfrm>
            <a:off x="241300" y="571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69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20300" y="2197100"/>
            <a:ext cx="7620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699" name="Shape 699"/>
          <p:cNvSpPr/>
          <p:nvPr/>
        </p:nvSpPr>
        <p:spPr>
          <a:xfrm>
            <a:off x="2341388" y="5067300"/>
            <a:ext cx="831354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donc «voir» directement la réponse.</a:t>
            </a:r>
          </a:p>
        </p:txBody>
      </p:sp>
      <p:sp>
        <p:nvSpPr>
          <p:cNvPr id="700" name="Shape 700"/>
          <p:cNvSpPr/>
          <p:nvPr/>
        </p:nvSpPr>
        <p:spPr>
          <a:xfrm>
            <a:off x="14808" y="66484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Mais pour le moment, je vous demande tout de même de faire la démarche au complet.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8" grpId="2"/>
      <p:bldP build="whole" bldLvl="1" animBg="1" rev="0" advAuto="0" spid="699" grpId="4"/>
      <p:bldP build="whole" bldLvl="1" animBg="1" rev="0" advAuto="0" spid="700" grpId="5"/>
      <p:bldP build="whole" bldLvl="1" animBg="1" rev="0" advAuto="0" spid="698" grpId="3"/>
      <p:bldP build="whole" bldLvl="1" animBg="1" rev="0" advAuto="0" spid="695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03" name="Shape 703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1.6 # 42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709" name="Group 709"/>
          <p:cNvGrpSpPr/>
          <p:nvPr/>
        </p:nvGrpSpPr>
        <p:grpSpPr>
          <a:xfrm>
            <a:off x="5194300" y="6451600"/>
            <a:ext cx="7086600" cy="1968500"/>
            <a:chOff x="0" y="0"/>
            <a:chExt cx="7086600" cy="1968500"/>
          </a:xfrm>
        </p:grpSpPr>
        <p:sp>
          <p:nvSpPr>
            <p:cNvPr id="706" name="Shape 706"/>
            <p:cNvSpPr/>
            <p:nvPr/>
          </p:nvSpPr>
          <p:spPr>
            <a:xfrm>
              <a:off x="3797300" y="1549400"/>
              <a:ext cx="431800" cy="419100"/>
            </a:xfrm>
            <a:prstGeom prst="roundRect">
              <a:avLst>
                <a:gd name="adj" fmla="val 4545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07" name="Shape 707"/>
            <p:cNvSpPr/>
            <p:nvPr/>
          </p:nvSpPr>
          <p:spPr>
            <a:xfrm>
              <a:off x="6654800" y="0"/>
              <a:ext cx="431800" cy="419100"/>
            </a:xfrm>
            <a:prstGeom prst="roundRect">
              <a:avLst>
                <a:gd name="adj" fmla="val 4545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08" name="Shape 708"/>
            <p:cNvSpPr/>
            <p:nvPr/>
          </p:nvSpPr>
          <p:spPr>
            <a:xfrm>
              <a:off x="0" y="88900"/>
              <a:ext cx="431800" cy="419100"/>
            </a:xfrm>
            <a:prstGeom prst="roundRect">
              <a:avLst>
                <a:gd name="adj" fmla="val 45455"/>
              </a:avLst>
            </a:prstGeom>
            <a:solidFill>
              <a:srgbClr val="D357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12" name="Group 712"/>
          <p:cNvGrpSpPr/>
          <p:nvPr/>
        </p:nvGrpSpPr>
        <p:grpSpPr>
          <a:xfrm>
            <a:off x="7810500" y="4127500"/>
            <a:ext cx="4025900" cy="1270000"/>
            <a:chOff x="0" y="0"/>
            <a:chExt cx="4025900" cy="1270000"/>
          </a:xfrm>
        </p:grpSpPr>
        <p:sp>
          <p:nvSpPr>
            <p:cNvPr id="710" name="Shape 710"/>
            <p:cNvSpPr/>
            <p:nvPr/>
          </p:nvSpPr>
          <p:spPr>
            <a:xfrm>
              <a:off x="3365500" y="850900"/>
              <a:ext cx="660400" cy="419100"/>
            </a:xfrm>
            <a:prstGeom prst="roundRect">
              <a:avLst>
                <a:gd name="adj" fmla="val 45455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11" name="Shape 711"/>
            <p:cNvSpPr/>
            <p:nvPr/>
          </p:nvSpPr>
          <p:spPr>
            <a:xfrm>
              <a:off x="0" y="0"/>
              <a:ext cx="330200" cy="419100"/>
            </a:xfrm>
            <a:prstGeom prst="roundRect">
              <a:avLst>
                <a:gd name="adj" fmla="val 50000"/>
              </a:avLst>
            </a:prstGeom>
            <a:solidFill>
              <a:srgbClr val="FFFC41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715" name="Group 715"/>
          <p:cNvGrpSpPr/>
          <p:nvPr/>
        </p:nvGrpSpPr>
        <p:grpSpPr>
          <a:xfrm>
            <a:off x="723900" y="4127500"/>
            <a:ext cx="8458200" cy="1270000"/>
            <a:chOff x="0" y="0"/>
            <a:chExt cx="8458200" cy="1270000"/>
          </a:xfrm>
        </p:grpSpPr>
        <p:sp>
          <p:nvSpPr>
            <p:cNvPr id="713" name="Shape 713"/>
            <p:cNvSpPr/>
            <p:nvPr/>
          </p:nvSpPr>
          <p:spPr>
            <a:xfrm>
              <a:off x="7797800" y="850900"/>
              <a:ext cx="660400" cy="419100"/>
            </a:xfrm>
            <a:prstGeom prst="roundRect">
              <a:avLst>
                <a:gd name="adj" fmla="val 45455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714" name="Shape 714"/>
            <p:cNvSpPr/>
            <p:nvPr/>
          </p:nvSpPr>
          <p:spPr>
            <a:xfrm>
              <a:off x="0" y="0"/>
              <a:ext cx="571500" cy="419100"/>
            </a:xfrm>
            <a:prstGeom prst="roundRect">
              <a:avLst>
                <a:gd name="adj" fmla="val 45455"/>
              </a:avLst>
            </a:prstGeom>
            <a:solidFill>
              <a:srgbClr val="FFAA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716" name="Shape 716"/>
          <p:cNvSpPr/>
          <p:nvPr/>
        </p:nvSpPr>
        <p:spPr>
          <a:xfrm>
            <a:off x="2763825" y="387350"/>
            <a:ext cx="9805467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Déterminer les asymptotes horizontales et verticales </a:t>
            </a:r>
          </a:p>
          <a:p>
            <a:pPr/>
            <a:r>
              <a:t>de la fonction</a:t>
            </a:r>
          </a:p>
        </p:txBody>
      </p:sp>
      <p:pic>
        <p:nvPicPr>
          <p:cNvPr id="71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900" y="1981200"/>
            <a:ext cx="2794000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40300" y="1943100"/>
            <a:ext cx="33274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66000" y="3492500"/>
            <a:ext cx="41148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544300" y="3898900"/>
            <a:ext cx="1257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94300" y="38989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670800" y="5029200"/>
            <a:ext cx="14097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3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401300" y="5029200"/>
            <a:ext cx="1054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4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57200" y="6286500"/>
            <a:ext cx="40386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5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604000" y="6286500"/>
            <a:ext cx="46863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6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787900" y="65913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7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1493500" y="6540500"/>
            <a:ext cx="68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8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267700" y="8001000"/>
            <a:ext cx="10541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729" name="Shape 729"/>
          <p:cNvSpPr/>
          <p:nvPr/>
        </p:nvSpPr>
        <p:spPr>
          <a:xfrm>
            <a:off x="41051" y="4876800"/>
            <a:ext cx="725001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 on a des asymptotes verticales en</a:t>
            </a:r>
          </a:p>
        </p:txBody>
      </p:sp>
      <p:sp>
        <p:nvSpPr>
          <p:cNvPr id="730" name="Shape 730"/>
          <p:cNvSpPr/>
          <p:nvPr/>
        </p:nvSpPr>
        <p:spPr>
          <a:xfrm>
            <a:off x="9563658" y="4876800"/>
            <a:ext cx="4476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sp>
        <p:nvSpPr>
          <p:cNvPr id="731" name="Shape 731"/>
          <p:cNvSpPr/>
          <p:nvPr/>
        </p:nvSpPr>
        <p:spPr>
          <a:xfrm>
            <a:off x="316582" y="7899400"/>
            <a:ext cx="76708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Donc on a une asymptote horizontale en</a:t>
            </a:r>
          </a:p>
        </p:txBody>
      </p:sp>
      <p:pic>
        <p:nvPicPr>
          <p:cNvPr id="732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90500" y="3771900"/>
            <a:ext cx="22225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3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603500" y="3492500"/>
            <a:ext cx="2349500" cy="1054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15" grpId="10"/>
      <p:bldP build="whole" bldLvl="1" animBg="1" rev="0" advAuto="0" spid="729" grpId="8"/>
      <p:bldP build="whole" bldLvl="1" animBg="1" rev="0" advAuto="0" spid="719" grpId="6"/>
      <p:bldP build="whole" bldLvl="1" animBg="1" rev="0" advAuto="0" spid="731" grpId="18"/>
      <p:bldP build="whole" bldLvl="1" animBg="1" rev="0" advAuto="0" spid="725" grpId="16"/>
      <p:bldP build="whole" bldLvl="1" animBg="1" rev="0" advAuto="0" spid="720" grpId="7"/>
      <p:bldP build="whole" bldLvl="1" animBg="1" rev="0" advAuto="0" spid="709" grpId="20"/>
      <p:bldP build="whole" bldLvl="1" animBg="1" rev="0" advAuto="0" spid="723" grpId="12"/>
      <p:bldP build="whole" bldLvl="1" animBg="1" rev="0" advAuto="0" spid="728" grpId="19"/>
      <p:bldP build="whole" bldLvl="1" animBg="1" rev="0" advAuto="0" spid="726" grpId="15"/>
      <p:bldP build="whole" bldLvl="1" animBg="1" rev="0" advAuto="0" spid="724" grpId="14"/>
      <p:bldP build="whole" bldLvl="1" animBg="1" rev="0" advAuto="0" spid="730" grpId="11"/>
      <p:bldP build="whole" bldLvl="1" animBg="1" rev="0" advAuto="0" spid="722" grpId="9"/>
      <p:bldP build="whole" bldLvl="1" animBg="1" rev="0" advAuto="0" spid="732" grpId="3"/>
      <p:bldP build="whole" bldLvl="1" animBg="1" rev="0" advAuto="0" spid="733" grpId="4"/>
      <p:bldP build="whole" bldLvl="1" animBg="1" rev="0" advAuto="0" spid="718" grpId="2"/>
      <p:bldP build="whole" bldLvl="1" animBg="1" rev="0" advAuto="0" spid="712" grpId="13"/>
      <p:bldP build="whole" bldLvl="1" animBg="1" rev="0" advAuto="0" spid="717" grpId="1"/>
      <p:bldP build="whole" bldLvl="1" animBg="1" rev="0" advAuto="0" spid="727" grpId="17"/>
      <p:bldP build="whole" bldLvl="1" animBg="1" rev="0" advAuto="0" spid="721" grpId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type="body" idx="13"/>
          </p:nvPr>
        </p:nvSpPr>
        <p:spPr>
          <a:xfrm>
            <a:off x="3340100" y="2197100"/>
            <a:ext cx="7264400" cy="37465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Définition de la continuité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Vérification de la continuité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Indétermination         et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Asymptote</a:t>
            </a:r>
          </a:p>
        </p:txBody>
      </p:sp>
      <p:pic>
        <p:nvPicPr>
          <p:cNvPr id="259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27900" y="4254500"/>
            <a:ext cx="469900" cy="838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50300" y="4559300"/>
            <a:ext cx="1435100" cy="215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8" grpId="1"/>
      <p:bldP build="whole" bldLvl="1" animBg="1" rev="0" advAuto="0" spid="259" grpId="2"/>
      <p:bldP build="whole" bldLvl="1" animBg="1" rev="0" advAuto="0" spid="260" grpId="3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5" name="asy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6500" y="965200"/>
            <a:ext cx="10490200" cy="6565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38" name="Group 738"/>
          <p:cNvGrpSpPr/>
          <p:nvPr/>
        </p:nvGrpSpPr>
        <p:grpSpPr>
          <a:xfrm>
            <a:off x="8153400" y="1473200"/>
            <a:ext cx="2794000" cy="1778000"/>
            <a:chOff x="0" y="0"/>
            <a:chExt cx="2794000" cy="1778000"/>
          </a:xfrm>
        </p:grpSpPr>
        <p:pic>
          <p:nvPicPr>
            <p:cNvPr id="73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794000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37" name="Shape 737"/>
            <p:cNvSpPr/>
            <p:nvPr/>
          </p:nvSpPr>
          <p:spPr>
            <a:xfrm flipV="1">
              <a:off x="292100" y="745066"/>
              <a:ext cx="901700" cy="1032934"/>
            </a:xfrm>
            <a:prstGeom prst="line">
              <a:avLst/>
            </a:prstGeom>
            <a:noFill/>
            <a:ln w="381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41" name="Group 741"/>
          <p:cNvGrpSpPr/>
          <p:nvPr/>
        </p:nvGrpSpPr>
        <p:grpSpPr>
          <a:xfrm>
            <a:off x="3416300" y="4944533"/>
            <a:ext cx="1905000" cy="897467"/>
            <a:chOff x="0" y="0"/>
            <a:chExt cx="1905000" cy="897466"/>
          </a:xfrm>
        </p:grpSpPr>
        <p:pic>
          <p:nvPicPr>
            <p:cNvPr id="739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567266"/>
              <a:ext cx="1409700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0" name="Shape 740"/>
            <p:cNvSpPr/>
            <p:nvPr/>
          </p:nvSpPr>
          <p:spPr>
            <a:xfrm flipH="1">
              <a:off x="613833" y="0"/>
              <a:ext cx="1291167" cy="549310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44" name="Group 744"/>
          <p:cNvGrpSpPr/>
          <p:nvPr/>
        </p:nvGrpSpPr>
        <p:grpSpPr>
          <a:xfrm>
            <a:off x="7641166" y="4940300"/>
            <a:ext cx="1566334" cy="901700"/>
            <a:chOff x="0" y="0"/>
            <a:chExt cx="1566333" cy="901700"/>
          </a:xfrm>
        </p:grpSpPr>
        <p:pic>
          <p:nvPicPr>
            <p:cNvPr id="742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2233" y="571500"/>
              <a:ext cx="10541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3" name="Shape 743"/>
            <p:cNvSpPr/>
            <p:nvPr/>
          </p:nvSpPr>
          <p:spPr>
            <a:xfrm>
              <a:off x="0" y="0"/>
              <a:ext cx="1036663" cy="554695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47" name="Group 747"/>
          <p:cNvGrpSpPr/>
          <p:nvPr/>
        </p:nvGrpSpPr>
        <p:grpSpPr>
          <a:xfrm>
            <a:off x="10642600" y="4254500"/>
            <a:ext cx="1054100" cy="1384300"/>
            <a:chOff x="0" y="0"/>
            <a:chExt cx="1054100" cy="1384300"/>
          </a:xfrm>
        </p:grpSpPr>
        <p:pic>
          <p:nvPicPr>
            <p:cNvPr id="745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965200"/>
              <a:ext cx="1054100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6" name="Shape 746"/>
            <p:cNvSpPr/>
            <p:nvPr/>
          </p:nvSpPr>
          <p:spPr>
            <a:xfrm>
              <a:off x="177800" y="0"/>
              <a:ext cx="368301" cy="892210"/>
            </a:xfrm>
            <a:prstGeom prst="line">
              <a:avLst/>
            </a:prstGeom>
            <a:noFill/>
            <a:ln w="38100" cap="flat">
              <a:solidFill>
                <a:srgbClr val="FF401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7" grpId="4"/>
      <p:bldP build="whole" bldLvl="1" animBg="1" rev="0" advAuto="0" spid="741" grpId="2"/>
      <p:bldP build="whole" bldLvl="1" animBg="1" rev="0" advAuto="0" spid="738" grpId="1"/>
      <p:bldP build="whole" bldLvl="1" animBg="1" rev="0" advAuto="0" spid="744" grpId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750" name="Shape 750"/>
          <p:cNvSpPr/>
          <p:nvPr/>
        </p:nvSpPr>
        <p:spPr>
          <a:xfrm>
            <a:off x="4864695" y="4559300"/>
            <a:ext cx="32669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 1.7 # 46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753" name="Shape 753"/>
          <p:cNvSpPr/>
          <p:nvPr>
            <p:ph type="body" idx="14"/>
          </p:nvPr>
        </p:nvSpPr>
        <p:spPr>
          <a:xfrm>
            <a:off x="1117600" y="2044700"/>
            <a:ext cx="29464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Continuité</a:t>
            </a:r>
          </a:p>
        </p:txBody>
      </p:sp>
      <p:grpSp>
        <p:nvGrpSpPr>
          <p:cNvPr id="768" name="Group 768"/>
          <p:cNvGrpSpPr/>
          <p:nvPr/>
        </p:nvGrpSpPr>
        <p:grpSpPr>
          <a:xfrm>
            <a:off x="342900" y="3200399"/>
            <a:ext cx="5727702" cy="2584195"/>
            <a:chOff x="0" y="0"/>
            <a:chExt cx="5727700" cy="2584193"/>
          </a:xfrm>
        </p:grpSpPr>
        <p:grpSp>
          <p:nvGrpSpPr>
            <p:cNvPr id="764" name="Group 764"/>
            <p:cNvGrpSpPr/>
            <p:nvPr/>
          </p:nvGrpSpPr>
          <p:grpSpPr>
            <a:xfrm>
              <a:off x="0" y="-1"/>
              <a:ext cx="5727701" cy="2584195"/>
              <a:chOff x="0" y="0"/>
              <a:chExt cx="5727700" cy="2584193"/>
            </a:xfrm>
          </p:grpSpPr>
          <p:sp>
            <p:nvSpPr>
              <p:cNvPr id="754" name="Shape 754"/>
              <p:cNvSpPr/>
              <p:nvPr/>
            </p:nvSpPr>
            <p:spPr>
              <a:xfrm>
                <a:off x="2809301" y="177286"/>
                <a:ext cx="12701" cy="240690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55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863851" y="0"/>
                <a:ext cx="170468" cy="17728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56" name="Shape 756"/>
              <p:cNvSpPr/>
              <p:nvPr/>
            </p:nvSpPr>
            <p:spPr>
              <a:xfrm flipH="1">
                <a:off x="0" y="1793317"/>
                <a:ext cx="5554963" cy="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57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5557232" y="1534206"/>
                <a:ext cx="170469" cy="17728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58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7201" y="484127"/>
                <a:ext cx="450035" cy="25229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59" name="Shape 759"/>
              <p:cNvSpPr/>
              <p:nvPr/>
            </p:nvSpPr>
            <p:spPr>
              <a:xfrm>
                <a:off x="377300" y="729594"/>
                <a:ext cx="3182058" cy="16370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82" fill="norm" stroke="1" extrusionOk="0">
                    <a:moveTo>
                      <a:pt x="0" y="18822"/>
                    </a:moveTo>
                    <a:cubicBezTo>
                      <a:pt x="0" y="18822"/>
                      <a:pt x="5284" y="-46"/>
                      <a:pt x="6727" y="0"/>
                    </a:cubicBezTo>
                    <a:cubicBezTo>
                      <a:pt x="8315" y="51"/>
                      <a:pt x="11920" y="20705"/>
                      <a:pt x="13762" y="21175"/>
                    </a:cubicBezTo>
                    <a:cubicBezTo>
                      <a:pt x="15249" y="21554"/>
                      <a:pt x="21600" y="7529"/>
                      <a:pt x="21600" y="7529"/>
                    </a:cubicBezTo>
                  </a:path>
                </a:pathLst>
              </a:cu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E30EB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760" name="Shape 760"/>
              <p:cNvSpPr/>
              <p:nvPr/>
            </p:nvSpPr>
            <p:spPr>
              <a:xfrm>
                <a:off x="3552538" y="1206909"/>
                <a:ext cx="156831" cy="122737"/>
              </a:xfrm>
              <a:prstGeom prst="ellipse">
                <a:avLst/>
              </a:pr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  <p:sp>
            <p:nvSpPr>
              <p:cNvPr id="761" name="Shape 761"/>
              <p:cNvSpPr/>
              <p:nvPr/>
            </p:nvSpPr>
            <p:spPr>
              <a:xfrm>
                <a:off x="3677547" y="593067"/>
                <a:ext cx="1872869" cy="17639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461" fill="norm" stroke="1" extrusionOk="0">
                    <a:moveTo>
                      <a:pt x="0" y="7413"/>
                    </a:moveTo>
                    <a:cubicBezTo>
                      <a:pt x="0" y="7413"/>
                      <a:pt x="5799" y="-139"/>
                      <a:pt x="7235" y="2"/>
                    </a:cubicBezTo>
                    <a:cubicBezTo>
                      <a:pt x="10780" y="349"/>
                      <a:pt x="21600" y="21461"/>
                      <a:pt x="21600" y="21461"/>
                    </a:cubicBezTo>
                  </a:path>
                </a:pathLst>
              </a:cu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762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59357" y="1970603"/>
                <a:ext cx="115919" cy="11591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63" name="Shape 763"/>
              <p:cNvSpPr/>
              <p:nvPr/>
            </p:nvSpPr>
            <p:spPr>
              <a:xfrm>
                <a:off x="3615044" y="1656938"/>
                <a:ext cx="2" cy="27275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767" name="Group 767"/>
            <p:cNvGrpSpPr/>
            <p:nvPr/>
          </p:nvGrpSpPr>
          <p:grpSpPr>
            <a:xfrm>
              <a:off x="2971801" y="660400"/>
              <a:ext cx="1270002" cy="1270002"/>
              <a:chOff x="0" y="0"/>
              <a:chExt cx="1270000" cy="1270000"/>
            </a:xfrm>
          </p:grpSpPr>
          <p:sp>
            <p:nvSpPr>
              <p:cNvPr id="765" name="Shape 765"/>
              <p:cNvSpPr/>
              <p:nvPr/>
            </p:nvSpPr>
            <p:spPr>
              <a:xfrm>
                <a:off x="0" y="0"/>
                <a:ext cx="1270001" cy="1270001"/>
              </a:xfrm>
              <a:prstGeom prst="ellipse">
                <a:avLst/>
              </a:prstGeom>
              <a:noFill/>
              <a:ln w="50800" cap="flat">
                <a:solidFill>
                  <a:srgbClr val="FF26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66" name="Shape 766"/>
              <p:cNvSpPr/>
              <p:nvPr/>
            </p:nvSpPr>
            <p:spPr>
              <a:xfrm>
                <a:off x="190500" y="215900"/>
                <a:ext cx="952501" cy="838201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773" name="Group 773"/>
          <p:cNvGrpSpPr/>
          <p:nvPr/>
        </p:nvGrpSpPr>
        <p:grpSpPr>
          <a:xfrm>
            <a:off x="7802488" y="7307757"/>
            <a:ext cx="3792615" cy="2387603"/>
            <a:chOff x="0" y="0"/>
            <a:chExt cx="3792613" cy="2387601"/>
          </a:xfrm>
        </p:grpSpPr>
        <p:pic>
          <p:nvPicPr>
            <p:cNvPr id="769" name="sin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3792614" cy="23876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772" name="Group 772"/>
            <p:cNvGrpSpPr/>
            <p:nvPr/>
          </p:nvGrpSpPr>
          <p:grpSpPr>
            <a:xfrm>
              <a:off x="1438260" y="742032"/>
              <a:ext cx="916091" cy="916091"/>
              <a:chOff x="0" y="0"/>
              <a:chExt cx="916089" cy="916089"/>
            </a:xfrm>
          </p:grpSpPr>
          <p:sp>
            <p:nvSpPr>
              <p:cNvPr id="770" name="Shape 770"/>
              <p:cNvSpPr/>
              <p:nvPr/>
            </p:nvSpPr>
            <p:spPr>
              <a:xfrm>
                <a:off x="0" y="0"/>
                <a:ext cx="916090" cy="916090"/>
              </a:xfrm>
              <a:prstGeom prst="ellipse">
                <a:avLst/>
              </a:prstGeom>
              <a:noFill/>
              <a:ln w="50800" cap="flat">
                <a:solidFill>
                  <a:srgbClr val="FF26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71" name="Shape 771"/>
              <p:cNvSpPr/>
              <p:nvPr/>
            </p:nvSpPr>
            <p:spPr>
              <a:xfrm>
                <a:off x="137413" y="155735"/>
                <a:ext cx="687068" cy="604620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787" name="Group 787"/>
          <p:cNvGrpSpPr/>
          <p:nvPr/>
        </p:nvGrpSpPr>
        <p:grpSpPr>
          <a:xfrm>
            <a:off x="6858000" y="4381499"/>
            <a:ext cx="5854701" cy="2906881"/>
            <a:chOff x="0" y="0"/>
            <a:chExt cx="5854700" cy="2906879"/>
          </a:xfrm>
        </p:grpSpPr>
        <p:grpSp>
          <p:nvGrpSpPr>
            <p:cNvPr id="783" name="Group 783"/>
            <p:cNvGrpSpPr/>
            <p:nvPr/>
          </p:nvGrpSpPr>
          <p:grpSpPr>
            <a:xfrm>
              <a:off x="0" y="0"/>
              <a:ext cx="5854701" cy="2906880"/>
              <a:chOff x="0" y="0"/>
              <a:chExt cx="5854700" cy="2906879"/>
            </a:xfrm>
          </p:grpSpPr>
          <p:sp>
            <p:nvSpPr>
              <p:cNvPr id="774" name="Shape 774"/>
              <p:cNvSpPr/>
              <p:nvPr/>
            </p:nvSpPr>
            <p:spPr>
              <a:xfrm>
                <a:off x="2811348" y="225180"/>
                <a:ext cx="12710" cy="2408661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75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865937" y="47765"/>
                <a:ext cx="170593" cy="17741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76" name="Shape 776"/>
              <p:cNvSpPr/>
              <p:nvPr/>
            </p:nvSpPr>
            <p:spPr>
              <a:xfrm flipH="1">
                <a:off x="0" y="1842387"/>
                <a:ext cx="5559008" cy="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77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5561282" y="1583089"/>
                <a:ext cx="170592" cy="17741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78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61951" y="2019807"/>
                <a:ext cx="116003" cy="1160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79" name="Shape 779"/>
              <p:cNvSpPr/>
              <p:nvPr/>
            </p:nvSpPr>
            <p:spPr>
              <a:xfrm>
                <a:off x="3617676" y="1705914"/>
                <a:ext cx="2" cy="27295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80" name="Shape 780"/>
              <p:cNvSpPr/>
              <p:nvPr/>
            </p:nvSpPr>
            <p:spPr>
              <a:xfrm flipH="1">
                <a:off x="3616539" y="49032"/>
                <a:ext cx="1" cy="2839651"/>
              </a:xfrm>
              <a:prstGeom prst="line">
                <a:avLst/>
              </a:prstGeom>
              <a:noFill/>
              <a:ln w="25400" cap="flat">
                <a:solidFill>
                  <a:srgbClr val="FF8C82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81" name="Shape 781"/>
              <p:cNvSpPr/>
              <p:nvPr/>
            </p:nvSpPr>
            <p:spPr>
              <a:xfrm>
                <a:off x="336633" y="0"/>
                <a:ext cx="3057001" cy="14573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80" fill="norm" stroke="1" extrusionOk="0">
                    <a:moveTo>
                      <a:pt x="0" y="21156"/>
                    </a:moveTo>
                    <a:cubicBezTo>
                      <a:pt x="0" y="21156"/>
                      <a:pt x="13289" y="21600"/>
                      <a:pt x="16329" y="18644"/>
                    </a:cubicBezTo>
                    <a:cubicBezTo>
                      <a:pt x="17417" y="17585"/>
                      <a:pt x="19775" y="12163"/>
                      <a:pt x="20379" y="9917"/>
                    </a:cubicBezTo>
                    <a:cubicBezTo>
                      <a:pt x="20891" y="8012"/>
                      <a:pt x="21600" y="0"/>
                      <a:pt x="21600" y="0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782" name="Shape 782"/>
              <p:cNvSpPr/>
              <p:nvPr/>
            </p:nvSpPr>
            <p:spPr>
              <a:xfrm>
                <a:off x="3689325" y="586834"/>
                <a:ext cx="2165376" cy="23200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cubicBezTo>
                      <a:pt x="0" y="21600"/>
                      <a:pt x="138" y="4810"/>
                      <a:pt x="2632" y="2965"/>
                    </a:cubicBezTo>
                    <a:cubicBezTo>
                      <a:pt x="4030" y="1930"/>
                      <a:pt x="10726" y="14972"/>
                      <a:pt x="12706" y="14824"/>
                    </a:cubicBezTo>
                    <a:cubicBezTo>
                      <a:pt x="14928" y="14657"/>
                      <a:pt x="21600" y="0"/>
                      <a:pt x="21600" y="0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</p:grpSp>
        <p:grpSp>
          <p:nvGrpSpPr>
            <p:cNvPr id="786" name="Group 786"/>
            <p:cNvGrpSpPr/>
            <p:nvPr/>
          </p:nvGrpSpPr>
          <p:grpSpPr>
            <a:xfrm>
              <a:off x="3060700" y="825500"/>
              <a:ext cx="1270000" cy="1270000"/>
              <a:chOff x="0" y="0"/>
              <a:chExt cx="1270000" cy="1270000"/>
            </a:xfrm>
          </p:grpSpPr>
          <p:sp>
            <p:nvSpPr>
              <p:cNvPr id="784" name="Shape 784"/>
              <p:cNvSpPr/>
              <p:nvPr/>
            </p:nvSpPr>
            <p:spPr>
              <a:xfrm>
                <a:off x="0" y="0"/>
                <a:ext cx="1270000" cy="1270000"/>
              </a:xfrm>
              <a:prstGeom prst="ellipse">
                <a:avLst/>
              </a:prstGeom>
              <a:noFill/>
              <a:ln w="50800" cap="flat">
                <a:solidFill>
                  <a:srgbClr val="FF26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5" name="Shape 785"/>
              <p:cNvSpPr/>
              <p:nvPr/>
            </p:nvSpPr>
            <p:spPr>
              <a:xfrm>
                <a:off x="190500" y="215900"/>
                <a:ext cx="952500" cy="838200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802" name="Group 802"/>
          <p:cNvGrpSpPr/>
          <p:nvPr/>
        </p:nvGrpSpPr>
        <p:grpSpPr>
          <a:xfrm>
            <a:off x="6874933" y="1625599"/>
            <a:ext cx="5765801" cy="2587011"/>
            <a:chOff x="0" y="0"/>
            <a:chExt cx="5765799" cy="2587009"/>
          </a:xfrm>
        </p:grpSpPr>
        <p:grpSp>
          <p:nvGrpSpPr>
            <p:cNvPr id="790" name="Group 790"/>
            <p:cNvGrpSpPr/>
            <p:nvPr/>
          </p:nvGrpSpPr>
          <p:grpSpPr>
            <a:xfrm>
              <a:off x="2904066" y="482600"/>
              <a:ext cx="1270001" cy="1270000"/>
              <a:chOff x="0" y="0"/>
              <a:chExt cx="1270000" cy="1270000"/>
            </a:xfrm>
          </p:grpSpPr>
          <p:sp>
            <p:nvSpPr>
              <p:cNvPr id="788" name="Shape 788"/>
              <p:cNvSpPr/>
              <p:nvPr/>
            </p:nvSpPr>
            <p:spPr>
              <a:xfrm>
                <a:off x="0" y="0"/>
                <a:ext cx="1270000" cy="1270000"/>
              </a:xfrm>
              <a:prstGeom prst="ellipse">
                <a:avLst/>
              </a:prstGeom>
              <a:noFill/>
              <a:ln w="50800" cap="flat">
                <a:solidFill>
                  <a:srgbClr val="FF26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789" name="Shape 789"/>
              <p:cNvSpPr/>
              <p:nvPr/>
            </p:nvSpPr>
            <p:spPr>
              <a:xfrm>
                <a:off x="190500" y="215900"/>
                <a:ext cx="952500" cy="838200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801" name="Group 801"/>
            <p:cNvGrpSpPr/>
            <p:nvPr/>
          </p:nvGrpSpPr>
          <p:grpSpPr>
            <a:xfrm>
              <a:off x="0" y="-1"/>
              <a:ext cx="5765800" cy="2587011"/>
              <a:chOff x="0" y="0"/>
              <a:chExt cx="5765799" cy="2587009"/>
            </a:xfrm>
          </p:grpSpPr>
          <p:sp>
            <p:nvSpPr>
              <p:cNvPr id="791" name="Shape 791"/>
              <p:cNvSpPr/>
              <p:nvPr/>
            </p:nvSpPr>
            <p:spPr>
              <a:xfrm>
                <a:off x="2844218" y="177479"/>
                <a:ext cx="12716" cy="2409531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92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898827" y="0"/>
                <a:ext cx="170654" cy="17748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93" name="Shape 793"/>
              <p:cNvSpPr/>
              <p:nvPr/>
            </p:nvSpPr>
            <p:spPr>
              <a:xfrm flipH="1">
                <a:off x="31855" y="1795270"/>
                <a:ext cx="5561017" cy="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794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5595146" y="1535878"/>
                <a:ext cx="170654" cy="17748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795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95092" y="1972755"/>
                <a:ext cx="116045" cy="11604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96" name="Shape 796"/>
              <p:cNvSpPr/>
              <p:nvPr/>
            </p:nvSpPr>
            <p:spPr>
              <a:xfrm>
                <a:off x="3650837" y="1658748"/>
                <a:ext cx="2" cy="273055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797" name="Shape 797"/>
              <p:cNvSpPr/>
              <p:nvPr/>
            </p:nvSpPr>
            <p:spPr>
              <a:xfrm>
                <a:off x="0" y="354927"/>
                <a:ext cx="3631498" cy="10922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84" fill="norm" stroke="1" extrusionOk="0">
                    <a:moveTo>
                      <a:pt x="0" y="20885"/>
                    </a:moveTo>
                    <a:cubicBezTo>
                      <a:pt x="0" y="20885"/>
                      <a:pt x="5486" y="-128"/>
                      <a:pt x="6983" y="1"/>
                    </a:cubicBezTo>
                    <a:cubicBezTo>
                      <a:pt x="8366" y="120"/>
                      <a:pt x="11531" y="19298"/>
                      <a:pt x="13101" y="20363"/>
                    </a:cubicBezTo>
                    <a:cubicBezTo>
                      <a:pt x="14737" y="21472"/>
                      <a:pt x="21600" y="9225"/>
                      <a:pt x="21600" y="9225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798" name="Shape 798"/>
              <p:cNvSpPr/>
              <p:nvPr/>
            </p:nvSpPr>
            <p:spPr>
              <a:xfrm>
                <a:off x="3708860" y="468727"/>
                <a:ext cx="1729286" cy="15252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11" fill="norm" stroke="1" extrusionOk="0">
                    <a:moveTo>
                      <a:pt x="0" y="12606"/>
                    </a:moveTo>
                    <a:cubicBezTo>
                      <a:pt x="0" y="12606"/>
                      <a:pt x="12432" y="21600"/>
                      <a:pt x="14665" y="20639"/>
                    </a:cubicBezTo>
                    <a:cubicBezTo>
                      <a:pt x="17414" y="19456"/>
                      <a:pt x="21600" y="0"/>
                      <a:pt x="21600" y="0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799" name="Shape 799"/>
              <p:cNvSpPr/>
              <p:nvPr/>
            </p:nvSpPr>
            <p:spPr>
              <a:xfrm>
                <a:off x="3560961" y="778178"/>
                <a:ext cx="157002" cy="122871"/>
              </a:xfrm>
              <a:prstGeom prst="ellipse">
                <a:avLst/>
              </a:prstGeom>
              <a:solidFill>
                <a:srgbClr val="0056D6"/>
              </a:solidFill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  <p:sp>
            <p:nvSpPr>
              <p:cNvPr id="800" name="Shape 800"/>
              <p:cNvSpPr/>
              <p:nvPr/>
            </p:nvSpPr>
            <p:spPr>
              <a:xfrm>
                <a:off x="3572338" y="1310775"/>
                <a:ext cx="157002" cy="122871"/>
              </a:xfrm>
              <a:prstGeom prst="ellipse">
                <a:avLst/>
              </a:pr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</p:grpSp>
      </p:grpSp>
      <p:grpSp>
        <p:nvGrpSpPr>
          <p:cNvPr id="818" name="Group 818"/>
          <p:cNvGrpSpPr/>
          <p:nvPr/>
        </p:nvGrpSpPr>
        <p:grpSpPr>
          <a:xfrm>
            <a:off x="342899" y="6134100"/>
            <a:ext cx="5727701" cy="2584192"/>
            <a:chOff x="0" y="0"/>
            <a:chExt cx="5727699" cy="2584191"/>
          </a:xfrm>
        </p:grpSpPr>
        <p:grpSp>
          <p:nvGrpSpPr>
            <p:cNvPr id="805" name="Group 805"/>
            <p:cNvGrpSpPr/>
            <p:nvPr/>
          </p:nvGrpSpPr>
          <p:grpSpPr>
            <a:xfrm>
              <a:off x="3022600" y="406400"/>
              <a:ext cx="1270000" cy="1270000"/>
              <a:chOff x="0" y="0"/>
              <a:chExt cx="1270000" cy="1270000"/>
            </a:xfrm>
          </p:grpSpPr>
          <p:sp>
            <p:nvSpPr>
              <p:cNvPr id="803" name="Shape 803"/>
              <p:cNvSpPr/>
              <p:nvPr/>
            </p:nvSpPr>
            <p:spPr>
              <a:xfrm>
                <a:off x="0" y="0"/>
                <a:ext cx="1270000" cy="1270000"/>
              </a:xfrm>
              <a:prstGeom prst="ellipse">
                <a:avLst/>
              </a:prstGeom>
              <a:noFill/>
              <a:ln w="50800" cap="flat">
                <a:solidFill>
                  <a:srgbClr val="FF2600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804" name="Shape 804"/>
              <p:cNvSpPr/>
              <p:nvPr/>
            </p:nvSpPr>
            <p:spPr>
              <a:xfrm>
                <a:off x="190500" y="215900"/>
                <a:ext cx="952500" cy="838200"/>
              </a:xfrm>
              <a:prstGeom prst="line">
                <a:avLst/>
              </a:prstGeom>
              <a:noFill/>
              <a:ln w="50800" cap="flat">
                <a:solidFill>
                  <a:srgbClr val="FF401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grpSp>
          <p:nvGrpSpPr>
            <p:cNvPr id="817" name="Group 817"/>
            <p:cNvGrpSpPr/>
            <p:nvPr/>
          </p:nvGrpSpPr>
          <p:grpSpPr>
            <a:xfrm>
              <a:off x="0" y="-1"/>
              <a:ext cx="5727700" cy="2584193"/>
              <a:chOff x="0" y="0"/>
              <a:chExt cx="5727699" cy="2584191"/>
            </a:xfrm>
          </p:grpSpPr>
          <p:sp>
            <p:nvSpPr>
              <p:cNvPr id="806" name="Shape 806"/>
              <p:cNvSpPr/>
              <p:nvPr/>
            </p:nvSpPr>
            <p:spPr>
              <a:xfrm>
                <a:off x="2809300" y="177285"/>
                <a:ext cx="12701" cy="2406907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807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863849" y="0"/>
                <a:ext cx="170468" cy="1772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08" name="Shape 808"/>
              <p:cNvSpPr/>
              <p:nvPr/>
            </p:nvSpPr>
            <p:spPr>
              <a:xfrm flipH="1">
                <a:off x="0" y="1793315"/>
                <a:ext cx="5554960" cy="8"/>
              </a:xfrm>
              <a:prstGeom prst="line">
                <a:avLst/>
              </a:prstGeom>
              <a:noFill/>
              <a:ln w="508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pic>
            <p:nvPicPr>
              <p:cNvPr id="809" name="droppedImage.pdf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5557231" y="1534204"/>
                <a:ext cx="170469" cy="17728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810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7199" y="484126"/>
                <a:ext cx="450035" cy="25229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11" name="Shape 811"/>
              <p:cNvSpPr/>
              <p:nvPr/>
            </p:nvSpPr>
            <p:spPr>
              <a:xfrm>
                <a:off x="375027" y="729752"/>
                <a:ext cx="3182057" cy="16370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82" fill="norm" stroke="1" extrusionOk="0">
                    <a:moveTo>
                      <a:pt x="0" y="18822"/>
                    </a:moveTo>
                    <a:cubicBezTo>
                      <a:pt x="0" y="18822"/>
                      <a:pt x="5284" y="-46"/>
                      <a:pt x="6727" y="0"/>
                    </a:cubicBezTo>
                    <a:cubicBezTo>
                      <a:pt x="8315" y="51"/>
                      <a:pt x="11920" y="20705"/>
                      <a:pt x="13762" y="21175"/>
                    </a:cubicBezTo>
                    <a:cubicBezTo>
                      <a:pt x="15249" y="21554"/>
                      <a:pt x="21600" y="7529"/>
                      <a:pt x="21600" y="7529"/>
                    </a:cubicBezTo>
                  </a:path>
                </a:pathLst>
              </a:cu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E30EB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812" name="Shape 812"/>
              <p:cNvSpPr/>
              <p:nvPr/>
            </p:nvSpPr>
            <p:spPr>
              <a:xfrm>
                <a:off x="3550264" y="1207067"/>
                <a:ext cx="156831" cy="122737"/>
              </a:xfrm>
              <a:prstGeom prst="ellipse">
                <a:avLst/>
              </a:pr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  <p:sp>
            <p:nvSpPr>
              <p:cNvPr id="813" name="Shape 813"/>
              <p:cNvSpPr/>
              <p:nvPr/>
            </p:nvSpPr>
            <p:spPr>
              <a:xfrm>
                <a:off x="3675274" y="593225"/>
                <a:ext cx="1872869" cy="1763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461" fill="norm" stroke="1" extrusionOk="0">
                    <a:moveTo>
                      <a:pt x="0" y="7413"/>
                    </a:moveTo>
                    <a:cubicBezTo>
                      <a:pt x="0" y="7413"/>
                      <a:pt x="5799" y="-139"/>
                      <a:pt x="7235" y="2"/>
                    </a:cubicBezTo>
                    <a:cubicBezTo>
                      <a:pt x="10780" y="349"/>
                      <a:pt x="21600" y="21461"/>
                      <a:pt x="21600" y="21461"/>
                    </a:cubicBezTo>
                  </a:path>
                </a:pathLst>
              </a:cu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pic>
            <p:nvPicPr>
              <p:cNvPr id="814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59356" y="1970606"/>
                <a:ext cx="115919" cy="11591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815" name="Shape 815"/>
              <p:cNvSpPr/>
              <p:nvPr/>
            </p:nvSpPr>
            <p:spPr>
              <a:xfrm>
                <a:off x="3615043" y="1656941"/>
                <a:ext cx="2" cy="27275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816" name="Shape 816"/>
              <p:cNvSpPr/>
              <p:nvPr/>
            </p:nvSpPr>
            <p:spPr>
              <a:xfrm>
                <a:off x="3538899" y="675050"/>
                <a:ext cx="156831" cy="122737"/>
              </a:xfrm>
              <a:prstGeom prst="ellipse">
                <a:avLst/>
              </a:prstGeom>
              <a:solidFill>
                <a:srgbClr val="0056D6"/>
              </a:solidFill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3" grpId="5"/>
      <p:bldP build="whole" bldLvl="1" animBg="1" rev="0" advAuto="0" spid="802" grpId="3"/>
      <p:bldP build="whole" bldLvl="1" animBg="1" rev="0" advAuto="0" spid="787" grpId="4"/>
      <p:bldP build="whole" bldLvl="1" animBg="1" rev="0" advAuto="0" spid="818" grpId="2"/>
      <p:bldP build="whole" bldLvl="1" animBg="1" rev="0" advAuto="0" spid="768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821" name="Shape 821"/>
          <p:cNvSpPr/>
          <p:nvPr>
            <p:ph type="body" idx="14"/>
          </p:nvPr>
        </p:nvSpPr>
        <p:spPr>
          <a:xfrm>
            <a:off x="317500" y="2108200"/>
            <a:ext cx="6045200" cy="6223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Vérification de la continuité</a:t>
            </a:r>
          </a:p>
        </p:txBody>
      </p:sp>
      <p:grpSp>
        <p:nvGrpSpPr>
          <p:cNvPr id="824" name="Group 824"/>
          <p:cNvGrpSpPr/>
          <p:nvPr/>
        </p:nvGrpSpPr>
        <p:grpSpPr>
          <a:xfrm>
            <a:off x="899802" y="3251200"/>
            <a:ext cx="3253098" cy="622300"/>
            <a:chOff x="0" y="0"/>
            <a:chExt cx="3253097" cy="622300"/>
          </a:xfrm>
        </p:grpSpPr>
        <p:pic>
          <p:nvPicPr>
            <p:cNvPr id="822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17897" y="101600"/>
              <a:ext cx="2235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23" name="Shape 823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1)</a:t>
              </a:r>
            </a:p>
          </p:txBody>
        </p:sp>
      </p:grpSp>
      <p:grpSp>
        <p:nvGrpSpPr>
          <p:cNvPr id="827" name="Group 827"/>
          <p:cNvGrpSpPr/>
          <p:nvPr/>
        </p:nvGrpSpPr>
        <p:grpSpPr>
          <a:xfrm>
            <a:off x="937902" y="4241800"/>
            <a:ext cx="5297798" cy="673100"/>
            <a:chOff x="0" y="0"/>
            <a:chExt cx="5297797" cy="673100"/>
          </a:xfrm>
        </p:grpSpPr>
        <p:pic>
          <p:nvPicPr>
            <p:cNvPr id="82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51197" y="0"/>
              <a:ext cx="4546601" cy="673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26" name="Shape 826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2)</a:t>
              </a:r>
            </a:p>
          </p:txBody>
        </p:sp>
      </p:grpSp>
      <p:grpSp>
        <p:nvGrpSpPr>
          <p:cNvPr id="830" name="Group 830"/>
          <p:cNvGrpSpPr/>
          <p:nvPr/>
        </p:nvGrpSpPr>
        <p:grpSpPr>
          <a:xfrm>
            <a:off x="939800" y="5308600"/>
            <a:ext cx="4140200" cy="635000"/>
            <a:chOff x="0" y="0"/>
            <a:chExt cx="4140200" cy="635000"/>
          </a:xfrm>
        </p:grpSpPr>
        <p:pic>
          <p:nvPicPr>
            <p:cNvPr id="828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77900" y="0"/>
              <a:ext cx="3162300" cy="6350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29" name="Shape 829"/>
            <p:cNvSpPr/>
            <p:nvPr/>
          </p:nvSpPr>
          <p:spPr>
            <a:xfrm>
              <a:off x="0" y="0"/>
              <a:ext cx="4525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3)</a:t>
              </a:r>
            </a:p>
          </p:txBody>
        </p:sp>
      </p:grpSp>
      <p:sp>
        <p:nvSpPr>
          <p:cNvPr id="831" name="Shape 831"/>
          <p:cNvSpPr/>
          <p:nvPr/>
        </p:nvSpPr>
        <p:spPr>
          <a:xfrm>
            <a:off x="8140700" y="2108200"/>
            <a:ext cx="30988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4D7FD2"/>
              </a:buClr>
              <a:buSzPct val="125000"/>
              <a:buFont typeface="Lucida Grande"/>
              <a:buChar char="✓"/>
            </a:pPr>
            <a:r>
              <a:t>Asymptotes</a:t>
            </a:r>
          </a:p>
        </p:txBody>
      </p:sp>
      <p:pic>
        <p:nvPicPr>
          <p:cNvPr id="832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97800" y="3911600"/>
            <a:ext cx="3390900" cy="673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3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10500" y="5168900"/>
            <a:ext cx="3378200" cy="673100"/>
          </a:xfrm>
          <a:prstGeom prst="rect">
            <a:avLst/>
          </a:prstGeom>
          <a:ln w="12700">
            <a:miter lim="400000"/>
          </a:ln>
        </p:spPr>
      </p:pic>
      <p:sp>
        <p:nvSpPr>
          <p:cNvPr id="834" name="Shape 834"/>
          <p:cNvSpPr/>
          <p:nvPr/>
        </p:nvSpPr>
        <p:spPr>
          <a:xfrm>
            <a:off x="11554308" y="4419600"/>
            <a:ext cx="581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</a:t>
            </a:r>
          </a:p>
        </p:txBody>
      </p:sp>
      <p:pic>
        <p:nvPicPr>
          <p:cNvPr id="835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797800" y="7162800"/>
            <a:ext cx="2730500" cy="63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36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810500" y="8305800"/>
            <a:ext cx="3022600" cy="635000"/>
          </a:xfrm>
          <a:prstGeom prst="rect">
            <a:avLst/>
          </a:prstGeom>
          <a:ln w="12700">
            <a:miter lim="400000"/>
          </a:ln>
        </p:spPr>
      </p:pic>
      <p:sp>
        <p:nvSpPr>
          <p:cNvPr id="837" name="Shape 837"/>
          <p:cNvSpPr/>
          <p:nvPr/>
        </p:nvSpPr>
        <p:spPr>
          <a:xfrm>
            <a:off x="11188700" y="7581900"/>
            <a:ext cx="5811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</a:t>
            </a:r>
          </a:p>
        </p:txBody>
      </p:sp>
      <p:grpSp>
        <p:nvGrpSpPr>
          <p:cNvPr id="840" name="Group 840"/>
          <p:cNvGrpSpPr/>
          <p:nvPr/>
        </p:nvGrpSpPr>
        <p:grpSpPr>
          <a:xfrm>
            <a:off x="8330989" y="9131300"/>
            <a:ext cx="2197311" cy="622300"/>
            <a:chOff x="0" y="0"/>
            <a:chExt cx="2197310" cy="622300"/>
          </a:xfrm>
        </p:grpSpPr>
        <p:pic>
          <p:nvPicPr>
            <p:cNvPr id="838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079710" y="139700"/>
              <a:ext cx="11176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39" name="Shape 839"/>
            <p:cNvSpPr/>
            <p:nvPr/>
          </p:nvSpPr>
          <p:spPr>
            <a:xfrm>
              <a:off x="0" y="0"/>
              <a:ext cx="91172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</a:t>
              </a:r>
            </a:p>
          </p:txBody>
        </p:sp>
      </p:grpSp>
      <p:sp>
        <p:nvSpPr>
          <p:cNvPr id="841" name="Shape 841"/>
          <p:cNvSpPr/>
          <p:nvPr/>
        </p:nvSpPr>
        <p:spPr>
          <a:xfrm>
            <a:off x="8632192" y="3136900"/>
            <a:ext cx="172633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Verticale</a:t>
            </a:r>
          </a:p>
        </p:txBody>
      </p:sp>
      <p:sp>
        <p:nvSpPr>
          <p:cNvPr id="842" name="Shape 842"/>
          <p:cNvSpPr/>
          <p:nvPr/>
        </p:nvSpPr>
        <p:spPr>
          <a:xfrm>
            <a:off x="8534499" y="6197600"/>
            <a:ext cx="231033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Horizontale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2" grpId="10"/>
      <p:bldP build="whole" bldLvl="1" animBg="1" rev="0" advAuto="0" spid="833" grpId="9"/>
      <p:bldP build="whole" bldLvl="1" animBg="1" rev="0" advAuto="0" spid="830" grpId="4"/>
      <p:bldP build="whole" bldLvl="1" animBg="1" rev="0" advAuto="0" spid="821" grpId="1"/>
      <p:bldP build="whole" bldLvl="1" animBg="1" rev="0" advAuto="0" spid="841" grpId="6"/>
      <p:bldP build="whole" bldLvl="1" animBg="1" rev="0" advAuto="0" spid="840" grpId="14"/>
      <p:bldP build="whole" bldLvl="1" animBg="1" rev="0" advAuto="0" spid="824" grpId="2"/>
      <p:bldP build="whole" bldLvl="1" animBg="1" rev="0" advAuto="0" spid="827" grpId="3"/>
      <p:bldP build="whole" bldLvl="1" animBg="1" rev="0" advAuto="0" spid="835" grpId="11"/>
      <p:bldP build="whole" bldLvl="1" animBg="1" rev="0" advAuto="0" spid="834" grpId="8"/>
      <p:bldP build="whole" bldLvl="1" animBg="1" rev="0" advAuto="0" spid="837" grpId="12"/>
      <p:bldP build="whole" bldLvl="1" animBg="1" rev="0" advAuto="0" spid="836" grpId="13"/>
      <p:bldP build="whole" bldLvl="1" animBg="1" rev="0" advAuto="0" spid="831" grpId="5"/>
      <p:bldP build="whole" bldLvl="1" animBg="1" rev="0" advAuto="0" spid="832" grpId="7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845" name="Shape 845"/>
          <p:cNvSpPr/>
          <p:nvPr/>
        </p:nvSpPr>
        <p:spPr>
          <a:xfrm>
            <a:off x="6668020" y="4178300"/>
            <a:ext cx="24288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Sections 1.6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1769665" y="266700"/>
            <a:ext cx="94569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mot continu fait partie du vocabulaire standard.</a:t>
            </a:r>
          </a:p>
        </p:txBody>
      </p:sp>
      <p:sp>
        <p:nvSpPr>
          <p:cNvPr id="263" name="Shape 263"/>
          <p:cNvSpPr/>
          <p:nvPr/>
        </p:nvSpPr>
        <p:spPr>
          <a:xfrm>
            <a:off x="395808" y="17716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Habituellement on a une idée intuitive de ce qu’est une fonction continue.</a:t>
            </a:r>
          </a:p>
        </p:txBody>
      </p:sp>
      <p:grpSp>
        <p:nvGrpSpPr>
          <p:cNvPr id="272" name="Group 272"/>
          <p:cNvGrpSpPr/>
          <p:nvPr/>
        </p:nvGrpSpPr>
        <p:grpSpPr>
          <a:xfrm>
            <a:off x="1024466" y="2743200"/>
            <a:ext cx="10951634" cy="7700434"/>
            <a:chOff x="0" y="0"/>
            <a:chExt cx="10951633" cy="7700433"/>
          </a:xfrm>
        </p:grpSpPr>
        <p:grpSp>
          <p:nvGrpSpPr>
            <p:cNvPr id="270" name="Group 270"/>
            <p:cNvGrpSpPr/>
            <p:nvPr/>
          </p:nvGrpSpPr>
          <p:grpSpPr>
            <a:xfrm>
              <a:off x="0" y="38100"/>
              <a:ext cx="10951634" cy="7662334"/>
              <a:chOff x="0" y="0"/>
              <a:chExt cx="10951633" cy="7662333"/>
            </a:xfrm>
          </p:grpSpPr>
          <p:sp>
            <p:nvSpPr>
              <p:cNvPr id="264" name="Shape 264"/>
              <p:cNvSpPr/>
              <p:nvPr/>
            </p:nvSpPr>
            <p:spPr>
              <a:xfrm>
                <a:off x="0" y="567266"/>
                <a:ext cx="9855200" cy="5791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98" fill="norm" stroke="1" extrusionOk="0">
                    <a:moveTo>
                      <a:pt x="0" y="9094"/>
                    </a:moveTo>
                    <a:cubicBezTo>
                      <a:pt x="0" y="9094"/>
                      <a:pt x="2626" y="21600"/>
                      <a:pt x="3702" y="21598"/>
                    </a:cubicBezTo>
                    <a:cubicBezTo>
                      <a:pt x="4757" y="21596"/>
                      <a:pt x="6523" y="10673"/>
                      <a:pt x="8341" y="10104"/>
                    </a:cubicBezTo>
                    <a:cubicBezTo>
                      <a:pt x="10179" y="9530"/>
                      <a:pt x="12010" y="12039"/>
                      <a:pt x="13945" y="11951"/>
                    </a:cubicBezTo>
                    <a:cubicBezTo>
                      <a:pt x="15690" y="11873"/>
                      <a:pt x="21600" y="0"/>
                      <a:pt x="21600" y="0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grpSp>
            <p:nvGrpSpPr>
              <p:cNvPr id="269" name="Group 269"/>
              <p:cNvGrpSpPr/>
              <p:nvPr/>
            </p:nvGrpSpPr>
            <p:grpSpPr>
              <a:xfrm>
                <a:off x="283633" y="0"/>
                <a:ext cx="10668001" cy="7662334"/>
                <a:chOff x="0" y="0"/>
                <a:chExt cx="10667999" cy="7662333"/>
              </a:xfrm>
            </p:grpSpPr>
            <p:sp>
              <p:nvSpPr>
                <p:cNvPr id="265" name="Shape 265"/>
                <p:cNvSpPr/>
                <p:nvPr/>
              </p:nvSpPr>
              <p:spPr>
                <a:xfrm flipH="1">
                  <a:off x="0" y="4038600"/>
                  <a:ext cx="10346267" cy="13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sp>
              <p:nvSpPr>
                <p:cNvPr id="266" name="Shape 266"/>
                <p:cNvSpPr/>
                <p:nvPr/>
              </p:nvSpPr>
              <p:spPr>
                <a:xfrm flipH="1">
                  <a:off x="5232399" y="330200"/>
                  <a:ext cx="1" cy="7332134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267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5333999" y="0"/>
                  <a:ext cx="317501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268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350499" y="3556000"/>
                  <a:ext cx="317501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pic>
          <p:nvPicPr>
            <p:cNvPr id="271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414933" y="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73" name="Shape 273"/>
          <p:cNvSpPr/>
          <p:nvPr/>
        </p:nvSpPr>
        <p:spPr>
          <a:xfrm>
            <a:off x="719013" y="3492500"/>
            <a:ext cx="95770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61FF"/>
                </a:solidFill>
              </a:defRPr>
            </a:lvl1pPr>
          </a:lstStyle>
          <a:p>
            <a:pPr/>
            <a:r>
              <a:t>Une fonction qu’on peut tracer sans lever le crayon.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3" grpId="1"/>
      <p:bldP build="whole" bldLvl="1" animBg="1" rev="0" advAuto="0" spid="272" grpId="2"/>
      <p:bldP build="whole" bldLvl="1" animBg="1" rev="0" advAuto="0" spid="273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/>
        </p:nvSpPr>
        <p:spPr>
          <a:xfrm>
            <a:off x="2108" y="10985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Habituellement, les définitions qui incluent des mots genre «crayon», sont assez difficiles à utiliser mathématiquement.</a:t>
            </a:r>
          </a:p>
        </p:txBody>
      </p:sp>
      <p:sp>
        <p:nvSpPr>
          <p:cNvPr id="276" name="Shape 276"/>
          <p:cNvSpPr/>
          <p:nvPr/>
        </p:nvSpPr>
        <p:spPr>
          <a:xfrm>
            <a:off x="205072" y="3276600"/>
            <a:ext cx="1258617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veut donc une définition qui soit mathématiquement rigoureuse.</a:t>
            </a:r>
          </a:p>
        </p:txBody>
      </p:sp>
      <p:sp>
        <p:nvSpPr>
          <p:cNvPr id="277" name="Shape 277"/>
          <p:cNvSpPr/>
          <p:nvPr/>
        </p:nvSpPr>
        <p:spPr>
          <a:xfrm>
            <a:off x="2108" y="52641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Pour définir la continuité d’une fonction en un point </a:t>
            </a:r>
            <a:r>
              <a:rPr i="1"/>
              <a:t>x = a</a:t>
            </a:r>
            <a:r>
              <a:t> commençons par regarder ce qui nous fait lever le crayon. </a:t>
            </a:r>
          </a:p>
        </p:txBody>
      </p:sp>
      <p:sp>
        <p:nvSpPr>
          <p:cNvPr id="278" name="Shape 278"/>
          <p:cNvSpPr/>
          <p:nvPr/>
        </p:nvSpPr>
        <p:spPr>
          <a:xfrm>
            <a:off x="723552" y="7797800"/>
            <a:ext cx="115492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Ensuite, on le traduira en terme mathématique moins ambigu.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8" grpId="3"/>
      <p:bldP build="whole" bldLvl="1" animBg="1" rev="0" advAuto="0" spid="277" grpId="2"/>
      <p:bldP build="whole" bldLvl="1" animBg="1" rev="0" advAuto="0" spid="27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/>
        </p:nvSpPr>
        <p:spPr>
          <a:xfrm>
            <a:off x="500099" y="342900"/>
            <a:ext cx="158211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trou</a:t>
            </a:r>
          </a:p>
        </p:txBody>
      </p:sp>
      <p:sp>
        <p:nvSpPr>
          <p:cNvPr id="281" name="Shape 281"/>
          <p:cNvSpPr/>
          <p:nvPr/>
        </p:nvSpPr>
        <p:spPr>
          <a:xfrm>
            <a:off x="200508" y="4686300"/>
            <a:ext cx="29972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Un trou décalé</a:t>
            </a:r>
          </a:p>
        </p:txBody>
      </p:sp>
      <p:grpSp>
        <p:nvGrpSpPr>
          <p:cNvPr id="298" name="Group 298"/>
          <p:cNvGrpSpPr/>
          <p:nvPr/>
        </p:nvGrpSpPr>
        <p:grpSpPr>
          <a:xfrm>
            <a:off x="1549400" y="63500"/>
            <a:ext cx="10668000" cy="4813130"/>
            <a:chOff x="0" y="0"/>
            <a:chExt cx="10667999" cy="4813129"/>
          </a:xfrm>
        </p:grpSpPr>
        <p:grpSp>
          <p:nvGrpSpPr>
            <p:cNvPr id="294" name="Group 294"/>
            <p:cNvGrpSpPr/>
            <p:nvPr/>
          </p:nvGrpSpPr>
          <p:grpSpPr>
            <a:xfrm>
              <a:off x="0" y="0"/>
              <a:ext cx="10668000" cy="4813130"/>
              <a:chOff x="0" y="0"/>
              <a:chExt cx="10667999" cy="4813129"/>
            </a:xfrm>
          </p:grpSpPr>
          <p:grpSp>
            <p:nvGrpSpPr>
              <p:cNvPr id="288" name="Group 288"/>
              <p:cNvGrpSpPr/>
              <p:nvPr/>
            </p:nvGrpSpPr>
            <p:grpSpPr>
              <a:xfrm>
                <a:off x="0" y="0"/>
                <a:ext cx="10668000" cy="4813130"/>
                <a:chOff x="0" y="0"/>
                <a:chExt cx="10667999" cy="4813129"/>
              </a:xfrm>
            </p:grpSpPr>
            <p:grpSp>
              <p:nvGrpSpPr>
                <p:cNvPr id="284" name="Group 284"/>
                <p:cNvGrpSpPr/>
                <p:nvPr/>
              </p:nvGrpSpPr>
              <p:grpSpPr>
                <a:xfrm>
                  <a:off x="5232399" y="0"/>
                  <a:ext cx="419101" cy="4813130"/>
                  <a:chOff x="0" y="0"/>
                  <a:chExt cx="419100" cy="4813129"/>
                </a:xfrm>
              </p:grpSpPr>
              <p:sp>
                <p:nvSpPr>
                  <p:cNvPr id="282" name="Shape 282"/>
                  <p:cNvSpPr/>
                  <p:nvPr/>
                </p:nvSpPr>
                <p:spPr>
                  <a:xfrm>
                    <a:off x="0" y="330200"/>
                    <a:ext cx="23656" cy="4482930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pic>
                <p:nvPicPr>
                  <p:cNvPr id="283" name="droppedImage.pdf"/>
                  <p:cNvPicPr>
                    <a:picLocks noChangeAspect="1"/>
                  </p:cNvPicPr>
                  <p:nvPr/>
                </p:nvPicPr>
                <p:blipFill>
                  <a:blip r:embed="rId2">
                    <a:extLst/>
                  </a:blip>
                  <a:stretch>
                    <a:fillRect/>
                  </a:stretch>
                </p:blipFill>
                <p:spPr>
                  <a:xfrm>
                    <a:off x="101600" y="0"/>
                    <a:ext cx="317500" cy="330200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grpSp>
              <p:nvGrpSpPr>
                <p:cNvPr id="287" name="Group 287"/>
                <p:cNvGrpSpPr/>
                <p:nvPr/>
              </p:nvGrpSpPr>
              <p:grpSpPr>
                <a:xfrm>
                  <a:off x="0" y="2857500"/>
                  <a:ext cx="10668000" cy="482613"/>
                  <a:chOff x="0" y="0"/>
                  <a:chExt cx="10667999" cy="482612"/>
                </a:xfrm>
              </p:grpSpPr>
              <p:sp>
                <p:nvSpPr>
                  <p:cNvPr id="285" name="Shape 285"/>
                  <p:cNvSpPr/>
                  <p:nvPr/>
                </p:nvSpPr>
                <p:spPr>
                  <a:xfrm flipH="1">
                    <a:off x="0" y="482600"/>
                    <a:ext cx="10346267" cy="13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pic>
                <p:nvPicPr>
                  <p:cNvPr id="286" name="droppedImage.pdf"/>
                  <p:cNvPicPr>
                    <a:picLocks noChangeAspect="1"/>
                  </p:cNvPicPr>
                  <p:nvPr/>
                </p:nvPicPr>
                <p:blipFill>
                  <a:blip r:embed="rId2">
                    <a:extLst/>
                  </a:blip>
                  <a:stretch>
                    <a:fillRect/>
                  </a:stretch>
                </p:blipFill>
                <p:spPr>
                  <a:xfrm>
                    <a:off x="10350499" y="0"/>
                    <a:ext cx="317501" cy="330200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</p:grpSp>
          <p:pic>
            <p:nvPicPr>
              <p:cNvPr id="289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9512299" y="901700"/>
                <a:ext cx="838201" cy="4699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293" name="Group 293"/>
              <p:cNvGrpSpPr/>
              <p:nvPr/>
            </p:nvGrpSpPr>
            <p:grpSpPr>
              <a:xfrm>
                <a:off x="702732" y="1104602"/>
                <a:ext cx="9635068" cy="3303386"/>
                <a:chOff x="0" y="0"/>
                <a:chExt cx="9635066" cy="3303384"/>
              </a:xfrm>
            </p:grpSpPr>
            <p:sp>
              <p:nvSpPr>
                <p:cNvPr id="290" name="Shape 290"/>
                <p:cNvSpPr/>
                <p:nvPr/>
              </p:nvSpPr>
              <p:spPr>
                <a:xfrm>
                  <a:off x="0" y="254285"/>
                  <a:ext cx="5926667" cy="304910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182" fill="norm" stroke="1" extrusionOk="0">
                      <a:moveTo>
                        <a:pt x="0" y="18822"/>
                      </a:moveTo>
                      <a:cubicBezTo>
                        <a:pt x="0" y="18822"/>
                        <a:pt x="5284" y="-46"/>
                        <a:pt x="6727" y="0"/>
                      </a:cubicBezTo>
                      <a:cubicBezTo>
                        <a:pt x="8315" y="51"/>
                        <a:pt x="11920" y="20705"/>
                        <a:pt x="13762" y="21175"/>
                      </a:cubicBezTo>
                      <a:cubicBezTo>
                        <a:pt x="15249" y="21554"/>
                        <a:pt x="21600" y="7529"/>
                        <a:pt x="21600" y="7529"/>
                      </a:cubicBezTo>
                    </a:path>
                  </a:pathLst>
                </a:custGeom>
                <a:noFill/>
                <a:ln w="25400" cap="flat">
                  <a:solidFill>
                    <a:srgbClr val="5E30EB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200">
                      <a:solidFill>
                        <a:srgbClr val="5E30EB"/>
                      </a:solidFill>
                      <a:latin typeface="Gill Sans Light"/>
                      <a:ea typeface="Gill Sans Light"/>
                      <a:cs typeface="Gill Sans Light"/>
                      <a:sym typeface="Gill Sans Light"/>
                    </a:defRPr>
                  </a:pPr>
                </a:p>
              </p:txBody>
            </p:sp>
            <p:sp>
              <p:nvSpPr>
                <p:cNvPr id="291" name="Shape 291"/>
                <p:cNvSpPr/>
                <p:nvPr/>
              </p:nvSpPr>
              <p:spPr>
                <a:xfrm>
                  <a:off x="5913966" y="1143297"/>
                  <a:ext cx="292101" cy="228601"/>
                </a:xfrm>
                <a:prstGeom prst="ellipse">
                  <a:avLst/>
                </a:prstGeom>
                <a:noFill/>
                <a:ln w="25400" cap="flat">
                  <a:solidFill>
                    <a:srgbClr val="5E30EB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000">
                      <a:solidFill>
                        <a:srgbClr val="5E30EB"/>
                      </a:solidFill>
                    </a:defRPr>
                  </a:pPr>
                </a:p>
              </p:txBody>
            </p:sp>
            <p:sp>
              <p:nvSpPr>
                <p:cNvPr id="292" name="Shape 292"/>
                <p:cNvSpPr/>
                <p:nvPr/>
              </p:nvSpPr>
              <p:spPr>
                <a:xfrm>
                  <a:off x="6146800" y="0"/>
                  <a:ext cx="3488267" cy="32853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461" fill="norm" stroke="1" extrusionOk="0">
                      <a:moveTo>
                        <a:pt x="0" y="7413"/>
                      </a:moveTo>
                      <a:cubicBezTo>
                        <a:pt x="0" y="7413"/>
                        <a:pt x="5799" y="-139"/>
                        <a:pt x="7235" y="2"/>
                      </a:cubicBezTo>
                      <a:cubicBezTo>
                        <a:pt x="10780" y="349"/>
                        <a:pt x="21600" y="21461"/>
                        <a:pt x="21600" y="21461"/>
                      </a:cubicBezTo>
                    </a:path>
                  </a:pathLst>
                </a:custGeom>
                <a:noFill/>
                <a:ln w="25400" cap="flat">
                  <a:solidFill>
                    <a:srgbClr val="5E30EB"/>
                  </a:solidFill>
                  <a:prstDash val="solid"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sz="4200">
                      <a:solidFill>
                        <a:srgbClr val="535353"/>
                      </a:solidFill>
                      <a:latin typeface="Gill Sans Light"/>
                      <a:ea typeface="Gill Sans Light"/>
                      <a:cs typeface="Gill Sans Light"/>
                      <a:sym typeface="Gill Sans Light"/>
                    </a:defRPr>
                  </a:pPr>
                </a:p>
              </p:txBody>
            </p:sp>
          </p:grpSp>
        </p:grpSp>
        <p:grpSp>
          <p:nvGrpSpPr>
            <p:cNvPr id="297" name="Group 297"/>
            <p:cNvGrpSpPr/>
            <p:nvPr/>
          </p:nvGrpSpPr>
          <p:grpSpPr>
            <a:xfrm>
              <a:off x="6629399" y="3086091"/>
              <a:ext cx="215901" cy="800109"/>
              <a:chOff x="0" y="0"/>
              <a:chExt cx="215900" cy="800108"/>
            </a:xfrm>
          </p:grpSpPr>
          <p:pic>
            <p:nvPicPr>
              <p:cNvPr id="295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584208"/>
                <a:ext cx="215900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96" name="Shape 296"/>
              <p:cNvSpPr/>
              <p:nvPr/>
            </p:nvSpPr>
            <p:spPr>
              <a:xfrm>
                <a:off x="103715" y="0"/>
                <a:ext cx="3" cy="50801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</p:grpSp>
      <p:grpSp>
        <p:nvGrpSpPr>
          <p:cNvPr id="315" name="Group 315"/>
          <p:cNvGrpSpPr/>
          <p:nvPr/>
        </p:nvGrpSpPr>
        <p:grpSpPr>
          <a:xfrm>
            <a:off x="1549400" y="4876800"/>
            <a:ext cx="10668000" cy="4813130"/>
            <a:chOff x="0" y="0"/>
            <a:chExt cx="10667999" cy="4813129"/>
          </a:xfrm>
        </p:grpSpPr>
        <p:grpSp>
          <p:nvGrpSpPr>
            <p:cNvPr id="305" name="Group 305"/>
            <p:cNvGrpSpPr/>
            <p:nvPr/>
          </p:nvGrpSpPr>
          <p:grpSpPr>
            <a:xfrm>
              <a:off x="0" y="0"/>
              <a:ext cx="10668000" cy="4813130"/>
              <a:chOff x="0" y="0"/>
              <a:chExt cx="10667999" cy="4813129"/>
            </a:xfrm>
          </p:grpSpPr>
          <p:grpSp>
            <p:nvGrpSpPr>
              <p:cNvPr id="301" name="Group 301"/>
              <p:cNvGrpSpPr/>
              <p:nvPr/>
            </p:nvGrpSpPr>
            <p:grpSpPr>
              <a:xfrm>
                <a:off x="5232399" y="0"/>
                <a:ext cx="419101" cy="4813130"/>
                <a:chOff x="0" y="0"/>
                <a:chExt cx="419100" cy="4813129"/>
              </a:xfrm>
            </p:grpSpPr>
            <p:sp>
              <p:nvSpPr>
                <p:cNvPr id="299" name="Shape 299"/>
                <p:cNvSpPr/>
                <p:nvPr/>
              </p:nvSpPr>
              <p:spPr>
                <a:xfrm>
                  <a:off x="0" y="330200"/>
                  <a:ext cx="23656" cy="4482930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300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1600" y="0"/>
                  <a:ext cx="317500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304" name="Group 304"/>
              <p:cNvGrpSpPr/>
              <p:nvPr/>
            </p:nvGrpSpPr>
            <p:grpSpPr>
              <a:xfrm>
                <a:off x="0" y="2857500"/>
                <a:ext cx="10668000" cy="482613"/>
                <a:chOff x="0" y="0"/>
                <a:chExt cx="10667999" cy="482612"/>
              </a:xfrm>
            </p:grpSpPr>
            <p:sp>
              <p:nvSpPr>
                <p:cNvPr id="302" name="Shape 302"/>
                <p:cNvSpPr/>
                <p:nvPr/>
              </p:nvSpPr>
              <p:spPr>
                <a:xfrm flipH="1">
                  <a:off x="0" y="482600"/>
                  <a:ext cx="10346267" cy="13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303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350499" y="0"/>
                  <a:ext cx="317501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pic>
          <p:nvPicPr>
            <p:cNvPr id="306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512300" y="901700"/>
              <a:ext cx="8382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10" name="Group 310"/>
            <p:cNvGrpSpPr/>
            <p:nvPr/>
          </p:nvGrpSpPr>
          <p:grpSpPr>
            <a:xfrm>
              <a:off x="698500" y="1104900"/>
              <a:ext cx="9635067" cy="3303385"/>
              <a:chOff x="0" y="0"/>
              <a:chExt cx="9635066" cy="3303384"/>
            </a:xfrm>
          </p:grpSpPr>
          <p:sp>
            <p:nvSpPr>
              <p:cNvPr id="307" name="Shape 307"/>
              <p:cNvSpPr/>
              <p:nvPr/>
            </p:nvSpPr>
            <p:spPr>
              <a:xfrm>
                <a:off x="0" y="254285"/>
                <a:ext cx="5926667" cy="30491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82" fill="norm" stroke="1" extrusionOk="0">
                    <a:moveTo>
                      <a:pt x="0" y="18822"/>
                    </a:moveTo>
                    <a:cubicBezTo>
                      <a:pt x="0" y="18822"/>
                      <a:pt x="5284" y="-46"/>
                      <a:pt x="6727" y="0"/>
                    </a:cubicBezTo>
                    <a:cubicBezTo>
                      <a:pt x="8315" y="51"/>
                      <a:pt x="11920" y="20705"/>
                      <a:pt x="13762" y="21175"/>
                    </a:cubicBezTo>
                    <a:cubicBezTo>
                      <a:pt x="15249" y="21554"/>
                      <a:pt x="21600" y="7529"/>
                      <a:pt x="21600" y="7529"/>
                    </a:cubicBezTo>
                  </a:path>
                </a:pathLst>
              </a:cu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E30EB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308" name="Shape 308"/>
              <p:cNvSpPr/>
              <p:nvPr/>
            </p:nvSpPr>
            <p:spPr>
              <a:xfrm>
                <a:off x="5913966" y="1143297"/>
                <a:ext cx="292101" cy="228601"/>
              </a:xfrm>
              <a:prstGeom prst="ellipse">
                <a:avLst/>
              </a:pr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  <p:sp>
            <p:nvSpPr>
              <p:cNvPr id="309" name="Shape 309"/>
              <p:cNvSpPr/>
              <p:nvPr/>
            </p:nvSpPr>
            <p:spPr>
              <a:xfrm>
                <a:off x="6146800" y="0"/>
                <a:ext cx="3488267" cy="32853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461" fill="norm" stroke="1" extrusionOk="0">
                    <a:moveTo>
                      <a:pt x="0" y="7413"/>
                    </a:moveTo>
                    <a:cubicBezTo>
                      <a:pt x="0" y="7413"/>
                      <a:pt x="5799" y="-139"/>
                      <a:pt x="7235" y="2"/>
                    </a:cubicBezTo>
                    <a:cubicBezTo>
                      <a:pt x="10780" y="349"/>
                      <a:pt x="21600" y="21461"/>
                      <a:pt x="21600" y="21461"/>
                    </a:cubicBezTo>
                  </a:path>
                </a:pathLst>
              </a:cu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</p:grpSp>
        <p:grpSp>
          <p:nvGrpSpPr>
            <p:cNvPr id="313" name="Group 313"/>
            <p:cNvGrpSpPr/>
            <p:nvPr/>
          </p:nvGrpSpPr>
          <p:grpSpPr>
            <a:xfrm>
              <a:off x="6629400" y="3086100"/>
              <a:ext cx="215900" cy="800109"/>
              <a:chOff x="0" y="0"/>
              <a:chExt cx="215900" cy="800108"/>
            </a:xfrm>
          </p:grpSpPr>
          <p:pic>
            <p:nvPicPr>
              <p:cNvPr id="311" name="droppedImage.pdf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0" y="584208"/>
                <a:ext cx="215900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12" name="Shape 312"/>
              <p:cNvSpPr/>
              <p:nvPr/>
            </p:nvSpPr>
            <p:spPr>
              <a:xfrm>
                <a:off x="103715" y="0"/>
                <a:ext cx="3" cy="50801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314" name="Shape 314"/>
            <p:cNvSpPr/>
            <p:nvPr/>
          </p:nvSpPr>
          <p:spPr>
            <a:xfrm>
              <a:off x="6591300" y="1257300"/>
              <a:ext cx="292100" cy="228600"/>
            </a:xfrm>
            <a:prstGeom prst="ellipse">
              <a:avLst/>
            </a:prstGeom>
            <a:solidFill>
              <a:srgbClr val="0056D6"/>
            </a:solidFill>
            <a:ln w="25400" cap="flat">
              <a:solidFill>
                <a:srgbClr val="5E30EB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solidFill>
                    <a:srgbClr val="5E30EB"/>
                  </a:solidFill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1" grpId="2"/>
      <p:bldP build="whole" bldLvl="1" animBg="1" rev="0" advAuto="0" spid="298" grpId="1"/>
      <p:bldP build="whole" bldLvl="1" animBg="1" rev="0" advAuto="0" spid="315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/>
          <p:nvPr/>
        </p:nvSpPr>
        <p:spPr>
          <a:xfrm>
            <a:off x="437765" y="647700"/>
            <a:ext cx="290058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asymptote</a:t>
            </a:r>
          </a:p>
        </p:txBody>
      </p:sp>
      <p:sp>
        <p:nvSpPr>
          <p:cNvPr id="318" name="Shape 318"/>
          <p:cNvSpPr/>
          <p:nvPr/>
        </p:nvSpPr>
        <p:spPr>
          <a:xfrm>
            <a:off x="510033" y="4876800"/>
            <a:ext cx="156225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saut</a:t>
            </a:r>
          </a:p>
        </p:txBody>
      </p:sp>
      <p:grpSp>
        <p:nvGrpSpPr>
          <p:cNvPr id="332" name="Group 332"/>
          <p:cNvGrpSpPr/>
          <p:nvPr/>
        </p:nvGrpSpPr>
        <p:grpSpPr>
          <a:xfrm>
            <a:off x="1549400" y="-25401"/>
            <a:ext cx="10896600" cy="5410201"/>
            <a:chOff x="0" y="0"/>
            <a:chExt cx="10896600" cy="5410200"/>
          </a:xfrm>
        </p:grpSpPr>
        <p:grpSp>
          <p:nvGrpSpPr>
            <p:cNvPr id="325" name="Group 325"/>
            <p:cNvGrpSpPr/>
            <p:nvPr/>
          </p:nvGrpSpPr>
          <p:grpSpPr>
            <a:xfrm>
              <a:off x="0" y="88900"/>
              <a:ext cx="10668000" cy="4813130"/>
              <a:chOff x="0" y="0"/>
              <a:chExt cx="10667999" cy="4813129"/>
            </a:xfrm>
          </p:grpSpPr>
          <p:grpSp>
            <p:nvGrpSpPr>
              <p:cNvPr id="321" name="Group 321"/>
              <p:cNvGrpSpPr/>
              <p:nvPr/>
            </p:nvGrpSpPr>
            <p:grpSpPr>
              <a:xfrm>
                <a:off x="5232399" y="0"/>
                <a:ext cx="419101" cy="4813130"/>
                <a:chOff x="0" y="0"/>
                <a:chExt cx="419100" cy="4813129"/>
              </a:xfrm>
            </p:grpSpPr>
            <p:sp>
              <p:nvSpPr>
                <p:cNvPr id="319" name="Shape 319"/>
                <p:cNvSpPr/>
                <p:nvPr/>
              </p:nvSpPr>
              <p:spPr>
                <a:xfrm>
                  <a:off x="0" y="330200"/>
                  <a:ext cx="23656" cy="4482930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320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1600" y="0"/>
                  <a:ext cx="317500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324" name="Group 324"/>
              <p:cNvGrpSpPr/>
              <p:nvPr/>
            </p:nvGrpSpPr>
            <p:grpSpPr>
              <a:xfrm>
                <a:off x="0" y="2857500"/>
                <a:ext cx="10668000" cy="482613"/>
                <a:chOff x="0" y="0"/>
                <a:chExt cx="10667999" cy="482612"/>
              </a:xfrm>
            </p:grpSpPr>
            <p:sp>
              <p:nvSpPr>
                <p:cNvPr id="322" name="Shape 322"/>
                <p:cNvSpPr/>
                <p:nvPr/>
              </p:nvSpPr>
              <p:spPr>
                <a:xfrm flipH="1">
                  <a:off x="0" y="482600"/>
                  <a:ext cx="10346267" cy="13"/>
                </a:xfrm>
                <a:prstGeom prst="line">
                  <a:avLst/>
                </a:prstGeom>
                <a:noFill/>
                <a:ln w="50800" cap="flat">
                  <a:solidFill>
                    <a:srgbClr val="535353"/>
                  </a:solidFill>
                  <a:prstDash val="solid"/>
                  <a:miter lim="400000"/>
                  <a:headEnd type="stealth" w="med" len="med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  <p:pic>
              <p:nvPicPr>
                <p:cNvPr id="323" name="droppedImage.pdf"/>
                <p:cNvPicPr>
                  <a:picLocks noChangeAspect="1"/>
                </p:cNvPicPr>
                <p:nvPr/>
              </p:nvPicPr>
              <p:blipFill>
                <a:blip r:embed="rId2">
                  <a:extLst/>
                </a:blip>
                <a:stretch>
                  <a:fillRect/>
                </a:stretch>
              </p:blipFill>
              <p:spPr>
                <a:xfrm>
                  <a:off x="10350499" y="0"/>
                  <a:ext cx="317501" cy="330200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grpSp>
          <p:nvGrpSpPr>
            <p:cNvPr id="328" name="Group 328"/>
            <p:cNvGrpSpPr/>
            <p:nvPr/>
          </p:nvGrpSpPr>
          <p:grpSpPr>
            <a:xfrm>
              <a:off x="6629400" y="3175000"/>
              <a:ext cx="215900" cy="800109"/>
              <a:chOff x="0" y="0"/>
              <a:chExt cx="215900" cy="800108"/>
            </a:xfrm>
          </p:grpSpPr>
          <p:pic>
            <p:nvPicPr>
              <p:cNvPr id="326" name="droppedImage.pdf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0" y="584208"/>
                <a:ext cx="215900" cy="2159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27" name="Shape 327"/>
              <p:cNvSpPr/>
              <p:nvPr/>
            </p:nvSpPr>
            <p:spPr>
              <a:xfrm>
                <a:off x="103715" y="0"/>
                <a:ext cx="3" cy="508018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sp>
          <p:nvSpPr>
            <p:cNvPr id="329" name="Shape 329"/>
            <p:cNvSpPr/>
            <p:nvPr/>
          </p:nvSpPr>
          <p:spPr>
            <a:xfrm flipH="1">
              <a:off x="6731000" y="91257"/>
              <a:ext cx="222" cy="5285077"/>
            </a:xfrm>
            <a:prstGeom prst="line">
              <a:avLst/>
            </a:prstGeom>
            <a:noFill/>
            <a:ln w="25400" cap="flat">
              <a:solidFill>
                <a:srgbClr val="FF8C82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Shape 330"/>
            <p:cNvSpPr/>
            <p:nvPr/>
          </p:nvSpPr>
          <p:spPr>
            <a:xfrm>
              <a:off x="626533" y="0"/>
              <a:ext cx="5689601" cy="271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21156"/>
                  </a:moveTo>
                  <a:cubicBezTo>
                    <a:pt x="0" y="21156"/>
                    <a:pt x="13289" y="21600"/>
                    <a:pt x="16329" y="18644"/>
                  </a:cubicBezTo>
                  <a:cubicBezTo>
                    <a:pt x="17417" y="17585"/>
                    <a:pt x="19775" y="12163"/>
                    <a:pt x="20379" y="9917"/>
                  </a:cubicBezTo>
                  <a:cubicBezTo>
                    <a:pt x="20891" y="8012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31" name="Shape 331"/>
            <p:cNvSpPr/>
            <p:nvPr/>
          </p:nvSpPr>
          <p:spPr>
            <a:xfrm>
              <a:off x="6866466" y="1092200"/>
              <a:ext cx="4030134" cy="431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138" y="4810"/>
                    <a:pt x="2632" y="2965"/>
                  </a:cubicBezTo>
                  <a:cubicBezTo>
                    <a:pt x="4030" y="1930"/>
                    <a:pt x="10726" y="14972"/>
                    <a:pt x="12706" y="14824"/>
                  </a:cubicBezTo>
                  <a:cubicBezTo>
                    <a:pt x="14928" y="14657"/>
                    <a:pt x="21600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grpSp>
        <p:nvGrpSpPr>
          <p:cNvPr id="349" name="Group 349"/>
          <p:cNvGrpSpPr/>
          <p:nvPr/>
        </p:nvGrpSpPr>
        <p:grpSpPr>
          <a:xfrm>
            <a:off x="1490133" y="4978400"/>
            <a:ext cx="10727267" cy="4813130"/>
            <a:chOff x="0" y="0"/>
            <a:chExt cx="10727265" cy="4813129"/>
          </a:xfrm>
        </p:grpSpPr>
        <p:grpSp>
          <p:nvGrpSpPr>
            <p:cNvPr id="343" name="Group 343"/>
            <p:cNvGrpSpPr/>
            <p:nvPr/>
          </p:nvGrpSpPr>
          <p:grpSpPr>
            <a:xfrm>
              <a:off x="59266" y="0"/>
              <a:ext cx="10668000" cy="4813130"/>
              <a:chOff x="0" y="0"/>
              <a:chExt cx="10667999" cy="4813129"/>
            </a:xfrm>
          </p:grpSpPr>
          <p:grpSp>
            <p:nvGrpSpPr>
              <p:cNvPr id="339" name="Group 339"/>
              <p:cNvGrpSpPr/>
              <p:nvPr/>
            </p:nvGrpSpPr>
            <p:grpSpPr>
              <a:xfrm>
                <a:off x="0" y="0"/>
                <a:ext cx="10668000" cy="4813130"/>
                <a:chOff x="0" y="0"/>
                <a:chExt cx="10667999" cy="4813129"/>
              </a:xfrm>
            </p:grpSpPr>
            <p:grpSp>
              <p:nvGrpSpPr>
                <p:cNvPr id="335" name="Group 335"/>
                <p:cNvGrpSpPr/>
                <p:nvPr/>
              </p:nvGrpSpPr>
              <p:grpSpPr>
                <a:xfrm>
                  <a:off x="5232399" y="0"/>
                  <a:ext cx="419101" cy="4813130"/>
                  <a:chOff x="0" y="0"/>
                  <a:chExt cx="419100" cy="4813129"/>
                </a:xfrm>
              </p:grpSpPr>
              <p:sp>
                <p:nvSpPr>
                  <p:cNvPr id="333" name="Shape 333"/>
                  <p:cNvSpPr/>
                  <p:nvPr/>
                </p:nvSpPr>
                <p:spPr>
                  <a:xfrm>
                    <a:off x="0" y="330200"/>
                    <a:ext cx="23656" cy="4482930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pic>
                <p:nvPicPr>
                  <p:cNvPr id="334" name="droppedImage.pdf"/>
                  <p:cNvPicPr>
                    <a:picLocks noChangeAspect="1"/>
                  </p:cNvPicPr>
                  <p:nvPr/>
                </p:nvPicPr>
                <p:blipFill>
                  <a:blip r:embed="rId2">
                    <a:extLst/>
                  </a:blip>
                  <a:stretch>
                    <a:fillRect/>
                  </a:stretch>
                </p:blipFill>
                <p:spPr>
                  <a:xfrm>
                    <a:off x="101600" y="0"/>
                    <a:ext cx="317500" cy="330200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grpSp>
              <p:nvGrpSpPr>
                <p:cNvPr id="338" name="Group 338"/>
                <p:cNvGrpSpPr/>
                <p:nvPr/>
              </p:nvGrpSpPr>
              <p:grpSpPr>
                <a:xfrm>
                  <a:off x="0" y="2857500"/>
                  <a:ext cx="10668000" cy="482613"/>
                  <a:chOff x="0" y="0"/>
                  <a:chExt cx="10667999" cy="482612"/>
                </a:xfrm>
              </p:grpSpPr>
              <p:sp>
                <p:nvSpPr>
                  <p:cNvPr id="336" name="Shape 336"/>
                  <p:cNvSpPr/>
                  <p:nvPr/>
                </p:nvSpPr>
                <p:spPr>
                  <a:xfrm flipH="1">
                    <a:off x="0" y="482600"/>
                    <a:ext cx="10346267" cy="13"/>
                  </a:xfrm>
                  <a:prstGeom prst="line">
                    <a:avLst/>
                  </a:prstGeom>
                  <a:noFill/>
                  <a:ln w="50800" cap="flat">
                    <a:solidFill>
                      <a:srgbClr val="535353"/>
                    </a:solidFill>
                    <a:prstDash val="solid"/>
                    <a:miter lim="400000"/>
                    <a:headEnd type="stealth" w="med" len="med"/>
                  </a:ln>
                  <a:effectLst/>
                </p:spPr>
                <p:txBody>
                  <a:bodyPr wrap="square" lIns="0" tIns="0" rIns="0" bIns="0" numCol="1" anchor="t">
                    <a:noAutofit/>
                  </a:bodyPr>
                  <a:lstStyle/>
                  <a:p>
                    <a:pPr algn="l" defTabSz="457200">
                      <a:defRPr sz="1200">
                        <a:latin typeface="Helvetica"/>
                        <a:ea typeface="Helvetica"/>
                        <a:cs typeface="Helvetica"/>
                        <a:sym typeface="Helvetica"/>
                      </a:defRPr>
                    </a:pPr>
                  </a:p>
                </p:txBody>
              </p:sp>
              <p:pic>
                <p:nvPicPr>
                  <p:cNvPr id="337" name="droppedImage.pdf"/>
                  <p:cNvPicPr>
                    <a:picLocks noChangeAspect="1"/>
                  </p:cNvPicPr>
                  <p:nvPr/>
                </p:nvPicPr>
                <p:blipFill>
                  <a:blip r:embed="rId2">
                    <a:extLst/>
                  </a:blip>
                  <a:stretch>
                    <a:fillRect/>
                  </a:stretch>
                </p:blipFill>
                <p:spPr>
                  <a:xfrm>
                    <a:off x="10350499" y="0"/>
                    <a:ext cx="317501" cy="330200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</p:grpSp>
          <p:grpSp>
            <p:nvGrpSpPr>
              <p:cNvPr id="342" name="Group 342"/>
              <p:cNvGrpSpPr/>
              <p:nvPr/>
            </p:nvGrpSpPr>
            <p:grpSpPr>
              <a:xfrm>
                <a:off x="6629400" y="3086100"/>
                <a:ext cx="215900" cy="800109"/>
                <a:chOff x="0" y="0"/>
                <a:chExt cx="215900" cy="800108"/>
              </a:xfrm>
            </p:grpSpPr>
            <p:pic>
              <p:nvPicPr>
                <p:cNvPr id="340" name="droppedImage.pdf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tretch>
                  <a:fillRect/>
                </a:stretch>
              </p:blipFill>
              <p:spPr>
                <a:xfrm>
                  <a:off x="0" y="584208"/>
                  <a:ext cx="215900" cy="2159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sp>
              <p:nvSpPr>
                <p:cNvPr id="341" name="Shape 341"/>
                <p:cNvSpPr/>
                <p:nvPr/>
              </p:nvSpPr>
              <p:spPr>
                <a:xfrm>
                  <a:off x="103715" y="0"/>
                  <a:ext cx="3" cy="508018"/>
                </a:xfrm>
                <a:prstGeom prst="line">
                  <a:avLst/>
                </a:pr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t">
                  <a:noAutofit/>
                </a:bodyPr>
                <a:lstStyle/>
                <a:p>
                  <a:pPr algn="l" defTabSz="457200">
                    <a:defRPr sz="1200">
                      <a:latin typeface="Helvetica"/>
                      <a:ea typeface="Helvetica"/>
                      <a:cs typeface="Helvetica"/>
                      <a:sym typeface="Helvetica"/>
                    </a:defRPr>
                  </a:pPr>
                </a:p>
              </p:txBody>
            </p:sp>
          </p:grpSp>
        </p:grpSp>
        <p:grpSp>
          <p:nvGrpSpPr>
            <p:cNvPr id="348" name="Group 348"/>
            <p:cNvGrpSpPr/>
            <p:nvPr/>
          </p:nvGrpSpPr>
          <p:grpSpPr>
            <a:xfrm>
              <a:off x="0" y="660342"/>
              <a:ext cx="10117667" cy="3049437"/>
              <a:chOff x="0" y="0"/>
              <a:chExt cx="10117666" cy="3049435"/>
            </a:xfrm>
          </p:grpSpPr>
          <p:sp>
            <p:nvSpPr>
              <p:cNvPr id="344" name="Shape 344"/>
              <p:cNvSpPr/>
              <p:nvPr/>
            </p:nvSpPr>
            <p:spPr>
              <a:xfrm>
                <a:off x="0" y="0"/>
                <a:ext cx="6756400" cy="20320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84" fill="norm" stroke="1" extrusionOk="0">
                    <a:moveTo>
                      <a:pt x="0" y="20885"/>
                    </a:moveTo>
                    <a:cubicBezTo>
                      <a:pt x="0" y="20885"/>
                      <a:pt x="5486" y="-128"/>
                      <a:pt x="6983" y="1"/>
                    </a:cubicBezTo>
                    <a:cubicBezTo>
                      <a:pt x="8366" y="120"/>
                      <a:pt x="11531" y="19298"/>
                      <a:pt x="13101" y="20363"/>
                    </a:cubicBezTo>
                    <a:cubicBezTo>
                      <a:pt x="14737" y="21472"/>
                      <a:pt x="21600" y="9225"/>
                      <a:pt x="21600" y="9225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345" name="Shape 345"/>
              <p:cNvSpPr/>
              <p:nvPr/>
            </p:nvSpPr>
            <p:spPr>
              <a:xfrm>
                <a:off x="6900333" y="211723"/>
                <a:ext cx="3217334" cy="2837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711" fill="norm" stroke="1" extrusionOk="0">
                    <a:moveTo>
                      <a:pt x="0" y="12606"/>
                    </a:moveTo>
                    <a:cubicBezTo>
                      <a:pt x="0" y="12606"/>
                      <a:pt x="12432" y="21600"/>
                      <a:pt x="14665" y="20639"/>
                    </a:cubicBezTo>
                    <a:cubicBezTo>
                      <a:pt x="17414" y="19456"/>
                      <a:pt x="21600" y="0"/>
                      <a:pt x="21600" y="0"/>
                    </a:cubicBezTo>
                  </a:path>
                </a:pathLst>
              </a:custGeom>
              <a:noFill/>
              <a:ln w="25400" cap="flat">
                <a:solidFill>
                  <a:srgbClr val="0056D6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200">
                    <a:solidFill>
                      <a:srgbClr val="535353"/>
                    </a:solidFill>
                    <a:latin typeface="Gill Sans Light"/>
                    <a:ea typeface="Gill Sans Light"/>
                    <a:cs typeface="Gill Sans Light"/>
                    <a:sym typeface="Gill Sans Light"/>
                  </a:defRPr>
                </a:pPr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6625166" y="787457"/>
                <a:ext cx="292101" cy="228601"/>
              </a:xfrm>
              <a:prstGeom prst="ellipse">
                <a:avLst/>
              </a:prstGeom>
              <a:solidFill>
                <a:srgbClr val="0056D6"/>
              </a:solidFill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6646333" y="1778354"/>
                <a:ext cx="292101" cy="228601"/>
              </a:xfrm>
              <a:prstGeom prst="ellipse">
                <a:avLst/>
              </a:prstGeom>
              <a:noFill/>
              <a:ln w="25400" cap="flat">
                <a:solidFill>
                  <a:srgbClr val="5E30EB"/>
                </a:solidFill>
                <a:prstDash val="solid"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>
                    <a:solidFill>
                      <a:srgbClr val="5E30EB"/>
                    </a:solidFill>
                  </a:defRPr>
                </a:p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2" grpId="1"/>
      <p:bldP build="whole" bldLvl="1" animBg="1" rev="0" advAuto="0" spid="318" grpId="2"/>
      <p:bldP build="whole" bldLvl="1" animBg="1" rev="0" advAuto="0" spid="349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/>
          <p:nvPr/>
        </p:nvSpPr>
        <p:spPr>
          <a:xfrm>
            <a:off x="155537" y="342900"/>
            <a:ext cx="37444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oscillation folle</a:t>
            </a:r>
          </a:p>
        </p:txBody>
      </p:sp>
      <p:pic>
        <p:nvPicPr>
          <p:cNvPr id="352" name="sin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3000" y="1320800"/>
            <a:ext cx="8178800" cy="51488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55" name="Shape 355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1.6 # 32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prism dir="l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