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F7579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3"/>
          </a:solidFill>
        </a:fill>
      </a:tcStyle>
    </a:firstCol>
    <a:la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lastRow>
    <a:fir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44" name="Shape 24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>
            <p:ph type="body" sz="quarter" idx="13"/>
          </p:nvPr>
        </p:nvSpPr>
        <p:spPr>
          <a:xfrm>
            <a:off x="5067300" y="61849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6995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3" name="Shape 13"/>
          <p:cNvSpPr/>
          <p:nvPr>
            <p:ph type="body" sz="half" idx="14"/>
          </p:nvPr>
        </p:nvSpPr>
        <p:spPr>
          <a:xfrm>
            <a:off x="1320800" y="29083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6995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4" name="Shape 1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type="body" sz="quarter" idx="13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76D5C3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86" name="Shape 8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body" sz="quarter" idx="13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94" name="Shape 9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type="body" sz="quarter" idx="13"/>
          </p:nvPr>
        </p:nvSpPr>
        <p:spPr>
          <a:xfrm>
            <a:off x="2794000" y="215900"/>
            <a:ext cx="7416800" cy="1104900"/>
          </a:xfrm>
          <a:prstGeom prst="roundRect">
            <a:avLst>
              <a:gd name="adj" fmla="val 45594"/>
            </a:avLst>
          </a:prstGeom>
          <a:solidFill>
            <a:srgbClr val="6995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 nous avons vu</a:t>
            </a:r>
          </a:p>
        </p:txBody>
      </p:sp>
      <p:sp>
        <p:nvSpPr>
          <p:cNvPr id="102" name="Shape 102"/>
          <p:cNvSpPr/>
          <p:nvPr>
            <p:ph type="body" sz="half" idx="14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103" name="Shape 10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111" name="Shape 11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/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Devoir:</a:t>
            </a:r>
          </a:p>
        </p:txBody>
      </p:sp>
      <p:sp>
        <p:nvSpPr>
          <p:cNvPr id="119" name="Shape 119"/>
          <p:cNvSpPr/>
          <p:nvPr>
            <p:ph type="body" sz="quarter" idx="13"/>
          </p:nvPr>
        </p:nvSpPr>
        <p:spPr>
          <a:xfrm>
            <a:off x="6781279" y="4178300"/>
            <a:ext cx="9831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#</a:t>
            </a:r>
          </a:p>
        </p:txBody>
      </p:sp>
      <p:sp>
        <p:nvSpPr>
          <p:cNvPr id="120" name="Shape 12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>
            <p:ph type="body" sz="quarter" idx="13"/>
          </p:nvPr>
        </p:nvSpPr>
        <p:spPr>
          <a:xfrm>
            <a:off x="5067300" y="68072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28" name="Shape 128"/>
          <p:cNvSpPr/>
          <p:nvPr>
            <p:ph type="body" sz="half" idx="14"/>
          </p:nvPr>
        </p:nvSpPr>
        <p:spPr>
          <a:xfrm>
            <a:off x="1320800" y="19939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29" name="Shape 12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>
            <p:ph type="body" sz="quarter" idx="13"/>
          </p:nvPr>
        </p:nvSpPr>
        <p:spPr>
          <a:xfrm>
            <a:off x="2755900" y="165100"/>
            <a:ext cx="78105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 dernier cours, nous avons vu</a:t>
            </a:r>
          </a:p>
        </p:txBody>
      </p:sp>
      <p:sp>
        <p:nvSpPr>
          <p:cNvPr id="137" name="Shape 137"/>
          <p:cNvSpPr/>
          <p:nvPr>
            <p:ph type="body" sz="half" idx="14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138" name="Shape 13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Aujourd’hui, nous allons voir</a:t>
            </a:r>
          </a:p>
        </p:txBody>
      </p:sp>
      <p:sp>
        <p:nvSpPr>
          <p:cNvPr id="146" name="Shape 146"/>
          <p:cNvSpPr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147" name="Shape 14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/>
          <p:nvPr>
            <p:ph type="body" sz="quarter" idx="13"/>
          </p:nvPr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155" name="Shape 15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/>
          <p:nvPr>
            <p:ph type="body" sz="quarter" idx="13"/>
          </p:nvPr>
        </p:nvSpPr>
        <p:spPr>
          <a:xfrm>
            <a:off x="3962400" y="165100"/>
            <a:ext cx="50800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63" name="Shape 16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22" name="Shape 2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>
            <p:ph type="body" sz="quarter" idx="13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171" name="Shape 171"/>
          <p:cNvSpPr/>
          <p:nvPr>
            <p:ph type="body" sz="quarter" idx="14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172" name="Shape 17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/>
          <p:nvPr>
            <p:ph type="body" sz="quarter" idx="13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187" name="Shape 18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/>
          <p:nvPr>
            <p:ph type="body" sz="quarter" idx="13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195" name="Shape 19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/>
          <p:nvPr>
            <p:ph type="body" sz="quarter" idx="13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203" name="Shape 20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/>
          <p:nvPr>
            <p:ph type="body" sz="quarter" idx="13"/>
          </p:nvPr>
        </p:nvSpPr>
        <p:spPr>
          <a:xfrm>
            <a:off x="3124200" y="241300"/>
            <a:ext cx="6756400" cy="7239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Aujourd’hui, nous avons vu</a:t>
            </a:r>
          </a:p>
        </p:txBody>
      </p:sp>
      <p:sp>
        <p:nvSpPr>
          <p:cNvPr id="211" name="Shape 211"/>
          <p:cNvSpPr/>
          <p:nvPr>
            <p:ph type="body" sz="half" idx="14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212" name="Shape 21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/>
          <p:nvPr>
            <p:ph type="body" sz="quarter" idx="13"/>
          </p:nvPr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Devoir:</a:t>
            </a:r>
          </a:p>
        </p:txBody>
      </p:sp>
      <p:sp>
        <p:nvSpPr>
          <p:cNvPr id="220" name="Shape 220"/>
          <p:cNvSpPr/>
          <p:nvPr>
            <p:ph type="body" sz="quarter" idx="14"/>
          </p:nvPr>
        </p:nvSpPr>
        <p:spPr>
          <a:xfrm>
            <a:off x="6666979" y="4178300"/>
            <a:ext cx="12117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, #</a:t>
            </a:r>
          </a:p>
        </p:txBody>
      </p:sp>
      <p:sp>
        <p:nvSpPr>
          <p:cNvPr id="221" name="Shape 22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/>
          <p:nvPr>
            <p:ph type="body" sz="quarter" idx="13"/>
          </p:nvPr>
        </p:nvSpPr>
        <p:spPr>
          <a:xfrm>
            <a:off x="53086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FFF76B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229" name="Shape 22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Quiz">
    <p:bg>
      <p:bgPr>
        <a:gradFill flip="none" rotWithShape="1">
          <a:gsLst>
            <a:gs pos="0">
              <a:srgbClr val="FFFFFF"/>
            </a:gs>
            <a:gs pos="100000">
              <a:srgbClr val="B0AEB8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/>
          <p:nvPr>
            <p:ph type="body" sz="quarter" idx="13"/>
          </p:nvPr>
        </p:nvSpPr>
        <p:spPr>
          <a:xfrm>
            <a:off x="53086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FFF76B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237" name="Shape 23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30" name="Shape 3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2794000" y="215900"/>
            <a:ext cx="7607300" cy="1104900"/>
          </a:xfrm>
          <a:prstGeom prst="roundRect">
            <a:avLst>
              <a:gd name="adj" fmla="val 45594"/>
            </a:avLst>
          </a:prstGeom>
          <a:solidFill>
            <a:srgbClr val="EEF148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38" name="Shape 3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type="body" sz="quarter" idx="13"/>
          </p:nvPr>
        </p:nvSpPr>
        <p:spPr>
          <a:xfrm>
            <a:off x="3962400" y="330200"/>
            <a:ext cx="5080000" cy="1079500"/>
          </a:xfrm>
          <a:prstGeom prst="roundRect">
            <a:avLst>
              <a:gd name="adj" fmla="val 50000"/>
            </a:avLst>
          </a:prstGeom>
          <a:solidFill>
            <a:srgbClr val="6995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53" name="Shape 5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type="body" sz="quarter" idx="13"/>
          </p:nvPr>
        </p:nvSpPr>
        <p:spPr>
          <a:xfrm>
            <a:off x="5130800" y="419100"/>
            <a:ext cx="2743200" cy="1079500"/>
          </a:xfrm>
          <a:prstGeom prst="roundRect">
            <a:avLst>
              <a:gd name="adj" fmla="val 50000"/>
            </a:avLst>
          </a:prstGeom>
          <a:solidFill>
            <a:srgbClr val="E32400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61" name="Shape 6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type="body" sz="quarter" idx="13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69" name="Shape 69"/>
          <p:cNvSpPr/>
          <p:nvPr>
            <p:ph type="body" sz="quarter" idx="14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70" name="Shape 7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type="body" sz="quarter" idx="13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78" name="Shape 7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23.xml"/><Relationship Id="rId25" Type="http://schemas.openxmlformats.org/officeDocument/2006/relationships/slideLayout" Target="../slideLayouts/slideLayout24.xml"/><Relationship Id="rId26" Type="http://schemas.openxmlformats.org/officeDocument/2006/relationships/slideLayout" Target="../slideLayouts/slideLayout25.xml"/><Relationship Id="rId27" Type="http://schemas.openxmlformats.org/officeDocument/2006/relationships/slideLayout" Target="../slideLayouts/slideLayout26.xml"/><Relationship Id="rId28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8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2794000" y="215900"/>
            <a:ext cx="7607300" cy="1104900"/>
          </a:xfrm>
          <a:prstGeom prst="roundRect">
            <a:avLst>
              <a:gd name="adj" fmla="val 45594"/>
            </a:avLst>
          </a:prstGeom>
          <a:solidFill>
            <a:srgbClr val="6995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Au dernier cours nous avons vus</a:t>
            </a:r>
          </a:p>
        </p:txBody>
      </p:sp>
      <p:sp>
        <p:nvSpPr>
          <p:cNvPr id="3" name="Shape 3"/>
          <p:cNvSpPr/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du titre</a:t>
            </a:r>
          </a:p>
        </p:txBody>
      </p:sp>
      <p:sp>
        <p:nvSpPr>
          <p:cNvPr id="4" name="Shape 4"/>
          <p:cNvSpPr/>
          <p:nvPr>
            <p:ph type="body" idx="1"/>
          </p:nvPr>
        </p:nvSpPr>
        <p:spPr>
          <a:xfrm>
            <a:off x="355600" y="254000"/>
            <a:ext cx="12293600" cy="9232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" name="Shape 5"/>
          <p:cNvSpPr/>
          <p:nvPr>
            <p:ph type="sldNum" sz="quarter" idx="2"/>
          </p:nvPr>
        </p:nvSpPr>
        <p:spPr>
          <a:xfrm>
            <a:off x="6324600" y="9271000"/>
            <a:ext cx="342900" cy="355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525252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</p:sldLayoutIdLst>
  <p:transition xmlns:p14="http://schemas.microsoft.com/office/powerpoint/2010/main" spd="med" advClick="1"/>
  <p:txStyles>
    <p:title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304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685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1066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1447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1828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2209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2590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2971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3352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8.png"/><Relationship Id="rId7" Type="http://schemas.openxmlformats.org/officeDocument/2006/relationships/image" Target="../media/image19.png"/><Relationship Id="rId8" Type="http://schemas.openxmlformats.org/officeDocument/2006/relationships/image" Target="../media/image20.png"/><Relationship Id="rId9" Type="http://schemas.openxmlformats.org/officeDocument/2006/relationships/image" Target="../media/image21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8.png"/><Relationship Id="rId7" Type="http://schemas.openxmlformats.org/officeDocument/2006/relationships/image" Target="../media/image19.png"/><Relationship Id="rId8" Type="http://schemas.openxmlformats.org/officeDocument/2006/relationships/image" Target="../media/image20.png"/><Relationship Id="rId9" Type="http://schemas.openxmlformats.org/officeDocument/2006/relationships/image" Target="../media/image21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35.png"/><Relationship Id="rId3" Type="http://schemas.openxmlformats.org/officeDocument/2006/relationships/image" Target="../media/image36.png"/><Relationship Id="rId4" Type="http://schemas.openxmlformats.org/officeDocument/2006/relationships/image" Target="../media/image37.png"/><Relationship Id="rId5" Type="http://schemas.openxmlformats.org/officeDocument/2006/relationships/image" Target="../media/image38.png"/><Relationship Id="rId6" Type="http://schemas.openxmlformats.org/officeDocument/2006/relationships/image" Target="../media/image39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40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41.png"/><Relationship Id="rId3" Type="http://schemas.openxmlformats.org/officeDocument/2006/relationships/image" Target="../media/image42.png"/><Relationship Id="rId4" Type="http://schemas.openxmlformats.org/officeDocument/2006/relationships/image" Target="../media/image43.png"/><Relationship Id="rId5" Type="http://schemas.openxmlformats.org/officeDocument/2006/relationships/image" Target="../media/image44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45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image" Target="../media/image46.png"/><Relationship Id="rId3" Type="http://schemas.openxmlformats.org/officeDocument/2006/relationships/image" Target="../media/image47.png"/><Relationship Id="rId4" Type="http://schemas.openxmlformats.org/officeDocument/2006/relationships/image" Target="../media/image48.png"/><Relationship Id="rId5" Type="http://schemas.openxmlformats.org/officeDocument/2006/relationships/image" Target="../media/image49.png"/><Relationship Id="rId6" Type="http://schemas.openxmlformats.org/officeDocument/2006/relationships/image" Target="../media/image50.png"/><Relationship Id="rId7" Type="http://schemas.openxmlformats.org/officeDocument/2006/relationships/image" Target="../media/image51.png"/><Relationship Id="rId8" Type="http://schemas.openxmlformats.org/officeDocument/2006/relationships/image" Target="../media/image52.png"/><Relationship Id="rId9" Type="http://schemas.openxmlformats.org/officeDocument/2006/relationships/image" Target="../media/image53.pn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52.png"/><Relationship Id="rId3" Type="http://schemas.openxmlformats.org/officeDocument/2006/relationships/image" Target="../media/image53.png"/><Relationship Id="rId4" Type="http://schemas.openxmlformats.org/officeDocument/2006/relationships/image" Target="../media/image54.png"/><Relationship Id="rId5" Type="http://schemas.openxmlformats.org/officeDocument/2006/relationships/image" Target="../media/image55.png"/><Relationship Id="rId6" Type="http://schemas.openxmlformats.org/officeDocument/2006/relationships/image" Target="../media/image56.png"/><Relationship Id="rId7" Type="http://schemas.openxmlformats.org/officeDocument/2006/relationships/image" Target="../media/image57.png"/><Relationship Id="rId8" Type="http://schemas.openxmlformats.org/officeDocument/2006/relationships/image" Target="../media/image58.png"/><Relationship Id="rId9" Type="http://schemas.openxmlformats.org/officeDocument/2006/relationships/image" Target="../media/image59.png"/><Relationship Id="rId10" Type="http://schemas.openxmlformats.org/officeDocument/2006/relationships/image" Target="../media/image60.png"/><Relationship Id="rId11" Type="http://schemas.openxmlformats.org/officeDocument/2006/relationships/image" Target="../media/image61.png"/><Relationship Id="rId12" Type="http://schemas.openxmlformats.org/officeDocument/2006/relationships/image" Target="../media/image62.png"/><Relationship Id="rId13" Type="http://schemas.openxmlformats.org/officeDocument/2006/relationships/image" Target="../media/image63.png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64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image" Target="../media/image65.png"/><Relationship Id="rId3" Type="http://schemas.openxmlformats.org/officeDocument/2006/relationships/image" Target="../media/image66.png"/><Relationship Id="rId4" Type="http://schemas.openxmlformats.org/officeDocument/2006/relationships/image" Target="../media/image67.png"/><Relationship Id="rId5" Type="http://schemas.openxmlformats.org/officeDocument/2006/relationships/image" Target="../media/image68.png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64.png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8.png"/><Relationship Id="rId3" Type="http://schemas.openxmlformats.org/officeDocument/2006/relationships/image" Target="../media/image10.png"/><Relationship Id="rId4" Type="http://schemas.openxmlformats.org/officeDocument/2006/relationships/image" Target="../media/image18.png"/><Relationship Id="rId5" Type="http://schemas.openxmlformats.org/officeDocument/2006/relationships/image" Target="../media/image69.png"/><Relationship Id="rId6" Type="http://schemas.openxmlformats.org/officeDocument/2006/relationships/image" Target="../media/image70.png"/><Relationship Id="rId7" Type="http://schemas.openxmlformats.org/officeDocument/2006/relationships/image" Target="../media/image66.png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71.png"/><Relationship Id="rId3" Type="http://schemas.openxmlformats.org/officeDocument/2006/relationships/image" Target="../media/image72.png"/><Relationship Id="rId4" Type="http://schemas.openxmlformats.org/officeDocument/2006/relationships/image" Target="../media/image73.png"/><Relationship Id="rId5" Type="http://schemas.openxmlformats.org/officeDocument/2006/relationships/image" Target="../media/image69.png"/><Relationship Id="rId6" Type="http://schemas.openxmlformats.org/officeDocument/2006/relationships/image" Target="../media/image10.png"/><Relationship Id="rId7" Type="http://schemas.openxmlformats.org/officeDocument/2006/relationships/image" Target="../media/image74.png"/><Relationship Id="rId8" Type="http://schemas.openxmlformats.org/officeDocument/2006/relationships/image" Target="../media/image75.png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image" Target="../media/image76.png"/><Relationship Id="rId3" Type="http://schemas.openxmlformats.org/officeDocument/2006/relationships/image" Target="../media/image77.png"/><Relationship Id="rId4" Type="http://schemas.openxmlformats.org/officeDocument/2006/relationships/image" Target="../media/image78.png"/><Relationship Id="rId5" Type="http://schemas.openxmlformats.org/officeDocument/2006/relationships/image" Target="../media/image79.png"/><Relationship Id="rId6" Type="http://schemas.openxmlformats.org/officeDocument/2006/relationships/image" Target="../media/image80.png"/><Relationship Id="rId7" Type="http://schemas.openxmlformats.org/officeDocument/2006/relationships/image" Target="../media/image81.png"/><Relationship Id="rId8" Type="http://schemas.openxmlformats.org/officeDocument/2006/relationships/image" Target="../media/image82.png"/><Relationship Id="rId9" Type="http://schemas.openxmlformats.org/officeDocument/2006/relationships/image" Target="../media/image83.png"/><Relationship Id="rId10" Type="http://schemas.openxmlformats.org/officeDocument/2006/relationships/image" Target="../media/image84.png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85.png"/><Relationship Id="rId3" Type="http://schemas.openxmlformats.org/officeDocument/2006/relationships/image" Target="../media/image86.png"/><Relationship Id="rId4" Type="http://schemas.openxmlformats.org/officeDocument/2006/relationships/image" Target="../media/image87.png"/><Relationship Id="rId5" Type="http://schemas.openxmlformats.org/officeDocument/2006/relationships/image" Target="../media/image88.png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image" Target="../media/image8.png"/><Relationship Id="rId3" Type="http://schemas.openxmlformats.org/officeDocument/2006/relationships/image" Target="../media/image10.png"/><Relationship Id="rId4" Type="http://schemas.openxmlformats.org/officeDocument/2006/relationships/image" Target="../media/image18.png"/><Relationship Id="rId5" Type="http://schemas.openxmlformats.org/officeDocument/2006/relationships/image" Target="../media/image69.png"/><Relationship Id="rId6" Type="http://schemas.openxmlformats.org/officeDocument/2006/relationships/image" Target="../media/image70.png"/><Relationship Id="rId7" Type="http://schemas.openxmlformats.org/officeDocument/2006/relationships/image" Target="../media/image40.png"/><Relationship Id="rId8" Type="http://schemas.openxmlformats.org/officeDocument/2006/relationships/image" Target="../media/image89.png"/></Relationships>

</file>

<file path=ppt/slides/_rels/slide2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6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13.png"/><Relationship Id="rId8" Type="http://schemas.openxmlformats.org/officeDocument/2006/relationships/image" Target="../media/image14.png"/><Relationship Id="rId9" Type="http://schemas.openxmlformats.org/officeDocument/2006/relationships/image" Target="../media/image15.png"/><Relationship Id="rId10" Type="http://schemas.openxmlformats.org/officeDocument/2006/relationships/image" Target="../media/image16.png"/><Relationship Id="rId11" Type="http://schemas.openxmlformats.org/officeDocument/2006/relationships/image" Target="../media/image17.png"/><Relationship Id="rId12" Type="http://schemas.openxmlformats.org/officeDocument/2006/relationships/image" Target="../media/image18.png"/><Relationship Id="rId13" Type="http://schemas.openxmlformats.org/officeDocument/2006/relationships/image" Target="../media/image19.png"/><Relationship Id="rId14" Type="http://schemas.openxmlformats.org/officeDocument/2006/relationships/image" Target="../media/image20.png"/><Relationship Id="rId15" Type="http://schemas.openxmlformats.org/officeDocument/2006/relationships/image" Target="../media/image21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22.png"/><Relationship Id="rId3" Type="http://schemas.openxmlformats.org/officeDocument/2006/relationships/image" Target="../media/image23.png"/><Relationship Id="rId4" Type="http://schemas.openxmlformats.org/officeDocument/2006/relationships/image" Target="../media/image24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8.png"/><Relationship Id="rId7" Type="http://schemas.openxmlformats.org/officeDocument/2006/relationships/image" Target="../media/image19.png"/><Relationship Id="rId8" Type="http://schemas.openxmlformats.org/officeDocument/2006/relationships/image" Target="../media/image20.png"/><Relationship Id="rId9" Type="http://schemas.openxmlformats.org/officeDocument/2006/relationships/image" Target="../media/image21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image" Target="../media/image25.png"/><Relationship Id="rId3" Type="http://schemas.openxmlformats.org/officeDocument/2006/relationships/image" Target="../media/image26.png"/><Relationship Id="rId4" Type="http://schemas.openxmlformats.org/officeDocument/2006/relationships/image" Target="../media/image27.png"/><Relationship Id="rId5" Type="http://schemas.openxmlformats.org/officeDocument/2006/relationships/image" Target="../media/image28.png"/><Relationship Id="rId6" Type="http://schemas.openxmlformats.org/officeDocument/2006/relationships/image" Target="../media/image29.png"/><Relationship Id="rId7" Type="http://schemas.openxmlformats.org/officeDocument/2006/relationships/image" Target="../media/image30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31.png"/><Relationship Id="rId3" Type="http://schemas.openxmlformats.org/officeDocument/2006/relationships/image" Target="../media/image32.png"/><Relationship Id="rId4" Type="http://schemas.openxmlformats.org/officeDocument/2006/relationships/image" Target="../media/image33.png"/><Relationship Id="rId5" Type="http://schemas.openxmlformats.org/officeDocument/2006/relationships/image" Target="../media/image3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/>
          <p:nvPr>
            <p:ph type="body" idx="13"/>
          </p:nvPr>
        </p:nvSpPr>
        <p:spPr>
          <a:prstGeom prst="roundRect">
            <a:avLst>
              <a:gd name="adj" fmla="val 41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Cours 9</a:t>
            </a:r>
          </a:p>
        </p:txBody>
      </p:sp>
      <p:sp>
        <p:nvSpPr>
          <p:cNvPr id="247" name="Shape 247"/>
          <p:cNvSpPr/>
          <p:nvPr>
            <p:ph type="body" idx="14"/>
          </p:nvPr>
        </p:nvSpPr>
        <p:spPr>
          <a:xfrm>
            <a:off x="1308100" y="2222500"/>
            <a:ext cx="10375900" cy="3340100"/>
          </a:xfrm>
          <a:prstGeom prst="roundRect">
            <a:avLst>
              <a:gd name="adj" fmla="val 31432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2.1 Taux de variation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Shape 512"/>
          <p:cNvSpPr/>
          <p:nvPr/>
        </p:nvSpPr>
        <p:spPr>
          <a:xfrm>
            <a:off x="2281423" y="101600"/>
            <a:ext cx="823027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Il y a un petit problème avec cette approche.</a:t>
            </a:r>
          </a:p>
        </p:txBody>
      </p:sp>
      <p:grpSp>
        <p:nvGrpSpPr>
          <p:cNvPr id="535" name="Group 535"/>
          <p:cNvGrpSpPr/>
          <p:nvPr/>
        </p:nvGrpSpPr>
        <p:grpSpPr>
          <a:xfrm>
            <a:off x="755684" y="838200"/>
            <a:ext cx="10941016" cy="4487643"/>
            <a:chOff x="0" y="0"/>
            <a:chExt cx="10941015" cy="4487641"/>
          </a:xfrm>
        </p:grpSpPr>
        <p:sp>
          <p:nvSpPr>
            <p:cNvPr id="513" name="Shape 513"/>
            <p:cNvSpPr/>
            <p:nvPr/>
          </p:nvSpPr>
          <p:spPr>
            <a:xfrm>
              <a:off x="5272582" y="2539999"/>
              <a:ext cx="1" cy="592668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4" name="Shape 514"/>
            <p:cNvSpPr/>
            <p:nvPr/>
          </p:nvSpPr>
          <p:spPr>
            <a:xfrm>
              <a:off x="6407115" y="1181209"/>
              <a:ext cx="1" cy="1951458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Shape 515"/>
            <p:cNvSpPr/>
            <p:nvPr/>
          </p:nvSpPr>
          <p:spPr>
            <a:xfrm>
              <a:off x="3194114" y="1168399"/>
              <a:ext cx="3249802" cy="3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6" name="Shape 516"/>
            <p:cNvSpPr/>
            <p:nvPr/>
          </p:nvSpPr>
          <p:spPr>
            <a:xfrm>
              <a:off x="3181315" y="2527299"/>
              <a:ext cx="2095501" cy="2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517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2152615" y="2273299"/>
              <a:ext cx="8128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18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190715" y="914399"/>
              <a:ext cx="7747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19" name="Shape 519"/>
            <p:cNvSpPr/>
            <p:nvPr/>
          </p:nvSpPr>
          <p:spPr>
            <a:xfrm flipH="1">
              <a:off x="3202490" y="203191"/>
              <a:ext cx="21" cy="3911613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0" name="Shape 520"/>
            <p:cNvSpPr/>
            <p:nvPr/>
          </p:nvSpPr>
          <p:spPr>
            <a:xfrm flipH="1">
              <a:off x="-1" y="3073398"/>
              <a:ext cx="10941017" cy="2085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1" name="Shape 521"/>
            <p:cNvSpPr/>
            <p:nvPr/>
          </p:nvSpPr>
          <p:spPr>
            <a:xfrm>
              <a:off x="260315" y="571901"/>
              <a:ext cx="10109201" cy="3898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2" fill="norm" stroke="1" extrusionOk="0">
                  <a:moveTo>
                    <a:pt x="0" y="6663"/>
                  </a:moveTo>
                  <a:cubicBezTo>
                    <a:pt x="0" y="6663"/>
                    <a:pt x="3761" y="21408"/>
                    <a:pt x="4704" y="21241"/>
                  </a:cubicBezTo>
                  <a:cubicBezTo>
                    <a:pt x="5498" y="21099"/>
                    <a:pt x="6966" y="8509"/>
                    <a:pt x="7960" y="7678"/>
                  </a:cubicBezTo>
                  <a:cubicBezTo>
                    <a:pt x="8433" y="7282"/>
                    <a:pt x="10081" y="10276"/>
                    <a:pt x="10710" y="10538"/>
                  </a:cubicBezTo>
                  <a:cubicBezTo>
                    <a:pt x="10955" y="10641"/>
                    <a:pt x="11542" y="10446"/>
                    <a:pt x="11976" y="9270"/>
                  </a:cubicBezTo>
                  <a:cubicBezTo>
                    <a:pt x="12361" y="8225"/>
                    <a:pt x="12482" y="5003"/>
                    <a:pt x="13061" y="3342"/>
                  </a:cubicBezTo>
                  <a:cubicBezTo>
                    <a:pt x="13794" y="1240"/>
                    <a:pt x="14964" y="-192"/>
                    <a:pt x="15413" y="21"/>
                  </a:cubicBezTo>
                  <a:cubicBezTo>
                    <a:pt x="17020" y="782"/>
                    <a:pt x="21600" y="18842"/>
                    <a:pt x="21600" y="18842"/>
                  </a:cubicBezTo>
                </a:path>
              </a:pathLst>
            </a:custGeom>
            <a:noFill/>
            <a:ln w="381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522" name="Shape 522"/>
            <p:cNvSpPr/>
            <p:nvPr/>
          </p:nvSpPr>
          <p:spPr>
            <a:xfrm>
              <a:off x="5268348" y="2920942"/>
              <a:ext cx="2" cy="317275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3" name="Shape 523"/>
            <p:cNvSpPr/>
            <p:nvPr/>
          </p:nvSpPr>
          <p:spPr>
            <a:xfrm>
              <a:off x="6402878" y="2920999"/>
              <a:ext cx="2" cy="31727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524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5200615" y="3530599"/>
              <a:ext cx="215901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25" name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6318215" y="3416299"/>
              <a:ext cx="177801" cy="330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26" name="Shape 526"/>
            <p:cNvSpPr/>
            <p:nvPr/>
          </p:nvSpPr>
          <p:spPr>
            <a:xfrm flipV="1">
              <a:off x="3613115" y="0"/>
              <a:ext cx="3725334" cy="4487642"/>
            </a:xfrm>
            <a:prstGeom prst="line">
              <a:avLst/>
            </a:prstGeom>
            <a:noFill/>
            <a:ln w="38100" cap="flat">
              <a:solidFill>
                <a:srgbClr val="0061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7" name="Shape 527"/>
            <p:cNvSpPr/>
            <p:nvPr/>
          </p:nvSpPr>
          <p:spPr>
            <a:xfrm flipV="1">
              <a:off x="5323375" y="2757326"/>
              <a:ext cx="1071169" cy="1"/>
            </a:xfrm>
            <a:prstGeom prst="line">
              <a:avLst/>
            </a:prstGeom>
            <a:noFill/>
            <a:ln w="38100" cap="flat">
              <a:solidFill>
                <a:srgbClr val="FEC700"/>
              </a:solidFill>
              <a:custDash>
                <a:ds d="200000" sp="200000"/>
              </a:custDash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8" name="Shape 528"/>
            <p:cNvSpPr/>
            <p:nvPr/>
          </p:nvSpPr>
          <p:spPr>
            <a:xfrm flipH="1" flipV="1">
              <a:off x="4151843" y="1170625"/>
              <a:ext cx="1" cy="1335515"/>
            </a:xfrm>
            <a:prstGeom prst="line">
              <a:avLst/>
            </a:prstGeom>
            <a:noFill/>
            <a:ln w="38100" cap="flat">
              <a:solidFill>
                <a:srgbClr val="77BB41"/>
              </a:solidFill>
              <a:custDash>
                <a:ds d="200000" sp="200000"/>
              </a:custDash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9" name="Shape 529"/>
            <p:cNvSpPr/>
            <p:nvPr/>
          </p:nvSpPr>
          <p:spPr>
            <a:xfrm>
              <a:off x="5175215" y="2412999"/>
              <a:ext cx="152401" cy="165101"/>
            </a:xfrm>
            <a:prstGeom prst="ellipse">
              <a:avLst/>
            </a:prstGeom>
            <a:solidFill>
              <a:srgbClr val="0061FF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530" name="dropped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3638515" y="203199"/>
              <a:ext cx="15875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31" name="Shape 531"/>
            <p:cNvSpPr/>
            <p:nvPr/>
          </p:nvSpPr>
          <p:spPr>
            <a:xfrm flipH="1" flipV="1">
              <a:off x="4449802" y="829732"/>
              <a:ext cx="776214" cy="1443568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Shape 532"/>
            <p:cNvSpPr/>
            <p:nvPr/>
          </p:nvSpPr>
          <p:spPr>
            <a:xfrm>
              <a:off x="6318215" y="1092199"/>
              <a:ext cx="152401" cy="165101"/>
            </a:xfrm>
            <a:prstGeom prst="ellipse">
              <a:avLst/>
            </a:prstGeom>
            <a:solidFill>
              <a:srgbClr val="0061FF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533" name="dropped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7194515" y="1943099"/>
              <a:ext cx="14986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34" name="Shape 534"/>
            <p:cNvSpPr/>
            <p:nvPr/>
          </p:nvSpPr>
          <p:spPr>
            <a:xfrm>
              <a:off x="6546815" y="1257299"/>
              <a:ext cx="1130301" cy="674896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536" name="Shape 536"/>
          <p:cNvSpPr/>
          <p:nvPr/>
        </p:nvSpPr>
        <p:spPr>
          <a:xfrm>
            <a:off x="508000" y="5774266"/>
            <a:ext cx="9567334" cy="340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cubicBezTo>
                  <a:pt x="0" y="21600"/>
                  <a:pt x="772" y="9913"/>
                  <a:pt x="1300" y="9457"/>
                </a:cubicBezTo>
                <a:cubicBezTo>
                  <a:pt x="2038" y="8819"/>
                  <a:pt x="5009" y="20110"/>
                  <a:pt x="6193" y="20633"/>
                </a:cubicBezTo>
                <a:cubicBezTo>
                  <a:pt x="7442" y="21184"/>
                  <a:pt x="11344" y="16548"/>
                  <a:pt x="12387" y="13863"/>
                </a:cubicBezTo>
                <a:cubicBezTo>
                  <a:pt x="12845" y="12681"/>
                  <a:pt x="12871" y="11972"/>
                  <a:pt x="13228" y="11310"/>
                </a:cubicBezTo>
                <a:cubicBezTo>
                  <a:pt x="13648" y="10531"/>
                  <a:pt x="14545" y="11136"/>
                  <a:pt x="14948" y="11284"/>
                </a:cubicBezTo>
                <a:cubicBezTo>
                  <a:pt x="15533" y="11498"/>
                  <a:pt x="17069" y="13936"/>
                  <a:pt x="17548" y="13540"/>
                </a:cubicBezTo>
                <a:cubicBezTo>
                  <a:pt x="18655" y="12625"/>
                  <a:pt x="21600" y="0"/>
                  <a:pt x="21600" y="0"/>
                </a:cubicBezTo>
              </a:path>
            </a:pathLst>
          </a:custGeom>
          <a:ln w="38100">
            <a:solidFill>
              <a:srgbClr val="FF4013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grpSp>
        <p:nvGrpSpPr>
          <p:cNvPr id="560" name="Group 560"/>
          <p:cNvGrpSpPr/>
          <p:nvPr/>
        </p:nvGrpSpPr>
        <p:grpSpPr>
          <a:xfrm>
            <a:off x="761999" y="5499099"/>
            <a:ext cx="10941017" cy="3911613"/>
            <a:chOff x="0" y="0"/>
            <a:chExt cx="10941015" cy="3911611"/>
          </a:xfrm>
        </p:grpSpPr>
        <p:sp>
          <p:nvSpPr>
            <p:cNvPr id="537" name="Shape 537"/>
            <p:cNvSpPr/>
            <p:nvPr/>
          </p:nvSpPr>
          <p:spPr>
            <a:xfrm>
              <a:off x="5270500" y="2463800"/>
              <a:ext cx="0" cy="452967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8" name="Shape 538"/>
            <p:cNvSpPr/>
            <p:nvPr/>
          </p:nvSpPr>
          <p:spPr>
            <a:xfrm>
              <a:off x="6400800" y="2082800"/>
              <a:ext cx="0" cy="833857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9" name="Shape 539"/>
            <p:cNvSpPr/>
            <p:nvPr/>
          </p:nvSpPr>
          <p:spPr>
            <a:xfrm>
              <a:off x="3175000" y="2070100"/>
              <a:ext cx="3249802" cy="2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0" name="Shape 540"/>
            <p:cNvSpPr/>
            <p:nvPr/>
          </p:nvSpPr>
          <p:spPr>
            <a:xfrm>
              <a:off x="3175000" y="2451100"/>
              <a:ext cx="2095500" cy="2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541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739900" y="2438400"/>
              <a:ext cx="8128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42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778000" y="1473200"/>
              <a:ext cx="7747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43" name="Shape 543"/>
            <p:cNvSpPr/>
            <p:nvPr/>
          </p:nvSpPr>
          <p:spPr>
            <a:xfrm flipH="1" flipV="1">
              <a:off x="2692400" y="1833033"/>
              <a:ext cx="495300" cy="249768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4" name="Shape 544"/>
            <p:cNvSpPr/>
            <p:nvPr/>
          </p:nvSpPr>
          <p:spPr>
            <a:xfrm flipH="1">
              <a:off x="2697857" y="2459566"/>
              <a:ext cx="439043" cy="208667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5" name="Shape 545"/>
            <p:cNvSpPr/>
            <p:nvPr/>
          </p:nvSpPr>
          <p:spPr>
            <a:xfrm>
              <a:off x="5268348" y="2717750"/>
              <a:ext cx="2" cy="31727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6" name="Shape 546"/>
            <p:cNvSpPr/>
            <p:nvPr/>
          </p:nvSpPr>
          <p:spPr>
            <a:xfrm>
              <a:off x="6402878" y="2717806"/>
              <a:ext cx="2" cy="317275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547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5200615" y="3327406"/>
              <a:ext cx="215901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48" name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6318215" y="3213106"/>
              <a:ext cx="177801" cy="330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49" name="Shape 549"/>
            <p:cNvSpPr/>
            <p:nvPr/>
          </p:nvSpPr>
          <p:spPr>
            <a:xfrm flipH="1">
              <a:off x="3202490" y="0"/>
              <a:ext cx="21" cy="391161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0" name="Shape 550"/>
            <p:cNvSpPr/>
            <p:nvPr/>
          </p:nvSpPr>
          <p:spPr>
            <a:xfrm flipH="1">
              <a:off x="-1" y="2870207"/>
              <a:ext cx="10941017" cy="2085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1" name="Shape 551"/>
            <p:cNvSpPr/>
            <p:nvPr/>
          </p:nvSpPr>
          <p:spPr>
            <a:xfrm flipV="1">
              <a:off x="1202266" y="969429"/>
              <a:ext cx="8737600" cy="2708052"/>
            </a:xfrm>
            <a:prstGeom prst="line">
              <a:avLst/>
            </a:prstGeom>
            <a:noFill/>
            <a:ln w="38100" cap="flat">
              <a:solidFill>
                <a:srgbClr val="0061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Shape 552"/>
            <p:cNvSpPr/>
            <p:nvPr/>
          </p:nvSpPr>
          <p:spPr>
            <a:xfrm flipV="1">
              <a:off x="5321300" y="2671418"/>
              <a:ext cx="1071168" cy="1"/>
            </a:xfrm>
            <a:prstGeom prst="line">
              <a:avLst/>
            </a:prstGeom>
            <a:noFill/>
            <a:ln w="38100" cap="flat">
              <a:solidFill>
                <a:srgbClr val="FEC700"/>
              </a:solidFill>
              <a:custDash>
                <a:ds d="200000" sp="200000"/>
              </a:custDash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Shape 553"/>
            <p:cNvSpPr/>
            <p:nvPr/>
          </p:nvSpPr>
          <p:spPr>
            <a:xfrm flipV="1">
              <a:off x="4218768" y="2070100"/>
              <a:ext cx="14565" cy="370315"/>
            </a:xfrm>
            <a:prstGeom prst="line">
              <a:avLst/>
            </a:prstGeom>
            <a:noFill/>
            <a:ln w="38100" cap="flat">
              <a:solidFill>
                <a:srgbClr val="77BB41"/>
              </a:solidFill>
              <a:custDash>
                <a:ds d="200000" sp="200000"/>
              </a:custDash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4" name="Shape 554"/>
            <p:cNvSpPr/>
            <p:nvPr/>
          </p:nvSpPr>
          <p:spPr>
            <a:xfrm>
              <a:off x="6311900" y="1993900"/>
              <a:ext cx="152400" cy="165100"/>
            </a:xfrm>
            <a:prstGeom prst="ellipse">
              <a:avLst/>
            </a:prstGeom>
            <a:solidFill>
              <a:srgbClr val="0061FF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555" name="droppedImage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6591300" y="558800"/>
              <a:ext cx="14986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56" name="Shape 556"/>
            <p:cNvSpPr/>
            <p:nvPr/>
          </p:nvSpPr>
          <p:spPr>
            <a:xfrm flipV="1">
              <a:off x="6489699" y="1038714"/>
              <a:ext cx="843092" cy="917087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7" name="Shape 557"/>
            <p:cNvSpPr/>
            <p:nvPr/>
          </p:nvSpPr>
          <p:spPr>
            <a:xfrm>
              <a:off x="5194300" y="2349500"/>
              <a:ext cx="152400" cy="165100"/>
            </a:xfrm>
            <a:prstGeom prst="ellipse">
              <a:avLst/>
            </a:prstGeom>
            <a:solidFill>
              <a:srgbClr val="0061FF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558" name="droppedImage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3390900" y="787400"/>
              <a:ext cx="15875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59" name="Shape 559"/>
            <p:cNvSpPr/>
            <p:nvPr/>
          </p:nvSpPr>
          <p:spPr>
            <a:xfrm flipH="1" flipV="1">
              <a:off x="4441459" y="1443897"/>
              <a:ext cx="752842" cy="880203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Shape 562"/>
          <p:cNvSpPr/>
          <p:nvPr/>
        </p:nvSpPr>
        <p:spPr>
          <a:xfrm>
            <a:off x="1066800" y="4992977"/>
            <a:ext cx="10972800" cy="433117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839" fill="norm" stroke="1" extrusionOk="0">
                <a:moveTo>
                  <a:pt x="0" y="13047"/>
                </a:moveTo>
                <a:cubicBezTo>
                  <a:pt x="0" y="13047"/>
                  <a:pt x="3168" y="19956"/>
                  <a:pt x="4200" y="20624"/>
                </a:cubicBezTo>
                <a:cubicBezTo>
                  <a:pt x="5096" y="21204"/>
                  <a:pt x="7985" y="20557"/>
                  <a:pt x="8700" y="19320"/>
                </a:cubicBezTo>
                <a:cubicBezTo>
                  <a:pt x="9069" y="18682"/>
                  <a:pt x="9601" y="15380"/>
                  <a:pt x="9733" y="14188"/>
                </a:cubicBezTo>
                <a:cubicBezTo>
                  <a:pt x="10067" y="11191"/>
                  <a:pt x="10196" y="476"/>
                  <a:pt x="10500" y="11"/>
                </a:cubicBezTo>
                <a:cubicBezTo>
                  <a:pt x="10767" y="-396"/>
                  <a:pt x="11278" y="10295"/>
                  <a:pt x="11967" y="12558"/>
                </a:cubicBezTo>
                <a:cubicBezTo>
                  <a:pt x="12502" y="14316"/>
                  <a:pt x="14649" y="18588"/>
                  <a:pt x="15433" y="18669"/>
                </a:cubicBezTo>
                <a:cubicBezTo>
                  <a:pt x="16753" y="18805"/>
                  <a:pt x="21600" y="9625"/>
                  <a:pt x="21600" y="9625"/>
                </a:cubicBezTo>
              </a:path>
            </a:pathLst>
          </a:custGeom>
          <a:ln w="38100">
            <a:solidFill>
              <a:srgbClr val="FF4013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sp>
        <p:nvSpPr>
          <p:cNvPr id="563" name="Shape 563"/>
          <p:cNvSpPr/>
          <p:nvPr/>
        </p:nvSpPr>
        <p:spPr>
          <a:xfrm>
            <a:off x="2281423" y="101600"/>
            <a:ext cx="823027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Il y a un petit problème avec cette approche.</a:t>
            </a:r>
          </a:p>
        </p:txBody>
      </p:sp>
      <p:grpSp>
        <p:nvGrpSpPr>
          <p:cNvPr id="586" name="Group 586"/>
          <p:cNvGrpSpPr/>
          <p:nvPr/>
        </p:nvGrpSpPr>
        <p:grpSpPr>
          <a:xfrm>
            <a:off x="755684" y="838200"/>
            <a:ext cx="10941016" cy="4487643"/>
            <a:chOff x="0" y="0"/>
            <a:chExt cx="10941015" cy="4487641"/>
          </a:xfrm>
        </p:grpSpPr>
        <p:sp>
          <p:nvSpPr>
            <p:cNvPr id="564" name="Shape 564"/>
            <p:cNvSpPr/>
            <p:nvPr/>
          </p:nvSpPr>
          <p:spPr>
            <a:xfrm>
              <a:off x="5272582" y="2539999"/>
              <a:ext cx="1" cy="592668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5" name="Shape 565"/>
            <p:cNvSpPr/>
            <p:nvPr/>
          </p:nvSpPr>
          <p:spPr>
            <a:xfrm>
              <a:off x="6407115" y="1181209"/>
              <a:ext cx="1" cy="1951458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6" name="Shape 566"/>
            <p:cNvSpPr/>
            <p:nvPr/>
          </p:nvSpPr>
          <p:spPr>
            <a:xfrm>
              <a:off x="3194114" y="1168399"/>
              <a:ext cx="3249802" cy="3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Shape 567"/>
            <p:cNvSpPr/>
            <p:nvPr/>
          </p:nvSpPr>
          <p:spPr>
            <a:xfrm>
              <a:off x="3181315" y="2527299"/>
              <a:ext cx="2095501" cy="2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568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2152615" y="2273299"/>
              <a:ext cx="8128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69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190715" y="914399"/>
              <a:ext cx="7747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70" name="Shape 570"/>
            <p:cNvSpPr/>
            <p:nvPr/>
          </p:nvSpPr>
          <p:spPr>
            <a:xfrm flipH="1">
              <a:off x="3202490" y="203191"/>
              <a:ext cx="21" cy="3911613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Shape 571"/>
            <p:cNvSpPr/>
            <p:nvPr/>
          </p:nvSpPr>
          <p:spPr>
            <a:xfrm flipH="1">
              <a:off x="-1" y="3073398"/>
              <a:ext cx="10941017" cy="2085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2" name="Shape 572"/>
            <p:cNvSpPr/>
            <p:nvPr/>
          </p:nvSpPr>
          <p:spPr>
            <a:xfrm>
              <a:off x="260315" y="571901"/>
              <a:ext cx="10109201" cy="3898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2" fill="norm" stroke="1" extrusionOk="0">
                  <a:moveTo>
                    <a:pt x="0" y="6663"/>
                  </a:moveTo>
                  <a:cubicBezTo>
                    <a:pt x="0" y="6663"/>
                    <a:pt x="3761" y="21408"/>
                    <a:pt x="4704" y="21241"/>
                  </a:cubicBezTo>
                  <a:cubicBezTo>
                    <a:pt x="5498" y="21099"/>
                    <a:pt x="6966" y="8509"/>
                    <a:pt x="7960" y="7678"/>
                  </a:cubicBezTo>
                  <a:cubicBezTo>
                    <a:pt x="8433" y="7282"/>
                    <a:pt x="10081" y="10276"/>
                    <a:pt x="10710" y="10538"/>
                  </a:cubicBezTo>
                  <a:cubicBezTo>
                    <a:pt x="10955" y="10641"/>
                    <a:pt x="11542" y="10446"/>
                    <a:pt x="11976" y="9270"/>
                  </a:cubicBezTo>
                  <a:cubicBezTo>
                    <a:pt x="12361" y="8225"/>
                    <a:pt x="12482" y="5003"/>
                    <a:pt x="13061" y="3342"/>
                  </a:cubicBezTo>
                  <a:cubicBezTo>
                    <a:pt x="13794" y="1240"/>
                    <a:pt x="14964" y="-192"/>
                    <a:pt x="15413" y="21"/>
                  </a:cubicBezTo>
                  <a:cubicBezTo>
                    <a:pt x="17020" y="782"/>
                    <a:pt x="21600" y="18842"/>
                    <a:pt x="21600" y="18842"/>
                  </a:cubicBezTo>
                </a:path>
              </a:pathLst>
            </a:custGeom>
            <a:noFill/>
            <a:ln w="381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573" name="Shape 573"/>
            <p:cNvSpPr/>
            <p:nvPr/>
          </p:nvSpPr>
          <p:spPr>
            <a:xfrm>
              <a:off x="5268348" y="2920942"/>
              <a:ext cx="2" cy="317275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4" name="Shape 574"/>
            <p:cNvSpPr/>
            <p:nvPr/>
          </p:nvSpPr>
          <p:spPr>
            <a:xfrm>
              <a:off x="6402878" y="2920999"/>
              <a:ext cx="2" cy="31727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575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5200615" y="3530599"/>
              <a:ext cx="215901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76" name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6318215" y="3416299"/>
              <a:ext cx="177801" cy="330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77" name="Shape 577"/>
            <p:cNvSpPr/>
            <p:nvPr/>
          </p:nvSpPr>
          <p:spPr>
            <a:xfrm flipV="1">
              <a:off x="3613115" y="0"/>
              <a:ext cx="3725334" cy="4487642"/>
            </a:xfrm>
            <a:prstGeom prst="line">
              <a:avLst/>
            </a:prstGeom>
            <a:noFill/>
            <a:ln w="38100" cap="flat">
              <a:solidFill>
                <a:srgbClr val="0061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8" name="Shape 578"/>
            <p:cNvSpPr/>
            <p:nvPr/>
          </p:nvSpPr>
          <p:spPr>
            <a:xfrm flipV="1">
              <a:off x="5323375" y="2757326"/>
              <a:ext cx="1071169" cy="1"/>
            </a:xfrm>
            <a:prstGeom prst="line">
              <a:avLst/>
            </a:prstGeom>
            <a:noFill/>
            <a:ln w="38100" cap="flat">
              <a:solidFill>
                <a:srgbClr val="FEC700"/>
              </a:solidFill>
              <a:custDash>
                <a:ds d="200000" sp="200000"/>
              </a:custDash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9" name="Shape 579"/>
            <p:cNvSpPr/>
            <p:nvPr/>
          </p:nvSpPr>
          <p:spPr>
            <a:xfrm flipH="1" flipV="1">
              <a:off x="4151843" y="1170625"/>
              <a:ext cx="1" cy="1335515"/>
            </a:xfrm>
            <a:prstGeom prst="line">
              <a:avLst/>
            </a:prstGeom>
            <a:noFill/>
            <a:ln w="38100" cap="flat">
              <a:solidFill>
                <a:srgbClr val="77BB41"/>
              </a:solidFill>
              <a:custDash>
                <a:ds d="200000" sp="200000"/>
              </a:custDash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0" name="Shape 580"/>
            <p:cNvSpPr/>
            <p:nvPr/>
          </p:nvSpPr>
          <p:spPr>
            <a:xfrm>
              <a:off x="5175215" y="2412999"/>
              <a:ext cx="152401" cy="165101"/>
            </a:xfrm>
            <a:prstGeom prst="ellipse">
              <a:avLst/>
            </a:prstGeom>
            <a:solidFill>
              <a:srgbClr val="0061FF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581" name="dropped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3638515" y="203199"/>
              <a:ext cx="15875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82" name="Shape 582"/>
            <p:cNvSpPr/>
            <p:nvPr/>
          </p:nvSpPr>
          <p:spPr>
            <a:xfrm flipH="1" flipV="1">
              <a:off x="4449802" y="829732"/>
              <a:ext cx="776214" cy="1443568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3" name="Shape 583"/>
            <p:cNvSpPr/>
            <p:nvPr/>
          </p:nvSpPr>
          <p:spPr>
            <a:xfrm>
              <a:off x="6318215" y="1092199"/>
              <a:ext cx="152401" cy="165101"/>
            </a:xfrm>
            <a:prstGeom prst="ellipse">
              <a:avLst/>
            </a:prstGeom>
            <a:solidFill>
              <a:srgbClr val="0061FF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584" name="dropped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7194515" y="1943099"/>
              <a:ext cx="14986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85" name="Shape 585"/>
            <p:cNvSpPr/>
            <p:nvPr/>
          </p:nvSpPr>
          <p:spPr>
            <a:xfrm>
              <a:off x="6546815" y="1257299"/>
              <a:ext cx="1130301" cy="674896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610" name="Group 610"/>
          <p:cNvGrpSpPr/>
          <p:nvPr/>
        </p:nvGrpSpPr>
        <p:grpSpPr>
          <a:xfrm>
            <a:off x="761999" y="5499099"/>
            <a:ext cx="10941017" cy="3911613"/>
            <a:chOff x="0" y="0"/>
            <a:chExt cx="10941015" cy="3911611"/>
          </a:xfrm>
        </p:grpSpPr>
        <p:sp>
          <p:nvSpPr>
            <p:cNvPr id="587" name="Shape 587"/>
            <p:cNvSpPr/>
            <p:nvPr/>
          </p:nvSpPr>
          <p:spPr>
            <a:xfrm>
              <a:off x="5270500" y="2463800"/>
              <a:ext cx="0" cy="452967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8" name="Shape 588"/>
            <p:cNvSpPr/>
            <p:nvPr/>
          </p:nvSpPr>
          <p:spPr>
            <a:xfrm>
              <a:off x="6400800" y="2082800"/>
              <a:ext cx="0" cy="833857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9" name="Shape 589"/>
            <p:cNvSpPr/>
            <p:nvPr/>
          </p:nvSpPr>
          <p:spPr>
            <a:xfrm>
              <a:off x="3175000" y="2070100"/>
              <a:ext cx="3249802" cy="2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0" name="Shape 590"/>
            <p:cNvSpPr/>
            <p:nvPr/>
          </p:nvSpPr>
          <p:spPr>
            <a:xfrm>
              <a:off x="3175000" y="2451100"/>
              <a:ext cx="2095500" cy="2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591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739900" y="2438400"/>
              <a:ext cx="8128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92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778000" y="1473200"/>
              <a:ext cx="7747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93" name="Shape 593"/>
            <p:cNvSpPr/>
            <p:nvPr/>
          </p:nvSpPr>
          <p:spPr>
            <a:xfrm flipH="1" flipV="1">
              <a:off x="2692400" y="1833033"/>
              <a:ext cx="495300" cy="249768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4" name="Shape 594"/>
            <p:cNvSpPr/>
            <p:nvPr/>
          </p:nvSpPr>
          <p:spPr>
            <a:xfrm flipH="1">
              <a:off x="2697857" y="2459566"/>
              <a:ext cx="439043" cy="208667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5" name="Shape 595"/>
            <p:cNvSpPr/>
            <p:nvPr/>
          </p:nvSpPr>
          <p:spPr>
            <a:xfrm>
              <a:off x="5268348" y="2717750"/>
              <a:ext cx="2" cy="31727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6" name="Shape 596"/>
            <p:cNvSpPr/>
            <p:nvPr/>
          </p:nvSpPr>
          <p:spPr>
            <a:xfrm>
              <a:off x="6402878" y="2717806"/>
              <a:ext cx="2" cy="317275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597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5200615" y="3327406"/>
              <a:ext cx="215901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98" name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6318215" y="3213106"/>
              <a:ext cx="177801" cy="330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99" name="Shape 599"/>
            <p:cNvSpPr/>
            <p:nvPr/>
          </p:nvSpPr>
          <p:spPr>
            <a:xfrm flipH="1">
              <a:off x="3202490" y="0"/>
              <a:ext cx="21" cy="391161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0" name="Shape 600"/>
            <p:cNvSpPr/>
            <p:nvPr/>
          </p:nvSpPr>
          <p:spPr>
            <a:xfrm flipH="1">
              <a:off x="-1" y="2870207"/>
              <a:ext cx="10941017" cy="2085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1" name="Shape 601"/>
            <p:cNvSpPr/>
            <p:nvPr/>
          </p:nvSpPr>
          <p:spPr>
            <a:xfrm flipV="1">
              <a:off x="1202266" y="969429"/>
              <a:ext cx="8737600" cy="2708052"/>
            </a:xfrm>
            <a:prstGeom prst="line">
              <a:avLst/>
            </a:prstGeom>
            <a:noFill/>
            <a:ln w="38100" cap="flat">
              <a:solidFill>
                <a:srgbClr val="0061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2" name="Shape 602"/>
            <p:cNvSpPr/>
            <p:nvPr/>
          </p:nvSpPr>
          <p:spPr>
            <a:xfrm flipV="1">
              <a:off x="5321300" y="2671418"/>
              <a:ext cx="1071168" cy="1"/>
            </a:xfrm>
            <a:prstGeom prst="line">
              <a:avLst/>
            </a:prstGeom>
            <a:noFill/>
            <a:ln w="38100" cap="flat">
              <a:solidFill>
                <a:srgbClr val="FEC700"/>
              </a:solidFill>
              <a:custDash>
                <a:ds d="200000" sp="200000"/>
              </a:custDash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3" name="Shape 603"/>
            <p:cNvSpPr/>
            <p:nvPr/>
          </p:nvSpPr>
          <p:spPr>
            <a:xfrm flipV="1">
              <a:off x="4218768" y="2070100"/>
              <a:ext cx="14565" cy="370315"/>
            </a:xfrm>
            <a:prstGeom prst="line">
              <a:avLst/>
            </a:prstGeom>
            <a:noFill/>
            <a:ln w="38100" cap="flat">
              <a:solidFill>
                <a:srgbClr val="77BB41"/>
              </a:solidFill>
              <a:custDash>
                <a:ds d="200000" sp="200000"/>
              </a:custDash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4" name="Shape 604"/>
            <p:cNvSpPr/>
            <p:nvPr/>
          </p:nvSpPr>
          <p:spPr>
            <a:xfrm>
              <a:off x="6311900" y="1993900"/>
              <a:ext cx="152400" cy="165100"/>
            </a:xfrm>
            <a:prstGeom prst="ellipse">
              <a:avLst/>
            </a:prstGeom>
            <a:solidFill>
              <a:srgbClr val="0061FF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605" name="droppedImage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6591300" y="558800"/>
              <a:ext cx="14986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06" name="Shape 606"/>
            <p:cNvSpPr/>
            <p:nvPr/>
          </p:nvSpPr>
          <p:spPr>
            <a:xfrm flipV="1">
              <a:off x="6489699" y="1038714"/>
              <a:ext cx="843092" cy="917087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7" name="Shape 607"/>
            <p:cNvSpPr/>
            <p:nvPr/>
          </p:nvSpPr>
          <p:spPr>
            <a:xfrm>
              <a:off x="5194300" y="2349500"/>
              <a:ext cx="152400" cy="165100"/>
            </a:xfrm>
            <a:prstGeom prst="ellipse">
              <a:avLst/>
            </a:prstGeom>
            <a:solidFill>
              <a:srgbClr val="0061FF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608" name="droppedImage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3390900" y="787400"/>
              <a:ext cx="15875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09" name="Shape 609"/>
            <p:cNvSpPr/>
            <p:nvPr/>
          </p:nvSpPr>
          <p:spPr>
            <a:xfrm flipH="1" flipV="1">
              <a:off x="4441459" y="1443897"/>
              <a:ext cx="752842" cy="880203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613" name="Group 613"/>
          <p:cNvGrpSpPr/>
          <p:nvPr/>
        </p:nvGrpSpPr>
        <p:grpSpPr>
          <a:xfrm>
            <a:off x="5791200" y="4168291"/>
            <a:ext cx="755841" cy="5805443"/>
            <a:chOff x="0" y="0"/>
            <a:chExt cx="755840" cy="5805441"/>
          </a:xfrm>
        </p:grpSpPr>
        <p:sp>
          <p:nvSpPr>
            <p:cNvPr id="611" name="Shape 611"/>
            <p:cNvSpPr/>
            <p:nvPr/>
          </p:nvSpPr>
          <p:spPr>
            <a:xfrm flipV="1">
              <a:off x="0" y="0"/>
              <a:ext cx="755841" cy="5805442"/>
            </a:xfrm>
            <a:prstGeom prst="line">
              <a:avLst/>
            </a:prstGeom>
            <a:noFill/>
            <a:ln w="38100" cap="flat">
              <a:solidFill>
                <a:srgbClr val="FFAA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2" name="Shape 612"/>
            <p:cNvSpPr/>
            <p:nvPr/>
          </p:nvSpPr>
          <p:spPr>
            <a:xfrm>
              <a:off x="558800" y="759308"/>
              <a:ext cx="152400" cy="165101"/>
            </a:xfrm>
            <a:prstGeom prst="ellipse">
              <a:avLst/>
            </a:prstGeom>
            <a:solidFill>
              <a:srgbClr val="FFAA0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616" name="Group 616"/>
          <p:cNvGrpSpPr/>
          <p:nvPr/>
        </p:nvGrpSpPr>
        <p:grpSpPr>
          <a:xfrm>
            <a:off x="1057176" y="2421463"/>
            <a:ext cx="10389756" cy="1727204"/>
            <a:chOff x="0" y="0"/>
            <a:chExt cx="10389754" cy="1727203"/>
          </a:xfrm>
        </p:grpSpPr>
        <p:sp>
          <p:nvSpPr>
            <p:cNvPr id="614" name="Shape 614"/>
            <p:cNvSpPr/>
            <p:nvPr/>
          </p:nvSpPr>
          <p:spPr>
            <a:xfrm flipV="1">
              <a:off x="0" y="0"/>
              <a:ext cx="10389755" cy="1727204"/>
            </a:xfrm>
            <a:prstGeom prst="line">
              <a:avLst/>
            </a:prstGeom>
            <a:noFill/>
            <a:ln w="38100" cap="flat">
              <a:solidFill>
                <a:srgbClr val="FFAA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5" name="Shape 615"/>
            <p:cNvSpPr/>
            <p:nvPr/>
          </p:nvSpPr>
          <p:spPr>
            <a:xfrm>
              <a:off x="5292823" y="740836"/>
              <a:ext cx="152401" cy="165101"/>
            </a:xfrm>
            <a:prstGeom prst="ellipse">
              <a:avLst/>
            </a:prstGeom>
            <a:solidFill>
              <a:srgbClr val="FFAA0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16" grpId="1"/>
      <p:bldP build="whole" bldLvl="1" animBg="1" rev="0" advAuto="0" spid="613" grpId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" name="Shape 618"/>
          <p:cNvSpPr/>
          <p:nvPr/>
        </p:nvSpPr>
        <p:spPr>
          <a:xfrm>
            <a:off x="765857" y="342900"/>
            <a:ext cx="1146460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Puisque la pertinence de notre réponse dépend du        choisi, </a:t>
            </a:r>
          </a:p>
        </p:txBody>
      </p:sp>
      <p:pic>
        <p:nvPicPr>
          <p:cNvPr id="619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261600" y="482600"/>
            <a:ext cx="609600" cy="342900"/>
          </a:xfrm>
          <a:prstGeom prst="rect">
            <a:avLst/>
          </a:prstGeom>
          <a:ln w="12700">
            <a:miter lim="400000"/>
          </a:ln>
        </p:spPr>
      </p:pic>
      <p:sp>
        <p:nvSpPr>
          <p:cNvPr id="620" name="Shape 620"/>
          <p:cNvSpPr/>
          <p:nvPr/>
        </p:nvSpPr>
        <p:spPr>
          <a:xfrm>
            <a:off x="2319064" y="1447800"/>
            <a:ext cx="835818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il serait bien de savoir lequel on doit prendre.</a:t>
            </a:r>
          </a:p>
        </p:txBody>
      </p:sp>
      <p:sp>
        <p:nvSpPr>
          <p:cNvPr id="621" name="Shape 621"/>
          <p:cNvSpPr/>
          <p:nvPr/>
        </p:nvSpPr>
        <p:spPr>
          <a:xfrm>
            <a:off x="2137122" y="2603500"/>
            <a:ext cx="872207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Une chose est sure, plus il est petit, mieux c’est.</a:t>
            </a:r>
          </a:p>
        </p:txBody>
      </p:sp>
      <p:sp>
        <p:nvSpPr>
          <p:cNvPr id="622" name="Shape 622"/>
          <p:cNvSpPr/>
          <p:nvPr/>
        </p:nvSpPr>
        <p:spPr>
          <a:xfrm>
            <a:off x="2555478" y="3695700"/>
            <a:ext cx="788536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Or le problème, si on le prend = 0, est que</a:t>
            </a:r>
          </a:p>
        </p:txBody>
      </p:sp>
      <p:pic>
        <p:nvPicPr>
          <p:cNvPr id="623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235200" y="5232400"/>
            <a:ext cx="4064000" cy="965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24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642100" y="5232400"/>
            <a:ext cx="28194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25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0058400" y="5473700"/>
            <a:ext cx="698500" cy="482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26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572000" y="7175500"/>
            <a:ext cx="241300" cy="952500"/>
          </a:xfrm>
          <a:prstGeom prst="rect">
            <a:avLst/>
          </a:prstGeom>
          <a:ln w="12700">
            <a:miter lim="400000"/>
          </a:ln>
        </p:spPr>
      </p:pic>
      <p:sp>
        <p:nvSpPr>
          <p:cNvPr id="627" name="Shape 627"/>
          <p:cNvSpPr/>
          <p:nvPr/>
        </p:nvSpPr>
        <p:spPr>
          <a:xfrm>
            <a:off x="2158578" y="7340600"/>
            <a:ext cx="202436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Hum... un</a:t>
            </a:r>
          </a:p>
        </p:txBody>
      </p:sp>
      <p:sp>
        <p:nvSpPr>
          <p:cNvPr id="628" name="Shape 628"/>
          <p:cNvSpPr/>
          <p:nvPr/>
        </p:nvSpPr>
        <p:spPr>
          <a:xfrm>
            <a:off x="5191844" y="7340600"/>
            <a:ext cx="594002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il me semble que j’ai déjà vu ça!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27" grpId="7"/>
      <p:bldP build="whole" bldLvl="1" animBg="1" rev="0" advAuto="0" spid="623" grpId="4"/>
      <p:bldP build="whole" bldLvl="1" animBg="1" rev="0" advAuto="0" spid="625" grpId="6"/>
      <p:bldP build="whole" bldLvl="1" animBg="1" rev="0" advAuto="0" spid="624" grpId="5"/>
      <p:bldP build="whole" bldLvl="1" animBg="1" rev="0" advAuto="0" spid="622" grpId="3"/>
      <p:bldP build="whole" bldLvl="1" animBg="1" rev="0" advAuto="0" spid="620" grpId="1"/>
      <p:bldP build="whole" bldLvl="1" animBg="1" rev="0" advAuto="0" spid="626" grpId="8"/>
      <p:bldP build="whole" bldLvl="1" animBg="1" rev="0" advAuto="0" spid="628" grpId="9"/>
      <p:bldP build="whole" bldLvl="1" animBg="1" rev="0" advAuto="0" spid="621" grpId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" name="Shape 630"/>
          <p:cNvSpPr/>
          <p:nvPr/>
        </p:nvSpPr>
        <p:spPr>
          <a:xfrm>
            <a:off x="2108" y="3873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Mais pour gérer les indéterminations zéro sur zéro, il faut être dans une limite et donc avoir une fonction.</a:t>
            </a:r>
          </a:p>
        </p:txBody>
      </p:sp>
      <p:sp>
        <p:nvSpPr>
          <p:cNvPr id="631" name="Shape 631"/>
          <p:cNvSpPr/>
          <p:nvPr/>
        </p:nvSpPr>
        <p:spPr>
          <a:xfrm>
            <a:off x="5924996" y="2070100"/>
            <a:ext cx="101932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Mais</a:t>
            </a:r>
          </a:p>
        </p:txBody>
      </p:sp>
      <p:sp>
        <p:nvSpPr>
          <p:cNvPr id="632" name="Shape 632"/>
          <p:cNvSpPr/>
          <p:nvPr/>
        </p:nvSpPr>
        <p:spPr>
          <a:xfrm>
            <a:off x="5066729" y="5092700"/>
            <a:ext cx="286285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est un nombre!</a:t>
            </a:r>
          </a:p>
        </p:txBody>
      </p:sp>
      <p:sp>
        <p:nvSpPr>
          <p:cNvPr id="633" name="Shape 633"/>
          <p:cNvSpPr/>
          <p:nvPr/>
        </p:nvSpPr>
        <p:spPr>
          <a:xfrm>
            <a:off x="2752935" y="6819900"/>
            <a:ext cx="7490446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Il va falloir construire une fonction avec.</a:t>
            </a:r>
          </a:p>
        </p:txBody>
      </p:sp>
      <p:pic>
        <p:nvPicPr>
          <p:cNvPr id="634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83000" y="3238500"/>
            <a:ext cx="5626100" cy="990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31" grpId="1"/>
      <p:bldP build="whole" bldLvl="1" animBg="1" rev="0" advAuto="0" spid="632" grpId="3"/>
      <p:bldP build="whole" bldLvl="1" animBg="1" rev="0" advAuto="0" spid="633" grpId="4"/>
      <p:bldP build="whole" bldLvl="1" animBg="1" rev="0" advAuto="0" spid="634" grpId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Shape 636"/>
          <p:cNvSpPr/>
          <p:nvPr/>
        </p:nvSpPr>
        <p:spPr>
          <a:xfrm>
            <a:off x="2782515" y="342900"/>
            <a:ext cx="743128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La première étape serait de réécrire le </a:t>
            </a:r>
            <a:r>
              <a:rPr i="1"/>
              <a:t>b.</a:t>
            </a:r>
          </a:p>
        </p:txBody>
      </p:sp>
      <p:pic>
        <p:nvPicPr>
          <p:cNvPr id="637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60700" y="2667000"/>
            <a:ext cx="6819900" cy="5080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40" name="Group 640"/>
          <p:cNvGrpSpPr/>
          <p:nvPr/>
        </p:nvGrpSpPr>
        <p:grpSpPr>
          <a:xfrm>
            <a:off x="3900177" y="1422400"/>
            <a:ext cx="4646923" cy="622300"/>
            <a:chOff x="0" y="0"/>
            <a:chExt cx="4646922" cy="622300"/>
          </a:xfrm>
        </p:grpSpPr>
        <p:sp>
          <p:nvSpPr>
            <p:cNvPr id="638" name="Shape 638"/>
            <p:cNvSpPr/>
            <p:nvPr/>
          </p:nvSpPr>
          <p:spPr>
            <a:xfrm>
              <a:off x="0" y="0"/>
              <a:ext cx="199556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Si on pose</a:t>
              </a:r>
            </a:p>
          </p:txBody>
        </p:sp>
        <p:pic>
          <p:nvPicPr>
            <p:cNvPr id="639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437122" y="127000"/>
              <a:ext cx="2209801" cy="381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641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918200" y="3810000"/>
            <a:ext cx="4013200" cy="1003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42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918200" y="5473700"/>
            <a:ext cx="4013200" cy="990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37" grpId="2"/>
      <p:bldP build="whole" bldLvl="1" animBg="1" rev="0" advAuto="0" spid="641" grpId="3"/>
      <p:bldP build="whole" bldLvl="1" animBg="1" rev="0" advAuto="0" spid="640" grpId="1"/>
      <p:bldP build="whole" bldLvl="1" animBg="1" rev="0" advAuto="0" spid="642" grpId="4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7" name="Group 647"/>
          <p:cNvGrpSpPr/>
          <p:nvPr/>
        </p:nvGrpSpPr>
        <p:grpSpPr>
          <a:xfrm>
            <a:off x="4634817" y="3606800"/>
            <a:ext cx="2177282" cy="2235200"/>
            <a:chOff x="0" y="0"/>
            <a:chExt cx="2177281" cy="2235200"/>
          </a:xfrm>
        </p:grpSpPr>
        <p:sp>
          <p:nvSpPr>
            <p:cNvPr id="644" name="Shape 644"/>
            <p:cNvSpPr/>
            <p:nvPr/>
          </p:nvSpPr>
          <p:spPr>
            <a:xfrm>
              <a:off x="318182" y="0"/>
              <a:ext cx="876301" cy="444500"/>
            </a:xfrm>
            <a:prstGeom prst="roundRect">
              <a:avLst>
                <a:gd name="adj" fmla="val 42857"/>
              </a:avLst>
            </a:prstGeom>
            <a:solidFill>
              <a:srgbClr val="FFB43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45" name="Shape 645"/>
            <p:cNvSpPr/>
            <p:nvPr/>
          </p:nvSpPr>
          <p:spPr>
            <a:xfrm>
              <a:off x="0" y="1612900"/>
              <a:ext cx="217728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La variable</a:t>
              </a:r>
            </a:p>
          </p:txBody>
        </p:sp>
        <p:sp>
          <p:nvSpPr>
            <p:cNvPr id="646" name="Shape 646"/>
            <p:cNvSpPr/>
            <p:nvPr/>
          </p:nvSpPr>
          <p:spPr>
            <a:xfrm>
              <a:off x="804729" y="660400"/>
              <a:ext cx="377957" cy="947796"/>
            </a:xfrm>
            <a:prstGeom prst="line">
              <a:avLst/>
            </a:prstGeom>
            <a:noFill/>
            <a:ln w="25400" cap="flat">
              <a:solidFill>
                <a:srgbClr val="FFAA00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651" name="Group 651"/>
          <p:cNvGrpSpPr/>
          <p:nvPr/>
        </p:nvGrpSpPr>
        <p:grpSpPr>
          <a:xfrm>
            <a:off x="1296565" y="3479800"/>
            <a:ext cx="3542135" cy="2362200"/>
            <a:chOff x="0" y="0"/>
            <a:chExt cx="3542134" cy="2362200"/>
          </a:xfrm>
        </p:grpSpPr>
        <p:sp>
          <p:nvSpPr>
            <p:cNvPr id="648" name="Shape 648"/>
            <p:cNvSpPr/>
            <p:nvPr/>
          </p:nvSpPr>
          <p:spPr>
            <a:xfrm>
              <a:off x="1408534" y="0"/>
              <a:ext cx="2133601" cy="787400"/>
            </a:xfrm>
            <a:prstGeom prst="roundRect">
              <a:avLst>
                <a:gd name="adj" fmla="val 24194"/>
              </a:avLst>
            </a:prstGeom>
            <a:solidFill>
              <a:srgbClr val="6995D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49" name="Shape 649"/>
            <p:cNvSpPr/>
            <p:nvPr/>
          </p:nvSpPr>
          <p:spPr>
            <a:xfrm>
              <a:off x="0" y="1739900"/>
              <a:ext cx="2224386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La fonction</a:t>
              </a:r>
            </a:p>
          </p:txBody>
        </p:sp>
        <p:sp>
          <p:nvSpPr>
            <p:cNvPr id="650" name="Shape 650"/>
            <p:cNvSpPr/>
            <p:nvPr/>
          </p:nvSpPr>
          <p:spPr>
            <a:xfrm flipH="1">
              <a:off x="1417286" y="927100"/>
              <a:ext cx="956449" cy="927100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652" name="Shape 652"/>
          <p:cNvSpPr/>
          <p:nvPr/>
        </p:nvSpPr>
        <p:spPr>
          <a:xfrm>
            <a:off x="2108" y="3873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On peut donc créer une fonction qui donne le taux de variation moyen en fonction de la variation en </a:t>
            </a:r>
            <a:r>
              <a:rPr i="1"/>
              <a:t>x</a:t>
            </a:r>
          </a:p>
        </p:txBody>
      </p:sp>
      <p:pic>
        <p:nvPicPr>
          <p:cNvPr id="653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05100" y="3276600"/>
            <a:ext cx="7315200" cy="990600"/>
          </a:xfrm>
          <a:prstGeom prst="rect">
            <a:avLst/>
          </a:prstGeom>
          <a:ln w="12700">
            <a:miter lim="400000"/>
          </a:ln>
        </p:spPr>
      </p:pic>
      <p:sp>
        <p:nvSpPr>
          <p:cNvPr id="654" name="Shape 654"/>
          <p:cNvSpPr/>
          <p:nvPr/>
        </p:nvSpPr>
        <p:spPr>
          <a:xfrm>
            <a:off x="3585071" y="7912100"/>
            <a:ext cx="582617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Cette notation est temporaire...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51" grpId="2"/>
      <p:bldP build="whole" bldLvl="1" animBg="1" rev="0" advAuto="0" spid="653" grpId="1"/>
      <p:bldP build="whole" bldLvl="1" animBg="1" rev="0" advAuto="0" spid="654" grpId="4"/>
      <p:bldP build="whole" bldLvl="1" animBg="1" rev="0" advAuto="0" spid="647" grpId="3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Shape 656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grpSp>
        <p:nvGrpSpPr>
          <p:cNvPr id="659" name="Group 659"/>
          <p:cNvGrpSpPr/>
          <p:nvPr/>
        </p:nvGrpSpPr>
        <p:grpSpPr>
          <a:xfrm>
            <a:off x="7200900" y="2133600"/>
            <a:ext cx="4762500" cy="2273300"/>
            <a:chOff x="0" y="0"/>
            <a:chExt cx="4762500" cy="2273300"/>
          </a:xfrm>
        </p:grpSpPr>
        <p:sp>
          <p:nvSpPr>
            <p:cNvPr id="657" name="Shape 657"/>
            <p:cNvSpPr/>
            <p:nvPr/>
          </p:nvSpPr>
          <p:spPr>
            <a:xfrm>
              <a:off x="1892300" y="1765300"/>
              <a:ext cx="2870200" cy="508000"/>
            </a:xfrm>
            <a:prstGeom prst="roundRect">
              <a:avLst>
                <a:gd name="adj" fmla="val 37500"/>
              </a:avLst>
            </a:prstGeom>
            <a:solidFill>
              <a:srgbClr val="77BB4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58" name="Shape 658"/>
            <p:cNvSpPr/>
            <p:nvPr/>
          </p:nvSpPr>
          <p:spPr>
            <a:xfrm>
              <a:off x="0" y="0"/>
              <a:ext cx="952500" cy="508000"/>
            </a:xfrm>
            <a:prstGeom prst="roundRect">
              <a:avLst>
                <a:gd name="adj" fmla="val 37500"/>
              </a:avLst>
            </a:prstGeom>
            <a:solidFill>
              <a:srgbClr val="77BB4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663" name="Group 663"/>
          <p:cNvGrpSpPr/>
          <p:nvPr/>
        </p:nvGrpSpPr>
        <p:grpSpPr>
          <a:xfrm>
            <a:off x="7620000" y="2133600"/>
            <a:ext cx="3403600" cy="2273300"/>
            <a:chOff x="0" y="0"/>
            <a:chExt cx="3403600" cy="2273300"/>
          </a:xfrm>
        </p:grpSpPr>
        <p:sp>
          <p:nvSpPr>
            <p:cNvPr id="660" name="Shape 660"/>
            <p:cNvSpPr/>
            <p:nvPr/>
          </p:nvSpPr>
          <p:spPr>
            <a:xfrm>
              <a:off x="0" y="0"/>
              <a:ext cx="381000" cy="495300"/>
            </a:xfrm>
            <a:prstGeom prst="roundRect">
              <a:avLst>
                <a:gd name="adj" fmla="val 50000"/>
              </a:avLst>
            </a:prstGeom>
            <a:solidFill>
              <a:srgbClr val="FFFC4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61" name="Shape 661"/>
            <p:cNvSpPr/>
            <p:nvPr/>
          </p:nvSpPr>
          <p:spPr>
            <a:xfrm>
              <a:off x="3022600" y="1765300"/>
              <a:ext cx="381000" cy="495300"/>
            </a:xfrm>
            <a:prstGeom prst="roundRect">
              <a:avLst>
                <a:gd name="adj" fmla="val 50000"/>
              </a:avLst>
            </a:prstGeom>
            <a:solidFill>
              <a:srgbClr val="FFFC4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62" name="Shape 662"/>
            <p:cNvSpPr/>
            <p:nvPr/>
          </p:nvSpPr>
          <p:spPr>
            <a:xfrm>
              <a:off x="1892300" y="1778000"/>
              <a:ext cx="381000" cy="495300"/>
            </a:xfrm>
            <a:prstGeom prst="roundRect">
              <a:avLst>
                <a:gd name="adj" fmla="val 50000"/>
              </a:avLst>
            </a:prstGeom>
            <a:solidFill>
              <a:srgbClr val="FFFC4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666" name="Group 666"/>
          <p:cNvGrpSpPr/>
          <p:nvPr/>
        </p:nvGrpSpPr>
        <p:grpSpPr>
          <a:xfrm>
            <a:off x="3022600" y="2133600"/>
            <a:ext cx="5524500" cy="2273300"/>
            <a:chOff x="0" y="0"/>
            <a:chExt cx="5524500" cy="2273300"/>
          </a:xfrm>
        </p:grpSpPr>
        <p:sp>
          <p:nvSpPr>
            <p:cNvPr id="664" name="Shape 664"/>
            <p:cNvSpPr/>
            <p:nvPr/>
          </p:nvSpPr>
          <p:spPr>
            <a:xfrm>
              <a:off x="0" y="1765300"/>
              <a:ext cx="5524500" cy="508000"/>
            </a:xfrm>
            <a:prstGeom prst="roundRect">
              <a:avLst>
                <a:gd name="adj" fmla="val 37500"/>
              </a:avLst>
            </a:prstGeom>
            <a:solidFill>
              <a:srgbClr val="6995D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65" name="Shape 665"/>
            <p:cNvSpPr/>
            <p:nvPr/>
          </p:nvSpPr>
          <p:spPr>
            <a:xfrm>
              <a:off x="1536700" y="0"/>
              <a:ext cx="2159000" cy="508000"/>
            </a:xfrm>
            <a:prstGeom prst="roundRect">
              <a:avLst>
                <a:gd name="adj" fmla="val 37500"/>
              </a:avLst>
            </a:prstGeom>
            <a:solidFill>
              <a:srgbClr val="6995D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670" name="Group 670"/>
          <p:cNvGrpSpPr/>
          <p:nvPr/>
        </p:nvGrpSpPr>
        <p:grpSpPr>
          <a:xfrm>
            <a:off x="3479800" y="2133600"/>
            <a:ext cx="4064000" cy="2273300"/>
            <a:chOff x="0" y="0"/>
            <a:chExt cx="4064000" cy="2273300"/>
          </a:xfrm>
        </p:grpSpPr>
        <p:sp>
          <p:nvSpPr>
            <p:cNvPr id="667" name="Shape 667"/>
            <p:cNvSpPr/>
            <p:nvPr/>
          </p:nvSpPr>
          <p:spPr>
            <a:xfrm>
              <a:off x="1562100" y="0"/>
              <a:ext cx="1549400" cy="495300"/>
            </a:xfrm>
            <a:prstGeom prst="roundRect">
              <a:avLst>
                <a:gd name="adj" fmla="val 38462"/>
              </a:avLst>
            </a:prstGeom>
            <a:solidFill>
              <a:srgbClr val="FF625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68" name="Shape 668"/>
            <p:cNvSpPr/>
            <p:nvPr/>
          </p:nvSpPr>
          <p:spPr>
            <a:xfrm>
              <a:off x="2514600" y="1765300"/>
              <a:ext cx="1549400" cy="495300"/>
            </a:xfrm>
            <a:prstGeom prst="roundRect">
              <a:avLst>
                <a:gd name="adj" fmla="val 38462"/>
              </a:avLst>
            </a:prstGeom>
            <a:solidFill>
              <a:srgbClr val="FF625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69" name="Shape 669"/>
            <p:cNvSpPr/>
            <p:nvPr/>
          </p:nvSpPr>
          <p:spPr>
            <a:xfrm>
              <a:off x="0" y="1778000"/>
              <a:ext cx="1549400" cy="495300"/>
            </a:xfrm>
            <a:prstGeom prst="roundRect">
              <a:avLst>
                <a:gd name="adj" fmla="val 38462"/>
              </a:avLst>
            </a:prstGeom>
            <a:solidFill>
              <a:srgbClr val="FF625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675" name="Group 675"/>
          <p:cNvGrpSpPr/>
          <p:nvPr/>
        </p:nvGrpSpPr>
        <p:grpSpPr>
          <a:xfrm>
            <a:off x="4165600" y="660400"/>
            <a:ext cx="2730500" cy="457200"/>
            <a:chOff x="0" y="0"/>
            <a:chExt cx="2730500" cy="457200"/>
          </a:xfrm>
        </p:grpSpPr>
        <p:sp>
          <p:nvSpPr>
            <p:cNvPr id="671" name="Shape 671"/>
            <p:cNvSpPr/>
            <p:nvPr/>
          </p:nvSpPr>
          <p:spPr>
            <a:xfrm>
              <a:off x="0" y="0"/>
              <a:ext cx="431800" cy="444500"/>
            </a:xfrm>
            <a:prstGeom prst="roundRect">
              <a:avLst>
                <a:gd name="adj" fmla="val 50000"/>
              </a:avLst>
            </a:prstGeom>
            <a:solidFill>
              <a:srgbClr val="FFAA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grpSp>
          <p:nvGrpSpPr>
            <p:cNvPr id="674" name="Group 674"/>
            <p:cNvGrpSpPr/>
            <p:nvPr/>
          </p:nvGrpSpPr>
          <p:grpSpPr>
            <a:xfrm>
              <a:off x="1320800" y="12700"/>
              <a:ext cx="1409700" cy="444500"/>
              <a:chOff x="0" y="0"/>
              <a:chExt cx="1409700" cy="444500"/>
            </a:xfrm>
          </p:grpSpPr>
          <p:sp>
            <p:nvSpPr>
              <p:cNvPr id="672" name="Shape 672"/>
              <p:cNvSpPr/>
              <p:nvPr/>
            </p:nvSpPr>
            <p:spPr>
              <a:xfrm>
                <a:off x="1054100" y="0"/>
                <a:ext cx="355600" cy="444500"/>
              </a:xfrm>
              <a:prstGeom prst="roundRect">
                <a:avLst>
                  <a:gd name="adj" fmla="val 50000"/>
                </a:avLst>
              </a:prstGeom>
              <a:solidFill>
                <a:srgbClr val="FFAA00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73" name="Shape 673"/>
              <p:cNvSpPr/>
              <p:nvPr/>
            </p:nvSpPr>
            <p:spPr>
              <a:xfrm>
                <a:off x="0" y="0"/>
                <a:ext cx="355600" cy="444500"/>
              </a:xfrm>
              <a:prstGeom prst="roundRect">
                <a:avLst>
                  <a:gd name="adj" fmla="val 50000"/>
                </a:avLst>
              </a:prstGeom>
              <a:solidFill>
                <a:srgbClr val="FFAA00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</p:grpSp>
      <p:pic>
        <p:nvPicPr>
          <p:cNvPr id="676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22700" y="584200"/>
            <a:ext cx="37592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77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779000" y="660400"/>
            <a:ext cx="10287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78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69900" y="2133600"/>
            <a:ext cx="76327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79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590800" y="3898900"/>
            <a:ext cx="9499600" cy="101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80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590800" y="5588000"/>
            <a:ext cx="9283700" cy="101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81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590800" y="6997700"/>
            <a:ext cx="5791200" cy="101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82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870200" y="8369300"/>
            <a:ext cx="3022600" cy="101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83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6311900" y="8775700"/>
            <a:ext cx="3581400" cy="5207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86" name="Group 686"/>
          <p:cNvGrpSpPr/>
          <p:nvPr/>
        </p:nvGrpSpPr>
        <p:grpSpPr>
          <a:xfrm>
            <a:off x="7200900" y="5664200"/>
            <a:ext cx="4017434" cy="417249"/>
            <a:chOff x="0" y="0"/>
            <a:chExt cx="4017433" cy="417248"/>
          </a:xfrm>
        </p:grpSpPr>
        <p:sp>
          <p:nvSpPr>
            <p:cNvPr id="684" name="Shape 684"/>
            <p:cNvSpPr/>
            <p:nvPr/>
          </p:nvSpPr>
          <p:spPr>
            <a:xfrm>
              <a:off x="3568913" y="1304"/>
              <a:ext cx="448521" cy="415945"/>
            </a:xfrm>
            <a:prstGeom prst="line">
              <a:avLst/>
            </a:prstGeom>
            <a:noFill/>
            <a:ln w="381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5" name="Shape 685"/>
            <p:cNvSpPr/>
            <p:nvPr/>
          </p:nvSpPr>
          <p:spPr>
            <a:xfrm>
              <a:off x="0" y="0"/>
              <a:ext cx="448520" cy="415945"/>
            </a:xfrm>
            <a:prstGeom prst="line">
              <a:avLst/>
            </a:prstGeom>
            <a:noFill/>
            <a:ln w="381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689" name="Group 689"/>
          <p:cNvGrpSpPr/>
          <p:nvPr/>
        </p:nvGrpSpPr>
        <p:grpSpPr>
          <a:xfrm>
            <a:off x="9220200" y="5664200"/>
            <a:ext cx="2734520" cy="415945"/>
            <a:chOff x="0" y="0"/>
            <a:chExt cx="2734519" cy="415944"/>
          </a:xfrm>
        </p:grpSpPr>
        <p:sp>
          <p:nvSpPr>
            <p:cNvPr id="687" name="Shape 687"/>
            <p:cNvSpPr/>
            <p:nvPr/>
          </p:nvSpPr>
          <p:spPr>
            <a:xfrm>
              <a:off x="0" y="0"/>
              <a:ext cx="448520" cy="415945"/>
            </a:xfrm>
            <a:prstGeom prst="line">
              <a:avLst/>
            </a:prstGeom>
            <a:noFill/>
            <a:ln w="381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Shape 688"/>
            <p:cNvSpPr/>
            <p:nvPr/>
          </p:nvSpPr>
          <p:spPr>
            <a:xfrm>
              <a:off x="2286000" y="0"/>
              <a:ext cx="448520" cy="415945"/>
            </a:xfrm>
            <a:prstGeom prst="line">
              <a:avLst/>
            </a:prstGeom>
            <a:noFill/>
            <a:ln w="381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692" name="Group 692"/>
          <p:cNvGrpSpPr/>
          <p:nvPr/>
        </p:nvGrpSpPr>
        <p:grpSpPr>
          <a:xfrm>
            <a:off x="3048000" y="7073900"/>
            <a:ext cx="5490420" cy="415945"/>
            <a:chOff x="0" y="0"/>
            <a:chExt cx="5490419" cy="415944"/>
          </a:xfrm>
        </p:grpSpPr>
        <p:sp>
          <p:nvSpPr>
            <p:cNvPr id="690" name="Shape 690"/>
            <p:cNvSpPr/>
            <p:nvPr/>
          </p:nvSpPr>
          <p:spPr>
            <a:xfrm>
              <a:off x="0" y="0"/>
              <a:ext cx="448520" cy="415945"/>
            </a:xfrm>
            <a:prstGeom prst="line">
              <a:avLst/>
            </a:prstGeom>
            <a:noFill/>
            <a:ln w="381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1" name="Shape 691"/>
            <p:cNvSpPr/>
            <p:nvPr/>
          </p:nvSpPr>
          <p:spPr>
            <a:xfrm>
              <a:off x="5041900" y="0"/>
              <a:ext cx="448520" cy="415945"/>
            </a:xfrm>
            <a:prstGeom prst="line">
              <a:avLst/>
            </a:prstGeom>
            <a:noFill/>
            <a:ln w="381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77" grpId="1"/>
      <p:bldP build="whole" bldLvl="1" animBg="1" rev="0" advAuto="0" spid="666" grpId="4"/>
      <p:bldP build="whole" bldLvl="1" animBg="1" rev="0" advAuto="0" spid="681" grpId="12"/>
      <p:bldP build="whole" bldLvl="1" animBg="1" rev="0" advAuto="0" spid="663" grpId="8"/>
      <p:bldP build="whole" bldLvl="1" animBg="1" rev="0" advAuto="0" spid="679" grpId="3"/>
      <p:bldP build="whole" bldLvl="1" animBg="1" rev="0" advAuto="0" spid="689" grpId="11"/>
      <p:bldP build="whole" bldLvl="1" animBg="1" rev="0" advAuto="0" spid="686" grpId="10"/>
      <p:bldP build="whole" bldLvl="1" animBg="1" rev="0" advAuto="0" spid="678" grpId="2"/>
      <p:bldP build="whole" bldLvl="1" animBg="1" rev="0" advAuto="0" spid="692" grpId="13"/>
      <p:bldP build="whole" bldLvl="1" animBg="1" rev="0" advAuto="0" spid="659" grpId="5"/>
      <p:bldP build="whole" bldLvl="1" animBg="1" rev="0" advAuto="0" spid="680" grpId="9"/>
      <p:bldP build="whole" bldLvl="1" animBg="1" rev="0" advAuto="0" spid="675" grpId="6"/>
      <p:bldP build="whole" bldLvl="1" animBg="1" rev="0" advAuto="0" spid="670" grpId="7"/>
      <p:bldP build="whole" bldLvl="1" animBg="1" rev="0" advAuto="0" spid="683" grpId="15"/>
      <p:bldP build="whole" bldLvl="1" animBg="1" rev="0" advAuto="0" spid="682" grpId="14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7" name="Group 697"/>
          <p:cNvGrpSpPr/>
          <p:nvPr/>
        </p:nvGrpSpPr>
        <p:grpSpPr>
          <a:xfrm>
            <a:off x="6197600" y="7950200"/>
            <a:ext cx="1663700" cy="1066800"/>
            <a:chOff x="0" y="0"/>
            <a:chExt cx="1663700" cy="1066800"/>
          </a:xfrm>
        </p:grpSpPr>
        <p:sp>
          <p:nvSpPr>
            <p:cNvPr id="694" name="Shape 694"/>
            <p:cNvSpPr/>
            <p:nvPr/>
          </p:nvSpPr>
          <p:spPr>
            <a:xfrm>
              <a:off x="0" y="0"/>
              <a:ext cx="304800" cy="469900"/>
            </a:xfrm>
            <a:prstGeom prst="roundRect">
              <a:avLst>
                <a:gd name="adj" fmla="val 50000"/>
              </a:avLst>
            </a:prstGeom>
            <a:solidFill>
              <a:srgbClr val="BE38F3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95" name="Shape 695"/>
            <p:cNvSpPr/>
            <p:nvPr/>
          </p:nvSpPr>
          <p:spPr>
            <a:xfrm>
              <a:off x="635000" y="596900"/>
              <a:ext cx="304800" cy="469900"/>
            </a:xfrm>
            <a:prstGeom prst="roundRect">
              <a:avLst>
                <a:gd name="adj" fmla="val 50000"/>
              </a:avLst>
            </a:prstGeom>
            <a:solidFill>
              <a:srgbClr val="BE38F3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96" name="Shape 696"/>
            <p:cNvSpPr/>
            <p:nvPr/>
          </p:nvSpPr>
          <p:spPr>
            <a:xfrm>
              <a:off x="1358900" y="0"/>
              <a:ext cx="304800" cy="469900"/>
            </a:xfrm>
            <a:prstGeom prst="roundRect">
              <a:avLst>
                <a:gd name="adj" fmla="val 50000"/>
              </a:avLst>
            </a:prstGeom>
            <a:solidFill>
              <a:srgbClr val="BE38F3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701" name="Group 701"/>
          <p:cNvGrpSpPr/>
          <p:nvPr/>
        </p:nvGrpSpPr>
        <p:grpSpPr>
          <a:xfrm>
            <a:off x="6197600" y="4279900"/>
            <a:ext cx="1663700" cy="1066800"/>
            <a:chOff x="0" y="0"/>
            <a:chExt cx="1663700" cy="1066800"/>
          </a:xfrm>
        </p:grpSpPr>
        <p:sp>
          <p:nvSpPr>
            <p:cNvPr id="698" name="Shape 698"/>
            <p:cNvSpPr/>
            <p:nvPr/>
          </p:nvSpPr>
          <p:spPr>
            <a:xfrm>
              <a:off x="0" y="0"/>
              <a:ext cx="304800" cy="469900"/>
            </a:xfrm>
            <a:prstGeom prst="roundRect">
              <a:avLst>
                <a:gd name="adj" fmla="val 50000"/>
              </a:avLst>
            </a:prstGeom>
            <a:solidFill>
              <a:srgbClr val="FFB43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99" name="Shape 699"/>
            <p:cNvSpPr/>
            <p:nvPr/>
          </p:nvSpPr>
          <p:spPr>
            <a:xfrm>
              <a:off x="635000" y="596900"/>
              <a:ext cx="304800" cy="469900"/>
            </a:xfrm>
            <a:prstGeom prst="roundRect">
              <a:avLst>
                <a:gd name="adj" fmla="val 50000"/>
              </a:avLst>
            </a:prstGeom>
            <a:solidFill>
              <a:srgbClr val="FFB43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00" name="Shape 700"/>
            <p:cNvSpPr/>
            <p:nvPr/>
          </p:nvSpPr>
          <p:spPr>
            <a:xfrm>
              <a:off x="1358900" y="0"/>
              <a:ext cx="304800" cy="469900"/>
            </a:xfrm>
            <a:prstGeom prst="roundRect">
              <a:avLst>
                <a:gd name="adj" fmla="val 50000"/>
              </a:avLst>
            </a:prstGeom>
            <a:solidFill>
              <a:srgbClr val="FFB43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706" name="Group 706"/>
          <p:cNvGrpSpPr/>
          <p:nvPr/>
        </p:nvGrpSpPr>
        <p:grpSpPr>
          <a:xfrm>
            <a:off x="3733800" y="457200"/>
            <a:ext cx="6184900" cy="1143000"/>
            <a:chOff x="0" y="0"/>
            <a:chExt cx="6184900" cy="1143000"/>
          </a:xfrm>
        </p:grpSpPr>
        <p:sp>
          <p:nvSpPr>
            <p:cNvPr id="702" name="Shape 702"/>
            <p:cNvSpPr/>
            <p:nvPr/>
          </p:nvSpPr>
          <p:spPr>
            <a:xfrm>
              <a:off x="1409700" y="0"/>
              <a:ext cx="698500" cy="508000"/>
            </a:xfrm>
            <a:prstGeom prst="roundRect">
              <a:avLst>
                <a:gd name="adj" fmla="val 37500"/>
              </a:avLst>
            </a:prstGeom>
            <a:solidFill>
              <a:srgbClr val="6995D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03" name="Shape 703"/>
            <p:cNvSpPr/>
            <p:nvPr/>
          </p:nvSpPr>
          <p:spPr>
            <a:xfrm>
              <a:off x="0" y="0"/>
              <a:ext cx="698500" cy="508000"/>
            </a:xfrm>
            <a:prstGeom prst="roundRect">
              <a:avLst>
                <a:gd name="adj" fmla="val 37500"/>
              </a:avLst>
            </a:prstGeom>
            <a:solidFill>
              <a:srgbClr val="6995D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04" name="Shape 704"/>
            <p:cNvSpPr/>
            <p:nvPr/>
          </p:nvSpPr>
          <p:spPr>
            <a:xfrm>
              <a:off x="685800" y="635000"/>
              <a:ext cx="698500" cy="508000"/>
            </a:xfrm>
            <a:prstGeom prst="roundRect">
              <a:avLst>
                <a:gd name="adj" fmla="val 37500"/>
              </a:avLst>
            </a:prstGeom>
            <a:solidFill>
              <a:srgbClr val="6995D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05" name="Shape 705"/>
            <p:cNvSpPr/>
            <p:nvPr/>
          </p:nvSpPr>
          <p:spPr>
            <a:xfrm>
              <a:off x="5486400" y="381000"/>
              <a:ext cx="698500" cy="508000"/>
            </a:xfrm>
            <a:prstGeom prst="roundRect">
              <a:avLst>
                <a:gd name="adj" fmla="val 37500"/>
              </a:avLst>
            </a:prstGeom>
            <a:solidFill>
              <a:srgbClr val="6995D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707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84500" y="457200"/>
            <a:ext cx="3022600" cy="101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08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426200" y="863600"/>
            <a:ext cx="3581400" cy="5207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711" name="Group 711"/>
          <p:cNvGrpSpPr/>
          <p:nvPr/>
        </p:nvGrpSpPr>
        <p:grpSpPr>
          <a:xfrm>
            <a:off x="2587662" y="1943100"/>
            <a:ext cx="6315038" cy="622300"/>
            <a:chOff x="0" y="0"/>
            <a:chExt cx="6315037" cy="622300"/>
          </a:xfrm>
        </p:grpSpPr>
        <p:sp>
          <p:nvSpPr>
            <p:cNvPr id="709" name="Shape 709"/>
            <p:cNvSpPr/>
            <p:nvPr/>
          </p:nvSpPr>
          <p:spPr>
            <a:xfrm>
              <a:off x="0" y="0"/>
              <a:ext cx="3096593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Donc si on veut </a:t>
              </a:r>
            </a:p>
          </p:txBody>
        </p:sp>
        <p:pic>
          <p:nvPicPr>
            <p:cNvPr id="710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3635337" y="114300"/>
              <a:ext cx="2679701" cy="508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712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876800" y="3213100"/>
            <a:ext cx="22098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13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467600" y="3225800"/>
            <a:ext cx="6604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14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438400" y="7924800"/>
            <a:ext cx="5778500" cy="101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15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438400" y="4241800"/>
            <a:ext cx="5778500" cy="101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16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8686800" y="4584700"/>
            <a:ext cx="6858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17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8572500" y="8267700"/>
            <a:ext cx="914400" cy="3302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720" name="Group 720"/>
          <p:cNvGrpSpPr/>
          <p:nvPr/>
        </p:nvGrpSpPr>
        <p:grpSpPr>
          <a:xfrm>
            <a:off x="2778955" y="5842000"/>
            <a:ext cx="6123745" cy="673100"/>
            <a:chOff x="0" y="0"/>
            <a:chExt cx="6123744" cy="673100"/>
          </a:xfrm>
        </p:grpSpPr>
        <p:pic>
          <p:nvPicPr>
            <p:cNvPr id="718" name="droppedImage.pdf"/>
            <p:cNvPicPr>
              <a:picLocks noChangeAspect="1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3444044" y="165100"/>
              <a:ext cx="2679701" cy="508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19" name="Shape 719"/>
            <p:cNvSpPr/>
            <p:nvPr/>
          </p:nvSpPr>
          <p:spPr>
            <a:xfrm>
              <a:off x="0" y="0"/>
              <a:ext cx="2415481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et si on veut </a:t>
              </a:r>
            </a:p>
          </p:txBody>
        </p:sp>
      </p:grpSp>
      <p:pic>
        <p:nvPicPr>
          <p:cNvPr id="721" name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4851400" y="7010400"/>
            <a:ext cx="22098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22" name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7467600" y="7023100"/>
            <a:ext cx="685800" cy="3302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14" grpId="11"/>
      <p:bldP build="whole" bldLvl="1" animBg="1" rev="0" advAuto="0" spid="720" grpId="8"/>
      <p:bldP build="whole" bldLvl="1" animBg="1" rev="0" advAuto="0" spid="701" grpId="6"/>
      <p:bldP build="whole" bldLvl="1" animBg="1" rev="0" advAuto="0" spid="711" grpId="1"/>
      <p:bldP build="whole" bldLvl="1" animBg="1" rev="0" advAuto="0" spid="712" grpId="2"/>
      <p:bldP build="whole" bldLvl="1" animBg="1" rev="0" advAuto="0" spid="716" grpId="7"/>
      <p:bldP build="whole" bldLvl="1" animBg="1" rev="0" advAuto="0" spid="721" grpId="9"/>
      <p:bldP build="whole" bldLvl="1" animBg="1" rev="0" advAuto="0" spid="697" grpId="12"/>
      <p:bldP build="whole" bldLvl="1" animBg="1" rev="0" advAuto="0" spid="713" grpId="3"/>
      <p:bldP build="whole" bldLvl="1" animBg="1" rev="0" advAuto="0" spid="715" grpId="4"/>
      <p:bldP build="whole" bldLvl="1" animBg="1" rev="0" advAuto="0" spid="706" grpId="5"/>
      <p:bldP build="whole" bldLvl="1" animBg="1" rev="0" advAuto="0" spid="717" grpId="13"/>
      <p:bldP build="whole" bldLvl="1" animBg="1" rev="0" advAuto="0" spid="722" grpId="1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" name="Shape 724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725" name="Shape 725"/>
          <p:cNvSpPr/>
          <p:nvPr/>
        </p:nvSpPr>
        <p:spPr>
          <a:xfrm>
            <a:off x="4700389" y="4559300"/>
            <a:ext cx="359553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Section 2.1 # 1 à 3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" name="ggb_banner.png"/>
          <p:cNvPicPr>
            <a:picLocks noChangeAspect="1"/>
          </p:cNvPicPr>
          <p:nvPr/>
        </p:nvPicPr>
        <p:blipFill>
          <a:blip r:embed="rId2">
            <a:extLst/>
          </a:blip>
          <a:srcRect l="2843" t="6766" r="8282" b="6187"/>
          <a:stretch>
            <a:fillRect/>
          </a:stretch>
        </p:blipFill>
        <p:spPr>
          <a:xfrm>
            <a:off x="3040856" y="3977995"/>
            <a:ext cx="6523832" cy="101747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09" fill="norm" stroke="1" extrusionOk="0">
                <a:moveTo>
                  <a:pt x="1711" y="14"/>
                </a:moveTo>
                <a:cubicBezTo>
                  <a:pt x="1604" y="49"/>
                  <a:pt x="1530" y="154"/>
                  <a:pt x="1512" y="333"/>
                </a:cubicBezTo>
                <a:cubicBezTo>
                  <a:pt x="1482" y="647"/>
                  <a:pt x="1326" y="1269"/>
                  <a:pt x="1167" y="1725"/>
                </a:cubicBezTo>
                <a:cubicBezTo>
                  <a:pt x="1007" y="2182"/>
                  <a:pt x="680" y="3702"/>
                  <a:pt x="439" y="5107"/>
                </a:cubicBezTo>
                <a:lnTo>
                  <a:pt x="0" y="7674"/>
                </a:lnTo>
                <a:lnTo>
                  <a:pt x="51" y="11760"/>
                </a:lnTo>
                <a:cubicBezTo>
                  <a:pt x="96" y="15324"/>
                  <a:pt x="139" y="16235"/>
                  <a:pt x="382" y="18682"/>
                </a:cubicBezTo>
                <a:lnTo>
                  <a:pt x="664" y="21509"/>
                </a:lnTo>
                <a:lnTo>
                  <a:pt x="1398" y="21266"/>
                </a:lnTo>
                <a:cubicBezTo>
                  <a:pt x="1803" y="21131"/>
                  <a:pt x="2256" y="20814"/>
                  <a:pt x="2405" y="20569"/>
                </a:cubicBezTo>
                <a:cubicBezTo>
                  <a:pt x="2554" y="20324"/>
                  <a:pt x="2771" y="19994"/>
                  <a:pt x="2888" y="19839"/>
                </a:cubicBezTo>
                <a:cubicBezTo>
                  <a:pt x="3013" y="19674"/>
                  <a:pt x="3101" y="19238"/>
                  <a:pt x="3101" y="18774"/>
                </a:cubicBezTo>
                <a:cubicBezTo>
                  <a:pt x="3101" y="18339"/>
                  <a:pt x="3203" y="17227"/>
                  <a:pt x="3328" y="16316"/>
                </a:cubicBezTo>
                <a:cubicBezTo>
                  <a:pt x="3575" y="14524"/>
                  <a:pt x="3697" y="12344"/>
                  <a:pt x="3765" y="8463"/>
                </a:cubicBezTo>
                <a:cubicBezTo>
                  <a:pt x="3806" y="6083"/>
                  <a:pt x="3796" y="5910"/>
                  <a:pt x="3486" y="3873"/>
                </a:cubicBezTo>
                <a:cubicBezTo>
                  <a:pt x="3309" y="2710"/>
                  <a:pt x="3054" y="1463"/>
                  <a:pt x="2920" y="1105"/>
                </a:cubicBezTo>
                <a:cubicBezTo>
                  <a:pt x="2653" y="392"/>
                  <a:pt x="2033" y="-91"/>
                  <a:pt x="1711" y="14"/>
                </a:cubicBezTo>
                <a:close/>
                <a:moveTo>
                  <a:pt x="2373" y="3085"/>
                </a:moveTo>
                <a:cubicBezTo>
                  <a:pt x="2535" y="3202"/>
                  <a:pt x="2735" y="3722"/>
                  <a:pt x="2916" y="4595"/>
                </a:cubicBezTo>
                <a:cubicBezTo>
                  <a:pt x="3103" y="5497"/>
                  <a:pt x="3150" y="6026"/>
                  <a:pt x="3121" y="6994"/>
                </a:cubicBezTo>
                <a:cubicBezTo>
                  <a:pt x="3098" y="7750"/>
                  <a:pt x="3132" y="8601"/>
                  <a:pt x="3210" y="9151"/>
                </a:cubicBezTo>
                <a:cubicBezTo>
                  <a:pt x="3319" y="9917"/>
                  <a:pt x="3325" y="10280"/>
                  <a:pt x="3244" y="11483"/>
                </a:cubicBezTo>
                <a:cubicBezTo>
                  <a:pt x="3118" y="13370"/>
                  <a:pt x="2791" y="15628"/>
                  <a:pt x="2644" y="15628"/>
                </a:cubicBezTo>
                <a:cubicBezTo>
                  <a:pt x="2579" y="15628"/>
                  <a:pt x="2456" y="16202"/>
                  <a:pt x="2369" y="16895"/>
                </a:cubicBezTo>
                <a:cubicBezTo>
                  <a:pt x="2166" y="18516"/>
                  <a:pt x="1452" y="19135"/>
                  <a:pt x="1205" y="17910"/>
                </a:cubicBezTo>
                <a:cubicBezTo>
                  <a:pt x="1120" y="17487"/>
                  <a:pt x="994" y="17130"/>
                  <a:pt x="926" y="17121"/>
                </a:cubicBezTo>
                <a:cubicBezTo>
                  <a:pt x="596" y="17079"/>
                  <a:pt x="324" y="12077"/>
                  <a:pt x="578" y="10728"/>
                </a:cubicBezTo>
                <a:cubicBezTo>
                  <a:pt x="646" y="10366"/>
                  <a:pt x="702" y="9576"/>
                  <a:pt x="702" y="8983"/>
                </a:cubicBezTo>
                <a:cubicBezTo>
                  <a:pt x="702" y="7894"/>
                  <a:pt x="1075" y="5296"/>
                  <a:pt x="1360" y="4385"/>
                </a:cubicBezTo>
                <a:cubicBezTo>
                  <a:pt x="1445" y="4113"/>
                  <a:pt x="1621" y="3990"/>
                  <a:pt x="1752" y="4117"/>
                </a:cubicBezTo>
                <a:cubicBezTo>
                  <a:pt x="1906" y="4267"/>
                  <a:pt x="2023" y="4078"/>
                  <a:pt x="2088" y="3580"/>
                </a:cubicBezTo>
                <a:cubicBezTo>
                  <a:pt x="2121" y="3329"/>
                  <a:pt x="2167" y="3175"/>
                  <a:pt x="2226" y="3101"/>
                </a:cubicBezTo>
                <a:cubicBezTo>
                  <a:pt x="2270" y="3046"/>
                  <a:pt x="2319" y="3045"/>
                  <a:pt x="2373" y="3085"/>
                </a:cubicBezTo>
                <a:close/>
                <a:moveTo>
                  <a:pt x="16879" y="3764"/>
                </a:moveTo>
                <a:cubicBezTo>
                  <a:pt x="16831" y="3764"/>
                  <a:pt x="16801" y="6481"/>
                  <a:pt x="16801" y="10929"/>
                </a:cubicBezTo>
                <a:cubicBezTo>
                  <a:pt x="16801" y="17417"/>
                  <a:pt x="16851" y="19103"/>
                  <a:pt x="16993" y="17633"/>
                </a:cubicBezTo>
                <a:cubicBezTo>
                  <a:pt x="17019" y="17365"/>
                  <a:pt x="17126" y="17467"/>
                  <a:pt x="17249" y="17876"/>
                </a:cubicBezTo>
                <a:cubicBezTo>
                  <a:pt x="17873" y="19955"/>
                  <a:pt x="18498" y="17524"/>
                  <a:pt x="18502" y="13002"/>
                </a:cubicBezTo>
                <a:cubicBezTo>
                  <a:pt x="18503" y="11016"/>
                  <a:pt x="18465" y="10370"/>
                  <a:pt x="18277" y="9167"/>
                </a:cubicBezTo>
                <a:cubicBezTo>
                  <a:pt x="18096" y="8013"/>
                  <a:pt x="17985" y="7716"/>
                  <a:pt x="17716" y="7716"/>
                </a:cubicBezTo>
                <a:cubicBezTo>
                  <a:pt x="17530" y="7716"/>
                  <a:pt x="17304" y="8048"/>
                  <a:pt x="17215" y="8446"/>
                </a:cubicBezTo>
                <a:cubicBezTo>
                  <a:pt x="17001" y="9405"/>
                  <a:pt x="16956" y="9006"/>
                  <a:pt x="16956" y="6155"/>
                </a:cubicBezTo>
                <a:cubicBezTo>
                  <a:pt x="16956" y="4842"/>
                  <a:pt x="16921" y="3764"/>
                  <a:pt x="16879" y="3764"/>
                </a:cubicBezTo>
                <a:close/>
                <a:moveTo>
                  <a:pt x="13155" y="3798"/>
                </a:moveTo>
                <a:cubicBezTo>
                  <a:pt x="12928" y="3742"/>
                  <a:pt x="12701" y="3951"/>
                  <a:pt x="12516" y="4444"/>
                </a:cubicBezTo>
                <a:cubicBezTo>
                  <a:pt x="11679" y="6677"/>
                  <a:pt x="11668" y="15507"/>
                  <a:pt x="12499" y="17910"/>
                </a:cubicBezTo>
                <a:cubicBezTo>
                  <a:pt x="12648" y="18341"/>
                  <a:pt x="12923" y="18551"/>
                  <a:pt x="13224" y="18455"/>
                </a:cubicBezTo>
                <a:cubicBezTo>
                  <a:pt x="13644" y="18321"/>
                  <a:pt x="13742" y="18092"/>
                  <a:pt x="13943" y="16811"/>
                </a:cubicBezTo>
                <a:cubicBezTo>
                  <a:pt x="14081" y="15928"/>
                  <a:pt x="14193" y="14585"/>
                  <a:pt x="14220" y="13497"/>
                </a:cubicBezTo>
                <a:lnTo>
                  <a:pt x="14266" y="11668"/>
                </a:lnTo>
                <a:lnTo>
                  <a:pt x="13792" y="11668"/>
                </a:lnTo>
                <a:cubicBezTo>
                  <a:pt x="13527" y="11668"/>
                  <a:pt x="13319" y="11887"/>
                  <a:pt x="13319" y="12163"/>
                </a:cubicBezTo>
                <a:cubicBezTo>
                  <a:pt x="13319" y="12434"/>
                  <a:pt x="13459" y="12658"/>
                  <a:pt x="13630" y="12658"/>
                </a:cubicBezTo>
                <a:cubicBezTo>
                  <a:pt x="14055" y="12658"/>
                  <a:pt x="14111" y="13759"/>
                  <a:pt x="13792" y="15795"/>
                </a:cubicBezTo>
                <a:cubicBezTo>
                  <a:pt x="13576" y="17173"/>
                  <a:pt x="13497" y="17356"/>
                  <a:pt x="13118" y="17356"/>
                </a:cubicBezTo>
                <a:cubicBezTo>
                  <a:pt x="12713" y="17356"/>
                  <a:pt x="12671" y="17229"/>
                  <a:pt x="12385" y="15267"/>
                </a:cubicBezTo>
                <a:cubicBezTo>
                  <a:pt x="12142" y="13602"/>
                  <a:pt x="12080" y="12813"/>
                  <a:pt x="12080" y="11315"/>
                </a:cubicBezTo>
                <a:cubicBezTo>
                  <a:pt x="12080" y="8874"/>
                  <a:pt x="12303" y="6599"/>
                  <a:pt x="12644" y="5568"/>
                </a:cubicBezTo>
                <a:cubicBezTo>
                  <a:pt x="13019" y="4430"/>
                  <a:pt x="13288" y="4543"/>
                  <a:pt x="13670" y="5971"/>
                </a:cubicBezTo>
                <a:cubicBezTo>
                  <a:pt x="13972" y="7101"/>
                  <a:pt x="14093" y="7149"/>
                  <a:pt x="14093" y="6155"/>
                </a:cubicBezTo>
                <a:cubicBezTo>
                  <a:pt x="14093" y="5934"/>
                  <a:pt x="13954" y="5320"/>
                  <a:pt x="13785" y="4771"/>
                </a:cubicBezTo>
                <a:cubicBezTo>
                  <a:pt x="13607" y="4188"/>
                  <a:pt x="13382" y="3854"/>
                  <a:pt x="13155" y="3798"/>
                </a:cubicBezTo>
                <a:close/>
                <a:moveTo>
                  <a:pt x="6037" y="3823"/>
                </a:moveTo>
                <a:cubicBezTo>
                  <a:pt x="5834" y="3887"/>
                  <a:pt x="5643" y="4164"/>
                  <a:pt x="5501" y="4662"/>
                </a:cubicBezTo>
                <a:cubicBezTo>
                  <a:pt x="4731" y="7362"/>
                  <a:pt x="4743" y="15329"/>
                  <a:pt x="5520" y="17775"/>
                </a:cubicBezTo>
                <a:cubicBezTo>
                  <a:pt x="5833" y="18760"/>
                  <a:pt x="6428" y="18820"/>
                  <a:pt x="6775" y="17893"/>
                </a:cubicBezTo>
                <a:cubicBezTo>
                  <a:pt x="7060" y="17134"/>
                  <a:pt x="7281" y="14963"/>
                  <a:pt x="7281" y="12934"/>
                </a:cubicBezTo>
                <a:cubicBezTo>
                  <a:pt x="7281" y="11724"/>
                  <a:pt x="7263" y="11668"/>
                  <a:pt x="6817" y="11668"/>
                </a:cubicBezTo>
                <a:cubicBezTo>
                  <a:pt x="6559" y="11668"/>
                  <a:pt x="6352" y="11888"/>
                  <a:pt x="6352" y="12163"/>
                </a:cubicBezTo>
                <a:cubicBezTo>
                  <a:pt x="6352" y="12434"/>
                  <a:pt x="6507" y="12658"/>
                  <a:pt x="6696" y="12658"/>
                </a:cubicBezTo>
                <a:cubicBezTo>
                  <a:pt x="6885" y="12658"/>
                  <a:pt x="7063" y="12888"/>
                  <a:pt x="7090" y="13169"/>
                </a:cubicBezTo>
                <a:cubicBezTo>
                  <a:pt x="7118" y="13451"/>
                  <a:pt x="7000" y="14559"/>
                  <a:pt x="6832" y="15636"/>
                </a:cubicBezTo>
                <a:cubicBezTo>
                  <a:pt x="6586" y="17206"/>
                  <a:pt x="6469" y="17599"/>
                  <a:pt x="6242" y="17599"/>
                </a:cubicBezTo>
                <a:cubicBezTo>
                  <a:pt x="5676" y="17599"/>
                  <a:pt x="5196" y="14988"/>
                  <a:pt x="5135" y="11567"/>
                </a:cubicBezTo>
                <a:cubicBezTo>
                  <a:pt x="5103" y="9743"/>
                  <a:pt x="5129" y="9147"/>
                  <a:pt x="5307" y="7791"/>
                </a:cubicBezTo>
                <a:cubicBezTo>
                  <a:pt x="5737" y="4534"/>
                  <a:pt x="6178" y="3999"/>
                  <a:pt x="6732" y="6021"/>
                </a:cubicBezTo>
                <a:cubicBezTo>
                  <a:pt x="7151" y="7551"/>
                  <a:pt x="7334" y="6894"/>
                  <a:pt x="6962" y="5199"/>
                </a:cubicBezTo>
                <a:cubicBezTo>
                  <a:pt x="6786" y="4398"/>
                  <a:pt x="6515" y="3925"/>
                  <a:pt x="6242" y="3823"/>
                </a:cubicBezTo>
                <a:cubicBezTo>
                  <a:pt x="6173" y="3797"/>
                  <a:pt x="6104" y="3801"/>
                  <a:pt x="6037" y="3823"/>
                </a:cubicBezTo>
                <a:close/>
                <a:moveTo>
                  <a:pt x="21494" y="7691"/>
                </a:moveTo>
                <a:cubicBezTo>
                  <a:pt x="21471" y="7740"/>
                  <a:pt x="21447" y="7999"/>
                  <a:pt x="21417" y="8488"/>
                </a:cubicBezTo>
                <a:cubicBezTo>
                  <a:pt x="21375" y="9188"/>
                  <a:pt x="21353" y="9188"/>
                  <a:pt x="21197" y="8488"/>
                </a:cubicBezTo>
                <a:cubicBezTo>
                  <a:pt x="21102" y="8063"/>
                  <a:pt x="20872" y="7716"/>
                  <a:pt x="20687" y="7716"/>
                </a:cubicBezTo>
                <a:cubicBezTo>
                  <a:pt x="20201" y="7716"/>
                  <a:pt x="19898" y="9718"/>
                  <a:pt x="19898" y="12909"/>
                </a:cubicBezTo>
                <a:cubicBezTo>
                  <a:pt x="19898" y="15669"/>
                  <a:pt x="19987" y="16846"/>
                  <a:pt x="20268" y="17817"/>
                </a:cubicBezTo>
                <a:cubicBezTo>
                  <a:pt x="20537" y="18751"/>
                  <a:pt x="20884" y="18773"/>
                  <a:pt x="21153" y="17876"/>
                </a:cubicBezTo>
                <a:cubicBezTo>
                  <a:pt x="21276" y="17467"/>
                  <a:pt x="21384" y="17365"/>
                  <a:pt x="21409" y="17633"/>
                </a:cubicBezTo>
                <a:cubicBezTo>
                  <a:pt x="21542" y="19005"/>
                  <a:pt x="21600" y="17583"/>
                  <a:pt x="21600" y="12909"/>
                </a:cubicBezTo>
                <a:cubicBezTo>
                  <a:pt x="21600" y="9338"/>
                  <a:pt x="21562" y="7542"/>
                  <a:pt x="21494" y="7691"/>
                </a:cubicBezTo>
                <a:close/>
                <a:moveTo>
                  <a:pt x="18998" y="7699"/>
                </a:moveTo>
                <a:cubicBezTo>
                  <a:pt x="18923" y="7688"/>
                  <a:pt x="18892" y="9341"/>
                  <a:pt x="18892" y="12909"/>
                </a:cubicBezTo>
                <a:cubicBezTo>
                  <a:pt x="18892" y="18831"/>
                  <a:pt x="19015" y="19958"/>
                  <a:pt x="19059" y="14436"/>
                </a:cubicBezTo>
                <a:cubicBezTo>
                  <a:pt x="19089" y="10538"/>
                  <a:pt x="19237" y="8706"/>
                  <a:pt x="19523" y="8706"/>
                </a:cubicBezTo>
                <a:cubicBezTo>
                  <a:pt x="19601" y="8706"/>
                  <a:pt x="19666" y="8483"/>
                  <a:pt x="19666" y="8211"/>
                </a:cubicBezTo>
                <a:cubicBezTo>
                  <a:pt x="19666" y="7547"/>
                  <a:pt x="19331" y="7587"/>
                  <a:pt x="19226" y="8261"/>
                </a:cubicBezTo>
                <a:cubicBezTo>
                  <a:pt x="19165" y="8648"/>
                  <a:pt x="19128" y="8648"/>
                  <a:pt x="19090" y="8261"/>
                </a:cubicBezTo>
                <a:cubicBezTo>
                  <a:pt x="19055" y="7898"/>
                  <a:pt x="19023" y="7703"/>
                  <a:pt x="18998" y="7699"/>
                </a:cubicBezTo>
                <a:close/>
                <a:moveTo>
                  <a:pt x="15486" y="7716"/>
                </a:moveTo>
                <a:cubicBezTo>
                  <a:pt x="15086" y="7716"/>
                  <a:pt x="14899" y="8334"/>
                  <a:pt x="14750" y="10174"/>
                </a:cubicBezTo>
                <a:cubicBezTo>
                  <a:pt x="14533" y="12850"/>
                  <a:pt x="14661" y="16627"/>
                  <a:pt x="15009" y="17834"/>
                </a:cubicBezTo>
                <a:cubicBezTo>
                  <a:pt x="15405" y="19209"/>
                  <a:pt x="16092" y="18349"/>
                  <a:pt x="16214" y="16316"/>
                </a:cubicBezTo>
                <a:cubicBezTo>
                  <a:pt x="16296" y="14940"/>
                  <a:pt x="16203" y="14937"/>
                  <a:pt x="15948" y="16307"/>
                </a:cubicBezTo>
                <a:cubicBezTo>
                  <a:pt x="15564" y="18370"/>
                  <a:pt x="15130" y="17892"/>
                  <a:pt x="14910" y="15175"/>
                </a:cubicBezTo>
                <a:cubicBezTo>
                  <a:pt x="14848" y="14402"/>
                  <a:pt x="14818" y="13633"/>
                  <a:pt x="14845" y="13463"/>
                </a:cubicBezTo>
                <a:cubicBezTo>
                  <a:pt x="14871" y="13293"/>
                  <a:pt x="15217" y="13153"/>
                  <a:pt x="15615" y="13153"/>
                </a:cubicBezTo>
                <a:cubicBezTo>
                  <a:pt x="16411" y="13153"/>
                  <a:pt x="16448" y="12972"/>
                  <a:pt x="16222" y="10174"/>
                </a:cubicBezTo>
                <a:cubicBezTo>
                  <a:pt x="16073" y="8334"/>
                  <a:pt x="15886" y="7716"/>
                  <a:pt x="15486" y="7716"/>
                </a:cubicBezTo>
                <a:close/>
                <a:moveTo>
                  <a:pt x="8521" y="7733"/>
                </a:moveTo>
                <a:cubicBezTo>
                  <a:pt x="8334" y="7728"/>
                  <a:pt x="8149" y="7894"/>
                  <a:pt x="8051" y="8228"/>
                </a:cubicBezTo>
                <a:cubicBezTo>
                  <a:pt x="7866" y="8859"/>
                  <a:pt x="7669" y="11237"/>
                  <a:pt x="7669" y="12817"/>
                </a:cubicBezTo>
                <a:cubicBezTo>
                  <a:pt x="7669" y="14906"/>
                  <a:pt x="7833" y="17104"/>
                  <a:pt x="8043" y="17834"/>
                </a:cubicBezTo>
                <a:cubicBezTo>
                  <a:pt x="8440" y="19209"/>
                  <a:pt x="9126" y="18349"/>
                  <a:pt x="9248" y="16316"/>
                </a:cubicBezTo>
                <a:cubicBezTo>
                  <a:pt x="9331" y="14940"/>
                  <a:pt x="9236" y="14937"/>
                  <a:pt x="8981" y="16307"/>
                </a:cubicBezTo>
                <a:cubicBezTo>
                  <a:pt x="8597" y="18370"/>
                  <a:pt x="8165" y="17892"/>
                  <a:pt x="7945" y="15175"/>
                </a:cubicBezTo>
                <a:cubicBezTo>
                  <a:pt x="7882" y="14402"/>
                  <a:pt x="7852" y="13633"/>
                  <a:pt x="7879" y="13463"/>
                </a:cubicBezTo>
                <a:cubicBezTo>
                  <a:pt x="7906" y="13293"/>
                  <a:pt x="8250" y="13153"/>
                  <a:pt x="8648" y="13153"/>
                </a:cubicBezTo>
                <a:cubicBezTo>
                  <a:pt x="9093" y="13153"/>
                  <a:pt x="9372" y="12955"/>
                  <a:pt x="9372" y="12641"/>
                </a:cubicBezTo>
                <a:cubicBezTo>
                  <a:pt x="9372" y="11447"/>
                  <a:pt x="9140" y="8754"/>
                  <a:pt x="8996" y="8261"/>
                </a:cubicBezTo>
                <a:cubicBezTo>
                  <a:pt x="8897" y="7923"/>
                  <a:pt x="8709" y="7738"/>
                  <a:pt x="8521" y="7733"/>
                </a:cubicBezTo>
                <a:close/>
                <a:moveTo>
                  <a:pt x="10624" y="7733"/>
                </a:moveTo>
                <a:cubicBezTo>
                  <a:pt x="10210" y="7719"/>
                  <a:pt x="10024" y="8315"/>
                  <a:pt x="9874" y="10174"/>
                </a:cubicBezTo>
                <a:cubicBezTo>
                  <a:pt x="9646" y="12989"/>
                  <a:pt x="9777" y="16556"/>
                  <a:pt x="10155" y="17893"/>
                </a:cubicBezTo>
                <a:cubicBezTo>
                  <a:pt x="10567" y="19353"/>
                  <a:pt x="11195" y="18320"/>
                  <a:pt x="11369" y="15888"/>
                </a:cubicBezTo>
                <a:cubicBezTo>
                  <a:pt x="11658" y="11832"/>
                  <a:pt x="11286" y="7754"/>
                  <a:pt x="10624" y="7733"/>
                </a:cubicBezTo>
                <a:close/>
                <a:moveTo>
                  <a:pt x="8520" y="8706"/>
                </a:moveTo>
                <a:cubicBezTo>
                  <a:pt x="8779" y="8706"/>
                  <a:pt x="9191" y="10732"/>
                  <a:pt x="9108" y="11592"/>
                </a:cubicBezTo>
                <a:cubicBezTo>
                  <a:pt x="9074" y="11939"/>
                  <a:pt x="8842" y="12163"/>
                  <a:pt x="8520" y="12163"/>
                </a:cubicBezTo>
                <a:cubicBezTo>
                  <a:pt x="8199" y="12163"/>
                  <a:pt x="7965" y="11939"/>
                  <a:pt x="7931" y="11592"/>
                </a:cubicBezTo>
                <a:cubicBezTo>
                  <a:pt x="7848" y="10732"/>
                  <a:pt x="8262" y="8706"/>
                  <a:pt x="8520" y="8706"/>
                </a:cubicBezTo>
                <a:close/>
                <a:moveTo>
                  <a:pt x="10592" y="8706"/>
                </a:moveTo>
                <a:cubicBezTo>
                  <a:pt x="10888" y="8706"/>
                  <a:pt x="11205" y="10314"/>
                  <a:pt x="11268" y="12137"/>
                </a:cubicBezTo>
                <a:cubicBezTo>
                  <a:pt x="11325" y="13810"/>
                  <a:pt x="11150" y="16321"/>
                  <a:pt x="10924" y="17096"/>
                </a:cubicBezTo>
                <a:cubicBezTo>
                  <a:pt x="10501" y="18538"/>
                  <a:pt x="9913" y="16240"/>
                  <a:pt x="9913" y="13153"/>
                </a:cubicBezTo>
                <a:cubicBezTo>
                  <a:pt x="9913" y="11085"/>
                  <a:pt x="10276" y="8706"/>
                  <a:pt x="10592" y="8706"/>
                </a:cubicBezTo>
                <a:close/>
                <a:moveTo>
                  <a:pt x="15479" y="8706"/>
                </a:moveTo>
                <a:cubicBezTo>
                  <a:pt x="15745" y="8706"/>
                  <a:pt x="16158" y="10715"/>
                  <a:pt x="16073" y="11592"/>
                </a:cubicBezTo>
                <a:cubicBezTo>
                  <a:pt x="16005" y="12302"/>
                  <a:pt x="14973" y="12367"/>
                  <a:pt x="14905" y="11668"/>
                </a:cubicBezTo>
                <a:cubicBezTo>
                  <a:pt x="14822" y="10808"/>
                  <a:pt x="15230" y="8706"/>
                  <a:pt x="15479" y="8706"/>
                </a:cubicBezTo>
                <a:close/>
                <a:moveTo>
                  <a:pt x="17653" y="8706"/>
                </a:moveTo>
                <a:cubicBezTo>
                  <a:pt x="17986" y="8706"/>
                  <a:pt x="18349" y="11027"/>
                  <a:pt x="18349" y="13153"/>
                </a:cubicBezTo>
                <a:cubicBezTo>
                  <a:pt x="18349" y="14216"/>
                  <a:pt x="18276" y="15162"/>
                  <a:pt x="18122" y="16148"/>
                </a:cubicBezTo>
                <a:cubicBezTo>
                  <a:pt x="17967" y="17134"/>
                  <a:pt x="17819" y="17599"/>
                  <a:pt x="17653" y="17599"/>
                </a:cubicBezTo>
                <a:cubicBezTo>
                  <a:pt x="17320" y="17599"/>
                  <a:pt x="16956" y="15279"/>
                  <a:pt x="16956" y="13153"/>
                </a:cubicBezTo>
                <a:cubicBezTo>
                  <a:pt x="16956" y="11027"/>
                  <a:pt x="17320" y="8706"/>
                  <a:pt x="17653" y="8706"/>
                </a:cubicBezTo>
                <a:close/>
                <a:moveTo>
                  <a:pt x="20722" y="8706"/>
                </a:moveTo>
                <a:cubicBezTo>
                  <a:pt x="21036" y="8706"/>
                  <a:pt x="21446" y="10927"/>
                  <a:pt x="21446" y="12641"/>
                </a:cubicBezTo>
                <a:cubicBezTo>
                  <a:pt x="21446" y="14103"/>
                  <a:pt x="21242" y="16487"/>
                  <a:pt x="21064" y="17096"/>
                </a:cubicBezTo>
                <a:cubicBezTo>
                  <a:pt x="20648" y="18517"/>
                  <a:pt x="20052" y="16240"/>
                  <a:pt x="20052" y="13228"/>
                </a:cubicBezTo>
                <a:cubicBezTo>
                  <a:pt x="20052" y="10968"/>
                  <a:pt x="20387" y="8706"/>
                  <a:pt x="20722" y="8706"/>
                </a:cubicBezTo>
                <a:close/>
              </a:path>
            </a:pathLst>
          </a:cu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/>
          <p:nvPr>
            <p:ph type="body" idx="13"/>
          </p:nvPr>
        </p:nvSpPr>
        <p:spPr>
          <a:xfrm>
            <a:off x="3683000" y="3060700"/>
            <a:ext cx="5626100" cy="1663700"/>
          </a:xfrm>
          <a:prstGeom prst="rect">
            <a:avLst/>
          </a:prstGeom>
        </p:spPr>
        <p:txBody>
          <a:bodyPr/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Taux de variation moyen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La dérivée en un point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49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" name="Shape 729"/>
          <p:cNvSpPr/>
          <p:nvPr>
            <p:ph type="body" idx="13"/>
          </p:nvPr>
        </p:nvSpPr>
        <p:spPr>
          <a:xfrm>
            <a:off x="203200" y="4305300"/>
            <a:ext cx="2667000" cy="762000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Définition:</a:t>
            </a:r>
          </a:p>
        </p:txBody>
      </p:sp>
      <p:sp>
        <p:nvSpPr>
          <p:cNvPr id="730" name="Shape 730"/>
          <p:cNvSpPr/>
          <p:nvPr/>
        </p:nvSpPr>
        <p:spPr>
          <a:xfrm>
            <a:off x="2155874" y="342900"/>
            <a:ext cx="868456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Maintenant, on est près pour prendre la limite.</a:t>
            </a:r>
          </a:p>
        </p:txBody>
      </p:sp>
      <p:pic>
        <p:nvPicPr>
          <p:cNvPr id="731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54200" y="1447800"/>
            <a:ext cx="9563100" cy="990600"/>
          </a:xfrm>
          <a:prstGeom prst="rect">
            <a:avLst/>
          </a:prstGeom>
          <a:ln w="12700">
            <a:miter lim="400000"/>
          </a:ln>
        </p:spPr>
      </p:pic>
      <p:sp>
        <p:nvSpPr>
          <p:cNvPr id="732" name="Shape 732"/>
          <p:cNvSpPr/>
          <p:nvPr/>
        </p:nvSpPr>
        <p:spPr>
          <a:xfrm>
            <a:off x="996912" y="3035300"/>
            <a:ext cx="1100249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Ceci donne quelque chose d’intéressant qui mérite un nom.</a:t>
            </a:r>
          </a:p>
        </p:txBody>
      </p:sp>
      <p:sp>
        <p:nvSpPr>
          <p:cNvPr id="733" name="Shape 733"/>
          <p:cNvSpPr/>
          <p:nvPr/>
        </p:nvSpPr>
        <p:spPr>
          <a:xfrm>
            <a:off x="3195786" y="4368800"/>
            <a:ext cx="861134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La dérivée de la fonction </a:t>
            </a:r>
            <a:r>
              <a:rPr i="1"/>
              <a:t>f(x)</a:t>
            </a:r>
            <a:r>
              <a:t> au point </a:t>
            </a:r>
            <a:r>
              <a:rPr i="1"/>
              <a:t>x = a </a:t>
            </a:r>
            <a:r>
              <a:t>est</a:t>
            </a:r>
          </a:p>
        </p:txBody>
      </p:sp>
      <p:pic>
        <p:nvPicPr>
          <p:cNvPr id="734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971800" y="5943600"/>
            <a:ext cx="46609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35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166100" y="6172200"/>
            <a:ext cx="1422400" cy="495300"/>
          </a:xfrm>
          <a:prstGeom prst="rect">
            <a:avLst/>
          </a:prstGeom>
          <a:ln w="12700">
            <a:miter lim="400000"/>
          </a:ln>
        </p:spPr>
      </p:pic>
      <p:sp>
        <p:nvSpPr>
          <p:cNvPr id="736" name="Shape 736"/>
          <p:cNvSpPr/>
          <p:nvPr/>
        </p:nvSpPr>
        <p:spPr>
          <a:xfrm>
            <a:off x="1602308" y="7594600"/>
            <a:ext cx="97917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On dit aussi le taux de variation instantané. </a:t>
            </a:r>
          </a:p>
        </p:txBody>
      </p:sp>
      <p:pic>
        <p:nvPicPr>
          <p:cNvPr id="737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724400" y="8674100"/>
            <a:ext cx="3556000" cy="4953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32" grpId="2"/>
      <p:bldP build="whole" bldLvl="1" animBg="1" rev="0" advAuto="0" spid="733" grpId="4"/>
      <p:bldP build="whole" bldLvl="1" animBg="1" rev="0" advAuto="0" spid="729" grpId="3"/>
      <p:bldP build="whole" bldLvl="1" animBg="1" rev="0" advAuto="0" spid="737" grpId="8"/>
      <p:bldP build="whole" bldLvl="1" animBg="1" rev="0" advAuto="0" spid="731" grpId="1"/>
      <p:bldP build="whole" bldLvl="1" animBg="1" rev="0" advAuto="0" spid="734" grpId="5"/>
      <p:bldP build="whole" bldLvl="1" animBg="1" rev="0" advAuto="0" spid="735" grpId="6"/>
      <p:bldP build="whole" bldLvl="1" animBg="1" rev="0" advAuto="0" spid="736" grpId="7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9" name="ggb_banner.png"/>
          <p:cNvPicPr>
            <a:picLocks noChangeAspect="1"/>
          </p:cNvPicPr>
          <p:nvPr/>
        </p:nvPicPr>
        <p:blipFill>
          <a:blip r:embed="rId2">
            <a:extLst/>
          </a:blip>
          <a:srcRect l="2843" t="6766" r="8282" b="6187"/>
          <a:stretch>
            <a:fillRect/>
          </a:stretch>
        </p:blipFill>
        <p:spPr>
          <a:xfrm>
            <a:off x="3040856" y="3977995"/>
            <a:ext cx="6523832" cy="101747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09" fill="norm" stroke="1" extrusionOk="0">
                <a:moveTo>
                  <a:pt x="1711" y="14"/>
                </a:moveTo>
                <a:cubicBezTo>
                  <a:pt x="1604" y="49"/>
                  <a:pt x="1530" y="154"/>
                  <a:pt x="1512" y="333"/>
                </a:cubicBezTo>
                <a:cubicBezTo>
                  <a:pt x="1482" y="647"/>
                  <a:pt x="1326" y="1269"/>
                  <a:pt x="1167" y="1725"/>
                </a:cubicBezTo>
                <a:cubicBezTo>
                  <a:pt x="1007" y="2182"/>
                  <a:pt x="680" y="3702"/>
                  <a:pt x="439" y="5107"/>
                </a:cubicBezTo>
                <a:lnTo>
                  <a:pt x="0" y="7674"/>
                </a:lnTo>
                <a:lnTo>
                  <a:pt x="51" y="11760"/>
                </a:lnTo>
                <a:cubicBezTo>
                  <a:pt x="96" y="15324"/>
                  <a:pt x="139" y="16235"/>
                  <a:pt x="382" y="18682"/>
                </a:cubicBezTo>
                <a:lnTo>
                  <a:pt x="664" y="21509"/>
                </a:lnTo>
                <a:lnTo>
                  <a:pt x="1398" y="21266"/>
                </a:lnTo>
                <a:cubicBezTo>
                  <a:pt x="1803" y="21131"/>
                  <a:pt x="2256" y="20814"/>
                  <a:pt x="2405" y="20569"/>
                </a:cubicBezTo>
                <a:cubicBezTo>
                  <a:pt x="2554" y="20324"/>
                  <a:pt x="2771" y="19994"/>
                  <a:pt x="2888" y="19839"/>
                </a:cubicBezTo>
                <a:cubicBezTo>
                  <a:pt x="3013" y="19674"/>
                  <a:pt x="3101" y="19238"/>
                  <a:pt x="3101" y="18774"/>
                </a:cubicBezTo>
                <a:cubicBezTo>
                  <a:pt x="3101" y="18339"/>
                  <a:pt x="3203" y="17227"/>
                  <a:pt x="3328" y="16316"/>
                </a:cubicBezTo>
                <a:cubicBezTo>
                  <a:pt x="3575" y="14524"/>
                  <a:pt x="3697" y="12344"/>
                  <a:pt x="3765" y="8463"/>
                </a:cubicBezTo>
                <a:cubicBezTo>
                  <a:pt x="3806" y="6083"/>
                  <a:pt x="3796" y="5910"/>
                  <a:pt x="3486" y="3873"/>
                </a:cubicBezTo>
                <a:cubicBezTo>
                  <a:pt x="3309" y="2710"/>
                  <a:pt x="3054" y="1463"/>
                  <a:pt x="2920" y="1105"/>
                </a:cubicBezTo>
                <a:cubicBezTo>
                  <a:pt x="2653" y="392"/>
                  <a:pt x="2033" y="-91"/>
                  <a:pt x="1711" y="14"/>
                </a:cubicBezTo>
                <a:close/>
                <a:moveTo>
                  <a:pt x="2373" y="3085"/>
                </a:moveTo>
                <a:cubicBezTo>
                  <a:pt x="2535" y="3202"/>
                  <a:pt x="2735" y="3722"/>
                  <a:pt x="2916" y="4595"/>
                </a:cubicBezTo>
                <a:cubicBezTo>
                  <a:pt x="3103" y="5497"/>
                  <a:pt x="3150" y="6026"/>
                  <a:pt x="3121" y="6994"/>
                </a:cubicBezTo>
                <a:cubicBezTo>
                  <a:pt x="3098" y="7750"/>
                  <a:pt x="3132" y="8601"/>
                  <a:pt x="3210" y="9151"/>
                </a:cubicBezTo>
                <a:cubicBezTo>
                  <a:pt x="3319" y="9917"/>
                  <a:pt x="3325" y="10280"/>
                  <a:pt x="3244" y="11483"/>
                </a:cubicBezTo>
                <a:cubicBezTo>
                  <a:pt x="3118" y="13370"/>
                  <a:pt x="2791" y="15628"/>
                  <a:pt x="2644" y="15628"/>
                </a:cubicBezTo>
                <a:cubicBezTo>
                  <a:pt x="2579" y="15628"/>
                  <a:pt x="2456" y="16202"/>
                  <a:pt x="2369" y="16895"/>
                </a:cubicBezTo>
                <a:cubicBezTo>
                  <a:pt x="2166" y="18516"/>
                  <a:pt x="1452" y="19135"/>
                  <a:pt x="1205" y="17910"/>
                </a:cubicBezTo>
                <a:cubicBezTo>
                  <a:pt x="1120" y="17487"/>
                  <a:pt x="994" y="17130"/>
                  <a:pt x="926" y="17121"/>
                </a:cubicBezTo>
                <a:cubicBezTo>
                  <a:pt x="596" y="17079"/>
                  <a:pt x="324" y="12077"/>
                  <a:pt x="578" y="10728"/>
                </a:cubicBezTo>
                <a:cubicBezTo>
                  <a:pt x="646" y="10366"/>
                  <a:pt x="702" y="9576"/>
                  <a:pt x="702" y="8983"/>
                </a:cubicBezTo>
                <a:cubicBezTo>
                  <a:pt x="702" y="7894"/>
                  <a:pt x="1075" y="5296"/>
                  <a:pt x="1360" y="4385"/>
                </a:cubicBezTo>
                <a:cubicBezTo>
                  <a:pt x="1445" y="4113"/>
                  <a:pt x="1621" y="3990"/>
                  <a:pt x="1752" y="4117"/>
                </a:cubicBezTo>
                <a:cubicBezTo>
                  <a:pt x="1906" y="4267"/>
                  <a:pt x="2023" y="4078"/>
                  <a:pt x="2088" y="3580"/>
                </a:cubicBezTo>
                <a:cubicBezTo>
                  <a:pt x="2121" y="3329"/>
                  <a:pt x="2167" y="3175"/>
                  <a:pt x="2226" y="3101"/>
                </a:cubicBezTo>
                <a:cubicBezTo>
                  <a:pt x="2270" y="3046"/>
                  <a:pt x="2319" y="3045"/>
                  <a:pt x="2373" y="3085"/>
                </a:cubicBezTo>
                <a:close/>
                <a:moveTo>
                  <a:pt x="16879" y="3764"/>
                </a:moveTo>
                <a:cubicBezTo>
                  <a:pt x="16831" y="3764"/>
                  <a:pt x="16801" y="6481"/>
                  <a:pt x="16801" y="10929"/>
                </a:cubicBezTo>
                <a:cubicBezTo>
                  <a:pt x="16801" y="17417"/>
                  <a:pt x="16851" y="19103"/>
                  <a:pt x="16993" y="17633"/>
                </a:cubicBezTo>
                <a:cubicBezTo>
                  <a:pt x="17019" y="17365"/>
                  <a:pt x="17126" y="17467"/>
                  <a:pt x="17249" y="17876"/>
                </a:cubicBezTo>
                <a:cubicBezTo>
                  <a:pt x="17873" y="19955"/>
                  <a:pt x="18498" y="17524"/>
                  <a:pt x="18502" y="13002"/>
                </a:cubicBezTo>
                <a:cubicBezTo>
                  <a:pt x="18503" y="11016"/>
                  <a:pt x="18465" y="10370"/>
                  <a:pt x="18277" y="9167"/>
                </a:cubicBezTo>
                <a:cubicBezTo>
                  <a:pt x="18096" y="8013"/>
                  <a:pt x="17985" y="7716"/>
                  <a:pt x="17716" y="7716"/>
                </a:cubicBezTo>
                <a:cubicBezTo>
                  <a:pt x="17530" y="7716"/>
                  <a:pt x="17304" y="8048"/>
                  <a:pt x="17215" y="8446"/>
                </a:cubicBezTo>
                <a:cubicBezTo>
                  <a:pt x="17001" y="9405"/>
                  <a:pt x="16956" y="9006"/>
                  <a:pt x="16956" y="6155"/>
                </a:cubicBezTo>
                <a:cubicBezTo>
                  <a:pt x="16956" y="4842"/>
                  <a:pt x="16921" y="3764"/>
                  <a:pt x="16879" y="3764"/>
                </a:cubicBezTo>
                <a:close/>
                <a:moveTo>
                  <a:pt x="13155" y="3798"/>
                </a:moveTo>
                <a:cubicBezTo>
                  <a:pt x="12928" y="3742"/>
                  <a:pt x="12701" y="3951"/>
                  <a:pt x="12516" y="4444"/>
                </a:cubicBezTo>
                <a:cubicBezTo>
                  <a:pt x="11679" y="6677"/>
                  <a:pt x="11668" y="15507"/>
                  <a:pt x="12499" y="17910"/>
                </a:cubicBezTo>
                <a:cubicBezTo>
                  <a:pt x="12648" y="18341"/>
                  <a:pt x="12923" y="18551"/>
                  <a:pt x="13224" y="18455"/>
                </a:cubicBezTo>
                <a:cubicBezTo>
                  <a:pt x="13644" y="18321"/>
                  <a:pt x="13742" y="18092"/>
                  <a:pt x="13943" y="16811"/>
                </a:cubicBezTo>
                <a:cubicBezTo>
                  <a:pt x="14081" y="15928"/>
                  <a:pt x="14193" y="14585"/>
                  <a:pt x="14220" y="13497"/>
                </a:cubicBezTo>
                <a:lnTo>
                  <a:pt x="14266" y="11668"/>
                </a:lnTo>
                <a:lnTo>
                  <a:pt x="13792" y="11668"/>
                </a:lnTo>
                <a:cubicBezTo>
                  <a:pt x="13527" y="11668"/>
                  <a:pt x="13319" y="11887"/>
                  <a:pt x="13319" y="12163"/>
                </a:cubicBezTo>
                <a:cubicBezTo>
                  <a:pt x="13319" y="12434"/>
                  <a:pt x="13459" y="12658"/>
                  <a:pt x="13630" y="12658"/>
                </a:cubicBezTo>
                <a:cubicBezTo>
                  <a:pt x="14055" y="12658"/>
                  <a:pt x="14111" y="13759"/>
                  <a:pt x="13792" y="15795"/>
                </a:cubicBezTo>
                <a:cubicBezTo>
                  <a:pt x="13576" y="17173"/>
                  <a:pt x="13497" y="17356"/>
                  <a:pt x="13118" y="17356"/>
                </a:cubicBezTo>
                <a:cubicBezTo>
                  <a:pt x="12713" y="17356"/>
                  <a:pt x="12671" y="17229"/>
                  <a:pt x="12385" y="15267"/>
                </a:cubicBezTo>
                <a:cubicBezTo>
                  <a:pt x="12142" y="13602"/>
                  <a:pt x="12080" y="12813"/>
                  <a:pt x="12080" y="11315"/>
                </a:cubicBezTo>
                <a:cubicBezTo>
                  <a:pt x="12080" y="8874"/>
                  <a:pt x="12303" y="6599"/>
                  <a:pt x="12644" y="5568"/>
                </a:cubicBezTo>
                <a:cubicBezTo>
                  <a:pt x="13019" y="4430"/>
                  <a:pt x="13288" y="4543"/>
                  <a:pt x="13670" y="5971"/>
                </a:cubicBezTo>
                <a:cubicBezTo>
                  <a:pt x="13972" y="7101"/>
                  <a:pt x="14093" y="7149"/>
                  <a:pt x="14093" y="6155"/>
                </a:cubicBezTo>
                <a:cubicBezTo>
                  <a:pt x="14093" y="5934"/>
                  <a:pt x="13954" y="5320"/>
                  <a:pt x="13785" y="4771"/>
                </a:cubicBezTo>
                <a:cubicBezTo>
                  <a:pt x="13607" y="4188"/>
                  <a:pt x="13382" y="3854"/>
                  <a:pt x="13155" y="3798"/>
                </a:cubicBezTo>
                <a:close/>
                <a:moveTo>
                  <a:pt x="6037" y="3823"/>
                </a:moveTo>
                <a:cubicBezTo>
                  <a:pt x="5834" y="3887"/>
                  <a:pt x="5643" y="4164"/>
                  <a:pt x="5501" y="4662"/>
                </a:cubicBezTo>
                <a:cubicBezTo>
                  <a:pt x="4731" y="7362"/>
                  <a:pt x="4743" y="15329"/>
                  <a:pt x="5520" y="17775"/>
                </a:cubicBezTo>
                <a:cubicBezTo>
                  <a:pt x="5833" y="18760"/>
                  <a:pt x="6428" y="18820"/>
                  <a:pt x="6775" y="17893"/>
                </a:cubicBezTo>
                <a:cubicBezTo>
                  <a:pt x="7060" y="17134"/>
                  <a:pt x="7281" y="14963"/>
                  <a:pt x="7281" y="12934"/>
                </a:cubicBezTo>
                <a:cubicBezTo>
                  <a:pt x="7281" y="11724"/>
                  <a:pt x="7263" y="11668"/>
                  <a:pt x="6817" y="11668"/>
                </a:cubicBezTo>
                <a:cubicBezTo>
                  <a:pt x="6559" y="11668"/>
                  <a:pt x="6352" y="11888"/>
                  <a:pt x="6352" y="12163"/>
                </a:cubicBezTo>
                <a:cubicBezTo>
                  <a:pt x="6352" y="12434"/>
                  <a:pt x="6507" y="12658"/>
                  <a:pt x="6696" y="12658"/>
                </a:cubicBezTo>
                <a:cubicBezTo>
                  <a:pt x="6885" y="12658"/>
                  <a:pt x="7063" y="12888"/>
                  <a:pt x="7090" y="13169"/>
                </a:cubicBezTo>
                <a:cubicBezTo>
                  <a:pt x="7118" y="13451"/>
                  <a:pt x="7000" y="14559"/>
                  <a:pt x="6832" y="15636"/>
                </a:cubicBezTo>
                <a:cubicBezTo>
                  <a:pt x="6586" y="17206"/>
                  <a:pt x="6469" y="17599"/>
                  <a:pt x="6242" y="17599"/>
                </a:cubicBezTo>
                <a:cubicBezTo>
                  <a:pt x="5676" y="17599"/>
                  <a:pt x="5196" y="14988"/>
                  <a:pt x="5135" y="11567"/>
                </a:cubicBezTo>
                <a:cubicBezTo>
                  <a:pt x="5103" y="9743"/>
                  <a:pt x="5129" y="9147"/>
                  <a:pt x="5307" y="7791"/>
                </a:cubicBezTo>
                <a:cubicBezTo>
                  <a:pt x="5737" y="4534"/>
                  <a:pt x="6178" y="3999"/>
                  <a:pt x="6732" y="6021"/>
                </a:cubicBezTo>
                <a:cubicBezTo>
                  <a:pt x="7151" y="7551"/>
                  <a:pt x="7334" y="6894"/>
                  <a:pt x="6962" y="5199"/>
                </a:cubicBezTo>
                <a:cubicBezTo>
                  <a:pt x="6786" y="4398"/>
                  <a:pt x="6515" y="3925"/>
                  <a:pt x="6242" y="3823"/>
                </a:cubicBezTo>
                <a:cubicBezTo>
                  <a:pt x="6173" y="3797"/>
                  <a:pt x="6104" y="3801"/>
                  <a:pt x="6037" y="3823"/>
                </a:cubicBezTo>
                <a:close/>
                <a:moveTo>
                  <a:pt x="21494" y="7691"/>
                </a:moveTo>
                <a:cubicBezTo>
                  <a:pt x="21471" y="7740"/>
                  <a:pt x="21447" y="7999"/>
                  <a:pt x="21417" y="8488"/>
                </a:cubicBezTo>
                <a:cubicBezTo>
                  <a:pt x="21375" y="9188"/>
                  <a:pt x="21353" y="9188"/>
                  <a:pt x="21197" y="8488"/>
                </a:cubicBezTo>
                <a:cubicBezTo>
                  <a:pt x="21102" y="8063"/>
                  <a:pt x="20872" y="7716"/>
                  <a:pt x="20687" y="7716"/>
                </a:cubicBezTo>
                <a:cubicBezTo>
                  <a:pt x="20201" y="7716"/>
                  <a:pt x="19898" y="9718"/>
                  <a:pt x="19898" y="12909"/>
                </a:cubicBezTo>
                <a:cubicBezTo>
                  <a:pt x="19898" y="15669"/>
                  <a:pt x="19987" y="16846"/>
                  <a:pt x="20268" y="17817"/>
                </a:cubicBezTo>
                <a:cubicBezTo>
                  <a:pt x="20537" y="18751"/>
                  <a:pt x="20884" y="18773"/>
                  <a:pt x="21153" y="17876"/>
                </a:cubicBezTo>
                <a:cubicBezTo>
                  <a:pt x="21276" y="17467"/>
                  <a:pt x="21384" y="17365"/>
                  <a:pt x="21409" y="17633"/>
                </a:cubicBezTo>
                <a:cubicBezTo>
                  <a:pt x="21542" y="19005"/>
                  <a:pt x="21600" y="17583"/>
                  <a:pt x="21600" y="12909"/>
                </a:cubicBezTo>
                <a:cubicBezTo>
                  <a:pt x="21600" y="9338"/>
                  <a:pt x="21562" y="7542"/>
                  <a:pt x="21494" y="7691"/>
                </a:cubicBezTo>
                <a:close/>
                <a:moveTo>
                  <a:pt x="18998" y="7699"/>
                </a:moveTo>
                <a:cubicBezTo>
                  <a:pt x="18923" y="7688"/>
                  <a:pt x="18892" y="9341"/>
                  <a:pt x="18892" y="12909"/>
                </a:cubicBezTo>
                <a:cubicBezTo>
                  <a:pt x="18892" y="18831"/>
                  <a:pt x="19015" y="19958"/>
                  <a:pt x="19059" y="14436"/>
                </a:cubicBezTo>
                <a:cubicBezTo>
                  <a:pt x="19089" y="10538"/>
                  <a:pt x="19237" y="8706"/>
                  <a:pt x="19523" y="8706"/>
                </a:cubicBezTo>
                <a:cubicBezTo>
                  <a:pt x="19601" y="8706"/>
                  <a:pt x="19666" y="8483"/>
                  <a:pt x="19666" y="8211"/>
                </a:cubicBezTo>
                <a:cubicBezTo>
                  <a:pt x="19666" y="7547"/>
                  <a:pt x="19331" y="7587"/>
                  <a:pt x="19226" y="8261"/>
                </a:cubicBezTo>
                <a:cubicBezTo>
                  <a:pt x="19165" y="8648"/>
                  <a:pt x="19128" y="8648"/>
                  <a:pt x="19090" y="8261"/>
                </a:cubicBezTo>
                <a:cubicBezTo>
                  <a:pt x="19055" y="7898"/>
                  <a:pt x="19023" y="7703"/>
                  <a:pt x="18998" y="7699"/>
                </a:cubicBezTo>
                <a:close/>
                <a:moveTo>
                  <a:pt x="15486" y="7716"/>
                </a:moveTo>
                <a:cubicBezTo>
                  <a:pt x="15086" y="7716"/>
                  <a:pt x="14899" y="8334"/>
                  <a:pt x="14750" y="10174"/>
                </a:cubicBezTo>
                <a:cubicBezTo>
                  <a:pt x="14533" y="12850"/>
                  <a:pt x="14661" y="16627"/>
                  <a:pt x="15009" y="17834"/>
                </a:cubicBezTo>
                <a:cubicBezTo>
                  <a:pt x="15405" y="19209"/>
                  <a:pt x="16092" y="18349"/>
                  <a:pt x="16214" y="16316"/>
                </a:cubicBezTo>
                <a:cubicBezTo>
                  <a:pt x="16296" y="14940"/>
                  <a:pt x="16203" y="14937"/>
                  <a:pt x="15948" y="16307"/>
                </a:cubicBezTo>
                <a:cubicBezTo>
                  <a:pt x="15564" y="18370"/>
                  <a:pt x="15130" y="17892"/>
                  <a:pt x="14910" y="15175"/>
                </a:cubicBezTo>
                <a:cubicBezTo>
                  <a:pt x="14848" y="14402"/>
                  <a:pt x="14818" y="13633"/>
                  <a:pt x="14845" y="13463"/>
                </a:cubicBezTo>
                <a:cubicBezTo>
                  <a:pt x="14871" y="13293"/>
                  <a:pt x="15217" y="13153"/>
                  <a:pt x="15615" y="13153"/>
                </a:cubicBezTo>
                <a:cubicBezTo>
                  <a:pt x="16411" y="13153"/>
                  <a:pt x="16448" y="12972"/>
                  <a:pt x="16222" y="10174"/>
                </a:cubicBezTo>
                <a:cubicBezTo>
                  <a:pt x="16073" y="8334"/>
                  <a:pt x="15886" y="7716"/>
                  <a:pt x="15486" y="7716"/>
                </a:cubicBezTo>
                <a:close/>
                <a:moveTo>
                  <a:pt x="8521" y="7733"/>
                </a:moveTo>
                <a:cubicBezTo>
                  <a:pt x="8334" y="7728"/>
                  <a:pt x="8149" y="7894"/>
                  <a:pt x="8051" y="8228"/>
                </a:cubicBezTo>
                <a:cubicBezTo>
                  <a:pt x="7866" y="8859"/>
                  <a:pt x="7669" y="11237"/>
                  <a:pt x="7669" y="12817"/>
                </a:cubicBezTo>
                <a:cubicBezTo>
                  <a:pt x="7669" y="14906"/>
                  <a:pt x="7833" y="17104"/>
                  <a:pt x="8043" y="17834"/>
                </a:cubicBezTo>
                <a:cubicBezTo>
                  <a:pt x="8440" y="19209"/>
                  <a:pt x="9126" y="18349"/>
                  <a:pt x="9248" y="16316"/>
                </a:cubicBezTo>
                <a:cubicBezTo>
                  <a:pt x="9331" y="14940"/>
                  <a:pt x="9236" y="14937"/>
                  <a:pt x="8981" y="16307"/>
                </a:cubicBezTo>
                <a:cubicBezTo>
                  <a:pt x="8597" y="18370"/>
                  <a:pt x="8165" y="17892"/>
                  <a:pt x="7945" y="15175"/>
                </a:cubicBezTo>
                <a:cubicBezTo>
                  <a:pt x="7882" y="14402"/>
                  <a:pt x="7852" y="13633"/>
                  <a:pt x="7879" y="13463"/>
                </a:cubicBezTo>
                <a:cubicBezTo>
                  <a:pt x="7906" y="13293"/>
                  <a:pt x="8250" y="13153"/>
                  <a:pt x="8648" y="13153"/>
                </a:cubicBezTo>
                <a:cubicBezTo>
                  <a:pt x="9093" y="13153"/>
                  <a:pt x="9372" y="12955"/>
                  <a:pt x="9372" y="12641"/>
                </a:cubicBezTo>
                <a:cubicBezTo>
                  <a:pt x="9372" y="11447"/>
                  <a:pt x="9140" y="8754"/>
                  <a:pt x="8996" y="8261"/>
                </a:cubicBezTo>
                <a:cubicBezTo>
                  <a:pt x="8897" y="7923"/>
                  <a:pt x="8709" y="7738"/>
                  <a:pt x="8521" y="7733"/>
                </a:cubicBezTo>
                <a:close/>
                <a:moveTo>
                  <a:pt x="10624" y="7733"/>
                </a:moveTo>
                <a:cubicBezTo>
                  <a:pt x="10210" y="7719"/>
                  <a:pt x="10024" y="8315"/>
                  <a:pt x="9874" y="10174"/>
                </a:cubicBezTo>
                <a:cubicBezTo>
                  <a:pt x="9646" y="12989"/>
                  <a:pt x="9777" y="16556"/>
                  <a:pt x="10155" y="17893"/>
                </a:cubicBezTo>
                <a:cubicBezTo>
                  <a:pt x="10567" y="19353"/>
                  <a:pt x="11195" y="18320"/>
                  <a:pt x="11369" y="15888"/>
                </a:cubicBezTo>
                <a:cubicBezTo>
                  <a:pt x="11658" y="11832"/>
                  <a:pt x="11286" y="7754"/>
                  <a:pt x="10624" y="7733"/>
                </a:cubicBezTo>
                <a:close/>
                <a:moveTo>
                  <a:pt x="8520" y="8706"/>
                </a:moveTo>
                <a:cubicBezTo>
                  <a:pt x="8779" y="8706"/>
                  <a:pt x="9191" y="10732"/>
                  <a:pt x="9108" y="11592"/>
                </a:cubicBezTo>
                <a:cubicBezTo>
                  <a:pt x="9074" y="11939"/>
                  <a:pt x="8842" y="12163"/>
                  <a:pt x="8520" y="12163"/>
                </a:cubicBezTo>
                <a:cubicBezTo>
                  <a:pt x="8199" y="12163"/>
                  <a:pt x="7965" y="11939"/>
                  <a:pt x="7931" y="11592"/>
                </a:cubicBezTo>
                <a:cubicBezTo>
                  <a:pt x="7848" y="10732"/>
                  <a:pt x="8262" y="8706"/>
                  <a:pt x="8520" y="8706"/>
                </a:cubicBezTo>
                <a:close/>
                <a:moveTo>
                  <a:pt x="10592" y="8706"/>
                </a:moveTo>
                <a:cubicBezTo>
                  <a:pt x="10888" y="8706"/>
                  <a:pt x="11205" y="10314"/>
                  <a:pt x="11268" y="12137"/>
                </a:cubicBezTo>
                <a:cubicBezTo>
                  <a:pt x="11325" y="13810"/>
                  <a:pt x="11150" y="16321"/>
                  <a:pt x="10924" y="17096"/>
                </a:cubicBezTo>
                <a:cubicBezTo>
                  <a:pt x="10501" y="18538"/>
                  <a:pt x="9913" y="16240"/>
                  <a:pt x="9913" y="13153"/>
                </a:cubicBezTo>
                <a:cubicBezTo>
                  <a:pt x="9913" y="11085"/>
                  <a:pt x="10276" y="8706"/>
                  <a:pt x="10592" y="8706"/>
                </a:cubicBezTo>
                <a:close/>
                <a:moveTo>
                  <a:pt x="15479" y="8706"/>
                </a:moveTo>
                <a:cubicBezTo>
                  <a:pt x="15745" y="8706"/>
                  <a:pt x="16158" y="10715"/>
                  <a:pt x="16073" y="11592"/>
                </a:cubicBezTo>
                <a:cubicBezTo>
                  <a:pt x="16005" y="12302"/>
                  <a:pt x="14973" y="12367"/>
                  <a:pt x="14905" y="11668"/>
                </a:cubicBezTo>
                <a:cubicBezTo>
                  <a:pt x="14822" y="10808"/>
                  <a:pt x="15230" y="8706"/>
                  <a:pt x="15479" y="8706"/>
                </a:cubicBezTo>
                <a:close/>
                <a:moveTo>
                  <a:pt x="17653" y="8706"/>
                </a:moveTo>
                <a:cubicBezTo>
                  <a:pt x="17986" y="8706"/>
                  <a:pt x="18349" y="11027"/>
                  <a:pt x="18349" y="13153"/>
                </a:cubicBezTo>
                <a:cubicBezTo>
                  <a:pt x="18349" y="14216"/>
                  <a:pt x="18276" y="15162"/>
                  <a:pt x="18122" y="16148"/>
                </a:cubicBezTo>
                <a:cubicBezTo>
                  <a:pt x="17967" y="17134"/>
                  <a:pt x="17819" y="17599"/>
                  <a:pt x="17653" y="17599"/>
                </a:cubicBezTo>
                <a:cubicBezTo>
                  <a:pt x="17320" y="17599"/>
                  <a:pt x="16956" y="15279"/>
                  <a:pt x="16956" y="13153"/>
                </a:cubicBezTo>
                <a:cubicBezTo>
                  <a:pt x="16956" y="11027"/>
                  <a:pt x="17320" y="8706"/>
                  <a:pt x="17653" y="8706"/>
                </a:cubicBezTo>
                <a:close/>
                <a:moveTo>
                  <a:pt x="20722" y="8706"/>
                </a:moveTo>
                <a:cubicBezTo>
                  <a:pt x="21036" y="8706"/>
                  <a:pt x="21446" y="10927"/>
                  <a:pt x="21446" y="12641"/>
                </a:cubicBezTo>
                <a:cubicBezTo>
                  <a:pt x="21446" y="14103"/>
                  <a:pt x="21242" y="16487"/>
                  <a:pt x="21064" y="17096"/>
                </a:cubicBezTo>
                <a:cubicBezTo>
                  <a:pt x="20648" y="18517"/>
                  <a:pt x="20052" y="16240"/>
                  <a:pt x="20052" y="13228"/>
                </a:cubicBezTo>
                <a:cubicBezTo>
                  <a:pt x="20052" y="10968"/>
                  <a:pt x="20387" y="8706"/>
                  <a:pt x="20722" y="8706"/>
                </a:cubicBezTo>
                <a:close/>
              </a:path>
            </a:pathLst>
          </a:cu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" name="Shape 741"/>
          <p:cNvSpPr/>
          <p:nvPr/>
        </p:nvSpPr>
        <p:spPr>
          <a:xfrm>
            <a:off x="368300" y="9245600"/>
            <a:ext cx="1270000" cy="406400"/>
          </a:xfrm>
          <a:prstGeom prst="roundRect">
            <a:avLst>
              <a:gd name="adj" fmla="val 46875"/>
            </a:avLst>
          </a:prstGeom>
          <a:solidFill>
            <a:srgbClr val="96D35F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751" name="Group 751"/>
          <p:cNvGrpSpPr/>
          <p:nvPr/>
        </p:nvGrpSpPr>
        <p:grpSpPr>
          <a:xfrm>
            <a:off x="654084" y="1456266"/>
            <a:ext cx="10941016" cy="6613498"/>
            <a:chOff x="0" y="0"/>
            <a:chExt cx="10941015" cy="6613497"/>
          </a:xfrm>
        </p:grpSpPr>
        <p:sp>
          <p:nvSpPr>
            <p:cNvPr id="742" name="Shape 742"/>
            <p:cNvSpPr/>
            <p:nvPr/>
          </p:nvSpPr>
          <p:spPr>
            <a:xfrm>
              <a:off x="40182" y="299811"/>
              <a:ext cx="10684934" cy="63136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4" fill="norm" stroke="1" extrusionOk="0">
                  <a:moveTo>
                    <a:pt x="0" y="8957"/>
                  </a:moveTo>
                  <a:cubicBezTo>
                    <a:pt x="0" y="8957"/>
                    <a:pt x="1808" y="17616"/>
                    <a:pt x="2636" y="19007"/>
                  </a:cubicBezTo>
                  <a:cubicBezTo>
                    <a:pt x="3594" y="20617"/>
                    <a:pt x="5614" y="21117"/>
                    <a:pt x="7223" y="20354"/>
                  </a:cubicBezTo>
                  <a:cubicBezTo>
                    <a:pt x="8254" y="19864"/>
                    <a:pt x="9780" y="15275"/>
                    <a:pt x="10535" y="14606"/>
                  </a:cubicBezTo>
                  <a:cubicBezTo>
                    <a:pt x="11315" y="13914"/>
                    <a:pt x="13059" y="13367"/>
                    <a:pt x="14001" y="12066"/>
                  </a:cubicBezTo>
                  <a:cubicBezTo>
                    <a:pt x="14925" y="10789"/>
                    <a:pt x="14887" y="4231"/>
                    <a:pt x="15370" y="2404"/>
                  </a:cubicBezTo>
                  <a:cubicBezTo>
                    <a:pt x="15678" y="1238"/>
                    <a:pt x="16500" y="-483"/>
                    <a:pt x="17561" y="128"/>
                  </a:cubicBezTo>
                  <a:cubicBezTo>
                    <a:pt x="19123" y="1027"/>
                    <a:pt x="21600" y="18674"/>
                    <a:pt x="21600" y="18674"/>
                  </a:cubicBezTo>
                </a:path>
              </a:pathLst>
            </a:custGeom>
            <a:noFill/>
            <a:ln w="381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pic>
          <p:nvPicPr>
            <p:cNvPr id="743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2152615" y="4525433"/>
              <a:ext cx="8128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44" name="Shape 744"/>
            <p:cNvSpPr/>
            <p:nvPr/>
          </p:nvSpPr>
          <p:spPr>
            <a:xfrm flipH="1">
              <a:off x="3202490" y="0"/>
              <a:ext cx="4226" cy="6366938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5" name="Shape 745"/>
            <p:cNvSpPr/>
            <p:nvPr/>
          </p:nvSpPr>
          <p:spPr>
            <a:xfrm flipH="1">
              <a:off x="-1" y="5325533"/>
              <a:ext cx="10941017" cy="2085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6" name="Shape 746"/>
            <p:cNvSpPr/>
            <p:nvPr/>
          </p:nvSpPr>
          <p:spPr>
            <a:xfrm>
              <a:off x="5268348" y="5173076"/>
              <a:ext cx="2" cy="317275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747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200615" y="5782733"/>
              <a:ext cx="215901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48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3638515" y="2455333"/>
              <a:ext cx="15875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49" name="Shape 749"/>
            <p:cNvSpPr/>
            <p:nvPr/>
          </p:nvSpPr>
          <p:spPr>
            <a:xfrm flipH="1" flipV="1">
              <a:off x="4449802" y="3081866"/>
              <a:ext cx="776214" cy="1443568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0" name="Shape 750"/>
            <p:cNvSpPr/>
            <p:nvPr/>
          </p:nvSpPr>
          <p:spPr>
            <a:xfrm flipV="1">
              <a:off x="3043842" y="4785670"/>
              <a:ext cx="317274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756" name="Group 756"/>
          <p:cNvGrpSpPr/>
          <p:nvPr/>
        </p:nvGrpSpPr>
        <p:grpSpPr>
          <a:xfrm>
            <a:off x="4703233" y="1134533"/>
            <a:ext cx="4758267" cy="6824135"/>
            <a:chOff x="0" y="0"/>
            <a:chExt cx="4758265" cy="6824133"/>
          </a:xfrm>
        </p:grpSpPr>
        <p:sp>
          <p:nvSpPr>
            <p:cNvPr id="752" name="Shape 752"/>
            <p:cNvSpPr/>
            <p:nvPr/>
          </p:nvSpPr>
          <p:spPr>
            <a:xfrm>
              <a:off x="1126066" y="4986866"/>
              <a:ext cx="152401" cy="165101"/>
            </a:xfrm>
            <a:prstGeom prst="ellipse">
              <a:avLst/>
            </a:prstGeom>
            <a:solidFill>
              <a:srgbClr val="0061FF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grpSp>
          <p:nvGrpSpPr>
            <p:cNvPr id="755" name="Group 755"/>
            <p:cNvGrpSpPr/>
            <p:nvPr/>
          </p:nvGrpSpPr>
          <p:grpSpPr>
            <a:xfrm>
              <a:off x="0" y="0"/>
              <a:ext cx="4758266" cy="6824134"/>
              <a:chOff x="0" y="0"/>
              <a:chExt cx="4758265" cy="6824133"/>
            </a:xfrm>
          </p:grpSpPr>
          <p:sp>
            <p:nvSpPr>
              <p:cNvPr id="753" name="Shape 753"/>
              <p:cNvSpPr/>
              <p:nvPr/>
            </p:nvSpPr>
            <p:spPr>
              <a:xfrm>
                <a:off x="4174066" y="605366"/>
                <a:ext cx="152401" cy="165101"/>
              </a:xfrm>
              <a:prstGeom prst="ellipse">
                <a:avLst/>
              </a:prstGeom>
              <a:solidFill>
                <a:srgbClr val="0061FF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54" name="Shape 754"/>
              <p:cNvSpPr/>
              <p:nvPr/>
            </p:nvSpPr>
            <p:spPr>
              <a:xfrm flipH="1">
                <a:off x="0" y="0"/>
                <a:ext cx="4758266" cy="6824134"/>
              </a:xfrm>
              <a:prstGeom prst="line">
                <a:avLst/>
              </a:prstGeom>
              <a:noFill/>
              <a:ln w="25400" cap="flat">
                <a:solidFill>
                  <a:srgbClr val="0061FF"/>
                </a:solidFill>
                <a:custDash>
                  <a:ds d="2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</p:grpSp>
      <p:grpSp>
        <p:nvGrpSpPr>
          <p:cNvPr id="759" name="Group 759"/>
          <p:cNvGrpSpPr/>
          <p:nvPr/>
        </p:nvGrpSpPr>
        <p:grpSpPr>
          <a:xfrm>
            <a:off x="3920883" y="1278565"/>
            <a:ext cx="6585341" cy="7035702"/>
            <a:chOff x="0" y="0"/>
            <a:chExt cx="6585339" cy="7035700"/>
          </a:xfrm>
        </p:grpSpPr>
        <p:sp>
          <p:nvSpPr>
            <p:cNvPr id="757" name="Shape 757"/>
            <p:cNvSpPr/>
            <p:nvPr/>
          </p:nvSpPr>
          <p:spPr>
            <a:xfrm>
              <a:off x="4092816" y="2455234"/>
              <a:ext cx="152401" cy="165101"/>
            </a:xfrm>
            <a:prstGeom prst="ellipse">
              <a:avLst/>
            </a:prstGeom>
            <a:solidFill>
              <a:srgbClr val="0061FF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58" name="Shape 758"/>
            <p:cNvSpPr/>
            <p:nvPr/>
          </p:nvSpPr>
          <p:spPr>
            <a:xfrm flipH="1">
              <a:off x="0" y="0"/>
              <a:ext cx="6585340" cy="7035701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762" name="Group 762"/>
          <p:cNvGrpSpPr/>
          <p:nvPr/>
        </p:nvGrpSpPr>
        <p:grpSpPr>
          <a:xfrm>
            <a:off x="1926168" y="2830608"/>
            <a:ext cx="10261599" cy="5476694"/>
            <a:chOff x="0" y="0"/>
            <a:chExt cx="10261598" cy="5476692"/>
          </a:xfrm>
        </p:grpSpPr>
        <p:sp>
          <p:nvSpPr>
            <p:cNvPr id="760" name="Shape 760"/>
            <p:cNvSpPr/>
            <p:nvPr/>
          </p:nvSpPr>
          <p:spPr>
            <a:xfrm>
              <a:off x="5795431" y="2262091"/>
              <a:ext cx="152401" cy="165101"/>
            </a:xfrm>
            <a:prstGeom prst="ellipse">
              <a:avLst/>
            </a:prstGeom>
            <a:solidFill>
              <a:srgbClr val="0061FF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61" name="Shape 761"/>
            <p:cNvSpPr/>
            <p:nvPr/>
          </p:nvSpPr>
          <p:spPr>
            <a:xfrm flipH="1">
              <a:off x="0" y="0"/>
              <a:ext cx="10261599" cy="5476693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765" name="Group 765"/>
          <p:cNvGrpSpPr/>
          <p:nvPr/>
        </p:nvGrpSpPr>
        <p:grpSpPr>
          <a:xfrm>
            <a:off x="791912" y="3821922"/>
            <a:ext cx="11243455" cy="4289145"/>
            <a:chOff x="0" y="0"/>
            <a:chExt cx="11243454" cy="4289144"/>
          </a:xfrm>
        </p:grpSpPr>
        <p:sp>
          <p:nvSpPr>
            <p:cNvPr id="763" name="Shape 763"/>
            <p:cNvSpPr/>
            <p:nvPr/>
          </p:nvSpPr>
          <p:spPr>
            <a:xfrm>
              <a:off x="6180387" y="1854977"/>
              <a:ext cx="152401" cy="165101"/>
            </a:xfrm>
            <a:prstGeom prst="ellipse">
              <a:avLst/>
            </a:prstGeom>
            <a:solidFill>
              <a:srgbClr val="0061FF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64" name="Shape 764"/>
            <p:cNvSpPr/>
            <p:nvPr/>
          </p:nvSpPr>
          <p:spPr>
            <a:xfrm flipH="1">
              <a:off x="0" y="0"/>
              <a:ext cx="11243455" cy="4289145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766" name="Shape 766"/>
          <p:cNvSpPr/>
          <p:nvPr/>
        </p:nvSpPr>
        <p:spPr>
          <a:xfrm flipV="1">
            <a:off x="1644346" y="2937937"/>
            <a:ext cx="10242856" cy="5554130"/>
          </a:xfrm>
          <a:prstGeom prst="line">
            <a:avLst/>
          </a:prstGeom>
          <a:ln w="38100">
            <a:solidFill>
              <a:srgbClr val="FFAA00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769" name="Group 769"/>
          <p:cNvGrpSpPr/>
          <p:nvPr/>
        </p:nvGrpSpPr>
        <p:grpSpPr>
          <a:xfrm>
            <a:off x="8496300" y="6616700"/>
            <a:ext cx="1409700" cy="927100"/>
            <a:chOff x="0" y="0"/>
            <a:chExt cx="1409700" cy="927099"/>
          </a:xfrm>
        </p:grpSpPr>
        <p:sp>
          <p:nvSpPr>
            <p:cNvPr id="767" name="Shape 767"/>
            <p:cNvSpPr/>
            <p:nvPr/>
          </p:nvSpPr>
          <p:spPr>
            <a:xfrm>
              <a:off x="452963" y="0"/>
              <a:ext cx="1" cy="31727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768" name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546100"/>
              <a:ext cx="1409700" cy="381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772" name="Group 772"/>
          <p:cNvGrpSpPr/>
          <p:nvPr/>
        </p:nvGrpSpPr>
        <p:grpSpPr>
          <a:xfrm>
            <a:off x="6010772" y="7025216"/>
            <a:ext cx="2862296" cy="531285"/>
            <a:chOff x="0" y="1431141"/>
            <a:chExt cx="2862295" cy="531283"/>
          </a:xfrm>
        </p:grpSpPr>
        <p:sp>
          <p:nvSpPr>
            <p:cNvPr id="770" name="Shape 770"/>
            <p:cNvSpPr/>
            <p:nvPr/>
          </p:nvSpPr>
          <p:spPr>
            <a:xfrm flipV="1">
              <a:off x="0" y="1431141"/>
              <a:ext cx="2862296" cy="1"/>
            </a:xfrm>
            <a:prstGeom prst="line">
              <a:avLst/>
            </a:prstGeom>
            <a:noFill/>
            <a:ln w="38100" cap="flat">
              <a:solidFill>
                <a:srgbClr val="77BB41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771" name="dropped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999627" y="1619524"/>
              <a:ext cx="609601" cy="342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773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31800" y="8547100"/>
            <a:ext cx="4660900" cy="9906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776" name="Group 776"/>
          <p:cNvGrpSpPr/>
          <p:nvPr/>
        </p:nvGrpSpPr>
        <p:grpSpPr>
          <a:xfrm>
            <a:off x="3733800" y="330200"/>
            <a:ext cx="9131300" cy="1028700"/>
            <a:chOff x="0" y="0"/>
            <a:chExt cx="9131300" cy="1028700"/>
          </a:xfrm>
        </p:grpSpPr>
        <p:sp>
          <p:nvSpPr>
            <p:cNvPr id="774" name="Shape 774"/>
            <p:cNvSpPr/>
            <p:nvPr/>
          </p:nvSpPr>
          <p:spPr>
            <a:xfrm>
              <a:off x="4127500" y="0"/>
              <a:ext cx="5003800" cy="469900"/>
            </a:xfrm>
            <a:prstGeom prst="roundRect">
              <a:avLst>
                <a:gd name="adj" fmla="val 40541"/>
              </a:avLst>
            </a:prstGeom>
            <a:solidFill>
              <a:srgbClr val="FFB43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75" name="Shape 775"/>
            <p:cNvSpPr/>
            <p:nvPr/>
          </p:nvSpPr>
          <p:spPr>
            <a:xfrm>
              <a:off x="0" y="558800"/>
              <a:ext cx="5359400" cy="469900"/>
            </a:xfrm>
            <a:prstGeom prst="roundRect">
              <a:avLst>
                <a:gd name="adj" fmla="val 40541"/>
              </a:avLst>
            </a:prstGeom>
            <a:solidFill>
              <a:srgbClr val="FFB43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777" name="Shape 777"/>
          <p:cNvSpPr/>
          <p:nvPr/>
        </p:nvSpPr>
        <p:spPr>
          <a:xfrm>
            <a:off x="2108" y="2222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Géométriquement, la dérivée représente la pente de la droite tangente à la fonction au point </a:t>
            </a:r>
            <a:r>
              <a:rPr i="1"/>
              <a:t>(a,f(a)).</a:t>
            </a:r>
          </a:p>
        </p:txBody>
      </p:sp>
      <p:sp>
        <p:nvSpPr>
          <p:cNvPr id="778" name="Shape 778"/>
          <p:cNvSpPr/>
          <p:nvPr/>
        </p:nvSpPr>
        <p:spPr>
          <a:xfrm>
            <a:off x="5303118" y="8775700"/>
            <a:ext cx="470148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= la pente de cette droite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Class="exit" nodeType="after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after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Class="exit" nodeType="after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9" fill="hold"/>
                                        <p:tgtEl>
                                          <p:spTgt spid="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3" fill="hold"/>
                                        <p:tgtEl>
                                          <p:spTgt spid="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69" grpId="2"/>
      <p:bldP build="whole" bldLvl="1" animBg="1" rev="0" advAuto="0" spid="741" grpId="6"/>
      <p:bldP build="whole" bldLvl="1" animBg="1" rev="0" advAuto="0" spid="759" grpId="12"/>
      <p:bldP build="whole" bldLvl="1" animBg="1" rev="0" advAuto="0" spid="762" grpId="13"/>
      <p:bldP build="whole" bldLvl="1" animBg="1" rev="0" advAuto="0" spid="772" grpId="5"/>
      <p:bldP build="whole" bldLvl="1" animBg="1" rev="0" advAuto="0" spid="751" grpId="1"/>
      <p:bldP build="whole" bldLvl="1" animBg="1" rev="0" advAuto="0" spid="766" grpId="10"/>
      <p:bldP build="whole" bldLvl="1" animBg="1" rev="0" advAuto="0" spid="756" grpId="11"/>
      <p:bldP build="whole" bldLvl="1" animBg="1" rev="0" advAuto="0" spid="765" grpId="9"/>
      <p:bldP build="whole" bldLvl="1" animBg="1" rev="0" advAuto="0" spid="773" grpId="4"/>
      <p:bldP build="whole" bldLvl="1" animBg="1" rev="0" advAuto="0" spid="776" grpId="15"/>
      <p:bldP build="whole" bldLvl="1" animBg="1" rev="0" advAuto="0" spid="778" grpId="16"/>
      <p:bldP build="whole" bldLvl="1" animBg="1" rev="0" advAuto="0" spid="765" grpId="14"/>
      <p:bldP build="whole" bldLvl="1" animBg="1" rev="0" advAuto="0" spid="759" grpId="7"/>
      <p:bldP build="whole" bldLvl="1" animBg="1" rev="0" advAuto="0" spid="762" grpId="8"/>
      <p:bldP build="whole" bldLvl="1" animBg="1" rev="0" advAuto="0" spid="756" grpId="3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" name="Shape 780"/>
          <p:cNvSpPr/>
          <p:nvPr/>
        </p:nvSpPr>
        <p:spPr>
          <a:xfrm>
            <a:off x="4851400" y="6362700"/>
            <a:ext cx="825500" cy="393700"/>
          </a:xfrm>
          <a:prstGeom prst="roundRect">
            <a:avLst>
              <a:gd name="adj" fmla="val 48387"/>
            </a:avLst>
          </a:prstGeom>
          <a:solidFill>
            <a:srgbClr val="FFB43F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781" name="Shape 781"/>
          <p:cNvSpPr/>
          <p:nvPr/>
        </p:nvSpPr>
        <p:spPr>
          <a:xfrm>
            <a:off x="4838700" y="4483100"/>
            <a:ext cx="825500" cy="393700"/>
          </a:xfrm>
          <a:prstGeom prst="roundRect">
            <a:avLst>
              <a:gd name="adj" fmla="val 48387"/>
            </a:avLst>
          </a:prstGeom>
          <a:solidFill>
            <a:srgbClr val="6995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782" name="Shape 782"/>
          <p:cNvSpPr/>
          <p:nvPr/>
        </p:nvSpPr>
        <p:spPr>
          <a:xfrm>
            <a:off x="4876800" y="2603500"/>
            <a:ext cx="1104900" cy="393700"/>
          </a:xfrm>
          <a:prstGeom prst="roundRect">
            <a:avLst>
              <a:gd name="adj" fmla="val 48387"/>
            </a:avLst>
          </a:prstGeom>
          <a:solidFill>
            <a:srgbClr val="FF4013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783" name="Shape 783"/>
          <p:cNvSpPr/>
          <p:nvPr/>
        </p:nvSpPr>
        <p:spPr>
          <a:xfrm>
            <a:off x="1998377" y="647700"/>
            <a:ext cx="899956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utilise parfois d’autres lettres pour la dérivée.</a:t>
            </a:r>
          </a:p>
        </p:txBody>
      </p:sp>
      <p:pic>
        <p:nvPicPr>
          <p:cNvPr id="784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89300" y="1905000"/>
            <a:ext cx="62611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85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289300" y="3784600"/>
            <a:ext cx="55880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86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289300" y="5676900"/>
            <a:ext cx="4686300" cy="9906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793" name="Group 793"/>
          <p:cNvGrpSpPr/>
          <p:nvPr/>
        </p:nvGrpSpPr>
        <p:grpSpPr>
          <a:xfrm>
            <a:off x="603284" y="7607300"/>
            <a:ext cx="10941016" cy="838201"/>
            <a:chOff x="0" y="0"/>
            <a:chExt cx="10941015" cy="838199"/>
          </a:xfrm>
        </p:grpSpPr>
        <p:sp>
          <p:nvSpPr>
            <p:cNvPr id="787" name="Shape 787"/>
            <p:cNvSpPr/>
            <p:nvPr/>
          </p:nvSpPr>
          <p:spPr>
            <a:xfrm>
              <a:off x="8295178" y="0"/>
              <a:ext cx="2" cy="31727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788" name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7829515" y="457200"/>
              <a:ext cx="1409701" cy="381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89" name="Shape 789"/>
            <p:cNvSpPr/>
            <p:nvPr/>
          </p:nvSpPr>
          <p:spPr>
            <a:xfrm flipH="1">
              <a:off x="-1" y="165100"/>
              <a:ext cx="10941017" cy="2085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grpSp>
          <p:nvGrpSpPr>
            <p:cNvPr id="792" name="Group 792"/>
            <p:cNvGrpSpPr/>
            <p:nvPr/>
          </p:nvGrpSpPr>
          <p:grpSpPr>
            <a:xfrm>
              <a:off x="5200615" y="12643"/>
              <a:ext cx="215901" cy="825558"/>
              <a:chOff x="0" y="0"/>
              <a:chExt cx="215900" cy="825556"/>
            </a:xfrm>
          </p:grpSpPr>
          <p:sp>
            <p:nvSpPr>
              <p:cNvPr id="790" name="Shape 790"/>
              <p:cNvSpPr/>
              <p:nvPr/>
            </p:nvSpPr>
            <p:spPr>
              <a:xfrm>
                <a:off x="67732" y="0"/>
                <a:ext cx="2" cy="317274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pic>
            <p:nvPicPr>
              <p:cNvPr id="791" name="droppedImage.pdf"/>
              <p:cNvPicPr>
                <a:picLocks noChangeAspect="1"/>
              </p:cNvPicPr>
              <p:nvPr/>
            </p:nvPicPr>
            <p:blipFill>
              <a:blip r:embed="rId6">
                <a:extLst/>
              </a:blip>
              <a:stretch>
                <a:fillRect/>
              </a:stretch>
            </p:blipFill>
            <p:spPr>
              <a:xfrm>
                <a:off x="0" y="609656"/>
                <a:ext cx="215900" cy="2159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pic>
        <p:nvPicPr>
          <p:cNvPr id="794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8432800" y="8686800"/>
            <a:ext cx="1041400" cy="368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95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8915400" y="9296400"/>
            <a:ext cx="177800" cy="330200"/>
          </a:xfrm>
          <a:prstGeom prst="rect">
            <a:avLst/>
          </a:prstGeom>
          <a:ln w="12700">
            <a:miter lim="400000"/>
          </a:ln>
        </p:spPr>
      </p:pic>
      <p:sp>
        <p:nvSpPr>
          <p:cNvPr id="796" name="Shape 796"/>
          <p:cNvSpPr/>
          <p:nvPr/>
        </p:nvSpPr>
        <p:spPr>
          <a:xfrm>
            <a:off x="6184900" y="8331200"/>
            <a:ext cx="2044700" cy="1"/>
          </a:xfrm>
          <a:prstGeom prst="line">
            <a:avLst/>
          </a:prstGeom>
          <a:ln w="38100">
            <a:solidFill>
              <a:srgbClr val="FF4013"/>
            </a:solidFill>
            <a:miter lim="400000"/>
            <a:headEnd type="stealth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797" name="Shape 797"/>
          <p:cNvSpPr/>
          <p:nvPr/>
        </p:nvSpPr>
        <p:spPr>
          <a:xfrm>
            <a:off x="6184900" y="8890000"/>
            <a:ext cx="2044700" cy="1"/>
          </a:xfrm>
          <a:prstGeom prst="line">
            <a:avLst/>
          </a:prstGeom>
          <a:ln w="38100">
            <a:solidFill>
              <a:srgbClr val="0061FF"/>
            </a:solidFill>
            <a:miter lim="400000"/>
            <a:headEnd type="stealth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798" name="Shape 798"/>
          <p:cNvSpPr/>
          <p:nvPr/>
        </p:nvSpPr>
        <p:spPr>
          <a:xfrm>
            <a:off x="6184900" y="9461500"/>
            <a:ext cx="2044700" cy="1"/>
          </a:xfrm>
          <a:prstGeom prst="line">
            <a:avLst/>
          </a:prstGeom>
          <a:ln w="38100">
            <a:solidFill>
              <a:srgbClr val="FFB43F"/>
            </a:solidFill>
            <a:miter lim="400000"/>
            <a:headEnd type="stealth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96" grpId="4"/>
      <p:bldP build="whole" bldLvl="1" animBg="1" rev="0" advAuto="0" spid="793" grpId="2"/>
      <p:bldP build="whole" bldLvl="1" animBg="1" rev="0" advAuto="0" spid="784" grpId="1"/>
      <p:bldP build="whole" bldLvl="1" animBg="1" rev="0" advAuto="0" spid="794" grpId="6"/>
      <p:bldP build="whole" bldLvl="1" animBg="1" rev="0" advAuto="0" spid="782" grpId="3"/>
      <p:bldP build="whole" bldLvl="1" animBg="1" rev="0" advAuto="0" spid="797" grpId="8"/>
      <p:bldP build="whole" bldLvl="1" animBg="1" rev="0" advAuto="0" spid="780" grpId="11"/>
      <p:bldP build="whole" bldLvl="1" animBg="1" rev="0" advAuto="0" spid="798" grpId="12"/>
      <p:bldP build="whole" bldLvl="1" animBg="1" rev="0" advAuto="0" spid="786" grpId="9"/>
      <p:bldP build="whole" bldLvl="1" animBg="1" rev="0" advAuto="0" spid="781" grpId="7"/>
      <p:bldP build="whole" bldLvl="1" animBg="1" rev="0" advAuto="0" spid="785" grpId="5"/>
      <p:bldP build="whole" bldLvl="1" animBg="1" rev="0" advAuto="0" spid="795" grpId="1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2" name="Group 802"/>
          <p:cNvGrpSpPr/>
          <p:nvPr/>
        </p:nvGrpSpPr>
        <p:grpSpPr>
          <a:xfrm>
            <a:off x="495300" y="3047999"/>
            <a:ext cx="3784601" cy="6407151"/>
            <a:chOff x="0" y="0"/>
            <a:chExt cx="3784600" cy="6407150"/>
          </a:xfrm>
        </p:grpSpPr>
        <p:pic>
          <p:nvPicPr>
            <p:cNvPr id="800" name="GodfreyKneller-IsaacNewton-1689.jp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3784601" cy="519801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801" name="Shape 801"/>
            <p:cNvSpPr/>
            <p:nvPr/>
          </p:nvSpPr>
          <p:spPr>
            <a:xfrm>
              <a:off x="518802" y="5264150"/>
              <a:ext cx="2738513" cy="1143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Isaac Newton</a:t>
              </a:r>
            </a:p>
            <a:p>
              <a:pPr/>
              <a:r>
                <a:t>(1643-1727)</a:t>
              </a:r>
            </a:p>
          </p:txBody>
        </p:sp>
      </p:grpSp>
      <p:grpSp>
        <p:nvGrpSpPr>
          <p:cNvPr id="805" name="Group 805"/>
          <p:cNvGrpSpPr/>
          <p:nvPr/>
        </p:nvGrpSpPr>
        <p:grpSpPr>
          <a:xfrm>
            <a:off x="7953536" y="3111500"/>
            <a:ext cx="5207001" cy="6343650"/>
            <a:chOff x="0" y="0"/>
            <a:chExt cx="5207000" cy="6343650"/>
          </a:xfrm>
        </p:grpSpPr>
        <p:pic>
          <p:nvPicPr>
            <p:cNvPr id="803" name="Gottfried_Wilhelm_von_Leibniz.jp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93563" y="0"/>
              <a:ext cx="4013201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804" name="Shape 804"/>
            <p:cNvSpPr/>
            <p:nvPr/>
          </p:nvSpPr>
          <p:spPr>
            <a:xfrm>
              <a:off x="0" y="5124450"/>
              <a:ext cx="5207000" cy="12192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defTabSz="457200">
                <a:spcBef>
                  <a:spcPts val="600"/>
                </a:spcBef>
              </a:pPr>
              <a:r>
                <a:t>Gottfried Wilhelm Leibniz</a:t>
              </a:r>
            </a:p>
            <a:p>
              <a:pPr defTabSz="457200">
                <a:spcBef>
                  <a:spcPts val="600"/>
                </a:spcBef>
              </a:pPr>
              <a:r>
                <a:t>1646-1716</a:t>
              </a:r>
            </a:p>
          </p:txBody>
        </p:sp>
      </p:grpSp>
      <p:sp>
        <p:nvSpPr>
          <p:cNvPr id="806" name="Shape 806"/>
          <p:cNvSpPr/>
          <p:nvPr/>
        </p:nvSpPr>
        <p:spPr>
          <a:xfrm>
            <a:off x="2858529" y="228600"/>
            <a:ext cx="727925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 calcul différentiel ne date pas d’hier.</a:t>
            </a:r>
          </a:p>
        </p:txBody>
      </p:sp>
      <p:sp>
        <p:nvSpPr>
          <p:cNvPr id="807" name="Shape 807"/>
          <p:cNvSpPr/>
          <p:nvPr/>
        </p:nvSpPr>
        <p:spPr>
          <a:xfrm>
            <a:off x="465038" y="1320800"/>
            <a:ext cx="1206624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Il a été découvert simultanément et de manière indépendante par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02" grpId="2"/>
      <p:bldP build="whole" bldLvl="1" animBg="1" rev="0" advAuto="0" spid="805" grpId="3"/>
      <p:bldP build="whole" bldLvl="1" animBg="1" rev="0" advAuto="0" spid="807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" name="Shape 809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grpSp>
        <p:nvGrpSpPr>
          <p:cNvPr id="812" name="Group 812"/>
          <p:cNvGrpSpPr/>
          <p:nvPr/>
        </p:nvGrpSpPr>
        <p:grpSpPr>
          <a:xfrm>
            <a:off x="6337300" y="1943100"/>
            <a:ext cx="6426200" cy="2070100"/>
            <a:chOff x="0" y="0"/>
            <a:chExt cx="6426200" cy="2070100"/>
          </a:xfrm>
        </p:grpSpPr>
        <p:sp>
          <p:nvSpPr>
            <p:cNvPr id="810" name="Shape 810"/>
            <p:cNvSpPr/>
            <p:nvPr/>
          </p:nvSpPr>
          <p:spPr>
            <a:xfrm>
              <a:off x="3416300" y="1562100"/>
              <a:ext cx="3009900" cy="508000"/>
            </a:xfrm>
            <a:prstGeom prst="roundRect">
              <a:avLst>
                <a:gd name="adj" fmla="val 37500"/>
              </a:avLst>
            </a:prstGeom>
            <a:solidFill>
              <a:srgbClr val="77BB4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811" name="Shape 811"/>
            <p:cNvSpPr/>
            <p:nvPr/>
          </p:nvSpPr>
          <p:spPr>
            <a:xfrm>
              <a:off x="0" y="0"/>
              <a:ext cx="952500" cy="508000"/>
            </a:xfrm>
            <a:prstGeom prst="roundRect">
              <a:avLst>
                <a:gd name="adj" fmla="val 37500"/>
              </a:avLst>
            </a:prstGeom>
            <a:solidFill>
              <a:srgbClr val="77BB4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816" name="Group 816"/>
          <p:cNvGrpSpPr/>
          <p:nvPr/>
        </p:nvGrpSpPr>
        <p:grpSpPr>
          <a:xfrm>
            <a:off x="6807200" y="1943100"/>
            <a:ext cx="5029200" cy="2070100"/>
            <a:chOff x="0" y="0"/>
            <a:chExt cx="5029200" cy="2070100"/>
          </a:xfrm>
        </p:grpSpPr>
        <p:sp>
          <p:nvSpPr>
            <p:cNvPr id="813" name="Shape 813"/>
            <p:cNvSpPr/>
            <p:nvPr/>
          </p:nvSpPr>
          <p:spPr>
            <a:xfrm>
              <a:off x="0" y="0"/>
              <a:ext cx="381000" cy="495300"/>
            </a:xfrm>
            <a:prstGeom prst="roundRect">
              <a:avLst>
                <a:gd name="adj" fmla="val 50000"/>
              </a:avLst>
            </a:prstGeom>
            <a:solidFill>
              <a:srgbClr val="FFFC4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814" name="Shape 814"/>
            <p:cNvSpPr/>
            <p:nvPr/>
          </p:nvSpPr>
          <p:spPr>
            <a:xfrm>
              <a:off x="4648200" y="1574800"/>
              <a:ext cx="381000" cy="495300"/>
            </a:xfrm>
            <a:prstGeom prst="roundRect">
              <a:avLst>
                <a:gd name="adj" fmla="val 50000"/>
              </a:avLst>
            </a:prstGeom>
            <a:solidFill>
              <a:srgbClr val="FFFC4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815" name="Shape 815"/>
            <p:cNvSpPr/>
            <p:nvPr/>
          </p:nvSpPr>
          <p:spPr>
            <a:xfrm>
              <a:off x="3086100" y="1574800"/>
              <a:ext cx="381000" cy="495300"/>
            </a:xfrm>
            <a:prstGeom prst="roundRect">
              <a:avLst>
                <a:gd name="adj" fmla="val 50000"/>
              </a:avLst>
            </a:prstGeom>
            <a:solidFill>
              <a:srgbClr val="FFFC4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819" name="Group 819"/>
          <p:cNvGrpSpPr/>
          <p:nvPr/>
        </p:nvGrpSpPr>
        <p:grpSpPr>
          <a:xfrm>
            <a:off x="3568700" y="1930400"/>
            <a:ext cx="5524500" cy="2082800"/>
            <a:chOff x="0" y="0"/>
            <a:chExt cx="5524500" cy="2082800"/>
          </a:xfrm>
        </p:grpSpPr>
        <p:sp>
          <p:nvSpPr>
            <p:cNvPr id="817" name="Shape 817"/>
            <p:cNvSpPr/>
            <p:nvPr/>
          </p:nvSpPr>
          <p:spPr>
            <a:xfrm>
              <a:off x="0" y="1574800"/>
              <a:ext cx="5524500" cy="508000"/>
            </a:xfrm>
            <a:prstGeom prst="roundRect">
              <a:avLst>
                <a:gd name="adj" fmla="val 37500"/>
              </a:avLst>
            </a:prstGeom>
            <a:solidFill>
              <a:srgbClr val="6995D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818" name="Shape 818"/>
            <p:cNvSpPr/>
            <p:nvPr/>
          </p:nvSpPr>
          <p:spPr>
            <a:xfrm>
              <a:off x="241300" y="0"/>
              <a:ext cx="2159000" cy="508000"/>
            </a:xfrm>
            <a:prstGeom prst="roundRect">
              <a:avLst>
                <a:gd name="adj" fmla="val 37500"/>
              </a:avLst>
            </a:prstGeom>
            <a:solidFill>
              <a:srgbClr val="6995D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823" name="Group 823"/>
          <p:cNvGrpSpPr/>
          <p:nvPr/>
        </p:nvGrpSpPr>
        <p:grpSpPr>
          <a:xfrm>
            <a:off x="3835400" y="1930400"/>
            <a:ext cx="4318000" cy="2082800"/>
            <a:chOff x="0" y="0"/>
            <a:chExt cx="4318000" cy="2082800"/>
          </a:xfrm>
        </p:grpSpPr>
        <p:sp>
          <p:nvSpPr>
            <p:cNvPr id="820" name="Shape 820"/>
            <p:cNvSpPr/>
            <p:nvPr/>
          </p:nvSpPr>
          <p:spPr>
            <a:xfrm>
              <a:off x="381000" y="0"/>
              <a:ext cx="1549400" cy="495300"/>
            </a:xfrm>
            <a:prstGeom prst="roundRect">
              <a:avLst>
                <a:gd name="adj" fmla="val 38462"/>
              </a:avLst>
            </a:prstGeom>
            <a:solidFill>
              <a:srgbClr val="FF625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821" name="Shape 821"/>
            <p:cNvSpPr/>
            <p:nvPr/>
          </p:nvSpPr>
          <p:spPr>
            <a:xfrm>
              <a:off x="2768600" y="1574800"/>
              <a:ext cx="1549400" cy="495300"/>
            </a:xfrm>
            <a:prstGeom prst="roundRect">
              <a:avLst>
                <a:gd name="adj" fmla="val 38462"/>
              </a:avLst>
            </a:prstGeom>
            <a:solidFill>
              <a:srgbClr val="FF625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822" name="Shape 822"/>
            <p:cNvSpPr/>
            <p:nvPr/>
          </p:nvSpPr>
          <p:spPr>
            <a:xfrm>
              <a:off x="0" y="1587500"/>
              <a:ext cx="1549400" cy="495300"/>
            </a:xfrm>
            <a:prstGeom prst="roundRect">
              <a:avLst>
                <a:gd name="adj" fmla="val 38462"/>
              </a:avLst>
            </a:prstGeom>
            <a:solidFill>
              <a:srgbClr val="FF625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827" name="Group 827"/>
          <p:cNvGrpSpPr/>
          <p:nvPr/>
        </p:nvGrpSpPr>
        <p:grpSpPr>
          <a:xfrm>
            <a:off x="8153400" y="736600"/>
            <a:ext cx="2717800" cy="457200"/>
            <a:chOff x="0" y="0"/>
            <a:chExt cx="2717800" cy="457200"/>
          </a:xfrm>
        </p:grpSpPr>
        <p:sp>
          <p:nvSpPr>
            <p:cNvPr id="824" name="Shape 824"/>
            <p:cNvSpPr/>
            <p:nvPr/>
          </p:nvSpPr>
          <p:spPr>
            <a:xfrm>
              <a:off x="0" y="12700"/>
              <a:ext cx="431800" cy="444500"/>
            </a:xfrm>
            <a:prstGeom prst="roundRect">
              <a:avLst>
                <a:gd name="adj" fmla="val 50000"/>
              </a:avLst>
            </a:prstGeom>
            <a:solidFill>
              <a:srgbClr val="FFAA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825" name="Shape 825"/>
            <p:cNvSpPr/>
            <p:nvPr/>
          </p:nvSpPr>
          <p:spPr>
            <a:xfrm>
              <a:off x="2362200" y="0"/>
              <a:ext cx="355600" cy="444500"/>
            </a:xfrm>
            <a:prstGeom prst="roundRect">
              <a:avLst>
                <a:gd name="adj" fmla="val 50000"/>
              </a:avLst>
            </a:prstGeom>
            <a:solidFill>
              <a:srgbClr val="FFAA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826" name="Shape 826"/>
            <p:cNvSpPr/>
            <p:nvPr/>
          </p:nvSpPr>
          <p:spPr>
            <a:xfrm>
              <a:off x="1066800" y="12700"/>
              <a:ext cx="355600" cy="444500"/>
            </a:xfrm>
            <a:prstGeom prst="roundRect">
              <a:avLst>
                <a:gd name="adj" fmla="val 50000"/>
              </a:avLst>
            </a:prstGeom>
            <a:solidFill>
              <a:srgbClr val="FFAA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830" name="Group 830"/>
          <p:cNvGrpSpPr/>
          <p:nvPr/>
        </p:nvGrpSpPr>
        <p:grpSpPr>
          <a:xfrm>
            <a:off x="3056272" y="647700"/>
            <a:ext cx="2861928" cy="622300"/>
            <a:chOff x="0" y="0"/>
            <a:chExt cx="2861927" cy="622300"/>
          </a:xfrm>
        </p:grpSpPr>
        <p:sp>
          <p:nvSpPr>
            <p:cNvPr id="828" name="Shape 828"/>
            <p:cNvSpPr/>
            <p:nvPr/>
          </p:nvSpPr>
          <p:spPr>
            <a:xfrm>
              <a:off x="0" y="0"/>
              <a:ext cx="1676773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Calculer</a:t>
              </a:r>
            </a:p>
          </p:txBody>
        </p:sp>
        <p:pic>
          <p:nvPicPr>
            <p:cNvPr id="829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934827" y="101600"/>
              <a:ext cx="927101" cy="4953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833" name="Group 833"/>
          <p:cNvGrpSpPr/>
          <p:nvPr/>
        </p:nvGrpSpPr>
        <p:grpSpPr>
          <a:xfrm>
            <a:off x="6500428" y="685800"/>
            <a:ext cx="5043872" cy="622300"/>
            <a:chOff x="0" y="0"/>
            <a:chExt cx="5043871" cy="622300"/>
          </a:xfrm>
        </p:grpSpPr>
        <p:sp>
          <p:nvSpPr>
            <p:cNvPr id="831" name="Shape 831"/>
            <p:cNvSpPr/>
            <p:nvPr/>
          </p:nvSpPr>
          <p:spPr>
            <a:xfrm>
              <a:off x="0" y="0"/>
              <a:ext cx="986061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pour</a:t>
              </a:r>
            </a:p>
          </p:txBody>
        </p:sp>
        <p:pic>
          <p:nvPicPr>
            <p:cNvPr id="832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297371" y="12700"/>
              <a:ext cx="3746501" cy="533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834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4100" y="1930400"/>
            <a:ext cx="62230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35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057400" y="3505200"/>
            <a:ext cx="10833100" cy="10160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838" name="Group 838"/>
          <p:cNvGrpSpPr/>
          <p:nvPr/>
        </p:nvGrpSpPr>
        <p:grpSpPr>
          <a:xfrm>
            <a:off x="6159500" y="5156200"/>
            <a:ext cx="4233334" cy="417249"/>
            <a:chOff x="0" y="0"/>
            <a:chExt cx="4233333" cy="417248"/>
          </a:xfrm>
        </p:grpSpPr>
        <p:sp>
          <p:nvSpPr>
            <p:cNvPr id="836" name="Shape 836"/>
            <p:cNvSpPr/>
            <p:nvPr/>
          </p:nvSpPr>
          <p:spPr>
            <a:xfrm>
              <a:off x="3784813" y="1304"/>
              <a:ext cx="448521" cy="415945"/>
            </a:xfrm>
            <a:prstGeom prst="line">
              <a:avLst/>
            </a:prstGeom>
            <a:noFill/>
            <a:ln w="381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7" name="Shape 837"/>
            <p:cNvSpPr/>
            <p:nvPr/>
          </p:nvSpPr>
          <p:spPr>
            <a:xfrm>
              <a:off x="0" y="0"/>
              <a:ext cx="448520" cy="415945"/>
            </a:xfrm>
            <a:prstGeom prst="line">
              <a:avLst/>
            </a:prstGeom>
            <a:noFill/>
            <a:ln w="381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841" name="Group 841"/>
          <p:cNvGrpSpPr/>
          <p:nvPr/>
        </p:nvGrpSpPr>
        <p:grpSpPr>
          <a:xfrm>
            <a:off x="8293100" y="5092700"/>
            <a:ext cx="2912534" cy="480749"/>
            <a:chOff x="0" y="0"/>
            <a:chExt cx="2912533" cy="480748"/>
          </a:xfrm>
        </p:grpSpPr>
        <p:sp>
          <p:nvSpPr>
            <p:cNvPr id="839" name="Shape 839"/>
            <p:cNvSpPr/>
            <p:nvPr/>
          </p:nvSpPr>
          <p:spPr>
            <a:xfrm>
              <a:off x="2464013" y="64804"/>
              <a:ext cx="448521" cy="415945"/>
            </a:xfrm>
            <a:prstGeom prst="line">
              <a:avLst/>
            </a:prstGeom>
            <a:noFill/>
            <a:ln w="381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0" name="Shape 840"/>
            <p:cNvSpPr/>
            <p:nvPr/>
          </p:nvSpPr>
          <p:spPr>
            <a:xfrm>
              <a:off x="0" y="0"/>
              <a:ext cx="448520" cy="415945"/>
            </a:xfrm>
            <a:prstGeom prst="line">
              <a:avLst/>
            </a:prstGeom>
            <a:noFill/>
            <a:ln w="381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842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044700" y="5067300"/>
            <a:ext cx="8978900" cy="10160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845" name="Group 845"/>
          <p:cNvGrpSpPr/>
          <p:nvPr/>
        </p:nvGrpSpPr>
        <p:grpSpPr>
          <a:xfrm>
            <a:off x="3581400" y="6616700"/>
            <a:ext cx="5503334" cy="417249"/>
            <a:chOff x="0" y="0"/>
            <a:chExt cx="5503333" cy="417248"/>
          </a:xfrm>
        </p:grpSpPr>
        <p:sp>
          <p:nvSpPr>
            <p:cNvPr id="843" name="Shape 843"/>
            <p:cNvSpPr/>
            <p:nvPr/>
          </p:nvSpPr>
          <p:spPr>
            <a:xfrm>
              <a:off x="5054813" y="1304"/>
              <a:ext cx="448521" cy="415945"/>
            </a:xfrm>
            <a:prstGeom prst="line">
              <a:avLst/>
            </a:prstGeom>
            <a:noFill/>
            <a:ln w="381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4" name="Shape 844"/>
            <p:cNvSpPr/>
            <p:nvPr/>
          </p:nvSpPr>
          <p:spPr>
            <a:xfrm>
              <a:off x="0" y="0"/>
              <a:ext cx="448520" cy="415945"/>
            </a:xfrm>
            <a:prstGeom prst="line">
              <a:avLst/>
            </a:prstGeom>
            <a:noFill/>
            <a:ln w="381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848" name="Group 848"/>
          <p:cNvGrpSpPr/>
          <p:nvPr/>
        </p:nvGrpSpPr>
        <p:grpSpPr>
          <a:xfrm>
            <a:off x="3733800" y="8153400"/>
            <a:ext cx="1553634" cy="1052249"/>
            <a:chOff x="0" y="0"/>
            <a:chExt cx="1553633" cy="1052248"/>
          </a:xfrm>
        </p:grpSpPr>
        <p:sp>
          <p:nvSpPr>
            <p:cNvPr id="846" name="Shape 846"/>
            <p:cNvSpPr/>
            <p:nvPr/>
          </p:nvSpPr>
          <p:spPr>
            <a:xfrm>
              <a:off x="1105113" y="636304"/>
              <a:ext cx="448521" cy="415945"/>
            </a:xfrm>
            <a:prstGeom prst="line">
              <a:avLst/>
            </a:prstGeom>
            <a:noFill/>
            <a:ln w="381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7" name="Shape 847"/>
            <p:cNvSpPr/>
            <p:nvPr/>
          </p:nvSpPr>
          <p:spPr>
            <a:xfrm>
              <a:off x="0" y="0"/>
              <a:ext cx="448520" cy="415945"/>
            </a:xfrm>
            <a:prstGeom prst="line">
              <a:avLst/>
            </a:prstGeom>
            <a:noFill/>
            <a:ln w="381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849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955800" y="6553200"/>
            <a:ext cx="6921500" cy="101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50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019300" y="8102600"/>
            <a:ext cx="40767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51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6502400" y="8445500"/>
            <a:ext cx="3009900" cy="647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52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9880600" y="8458200"/>
            <a:ext cx="660400" cy="3175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30" grpId="1"/>
      <p:bldP build="whole" bldLvl="1" animBg="1" rev="0" advAuto="0" spid="812" grpId="6"/>
      <p:bldP build="whole" bldLvl="1" animBg="1" rev="0" advAuto="0" spid="827" grpId="7"/>
      <p:bldP build="whole" bldLvl="1" animBg="1" rev="0" advAuto="0" spid="838" grpId="11"/>
      <p:bldP build="whole" bldLvl="1" animBg="1" rev="0" advAuto="0" spid="816" grpId="9"/>
      <p:bldP build="whole" bldLvl="1" animBg="1" rev="0" advAuto="0" spid="834" grpId="3"/>
      <p:bldP build="whole" bldLvl="1" animBg="1" rev="0" advAuto="0" spid="833" grpId="2"/>
      <p:bldP build="whole" bldLvl="1" animBg="1" rev="0" advAuto="0" spid="848" grpId="16"/>
      <p:bldP build="whole" bldLvl="1" animBg="1" rev="0" advAuto="0" spid="851" grpId="17"/>
      <p:bldP build="whole" bldLvl="1" animBg="1" rev="0" advAuto="0" spid="849" grpId="13"/>
      <p:bldP build="whole" bldLvl="1" animBg="1" rev="0" advAuto="0" spid="823" grpId="8"/>
      <p:bldP build="whole" bldLvl="1" animBg="1" rev="0" advAuto="0" spid="835" grpId="4"/>
      <p:bldP build="whole" bldLvl="1" animBg="1" rev="0" advAuto="0" spid="819" grpId="5"/>
      <p:bldP build="whole" bldLvl="1" animBg="1" rev="0" advAuto="0" spid="842" grpId="10"/>
      <p:bldP build="whole" bldLvl="1" animBg="1" rev="0" advAuto="0" spid="850" grpId="15"/>
      <p:bldP build="whole" bldLvl="1" animBg="1" rev="0" advAuto="0" spid="852" grpId="18"/>
      <p:bldP build="whole" bldLvl="1" animBg="1" rev="0" advAuto="0" spid="845" grpId="14"/>
      <p:bldP build="whole" bldLvl="1" animBg="1" rev="0" advAuto="0" spid="841" grpId="12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" name="Shape 854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855" name="Shape 855"/>
          <p:cNvSpPr/>
          <p:nvPr/>
        </p:nvSpPr>
        <p:spPr>
          <a:xfrm>
            <a:off x="4027822" y="1943100"/>
            <a:ext cx="437733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Calculer               pour </a:t>
            </a:r>
          </a:p>
        </p:txBody>
      </p:sp>
      <p:pic>
        <p:nvPicPr>
          <p:cNvPr id="856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032500" y="2070100"/>
            <a:ext cx="927100" cy="495300"/>
          </a:xfrm>
          <a:prstGeom prst="rect">
            <a:avLst/>
          </a:prstGeom>
          <a:ln w="12700">
            <a:miter lim="400000"/>
          </a:ln>
        </p:spPr>
      </p:pic>
      <p:sp>
        <p:nvSpPr>
          <p:cNvPr id="857" name="Shape 857"/>
          <p:cNvSpPr/>
          <p:nvPr/>
        </p:nvSpPr>
        <p:spPr>
          <a:xfrm>
            <a:off x="1732446" y="3708400"/>
            <a:ext cx="43822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a)</a:t>
            </a:r>
          </a:p>
        </p:txBody>
      </p:sp>
      <p:pic>
        <p:nvPicPr>
          <p:cNvPr id="858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835400" y="3797300"/>
            <a:ext cx="37592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59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835400" y="7442200"/>
            <a:ext cx="2590800" cy="939800"/>
          </a:xfrm>
          <a:prstGeom prst="rect">
            <a:avLst/>
          </a:prstGeom>
          <a:ln w="12700">
            <a:miter lim="400000"/>
          </a:ln>
        </p:spPr>
      </p:pic>
      <p:sp>
        <p:nvSpPr>
          <p:cNvPr id="860" name="Shape 860"/>
          <p:cNvSpPr/>
          <p:nvPr/>
        </p:nvSpPr>
        <p:spPr>
          <a:xfrm>
            <a:off x="1715256" y="5626100"/>
            <a:ext cx="46211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b)</a:t>
            </a:r>
          </a:p>
        </p:txBody>
      </p:sp>
      <p:sp>
        <p:nvSpPr>
          <p:cNvPr id="861" name="Shape 861"/>
          <p:cNvSpPr/>
          <p:nvPr/>
        </p:nvSpPr>
        <p:spPr>
          <a:xfrm>
            <a:off x="1736687" y="7480300"/>
            <a:ext cx="41925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c)</a:t>
            </a:r>
          </a:p>
        </p:txBody>
      </p:sp>
      <p:pic>
        <p:nvPicPr>
          <p:cNvPr id="862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759200" y="5715000"/>
            <a:ext cx="2908300" cy="533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" name="Shape 864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865" name="Shape 865"/>
          <p:cNvSpPr/>
          <p:nvPr/>
        </p:nvSpPr>
        <p:spPr>
          <a:xfrm>
            <a:off x="4700389" y="4559300"/>
            <a:ext cx="359553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Section 2.1 # 4 à 6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7" name="Shape 867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Aujourd’hui, nous avons vu</a:t>
            </a:r>
          </a:p>
        </p:txBody>
      </p:sp>
      <p:sp>
        <p:nvSpPr>
          <p:cNvPr id="868" name="Shape 868"/>
          <p:cNvSpPr/>
          <p:nvPr>
            <p:ph type="body" idx="14"/>
          </p:nvPr>
        </p:nvSpPr>
        <p:spPr>
          <a:xfrm>
            <a:off x="431800" y="1828800"/>
            <a:ext cx="5372100" cy="622300"/>
          </a:xfrm>
          <a:prstGeom prst="rect">
            <a:avLst/>
          </a:prstGeom>
        </p:spPr>
        <p:txBody>
          <a:bodyPr/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Taux de variation moyen</a:t>
            </a:r>
          </a:p>
        </p:txBody>
      </p:sp>
      <p:sp>
        <p:nvSpPr>
          <p:cNvPr id="869" name="Shape 869"/>
          <p:cNvSpPr/>
          <p:nvPr/>
        </p:nvSpPr>
        <p:spPr>
          <a:xfrm flipV="1">
            <a:off x="3574746" y="4461937"/>
            <a:ext cx="10242856" cy="5554130"/>
          </a:xfrm>
          <a:prstGeom prst="line">
            <a:avLst/>
          </a:prstGeom>
          <a:ln w="38100">
            <a:solidFill>
              <a:srgbClr val="FFAA00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891" name="Group 891"/>
          <p:cNvGrpSpPr/>
          <p:nvPr/>
        </p:nvGrpSpPr>
        <p:grpSpPr>
          <a:xfrm>
            <a:off x="2584484" y="2658533"/>
            <a:ext cx="10941016" cy="6935231"/>
            <a:chOff x="0" y="0"/>
            <a:chExt cx="10941015" cy="6935230"/>
          </a:xfrm>
        </p:grpSpPr>
        <p:grpSp>
          <p:nvGrpSpPr>
            <p:cNvPr id="879" name="Group 879"/>
            <p:cNvGrpSpPr/>
            <p:nvPr/>
          </p:nvGrpSpPr>
          <p:grpSpPr>
            <a:xfrm>
              <a:off x="-1" y="321733"/>
              <a:ext cx="10941017" cy="6613498"/>
              <a:chOff x="0" y="0"/>
              <a:chExt cx="10941015" cy="6613497"/>
            </a:xfrm>
          </p:grpSpPr>
          <p:sp>
            <p:nvSpPr>
              <p:cNvPr id="870" name="Shape 870"/>
              <p:cNvSpPr/>
              <p:nvPr/>
            </p:nvSpPr>
            <p:spPr>
              <a:xfrm>
                <a:off x="40182" y="299811"/>
                <a:ext cx="10684934" cy="631368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704" fill="norm" stroke="1" extrusionOk="0">
                    <a:moveTo>
                      <a:pt x="0" y="8957"/>
                    </a:moveTo>
                    <a:cubicBezTo>
                      <a:pt x="0" y="8957"/>
                      <a:pt x="1808" y="17616"/>
                      <a:pt x="2636" y="19007"/>
                    </a:cubicBezTo>
                    <a:cubicBezTo>
                      <a:pt x="3594" y="20617"/>
                      <a:pt x="5614" y="21117"/>
                      <a:pt x="7223" y="20354"/>
                    </a:cubicBezTo>
                    <a:cubicBezTo>
                      <a:pt x="8254" y="19864"/>
                      <a:pt x="9780" y="15275"/>
                      <a:pt x="10535" y="14606"/>
                    </a:cubicBezTo>
                    <a:cubicBezTo>
                      <a:pt x="11315" y="13914"/>
                      <a:pt x="13059" y="13367"/>
                      <a:pt x="14001" y="12066"/>
                    </a:cubicBezTo>
                    <a:cubicBezTo>
                      <a:pt x="14925" y="10789"/>
                      <a:pt x="14887" y="4231"/>
                      <a:pt x="15370" y="2404"/>
                    </a:cubicBezTo>
                    <a:cubicBezTo>
                      <a:pt x="15678" y="1238"/>
                      <a:pt x="16500" y="-483"/>
                      <a:pt x="17561" y="128"/>
                    </a:cubicBezTo>
                    <a:cubicBezTo>
                      <a:pt x="19123" y="1027"/>
                      <a:pt x="21600" y="18674"/>
                      <a:pt x="21600" y="18674"/>
                    </a:cubicBezTo>
                  </a:path>
                </a:pathLst>
              </a:custGeom>
              <a:noFill/>
              <a:ln w="38100" cap="flat">
                <a:solidFill>
                  <a:srgbClr val="FF4013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200">
                    <a:solidFill>
                      <a:srgbClr val="535353"/>
                    </a:solidFill>
                    <a:latin typeface="Gill Sans Light"/>
                    <a:ea typeface="Gill Sans Light"/>
                    <a:cs typeface="Gill Sans Light"/>
                    <a:sym typeface="Gill Sans Light"/>
                  </a:defRPr>
                </a:pPr>
              </a:p>
            </p:txBody>
          </p:sp>
          <p:pic>
            <p:nvPicPr>
              <p:cNvPr id="871" name="droppedImage.pdf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2152615" y="4525433"/>
                <a:ext cx="812801" cy="4699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872" name="Shape 872"/>
              <p:cNvSpPr/>
              <p:nvPr/>
            </p:nvSpPr>
            <p:spPr>
              <a:xfrm flipH="1">
                <a:off x="3202490" y="0"/>
                <a:ext cx="4226" cy="6366938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873" name="Shape 873"/>
              <p:cNvSpPr/>
              <p:nvPr/>
            </p:nvSpPr>
            <p:spPr>
              <a:xfrm flipH="1">
                <a:off x="-1" y="5325533"/>
                <a:ext cx="10941017" cy="2085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874" name="Shape 874"/>
              <p:cNvSpPr/>
              <p:nvPr/>
            </p:nvSpPr>
            <p:spPr>
              <a:xfrm>
                <a:off x="5268348" y="5173076"/>
                <a:ext cx="2" cy="317275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pic>
            <p:nvPicPr>
              <p:cNvPr id="875" name="droppedImage.pdf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5200615" y="5782733"/>
                <a:ext cx="215901" cy="2159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876" name="droppedImage.pdf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3638515" y="2455333"/>
                <a:ext cx="1587501" cy="4699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877" name="Shape 877"/>
              <p:cNvSpPr/>
              <p:nvPr/>
            </p:nvSpPr>
            <p:spPr>
              <a:xfrm flipH="1" flipV="1">
                <a:off x="4449802" y="3081866"/>
                <a:ext cx="776214" cy="1443568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878" name="Shape 878"/>
              <p:cNvSpPr/>
              <p:nvPr/>
            </p:nvSpPr>
            <p:spPr>
              <a:xfrm flipV="1">
                <a:off x="3043842" y="4785670"/>
                <a:ext cx="317274" cy="1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  <p:grpSp>
          <p:nvGrpSpPr>
            <p:cNvPr id="884" name="Group 884"/>
            <p:cNvGrpSpPr/>
            <p:nvPr/>
          </p:nvGrpSpPr>
          <p:grpSpPr>
            <a:xfrm>
              <a:off x="4049149" y="0"/>
              <a:ext cx="4758267" cy="6824134"/>
              <a:chOff x="0" y="0"/>
              <a:chExt cx="4758265" cy="6824133"/>
            </a:xfrm>
          </p:grpSpPr>
          <p:sp>
            <p:nvSpPr>
              <p:cNvPr id="880" name="Shape 880"/>
              <p:cNvSpPr/>
              <p:nvPr/>
            </p:nvSpPr>
            <p:spPr>
              <a:xfrm>
                <a:off x="1126066" y="4986866"/>
                <a:ext cx="152401" cy="165101"/>
              </a:xfrm>
              <a:prstGeom prst="ellipse">
                <a:avLst/>
              </a:prstGeom>
              <a:solidFill>
                <a:srgbClr val="0061FF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grpSp>
            <p:nvGrpSpPr>
              <p:cNvPr id="883" name="Group 883"/>
              <p:cNvGrpSpPr/>
              <p:nvPr/>
            </p:nvGrpSpPr>
            <p:grpSpPr>
              <a:xfrm>
                <a:off x="0" y="0"/>
                <a:ext cx="4758266" cy="6824134"/>
                <a:chOff x="0" y="0"/>
                <a:chExt cx="4758265" cy="6824133"/>
              </a:xfrm>
            </p:grpSpPr>
            <p:sp>
              <p:nvSpPr>
                <p:cNvPr id="881" name="Shape 881"/>
                <p:cNvSpPr/>
                <p:nvPr/>
              </p:nvSpPr>
              <p:spPr>
                <a:xfrm>
                  <a:off x="4174066" y="605366"/>
                  <a:ext cx="152401" cy="165101"/>
                </a:xfrm>
                <a:prstGeom prst="ellipse">
                  <a:avLst/>
                </a:prstGeom>
                <a:solidFill>
                  <a:srgbClr val="0061FF"/>
                </a:solidFill>
                <a:ln w="254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sz="4000"/>
                  </a:pPr>
                </a:p>
              </p:txBody>
            </p:sp>
            <p:sp>
              <p:nvSpPr>
                <p:cNvPr id="882" name="Shape 882"/>
                <p:cNvSpPr/>
                <p:nvPr/>
              </p:nvSpPr>
              <p:spPr>
                <a:xfrm flipH="1">
                  <a:off x="0" y="0"/>
                  <a:ext cx="4758266" cy="6824134"/>
                </a:xfrm>
                <a:prstGeom prst="line">
                  <a:avLst/>
                </a:prstGeom>
                <a:noFill/>
                <a:ln w="25400" cap="flat">
                  <a:solidFill>
                    <a:srgbClr val="0061FF"/>
                  </a:solidFill>
                  <a:custDash>
                    <a:ds d="2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</p:grpSp>
        </p:grpSp>
        <p:grpSp>
          <p:nvGrpSpPr>
            <p:cNvPr id="887" name="Group 887"/>
            <p:cNvGrpSpPr/>
            <p:nvPr/>
          </p:nvGrpSpPr>
          <p:grpSpPr>
            <a:xfrm>
              <a:off x="7842215" y="5482166"/>
              <a:ext cx="1409701" cy="927101"/>
              <a:chOff x="0" y="0"/>
              <a:chExt cx="1409700" cy="927099"/>
            </a:xfrm>
          </p:grpSpPr>
          <p:sp>
            <p:nvSpPr>
              <p:cNvPr id="885" name="Shape 885"/>
              <p:cNvSpPr/>
              <p:nvPr/>
            </p:nvSpPr>
            <p:spPr>
              <a:xfrm>
                <a:off x="452963" y="0"/>
                <a:ext cx="1" cy="317274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pic>
            <p:nvPicPr>
              <p:cNvPr id="886" name="droppedImage.pdf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>
                <a:off x="0" y="546100"/>
                <a:ext cx="1409700" cy="3810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890" name="Group 890"/>
            <p:cNvGrpSpPr/>
            <p:nvPr/>
          </p:nvGrpSpPr>
          <p:grpSpPr>
            <a:xfrm>
              <a:off x="5356688" y="5890683"/>
              <a:ext cx="2862296" cy="531284"/>
              <a:chOff x="0" y="1431141"/>
              <a:chExt cx="2862295" cy="531283"/>
            </a:xfrm>
          </p:grpSpPr>
          <p:sp>
            <p:nvSpPr>
              <p:cNvPr id="888" name="Shape 888"/>
              <p:cNvSpPr/>
              <p:nvPr/>
            </p:nvSpPr>
            <p:spPr>
              <a:xfrm flipV="1">
                <a:off x="0" y="1431141"/>
                <a:ext cx="2862296" cy="1"/>
              </a:xfrm>
              <a:prstGeom prst="line">
                <a:avLst/>
              </a:prstGeom>
              <a:noFill/>
              <a:ln w="38100" cap="flat">
                <a:solidFill>
                  <a:srgbClr val="77BB41"/>
                </a:solidFill>
                <a:prstDash val="solid"/>
                <a:miter lim="400000"/>
                <a:headEnd type="stealth" w="med" len="med"/>
                <a:tail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pic>
            <p:nvPicPr>
              <p:cNvPr id="889" name="droppedImage.pdf"/>
              <p:cNvPicPr>
                <a:picLocks noChangeAspect="1"/>
              </p:cNvPicPr>
              <p:nvPr/>
            </p:nvPicPr>
            <p:blipFill>
              <a:blip r:embed="rId6">
                <a:extLst/>
              </a:blip>
              <a:stretch>
                <a:fillRect/>
              </a:stretch>
            </p:blipFill>
            <p:spPr>
              <a:xfrm>
                <a:off x="999627" y="1619524"/>
                <a:ext cx="609601" cy="3429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sp>
        <p:nvSpPr>
          <p:cNvPr id="892" name="Shape 892"/>
          <p:cNvSpPr/>
          <p:nvPr/>
        </p:nvSpPr>
        <p:spPr>
          <a:xfrm>
            <a:off x="6438900" y="1828800"/>
            <a:ext cx="537210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marL="635000" indent="-635000" algn="l">
              <a:lnSpc>
                <a:spcPct val="200000"/>
              </a:lnSpc>
              <a:buClr>
                <a:srgbClr val="4D7FD2"/>
              </a:buClr>
              <a:buSzPct val="125000"/>
              <a:buFont typeface="Lucida Grande"/>
              <a:buChar char="✓"/>
            </a:pPr>
            <a:r>
              <a:t>Dérivée en un point</a:t>
            </a:r>
          </a:p>
        </p:txBody>
      </p:sp>
      <p:pic>
        <p:nvPicPr>
          <p:cNvPr id="893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77800" y="3378200"/>
            <a:ext cx="4472029" cy="787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894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77800" y="5080000"/>
            <a:ext cx="4816231" cy="762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93" grpId="3"/>
      <p:bldP build="whole" bldLvl="1" animBg="1" rev="0" advAuto="0" spid="891" grpId="2"/>
      <p:bldP build="whole" bldLvl="1" animBg="1" rev="0" advAuto="0" spid="894" grpId="6"/>
      <p:bldP build="whole" bldLvl="1" animBg="1" rev="0" advAuto="0" spid="892" grpId="4"/>
      <p:bldP build="whole" bldLvl="1" animBg="1" rev="0" advAuto="0" spid="868" grpId="1"/>
      <p:bldP build="whole" bldLvl="1" animBg="1" rev="0" advAuto="0" spid="869" grpId="5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Shape 896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Devoir:</a:t>
            </a:r>
          </a:p>
        </p:txBody>
      </p:sp>
      <p:sp>
        <p:nvSpPr>
          <p:cNvPr id="897" name="Shape 897"/>
          <p:cNvSpPr/>
          <p:nvPr/>
        </p:nvSpPr>
        <p:spPr>
          <a:xfrm>
            <a:off x="6496608" y="4254500"/>
            <a:ext cx="21621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Section 2.1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3" name="Group 253"/>
          <p:cNvGrpSpPr/>
          <p:nvPr/>
        </p:nvGrpSpPr>
        <p:grpSpPr>
          <a:xfrm>
            <a:off x="1451997" y="1943097"/>
            <a:ext cx="10943203" cy="6608239"/>
            <a:chOff x="8466" y="0"/>
            <a:chExt cx="10943202" cy="6608238"/>
          </a:xfrm>
        </p:grpSpPr>
        <p:sp>
          <p:nvSpPr>
            <p:cNvPr id="251" name="Shape 251"/>
            <p:cNvSpPr/>
            <p:nvPr/>
          </p:nvSpPr>
          <p:spPr>
            <a:xfrm flipH="1">
              <a:off x="8466" y="0"/>
              <a:ext cx="73" cy="6608239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Shape 252"/>
            <p:cNvSpPr/>
            <p:nvPr/>
          </p:nvSpPr>
          <p:spPr>
            <a:xfrm flipH="1">
              <a:off x="10653" y="6591302"/>
              <a:ext cx="10941017" cy="2085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254" name="Shape 254"/>
          <p:cNvSpPr/>
          <p:nvPr/>
        </p:nvSpPr>
        <p:spPr>
          <a:xfrm>
            <a:off x="724594" y="965200"/>
            <a:ext cx="156492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Position</a:t>
            </a:r>
          </a:p>
        </p:txBody>
      </p:sp>
      <p:sp>
        <p:nvSpPr>
          <p:cNvPr id="255" name="Shape 255"/>
          <p:cNvSpPr/>
          <p:nvPr/>
        </p:nvSpPr>
        <p:spPr>
          <a:xfrm>
            <a:off x="11401387" y="8991600"/>
            <a:ext cx="134414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Temps</a:t>
            </a:r>
          </a:p>
        </p:txBody>
      </p:sp>
      <p:grpSp>
        <p:nvGrpSpPr>
          <p:cNvPr id="263" name="Group 263"/>
          <p:cNvGrpSpPr/>
          <p:nvPr/>
        </p:nvGrpSpPr>
        <p:grpSpPr>
          <a:xfrm>
            <a:off x="3556000" y="65090"/>
            <a:ext cx="1844493" cy="2170733"/>
            <a:chOff x="0" y="0"/>
            <a:chExt cx="1844492" cy="2170731"/>
          </a:xfrm>
        </p:grpSpPr>
        <p:sp>
          <p:nvSpPr>
            <p:cNvPr id="256" name="Shape 256"/>
            <p:cNvSpPr/>
            <p:nvPr/>
          </p:nvSpPr>
          <p:spPr>
            <a:xfrm>
              <a:off x="152400" y="1116009"/>
              <a:ext cx="1270000" cy="800101"/>
            </a:xfrm>
            <a:prstGeom prst="ellipse">
              <a:avLst/>
            </a:prstGeom>
            <a:solidFill>
              <a:srgbClr val="FFC4AB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57" name="Shape 257"/>
            <p:cNvSpPr/>
            <p:nvPr/>
          </p:nvSpPr>
          <p:spPr>
            <a:xfrm>
              <a:off x="1168400" y="798509"/>
              <a:ext cx="546100" cy="635001"/>
            </a:xfrm>
            <a:prstGeom prst="ellipse">
              <a:avLst/>
            </a:prstGeom>
            <a:solidFill>
              <a:srgbClr val="FFC4AB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58" name="Shape 258"/>
            <p:cNvSpPr/>
            <p:nvPr/>
          </p:nvSpPr>
          <p:spPr>
            <a:xfrm>
              <a:off x="0" y="1370009"/>
              <a:ext cx="292100" cy="292101"/>
            </a:xfrm>
            <a:prstGeom prst="ellipse">
              <a:avLst/>
            </a:prstGeom>
            <a:solidFill>
              <a:srgbClr val="FFC4AB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59" name="Shape 259"/>
            <p:cNvSpPr/>
            <p:nvPr/>
          </p:nvSpPr>
          <p:spPr>
            <a:xfrm rot="20715386">
              <a:off x="1117599" y="150808"/>
              <a:ext cx="254001" cy="977901"/>
            </a:xfrm>
            <a:prstGeom prst="ellipse">
              <a:avLst/>
            </a:prstGeom>
            <a:solidFill>
              <a:srgbClr val="FFC4AB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60" name="Shape 260"/>
            <p:cNvSpPr/>
            <p:nvPr/>
          </p:nvSpPr>
          <p:spPr>
            <a:xfrm rot="20999518">
              <a:off x="1288652" y="14630"/>
              <a:ext cx="254001" cy="977901"/>
            </a:xfrm>
            <a:prstGeom prst="ellipse">
              <a:avLst/>
            </a:prstGeom>
            <a:solidFill>
              <a:srgbClr val="FFC4AB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61" name="Shape 261"/>
            <p:cNvSpPr/>
            <p:nvPr/>
          </p:nvSpPr>
          <p:spPr>
            <a:xfrm rot="1187932">
              <a:off x="114299" y="1776409"/>
              <a:ext cx="800101" cy="266701"/>
            </a:xfrm>
            <a:prstGeom prst="ellipse">
              <a:avLst/>
            </a:prstGeom>
            <a:solidFill>
              <a:srgbClr val="FFC4AB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62" name="Shape 262"/>
            <p:cNvSpPr/>
            <p:nvPr/>
          </p:nvSpPr>
          <p:spPr>
            <a:xfrm rot="2132261">
              <a:off x="1041400" y="1522408"/>
              <a:ext cx="800101" cy="266701"/>
            </a:xfrm>
            <a:prstGeom prst="ellipse">
              <a:avLst/>
            </a:prstGeom>
            <a:solidFill>
              <a:srgbClr val="FFC4AB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69" name="Group 269"/>
          <p:cNvGrpSpPr/>
          <p:nvPr/>
        </p:nvGrpSpPr>
        <p:grpSpPr>
          <a:xfrm>
            <a:off x="7230385" y="937770"/>
            <a:ext cx="2570565" cy="1251918"/>
            <a:chOff x="0" y="0"/>
            <a:chExt cx="2570564" cy="1251917"/>
          </a:xfrm>
        </p:grpSpPr>
        <p:sp>
          <p:nvSpPr>
            <p:cNvPr id="264" name="Shape 264"/>
            <p:cNvSpPr/>
            <p:nvPr/>
          </p:nvSpPr>
          <p:spPr>
            <a:xfrm>
              <a:off x="148314" y="408429"/>
              <a:ext cx="1587501" cy="520701"/>
            </a:xfrm>
            <a:prstGeom prst="ellipse">
              <a:avLst/>
            </a:prstGeom>
            <a:solidFill>
              <a:srgbClr val="669C35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65" name="Shape 265"/>
            <p:cNvSpPr/>
            <p:nvPr/>
          </p:nvSpPr>
          <p:spPr>
            <a:xfrm rot="19424769">
              <a:off x="1346282" y="270841"/>
              <a:ext cx="1003301" cy="266701"/>
            </a:xfrm>
            <a:prstGeom prst="ellipse">
              <a:avLst/>
            </a:prstGeom>
            <a:solidFill>
              <a:srgbClr val="669C35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66" name="Shape 266"/>
            <p:cNvSpPr/>
            <p:nvPr/>
          </p:nvSpPr>
          <p:spPr>
            <a:xfrm rot="21219587">
              <a:off x="1958660" y="71848"/>
              <a:ext cx="596901" cy="304801"/>
            </a:xfrm>
            <a:prstGeom prst="ellipse">
              <a:avLst/>
            </a:prstGeom>
            <a:solidFill>
              <a:srgbClr val="669C35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67" name="Shape 267"/>
            <p:cNvSpPr/>
            <p:nvPr/>
          </p:nvSpPr>
          <p:spPr>
            <a:xfrm rot="19424769">
              <a:off x="5098" y="785723"/>
              <a:ext cx="762001" cy="266701"/>
            </a:xfrm>
            <a:prstGeom prst="ellipse">
              <a:avLst/>
            </a:prstGeom>
            <a:solidFill>
              <a:srgbClr val="669C35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68" name="Shape 268"/>
            <p:cNvSpPr/>
            <p:nvPr/>
          </p:nvSpPr>
          <p:spPr>
            <a:xfrm rot="13385451">
              <a:off x="1067813" y="760323"/>
              <a:ext cx="762001" cy="266701"/>
            </a:xfrm>
            <a:prstGeom prst="ellipse">
              <a:avLst/>
            </a:prstGeom>
            <a:solidFill>
              <a:srgbClr val="669C35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270" name="Shape 270"/>
          <p:cNvSpPr/>
          <p:nvPr/>
        </p:nvSpPr>
        <p:spPr>
          <a:xfrm flipV="1">
            <a:off x="1469425" y="2366021"/>
            <a:ext cx="10713090" cy="6151550"/>
          </a:xfrm>
          <a:prstGeom prst="line">
            <a:avLst/>
          </a:prstGeom>
          <a:ln w="38100">
            <a:solidFill>
              <a:srgbClr val="77BB41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71" name="Shape 271"/>
          <p:cNvSpPr/>
          <p:nvPr/>
        </p:nvSpPr>
        <p:spPr>
          <a:xfrm>
            <a:off x="1473200" y="2387600"/>
            <a:ext cx="10888134" cy="61129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cubicBezTo>
                  <a:pt x="0" y="21600"/>
                  <a:pt x="1933" y="9010"/>
                  <a:pt x="3225" y="7539"/>
                </a:cubicBezTo>
                <a:cubicBezTo>
                  <a:pt x="4086" y="6558"/>
                  <a:pt x="6798" y="21587"/>
                  <a:pt x="8230" y="21480"/>
                </a:cubicBezTo>
                <a:cubicBezTo>
                  <a:pt x="9843" y="21361"/>
                  <a:pt x="8761" y="10486"/>
                  <a:pt x="9708" y="9035"/>
                </a:cubicBezTo>
                <a:cubicBezTo>
                  <a:pt x="9867" y="8791"/>
                  <a:pt x="10380" y="11907"/>
                  <a:pt x="10951" y="11608"/>
                </a:cubicBezTo>
                <a:cubicBezTo>
                  <a:pt x="11154" y="11501"/>
                  <a:pt x="11239" y="8513"/>
                  <a:pt x="11489" y="8317"/>
                </a:cubicBezTo>
                <a:cubicBezTo>
                  <a:pt x="11697" y="8153"/>
                  <a:pt x="12736" y="9743"/>
                  <a:pt x="12933" y="9573"/>
                </a:cubicBezTo>
                <a:cubicBezTo>
                  <a:pt x="13141" y="9396"/>
                  <a:pt x="12765" y="6821"/>
                  <a:pt x="13303" y="6642"/>
                </a:cubicBezTo>
                <a:cubicBezTo>
                  <a:pt x="13633" y="6531"/>
                  <a:pt x="19929" y="6342"/>
                  <a:pt x="19929" y="6342"/>
                </a:cubicBezTo>
                <a:lnTo>
                  <a:pt x="21600" y="0"/>
                </a:lnTo>
              </a:path>
            </a:pathLst>
          </a:custGeom>
          <a:ln w="38100">
            <a:solidFill>
              <a:srgbClr val="FFA57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grpSp>
        <p:nvGrpSpPr>
          <p:cNvPr id="274" name="Group 274"/>
          <p:cNvGrpSpPr/>
          <p:nvPr/>
        </p:nvGrpSpPr>
        <p:grpSpPr>
          <a:xfrm>
            <a:off x="202852" y="1943100"/>
            <a:ext cx="12547948" cy="622300"/>
            <a:chOff x="0" y="0"/>
            <a:chExt cx="12547946" cy="622300"/>
          </a:xfrm>
        </p:grpSpPr>
        <p:sp>
          <p:nvSpPr>
            <p:cNvPr id="272" name="Shape 272"/>
            <p:cNvSpPr/>
            <p:nvPr/>
          </p:nvSpPr>
          <p:spPr>
            <a:xfrm>
              <a:off x="1314719" y="393700"/>
              <a:ext cx="11233228" cy="8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Shape 273"/>
            <p:cNvSpPr/>
            <p:nvPr/>
          </p:nvSpPr>
          <p:spPr>
            <a:xfrm>
              <a:off x="0" y="0"/>
              <a:ext cx="103361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1 km</a:t>
              </a:r>
            </a:p>
          </p:txBody>
        </p:sp>
      </p:grpSp>
      <p:grpSp>
        <p:nvGrpSpPr>
          <p:cNvPr id="277" name="Group 277"/>
          <p:cNvGrpSpPr/>
          <p:nvPr/>
        </p:nvGrpSpPr>
        <p:grpSpPr>
          <a:xfrm>
            <a:off x="11520214" y="8373416"/>
            <a:ext cx="700089" cy="795984"/>
            <a:chOff x="0" y="0"/>
            <a:chExt cx="700087" cy="795983"/>
          </a:xfrm>
        </p:grpSpPr>
        <p:sp>
          <p:nvSpPr>
            <p:cNvPr id="275" name="Shape 275"/>
            <p:cNvSpPr/>
            <p:nvPr/>
          </p:nvSpPr>
          <p:spPr>
            <a:xfrm>
              <a:off x="360704" y="-1"/>
              <a:ext cx="1" cy="338603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" name="Shape 276"/>
            <p:cNvSpPr/>
            <p:nvPr/>
          </p:nvSpPr>
          <p:spPr>
            <a:xfrm>
              <a:off x="0" y="173683"/>
              <a:ext cx="700088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1 h</a:t>
              </a:r>
            </a:p>
          </p:txBody>
        </p:sp>
      </p:grpSp>
      <p:sp>
        <p:nvSpPr>
          <p:cNvPr id="278" name="Shape 278"/>
          <p:cNvSpPr/>
          <p:nvPr/>
        </p:nvSpPr>
        <p:spPr>
          <a:xfrm>
            <a:off x="1473200" y="2362200"/>
            <a:ext cx="11125200" cy="6096000"/>
          </a:xfrm>
          <a:prstGeom prst="rect">
            <a:avLst/>
          </a:prstGeom>
          <a:solidFill>
            <a:srgbClr val="FFFF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path" nodeType="clickEffect" presetSubtype="0" presetID="-1" grpId="8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0.117188 0.000000" origin="layout" pathEditMode="relative">
                                      <p:cBhvr>
                                        <p:cTn id="33" dur="10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path" nodeType="clickEffect" presetSubtype="0" presetID="-1" grpId="9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117188 0.000000 L 0.293294 0.000000" origin="layout" pathEditMode="relative">
                                      <p:cBhvr>
                                        <p:cTn id="37" dur="10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path" nodeType="clickEffect" presetSubtype="0" presetID="-1" grpId="10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293294 0.000000 L 0.768555 0.000000" origin="layout" pathEditMode="relative">
                                      <p:cBhvr>
                                        <p:cTn id="41" dur="10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path" nodeType="clickEffect" presetSubtype="0" presetID="-1" grpId="11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768555 0.000000 L 0.889648 0.000000" origin="layout" pathEditMode="relative">
                                      <p:cBhvr>
                                        <p:cTn id="45" dur="10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3" grpId="3"/>
      <p:bldP build="whole" bldLvl="1" animBg="1" rev="0" advAuto="0" spid="277" grpId="6"/>
      <p:bldP build="whole" bldLvl="1" animBg="1" rev="0" advAuto="0" spid="269" grpId="2"/>
      <p:bldP build="whole" bldLvl="1" animBg="1" rev="0" advAuto="0" spid="255" grpId="5"/>
      <p:bldP build="whole" bldLvl="1" animBg="1" rev="0" advAuto="0" spid="274" grpId="7"/>
      <p:bldP build="whole" bldLvl="1" animBg="1" rev="0" advAuto="0" spid="263" grpId="1"/>
      <p:bldP build="whole" bldLvl="1" animBg="1" rev="0" advAuto="0" spid="254" grpId="4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2" name="Group 282"/>
          <p:cNvGrpSpPr/>
          <p:nvPr/>
        </p:nvGrpSpPr>
        <p:grpSpPr>
          <a:xfrm>
            <a:off x="1159897" y="698497"/>
            <a:ext cx="10943203" cy="6608239"/>
            <a:chOff x="8466" y="0"/>
            <a:chExt cx="10943202" cy="6608238"/>
          </a:xfrm>
        </p:grpSpPr>
        <p:sp>
          <p:nvSpPr>
            <p:cNvPr id="280" name="Shape 280"/>
            <p:cNvSpPr/>
            <p:nvPr/>
          </p:nvSpPr>
          <p:spPr>
            <a:xfrm flipH="1">
              <a:off x="8466" y="0"/>
              <a:ext cx="73" cy="6608239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Shape 281"/>
            <p:cNvSpPr/>
            <p:nvPr/>
          </p:nvSpPr>
          <p:spPr>
            <a:xfrm flipH="1">
              <a:off x="10653" y="6591302"/>
              <a:ext cx="10941017" cy="2085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283" name="Shape 283"/>
          <p:cNvSpPr/>
          <p:nvPr/>
        </p:nvSpPr>
        <p:spPr>
          <a:xfrm>
            <a:off x="318194" y="76200"/>
            <a:ext cx="156492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Position</a:t>
            </a:r>
          </a:p>
        </p:txBody>
      </p:sp>
      <p:sp>
        <p:nvSpPr>
          <p:cNvPr id="284" name="Shape 284"/>
          <p:cNvSpPr/>
          <p:nvPr/>
        </p:nvSpPr>
        <p:spPr>
          <a:xfrm>
            <a:off x="10194887" y="7696200"/>
            <a:ext cx="134414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Temps</a:t>
            </a:r>
          </a:p>
        </p:txBody>
      </p:sp>
      <p:sp>
        <p:nvSpPr>
          <p:cNvPr id="285" name="Shape 285"/>
          <p:cNvSpPr/>
          <p:nvPr/>
        </p:nvSpPr>
        <p:spPr>
          <a:xfrm flipV="1">
            <a:off x="1177325" y="1121421"/>
            <a:ext cx="10713090" cy="6151550"/>
          </a:xfrm>
          <a:prstGeom prst="line">
            <a:avLst/>
          </a:prstGeom>
          <a:ln w="38100">
            <a:solidFill>
              <a:srgbClr val="77BB41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86" name="Shape 286"/>
          <p:cNvSpPr/>
          <p:nvPr/>
        </p:nvSpPr>
        <p:spPr>
          <a:xfrm>
            <a:off x="1181100" y="1143000"/>
            <a:ext cx="10888134" cy="61129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cubicBezTo>
                  <a:pt x="0" y="21600"/>
                  <a:pt x="1933" y="9010"/>
                  <a:pt x="3225" y="7539"/>
                </a:cubicBezTo>
                <a:cubicBezTo>
                  <a:pt x="4086" y="6558"/>
                  <a:pt x="6798" y="21587"/>
                  <a:pt x="8230" y="21480"/>
                </a:cubicBezTo>
                <a:cubicBezTo>
                  <a:pt x="9843" y="21361"/>
                  <a:pt x="8761" y="10486"/>
                  <a:pt x="9708" y="9035"/>
                </a:cubicBezTo>
                <a:cubicBezTo>
                  <a:pt x="9867" y="8791"/>
                  <a:pt x="10380" y="11907"/>
                  <a:pt x="10951" y="11608"/>
                </a:cubicBezTo>
                <a:cubicBezTo>
                  <a:pt x="11154" y="11501"/>
                  <a:pt x="11239" y="8513"/>
                  <a:pt x="11489" y="8317"/>
                </a:cubicBezTo>
                <a:cubicBezTo>
                  <a:pt x="11697" y="8153"/>
                  <a:pt x="12736" y="9743"/>
                  <a:pt x="12933" y="9573"/>
                </a:cubicBezTo>
                <a:cubicBezTo>
                  <a:pt x="13141" y="9396"/>
                  <a:pt x="12765" y="6821"/>
                  <a:pt x="13303" y="6642"/>
                </a:cubicBezTo>
                <a:cubicBezTo>
                  <a:pt x="13633" y="6531"/>
                  <a:pt x="19929" y="6342"/>
                  <a:pt x="19929" y="6342"/>
                </a:cubicBezTo>
                <a:lnTo>
                  <a:pt x="21600" y="0"/>
                </a:lnTo>
              </a:path>
            </a:pathLst>
          </a:custGeom>
          <a:ln w="38100">
            <a:solidFill>
              <a:srgbClr val="FFA57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grpSp>
        <p:nvGrpSpPr>
          <p:cNvPr id="289" name="Group 289"/>
          <p:cNvGrpSpPr/>
          <p:nvPr/>
        </p:nvGrpSpPr>
        <p:grpSpPr>
          <a:xfrm>
            <a:off x="-89248" y="698500"/>
            <a:ext cx="12547948" cy="622300"/>
            <a:chOff x="0" y="0"/>
            <a:chExt cx="12547946" cy="622300"/>
          </a:xfrm>
        </p:grpSpPr>
        <p:sp>
          <p:nvSpPr>
            <p:cNvPr id="287" name="Shape 287"/>
            <p:cNvSpPr/>
            <p:nvPr/>
          </p:nvSpPr>
          <p:spPr>
            <a:xfrm>
              <a:off x="1314719" y="393700"/>
              <a:ext cx="11233228" cy="8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" name="Shape 288"/>
            <p:cNvSpPr/>
            <p:nvPr/>
          </p:nvSpPr>
          <p:spPr>
            <a:xfrm>
              <a:off x="0" y="0"/>
              <a:ext cx="103361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1 km</a:t>
              </a:r>
            </a:p>
          </p:txBody>
        </p:sp>
      </p:grpSp>
      <p:grpSp>
        <p:nvGrpSpPr>
          <p:cNvPr id="292" name="Group 292"/>
          <p:cNvGrpSpPr/>
          <p:nvPr/>
        </p:nvGrpSpPr>
        <p:grpSpPr>
          <a:xfrm>
            <a:off x="1168399" y="7608465"/>
            <a:ext cx="10807702" cy="405235"/>
            <a:chOff x="0" y="0"/>
            <a:chExt cx="10807700" cy="405234"/>
          </a:xfrm>
        </p:grpSpPr>
        <p:pic>
          <p:nvPicPr>
            <p:cNvPr id="290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5168900" y="62334"/>
              <a:ext cx="520700" cy="342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91" name="Shape 291"/>
            <p:cNvSpPr/>
            <p:nvPr/>
          </p:nvSpPr>
          <p:spPr>
            <a:xfrm flipV="1">
              <a:off x="0" y="0"/>
              <a:ext cx="10807701" cy="3720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custDash>
                <a:ds d="200000" sp="200000"/>
              </a:custDash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293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66700" y="8255000"/>
            <a:ext cx="2476500" cy="1041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4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946400" y="8255000"/>
            <a:ext cx="1143000" cy="965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5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413500" y="8521700"/>
            <a:ext cx="5562600" cy="419100"/>
          </a:xfrm>
          <a:prstGeom prst="rect">
            <a:avLst/>
          </a:prstGeom>
          <a:ln w="12700">
            <a:miter lim="400000"/>
          </a:ln>
        </p:spPr>
      </p:pic>
      <p:sp>
        <p:nvSpPr>
          <p:cNvPr id="296" name="Shape 296"/>
          <p:cNvSpPr/>
          <p:nvPr/>
        </p:nvSpPr>
        <p:spPr>
          <a:xfrm>
            <a:off x="4545347" y="76200"/>
            <a:ext cx="390562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La vitesse c’est quoi?</a:t>
            </a:r>
          </a:p>
        </p:txBody>
      </p:sp>
      <p:grpSp>
        <p:nvGrpSpPr>
          <p:cNvPr id="299" name="Group 299"/>
          <p:cNvGrpSpPr/>
          <p:nvPr/>
        </p:nvGrpSpPr>
        <p:grpSpPr>
          <a:xfrm>
            <a:off x="11545614" y="7128816"/>
            <a:ext cx="700089" cy="795984"/>
            <a:chOff x="0" y="0"/>
            <a:chExt cx="700087" cy="795983"/>
          </a:xfrm>
        </p:grpSpPr>
        <p:sp>
          <p:nvSpPr>
            <p:cNvPr id="297" name="Shape 297"/>
            <p:cNvSpPr/>
            <p:nvPr/>
          </p:nvSpPr>
          <p:spPr>
            <a:xfrm>
              <a:off x="360704" y="-1"/>
              <a:ext cx="1" cy="338603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" name="Shape 298"/>
            <p:cNvSpPr/>
            <p:nvPr/>
          </p:nvSpPr>
          <p:spPr>
            <a:xfrm>
              <a:off x="0" y="173683"/>
              <a:ext cx="700088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1 h</a:t>
              </a:r>
            </a:p>
          </p:txBody>
        </p:sp>
      </p:grpSp>
      <p:pic>
        <p:nvPicPr>
          <p:cNvPr id="300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495800" y="8229600"/>
            <a:ext cx="1371600" cy="9525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03" name="Group 303"/>
          <p:cNvGrpSpPr/>
          <p:nvPr/>
        </p:nvGrpSpPr>
        <p:grpSpPr>
          <a:xfrm>
            <a:off x="11912600" y="1104900"/>
            <a:ext cx="901700" cy="6172149"/>
            <a:chOff x="0" y="0"/>
            <a:chExt cx="901700" cy="6172148"/>
          </a:xfrm>
        </p:grpSpPr>
        <p:sp>
          <p:nvSpPr>
            <p:cNvPr id="301" name="Shape 301"/>
            <p:cNvSpPr/>
            <p:nvPr/>
          </p:nvSpPr>
          <p:spPr>
            <a:xfrm flipH="1">
              <a:off x="-1" y="0"/>
              <a:ext cx="2" cy="6172149"/>
            </a:xfrm>
            <a:prstGeom prst="line">
              <a:avLst/>
            </a:prstGeom>
            <a:noFill/>
            <a:ln w="25400" cap="flat">
              <a:solidFill>
                <a:srgbClr val="77BB41"/>
              </a:solidFill>
              <a:custDash>
                <a:ds d="200000" sp="200000"/>
              </a:custDash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302" name="dropped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77800" y="2794000"/>
              <a:ext cx="723900" cy="419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06" name="Group 306"/>
          <p:cNvGrpSpPr/>
          <p:nvPr/>
        </p:nvGrpSpPr>
        <p:grpSpPr>
          <a:xfrm>
            <a:off x="10998200" y="1439333"/>
            <a:ext cx="916994" cy="5837716"/>
            <a:chOff x="0" y="0"/>
            <a:chExt cx="916993" cy="5837715"/>
          </a:xfrm>
        </p:grpSpPr>
        <p:pic>
          <p:nvPicPr>
            <p:cNvPr id="304" name="droppedImage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0" y="2370666"/>
              <a:ext cx="698500" cy="4191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05" name="Shape 305"/>
            <p:cNvSpPr/>
            <p:nvPr/>
          </p:nvSpPr>
          <p:spPr>
            <a:xfrm flipH="1">
              <a:off x="914400" y="0"/>
              <a:ext cx="2594" cy="5837716"/>
            </a:xfrm>
            <a:prstGeom prst="line">
              <a:avLst/>
            </a:prstGeom>
            <a:noFill/>
            <a:ln w="38100" cap="flat">
              <a:solidFill>
                <a:srgbClr val="FF8C82"/>
              </a:solidFill>
              <a:custDash>
                <a:ds d="200000" sp="200000"/>
              </a:custDash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307" name="Shape 307"/>
          <p:cNvSpPr/>
          <p:nvPr/>
        </p:nvSpPr>
        <p:spPr>
          <a:xfrm flipV="1">
            <a:off x="1181100" y="1236131"/>
            <a:ext cx="11144612" cy="6053670"/>
          </a:xfrm>
          <a:prstGeom prst="line">
            <a:avLst/>
          </a:prstGeom>
          <a:ln w="25400">
            <a:solidFill>
              <a:srgbClr val="0056D6"/>
            </a:solidFill>
            <a:custDash>
              <a:ds d="200000" sp="200000"/>
            </a:custDash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310" name="Group 310"/>
          <p:cNvGrpSpPr/>
          <p:nvPr/>
        </p:nvGrpSpPr>
        <p:grpSpPr>
          <a:xfrm>
            <a:off x="4495800" y="7547519"/>
            <a:ext cx="3632201" cy="528516"/>
            <a:chOff x="0" y="0"/>
            <a:chExt cx="3632200" cy="528515"/>
          </a:xfrm>
        </p:grpSpPr>
        <p:pic>
          <p:nvPicPr>
            <p:cNvPr id="308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651000" y="185615"/>
              <a:ext cx="520700" cy="342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09" name="Shape 309"/>
            <p:cNvSpPr/>
            <p:nvPr/>
          </p:nvSpPr>
          <p:spPr>
            <a:xfrm>
              <a:off x="0" y="0"/>
              <a:ext cx="3632201" cy="9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custDash>
                <a:ds d="200000" sp="200000"/>
              </a:custDash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14" name="Group 314"/>
          <p:cNvGrpSpPr/>
          <p:nvPr/>
        </p:nvGrpSpPr>
        <p:grpSpPr>
          <a:xfrm>
            <a:off x="4552036" y="2997151"/>
            <a:ext cx="4884064" cy="3348613"/>
            <a:chOff x="0" y="0"/>
            <a:chExt cx="4884063" cy="3348612"/>
          </a:xfrm>
        </p:grpSpPr>
        <p:pic>
          <p:nvPicPr>
            <p:cNvPr id="311" name="droppedImage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4185563" y="1265815"/>
              <a:ext cx="698501" cy="4191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12" name="Shape 312"/>
            <p:cNvSpPr/>
            <p:nvPr/>
          </p:nvSpPr>
          <p:spPr>
            <a:xfrm flipH="1">
              <a:off x="4096646" y="0"/>
              <a:ext cx="36" cy="3348613"/>
            </a:xfrm>
            <a:prstGeom prst="line">
              <a:avLst/>
            </a:prstGeom>
            <a:noFill/>
            <a:ln w="38100" cap="flat">
              <a:solidFill>
                <a:srgbClr val="FF8C82"/>
              </a:solidFill>
              <a:custDash>
                <a:ds d="200000" sp="200000"/>
              </a:custDash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Shape 313"/>
            <p:cNvSpPr/>
            <p:nvPr/>
          </p:nvSpPr>
          <p:spPr>
            <a:xfrm flipV="1">
              <a:off x="0" y="3325362"/>
              <a:ext cx="3474376" cy="11"/>
            </a:xfrm>
            <a:prstGeom prst="line">
              <a:avLst/>
            </a:prstGeom>
            <a:noFill/>
            <a:ln w="38100" cap="flat">
              <a:solidFill>
                <a:srgbClr val="FF8C82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17" name="Group 317"/>
          <p:cNvGrpSpPr/>
          <p:nvPr/>
        </p:nvGrpSpPr>
        <p:grpSpPr>
          <a:xfrm>
            <a:off x="4529666" y="3302000"/>
            <a:ext cx="3581626" cy="3970867"/>
            <a:chOff x="4741" y="0"/>
            <a:chExt cx="3581624" cy="3970866"/>
          </a:xfrm>
        </p:grpSpPr>
        <p:sp>
          <p:nvSpPr>
            <p:cNvPr id="315" name="Shape 315"/>
            <p:cNvSpPr/>
            <p:nvPr/>
          </p:nvSpPr>
          <p:spPr>
            <a:xfrm flipH="1">
              <a:off x="4741" y="2074333"/>
              <a:ext cx="33869" cy="1896534"/>
            </a:xfrm>
            <a:prstGeom prst="line">
              <a:avLst/>
            </a:prstGeom>
            <a:noFill/>
            <a:ln w="38100" cap="flat">
              <a:solidFill>
                <a:srgbClr val="77BB41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Shape 316"/>
            <p:cNvSpPr/>
            <p:nvPr/>
          </p:nvSpPr>
          <p:spPr>
            <a:xfrm>
              <a:off x="3586143" y="0"/>
              <a:ext cx="224" cy="3932908"/>
            </a:xfrm>
            <a:prstGeom prst="line">
              <a:avLst/>
            </a:prstGeom>
            <a:noFill/>
            <a:ln w="38100" cap="flat">
              <a:solidFill>
                <a:srgbClr val="77BB41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22" name="Group 322"/>
          <p:cNvGrpSpPr/>
          <p:nvPr/>
        </p:nvGrpSpPr>
        <p:grpSpPr>
          <a:xfrm>
            <a:off x="4584693" y="3301983"/>
            <a:ext cx="5969007" cy="2108232"/>
            <a:chOff x="0" y="17965"/>
            <a:chExt cx="5969006" cy="2108230"/>
          </a:xfrm>
        </p:grpSpPr>
        <p:sp>
          <p:nvSpPr>
            <p:cNvPr id="318" name="Shape 318"/>
            <p:cNvSpPr/>
            <p:nvPr/>
          </p:nvSpPr>
          <p:spPr>
            <a:xfrm flipV="1">
              <a:off x="-1" y="2112017"/>
              <a:ext cx="5101181" cy="1"/>
            </a:xfrm>
            <a:prstGeom prst="line">
              <a:avLst/>
            </a:prstGeom>
            <a:noFill/>
            <a:ln w="38100" cap="flat">
              <a:solidFill>
                <a:srgbClr val="77BB41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Shape 319"/>
            <p:cNvSpPr/>
            <p:nvPr/>
          </p:nvSpPr>
          <p:spPr>
            <a:xfrm flipV="1">
              <a:off x="5156460" y="17965"/>
              <a:ext cx="5" cy="2108232"/>
            </a:xfrm>
            <a:prstGeom prst="line">
              <a:avLst/>
            </a:prstGeom>
            <a:noFill/>
            <a:ln w="38100" cap="flat">
              <a:solidFill>
                <a:srgbClr val="77BB41"/>
              </a:solidFill>
              <a:custDash>
                <a:ds d="200000" sp="200000"/>
              </a:custDash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320" name="dropped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5245106" y="983181"/>
              <a:ext cx="723901" cy="4191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21" name="Shape 321"/>
            <p:cNvSpPr/>
            <p:nvPr/>
          </p:nvSpPr>
          <p:spPr>
            <a:xfrm flipV="1">
              <a:off x="3543304" y="36303"/>
              <a:ext cx="1574804" cy="3"/>
            </a:xfrm>
            <a:prstGeom prst="line">
              <a:avLst/>
            </a:prstGeom>
            <a:noFill/>
            <a:ln w="38100" cap="flat">
              <a:solidFill>
                <a:srgbClr val="77BB41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25" name="Group 325"/>
          <p:cNvGrpSpPr/>
          <p:nvPr/>
        </p:nvGrpSpPr>
        <p:grpSpPr>
          <a:xfrm>
            <a:off x="4537076" y="2997200"/>
            <a:ext cx="3573992" cy="4288413"/>
            <a:chOff x="19041" y="0"/>
            <a:chExt cx="3573991" cy="4288411"/>
          </a:xfrm>
        </p:grpSpPr>
        <p:sp>
          <p:nvSpPr>
            <p:cNvPr id="323" name="Shape 323"/>
            <p:cNvSpPr/>
            <p:nvPr/>
          </p:nvSpPr>
          <p:spPr>
            <a:xfrm flipH="1">
              <a:off x="19041" y="3352703"/>
              <a:ext cx="2" cy="935709"/>
            </a:xfrm>
            <a:prstGeom prst="line">
              <a:avLst/>
            </a:prstGeom>
            <a:noFill/>
            <a:ln w="38100" cap="flat">
              <a:solidFill>
                <a:srgbClr val="FF8C82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Shape 324"/>
            <p:cNvSpPr/>
            <p:nvPr/>
          </p:nvSpPr>
          <p:spPr>
            <a:xfrm flipH="1">
              <a:off x="3590907" y="-1"/>
              <a:ext cx="2126" cy="4275810"/>
            </a:xfrm>
            <a:prstGeom prst="line">
              <a:avLst/>
            </a:prstGeom>
            <a:noFill/>
            <a:ln w="38100" cap="flat">
              <a:solidFill>
                <a:srgbClr val="FF8C82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326" name="Shape 326"/>
          <p:cNvSpPr/>
          <p:nvPr/>
        </p:nvSpPr>
        <p:spPr>
          <a:xfrm flipV="1">
            <a:off x="3623733" y="1824565"/>
            <a:ext cx="5803789" cy="5405110"/>
          </a:xfrm>
          <a:prstGeom prst="line">
            <a:avLst/>
          </a:prstGeom>
          <a:ln w="25400">
            <a:solidFill>
              <a:srgbClr val="0056D6"/>
            </a:solidFill>
            <a:custDash>
              <a:ds d="200000" sp="200000"/>
            </a:custDash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27" name="Shape 327"/>
          <p:cNvSpPr/>
          <p:nvPr/>
        </p:nvSpPr>
        <p:spPr>
          <a:xfrm>
            <a:off x="1242020" y="1435100"/>
            <a:ext cx="766747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Ici, on parle plutôt de la vitesse moyenne.</a:t>
            </a:r>
          </a:p>
        </p:txBody>
      </p:sp>
      <p:sp>
        <p:nvSpPr>
          <p:cNvPr id="328" name="Shape 328"/>
          <p:cNvSpPr/>
          <p:nvPr/>
        </p:nvSpPr>
        <p:spPr>
          <a:xfrm flipV="1">
            <a:off x="1206500" y="1231900"/>
            <a:ext cx="11144612" cy="6053669"/>
          </a:xfrm>
          <a:prstGeom prst="line">
            <a:avLst/>
          </a:prstGeom>
          <a:ln w="25400">
            <a:solidFill>
              <a:srgbClr val="0056D6"/>
            </a:solidFill>
            <a:custDash>
              <a:ds d="200000" sp="200000"/>
            </a:custDash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xit" nodeType="after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xit" nodeType="after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Class="exit" nodeType="after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5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9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3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7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1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5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9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Class="entr" nodeType="click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3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03" grpId="11"/>
      <p:bldP build="whole" bldLvl="1" animBg="1" rev="0" advAuto="0" spid="307" grpId="9"/>
      <p:bldP build="whole" bldLvl="1" animBg="1" rev="0" advAuto="0" spid="326" grpId="19"/>
      <p:bldP build="whole" bldLvl="1" animBg="1" rev="0" advAuto="0" spid="307" grpId="13"/>
      <p:bldP build="whole" bldLvl="1" animBg="1" rev="0" advAuto="0" spid="295" grpId="8"/>
      <p:bldP build="whole" bldLvl="1" animBg="1" rev="0" advAuto="0" spid="296" grpId="1"/>
      <p:bldP build="whole" bldLvl="1" animBg="1" rev="0" advAuto="0" spid="310" grpId="14"/>
      <p:bldP build="whole" bldLvl="1" animBg="1" rev="0" advAuto="0" spid="314" grpId="18"/>
      <p:bldP build="whole" bldLvl="1" animBg="1" rev="0" advAuto="0" spid="317" grpId="15"/>
      <p:bldP build="whole" bldLvl="1" animBg="1" rev="0" advAuto="0" spid="294" grpId="3"/>
      <p:bldP build="whole" bldLvl="1" animBg="1" rev="0" advAuto="0" spid="292" grpId="5"/>
      <p:bldP build="whole" bldLvl="1" animBg="1" rev="0" advAuto="0" spid="322" grpId="16"/>
      <p:bldP build="whole" bldLvl="1" animBg="1" rev="0" advAuto="0" spid="292" grpId="10"/>
      <p:bldP build="whole" bldLvl="1" animBg="1" rev="0" advAuto="0" spid="306" grpId="7"/>
      <p:bldP build="whole" bldLvl="1" animBg="1" rev="0" advAuto="0" spid="325" grpId="17"/>
      <p:bldP build="whole" bldLvl="1" animBg="1" rev="0" advAuto="0" spid="293" grpId="2"/>
      <p:bldP build="whole" bldLvl="1" animBg="1" rev="0" advAuto="0" spid="303" grpId="4"/>
      <p:bldP build="whole" bldLvl="1" animBg="1" rev="0" advAuto="0" spid="300" grpId="6"/>
      <p:bldP build="whole" bldLvl="1" animBg="1" rev="0" advAuto="0" spid="306" grpId="12"/>
      <p:bldP build="whole" bldLvl="1" animBg="1" rev="0" advAuto="0" spid="328" grpId="20"/>
      <p:bldP build="whole" bldLvl="1" animBg="1" rev="0" advAuto="0" spid="327" grpId="2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2" name="Group 332"/>
          <p:cNvGrpSpPr/>
          <p:nvPr/>
        </p:nvGrpSpPr>
        <p:grpSpPr>
          <a:xfrm>
            <a:off x="1473200" y="5575300"/>
            <a:ext cx="10591800" cy="1346200"/>
            <a:chOff x="0" y="0"/>
            <a:chExt cx="10591800" cy="1346200"/>
          </a:xfrm>
        </p:grpSpPr>
        <p:sp>
          <p:nvSpPr>
            <p:cNvPr id="330" name="Shape 330"/>
            <p:cNvSpPr/>
            <p:nvPr/>
          </p:nvSpPr>
          <p:spPr>
            <a:xfrm>
              <a:off x="9474200" y="0"/>
              <a:ext cx="1117600" cy="520700"/>
            </a:xfrm>
            <a:prstGeom prst="roundRect">
              <a:avLst>
                <a:gd name="adj" fmla="val 36585"/>
              </a:avLst>
            </a:prstGeom>
            <a:solidFill>
              <a:srgbClr val="FECB3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31" name="Shape 331"/>
            <p:cNvSpPr/>
            <p:nvPr/>
          </p:nvSpPr>
          <p:spPr>
            <a:xfrm>
              <a:off x="0" y="825500"/>
              <a:ext cx="1117600" cy="520700"/>
            </a:xfrm>
            <a:prstGeom prst="roundRect">
              <a:avLst>
                <a:gd name="adj" fmla="val 36585"/>
              </a:avLst>
            </a:prstGeom>
            <a:solidFill>
              <a:srgbClr val="FECB3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35" name="Group 335"/>
          <p:cNvGrpSpPr/>
          <p:nvPr/>
        </p:nvGrpSpPr>
        <p:grpSpPr>
          <a:xfrm>
            <a:off x="1485900" y="4953000"/>
            <a:ext cx="11150600" cy="1092200"/>
            <a:chOff x="0" y="0"/>
            <a:chExt cx="11150600" cy="1092200"/>
          </a:xfrm>
        </p:grpSpPr>
        <p:sp>
          <p:nvSpPr>
            <p:cNvPr id="333" name="Shape 333"/>
            <p:cNvSpPr/>
            <p:nvPr/>
          </p:nvSpPr>
          <p:spPr>
            <a:xfrm>
              <a:off x="0" y="571500"/>
              <a:ext cx="2235200" cy="520700"/>
            </a:xfrm>
            <a:prstGeom prst="roundRect">
              <a:avLst>
                <a:gd name="adj" fmla="val 36585"/>
              </a:avLst>
            </a:prstGeom>
            <a:solidFill>
              <a:srgbClr val="96D35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34" name="Shape 334"/>
            <p:cNvSpPr/>
            <p:nvPr/>
          </p:nvSpPr>
          <p:spPr>
            <a:xfrm>
              <a:off x="8915400" y="0"/>
              <a:ext cx="2235200" cy="520700"/>
            </a:xfrm>
            <a:prstGeom prst="roundRect">
              <a:avLst>
                <a:gd name="adj" fmla="val 36585"/>
              </a:avLst>
            </a:prstGeom>
            <a:solidFill>
              <a:srgbClr val="96D35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336" name="Shape 336"/>
          <p:cNvSpPr/>
          <p:nvPr/>
        </p:nvSpPr>
        <p:spPr>
          <a:xfrm>
            <a:off x="1056630" y="0"/>
            <a:ext cx="1088305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 manière générale, on parle de taux de variation moyen.</a:t>
            </a:r>
          </a:p>
        </p:txBody>
      </p:sp>
      <p:grpSp>
        <p:nvGrpSpPr>
          <p:cNvPr id="341" name="Group 341"/>
          <p:cNvGrpSpPr/>
          <p:nvPr/>
        </p:nvGrpSpPr>
        <p:grpSpPr>
          <a:xfrm>
            <a:off x="6028266" y="1943210"/>
            <a:ext cx="1134534" cy="6815558"/>
            <a:chOff x="0" y="0"/>
            <a:chExt cx="1134533" cy="6815556"/>
          </a:xfrm>
        </p:grpSpPr>
        <p:sp>
          <p:nvSpPr>
            <p:cNvPr id="337" name="Shape 337"/>
            <p:cNvSpPr/>
            <p:nvPr/>
          </p:nvSpPr>
          <p:spPr>
            <a:xfrm flipH="1">
              <a:off x="-1" y="1358789"/>
              <a:ext cx="2" cy="592668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Shape 338"/>
            <p:cNvSpPr/>
            <p:nvPr/>
          </p:nvSpPr>
          <p:spPr>
            <a:xfrm flipH="1">
              <a:off x="1134533" y="0"/>
              <a:ext cx="1" cy="1951457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" name="Shape 339"/>
            <p:cNvSpPr/>
            <p:nvPr/>
          </p:nvSpPr>
          <p:spPr>
            <a:xfrm flipH="1">
              <a:off x="4233" y="6362589"/>
              <a:ext cx="1" cy="452968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" name="Shape 340"/>
            <p:cNvSpPr/>
            <p:nvPr/>
          </p:nvSpPr>
          <p:spPr>
            <a:xfrm flipH="1">
              <a:off x="1134533" y="5981589"/>
              <a:ext cx="1" cy="833858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52" name="Group 352"/>
          <p:cNvGrpSpPr/>
          <p:nvPr/>
        </p:nvGrpSpPr>
        <p:grpSpPr>
          <a:xfrm>
            <a:off x="2501900" y="1676400"/>
            <a:ext cx="4697701" cy="7073900"/>
            <a:chOff x="0" y="0"/>
            <a:chExt cx="4697700" cy="7073900"/>
          </a:xfrm>
        </p:grpSpPr>
        <p:sp>
          <p:nvSpPr>
            <p:cNvPr id="342" name="Shape 342"/>
            <p:cNvSpPr/>
            <p:nvPr/>
          </p:nvSpPr>
          <p:spPr>
            <a:xfrm>
              <a:off x="1447898" y="254000"/>
              <a:ext cx="3249803" cy="3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Shape 343"/>
            <p:cNvSpPr/>
            <p:nvPr/>
          </p:nvSpPr>
          <p:spPr>
            <a:xfrm>
              <a:off x="1435100" y="1612900"/>
              <a:ext cx="2095500" cy="2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Shape 344"/>
            <p:cNvSpPr/>
            <p:nvPr/>
          </p:nvSpPr>
          <p:spPr>
            <a:xfrm>
              <a:off x="1435100" y="6235700"/>
              <a:ext cx="3249802" cy="2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Shape 345"/>
            <p:cNvSpPr/>
            <p:nvPr/>
          </p:nvSpPr>
          <p:spPr>
            <a:xfrm>
              <a:off x="1435100" y="6616700"/>
              <a:ext cx="2095500" cy="2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346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406400" y="1358900"/>
              <a:ext cx="8128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47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444500" y="0"/>
              <a:ext cx="7747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48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6604000"/>
              <a:ext cx="8128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49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38100" y="5638800"/>
              <a:ext cx="7747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50" name="Shape 350"/>
            <p:cNvSpPr/>
            <p:nvPr/>
          </p:nvSpPr>
          <p:spPr>
            <a:xfrm flipH="1" flipV="1">
              <a:off x="952500" y="5998633"/>
              <a:ext cx="495300" cy="249768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" name="Shape 351"/>
            <p:cNvSpPr/>
            <p:nvPr/>
          </p:nvSpPr>
          <p:spPr>
            <a:xfrm flipH="1">
              <a:off x="957957" y="6625166"/>
              <a:ext cx="439043" cy="208667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56" name="Group 356"/>
          <p:cNvGrpSpPr/>
          <p:nvPr/>
        </p:nvGrpSpPr>
        <p:grpSpPr>
          <a:xfrm>
            <a:off x="755684" y="965192"/>
            <a:ext cx="10941016" cy="4267468"/>
            <a:chOff x="0" y="0"/>
            <a:chExt cx="10941015" cy="4267466"/>
          </a:xfrm>
        </p:grpSpPr>
        <p:sp>
          <p:nvSpPr>
            <p:cNvPr id="353" name="Shape 353"/>
            <p:cNvSpPr/>
            <p:nvPr/>
          </p:nvSpPr>
          <p:spPr>
            <a:xfrm flipH="1">
              <a:off x="3202490" y="0"/>
              <a:ext cx="21" cy="391161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Shape 354"/>
            <p:cNvSpPr/>
            <p:nvPr/>
          </p:nvSpPr>
          <p:spPr>
            <a:xfrm flipH="1">
              <a:off x="-1" y="2870206"/>
              <a:ext cx="10941017" cy="2085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Shape 355"/>
            <p:cNvSpPr/>
            <p:nvPr/>
          </p:nvSpPr>
          <p:spPr>
            <a:xfrm>
              <a:off x="260315" y="368709"/>
              <a:ext cx="10109201" cy="3898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2" fill="norm" stroke="1" extrusionOk="0">
                  <a:moveTo>
                    <a:pt x="0" y="6663"/>
                  </a:moveTo>
                  <a:cubicBezTo>
                    <a:pt x="0" y="6663"/>
                    <a:pt x="3761" y="21408"/>
                    <a:pt x="4704" y="21241"/>
                  </a:cubicBezTo>
                  <a:cubicBezTo>
                    <a:pt x="5498" y="21099"/>
                    <a:pt x="6966" y="8509"/>
                    <a:pt x="7960" y="7678"/>
                  </a:cubicBezTo>
                  <a:cubicBezTo>
                    <a:pt x="8433" y="7282"/>
                    <a:pt x="10081" y="10276"/>
                    <a:pt x="10710" y="10538"/>
                  </a:cubicBezTo>
                  <a:cubicBezTo>
                    <a:pt x="10955" y="10641"/>
                    <a:pt x="11542" y="10446"/>
                    <a:pt x="11976" y="9270"/>
                  </a:cubicBezTo>
                  <a:cubicBezTo>
                    <a:pt x="12361" y="8225"/>
                    <a:pt x="12482" y="5003"/>
                    <a:pt x="13061" y="3342"/>
                  </a:cubicBezTo>
                  <a:cubicBezTo>
                    <a:pt x="13794" y="1240"/>
                    <a:pt x="14964" y="-192"/>
                    <a:pt x="15413" y="21"/>
                  </a:cubicBezTo>
                  <a:cubicBezTo>
                    <a:pt x="17020" y="782"/>
                    <a:pt x="21600" y="18842"/>
                    <a:pt x="21600" y="18842"/>
                  </a:cubicBezTo>
                </a:path>
              </a:pathLst>
            </a:custGeom>
            <a:noFill/>
            <a:ln w="381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</p:grpSp>
      <p:grpSp>
        <p:nvGrpSpPr>
          <p:cNvPr id="365" name="Group 365"/>
          <p:cNvGrpSpPr/>
          <p:nvPr/>
        </p:nvGrpSpPr>
        <p:grpSpPr>
          <a:xfrm>
            <a:off x="5956300" y="3682943"/>
            <a:ext cx="1301716" cy="5702364"/>
            <a:chOff x="0" y="0"/>
            <a:chExt cx="1301715" cy="5702363"/>
          </a:xfrm>
        </p:grpSpPr>
        <p:sp>
          <p:nvSpPr>
            <p:cNvPr id="357" name="Shape 357"/>
            <p:cNvSpPr/>
            <p:nvPr/>
          </p:nvSpPr>
          <p:spPr>
            <a:xfrm>
              <a:off x="67732" y="0"/>
              <a:ext cx="2" cy="31727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Shape 358"/>
            <p:cNvSpPr/>
            <p:nvPr/>
          </p:nvSpPr>
          <p:spPr>
            <a:xfrm>
              <a:off x="1202263" y="56"/>
              <a:ext cx="1" cy="317275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359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609656"/>
              <a:ext cx="215900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0" name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117600" y="495356"/>
              <a:ext cx="177800" cy="330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61" name="Shape 361"/>
            <p:cNvSpPr/>
            <p:nvPr/>
          </p:nvSpPr>
          <p:spPr>
            <a:xfrm>
              <a:off x="74048" y="4876806"/>
              <a:ext cx="2" cy="317275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" name="Shape 362"/>
            <p:cNvSpPr/>
            <p:nvPr/>
          </p:nvSpPr>
          <p:spPr>
            <a:xfrm>
              <a:off x="1208578" y="4876863"/>
              <a:ext cx="2" cy="317275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363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6315" y="5486463"/>
              <a:ext cx="215901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4" name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123915" y="5372163"/>
              <a:ext cx="177801" cy="330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69" name="Group 369"/>
          <p:cNvGrpSpPr/>
          <p:nvPr/>
        </p:nvGrpSpPr>
        <p:grpSpPr>
          <a:xfrm>
            <a:off x="508000" y="5841999"/>
            <a:ext cx="11195016" cy="3911613"/>
            <a:chOff x="0" y="0"/>
            <a:chExt cx="11195015" cy="3911611"/>
          </a:xfrm>
        </p:grpSpPr>
        <p:sp>
          <p:nvSpPr>
            <p:cNvPr id="366" name="Shape 366"/>
            <p:cNvSpPr/>
            <p:nvPr/>
          </p:nvSpPr>
          <p:spPr>
            <a:xfrm flipH="1">
              <a:off x="3456490" y="0"/>
              <a:ext cx="21" cy="391161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" name="Shape 367"/>
            <p:cNvSpPr/>
            <p:nvPr/>
          </p:nvSpPr>
          <p:spPr>
            <a:xfrm flipH="1">
              <a:off x="253999" y="2870207"/>
              <a:ext cx="10941017" cy="2085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" name="Shape 368"/>
            <p:cNvSpPr/>
            <p:nvPr/>
          </p:nvSpPr>
          <p:spPr>
            <a:xfrm>
              <a:off x="0" y="275166"/>
              <a:ext cx="9567334" cy="3403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21600"/>
                    <a:pt x="772" y="9913"/>
                    <a:pt x="1300" y="9457"/>
                  </a:cubicBezTo>
                  <a:cubicBezTo>
                    <a:pt x="2038" y="8819"/>
                    <a:pt x="5009" y="20110"/>
                    <a:pt x="6193" y="20633"/>
                  </a:cubicBezTo>
                  <a:cubicBezTo>
                    <a:pt x="7442" y="21184"/>
                    <a:pt x="11344" y="16548"/>
                    <a:pt x="12387" y="13863"/>
                  </a:cubicBezTo>
                  <a:cubicBezTo>
                    <a:pt x="12845" y="12681"/>
                    <a:pt x="12871" y="11972"/>
                    <a:pt x="13228" y="11310"/>
                  </a:cubicBezTo>
                  <a:cubicBezTo>
                    <a:pt x="13648" y="10531"/>
                    <a:pt x="14545" y="11136"/>
                    <a:pt x="14948" y="11284"/>
                  </a:cubicBezTo>
                  <a:cubicBezTo>
                    <a:pt x="15533" y="11498"/>
                    <a:pt x="17069" y="13936"/>
                    <a:pt x="17548" y="13540"/>
                  </a:cubicBezTo>
                  <a:cubicBezTo>
                    <a:pt x="18655" y="12625"/>
                    <a:pt x="21600" y="0"/>
                    <a:pt x="21600" y="0"/>
                  </a:cubicBezTo>
                </a:path>
              </a:pathLst>
            </a:custGeom>
            <a:noFill/>
            <a:ln w="381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</p:grpSp>
      <p:grpSp>
        <p:nvGrpSpPr>
          <p:cNvPr id="372" name="Group 372"/>
          <p:cNvGrpSpPr/>
          <p:nvPr/>
        </p:nvGrpSpPr>
        <p:grpSpPr>
          <a:xfrm>
            <a:off x="1964266" y="762000"/>
            <a:ext cx="8737600" cy="8757481"/>
            <a:chOff x="0" y="0"/>
            <a:chExt cx="8737598" cy="8757479"/>
          </a:xfrm>
        </p:grpSpPr>
        <p:sp>
          <p:nvSpPr>
            <p:cNvPr id="370" name="Shape 370"/>
            <p:cNvSpPr/>
            <p:nvPr/>
          </p:nvSpPr>
          <p:spPr>
            <a:xfrm flipV="1">
              <a:off x="2404533" y="0"/>
              <a:ext cx="3725334" cy="4487642"/>
            </a:xfrm>
            <a:prstGeom prst="line">
              <a:avLst/>
            </a:prstGeom>
            <a:noFill/>
            <a:ln w="38100" cap="flat">
              <a:solidFill>
                <a:srgbClr val="0061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Shape 371"/>
            <p:cNvSpPr/>
            <p:nvPr/>
          </p:nvSpPr>
          <p:spPr>
            <a:xfrm flipV="1">
              <a:off x="0" y="6049428"/>
              <a:ext cx="8737599" cy="2708052"/>
            </a:xfrm>
            <a:prstGeom prst="line">
              <a:avLst/>
            </a:prstGeom>
            <a:noFill/>
            <a:ln w="38100" cap="flat">
              <a:solidFill>
                <a:srgbClr val="0061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373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92100" y="6451600"/>
            <a:ext cx="6096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74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041400" y="6464300"/>
            <a:ext cx="14478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75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92100" y="5549900"/>
            <a:ext cx="596900" cy="431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76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054100" y="5549900"/>
            <a:ext cx="2667000" cy="469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79" name="Group 379"/>
          <p:cNvGrpSpPr/>
          <p:nvPr/>
        </p:nvGrpSpPr>
        <p:grpSpPr>
          <a:xfrm>
            <a:off x="6079059" y="3519327"/>
            <a:ext cx="1075409" cy="4994092"/>
            <a:chOff x="0" y="17118"/>
            <a:chExt cx="1075408" cy="4994091"/>
          </a:xfrm>
        </p:grpSpPr>
        <p:sp>
          <p:nvSpPr>
            <p:cNvPr id="377" name="Shape 377"/>
            <p:cNvSpPr/>
            <p:nvPr/>
          </p:nvSpPr>
          <p:spPr>
            <a:xfrm flipV="1">
              <a:off x="0" y="17118"/>
              <a:ext cx="1071168" cy="1"/>
            </a:xfrm>
            <a:prstGeom prst="line">
              <a:avLst/>
            </a:prstGeom>
            <a:noFill/>
            <a:ln w="38100" cap="flat">
              <a:solidFill>
                <a:srgbClr val="FEC700"/>
              </a:solidFill>
              <a:custDash>
                <a:ds d="200000" sp="200000"/>
              </a:custDash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Shape 378"/>
            <p:cNvSpPr/>
            <p:nvPr/>
          </p:nvSpPr>
          <p:spPr>
            <a:xfrm flipV="1">
              <a:off x="4240" y="5011209"/>
              <a:ext cx="1071169" cy="1"/>
            </a:xfrm>
            <a:prstGeom prst="line">
              <a:avLst/>
            </a:prstGeom>
            <a:noFill/>
            <a:ln w="38100" cap="flat">
              <a:solidFill>
                <a:srgbClr val="FEC700"/>
              </a:solidFill>
              <a:custDash>
                <a:ds d="200000" sp="200000"/>
              </a:custDash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82" name="Group 382"/>
          <p:cNvGrpSpPr/>
          <p:nvPr/>
        </p:nvGrpSpPr>
        <p:grpSpPr>
          <a:xfrm>
            <a:off x="4907527" y="1932626"/>
            <a:ext cx="87806" cy="6349788"/>
            <a:chOff x="15068" y="0"/>
            <a:chExt cx="87805" cy="6349787"/>
          </a:xfrm>
        </p:grpSpPr>
        <p:sp>
          <p:nvSpPr>
            <p:cNvPr id="380" name="Shape 380"/>
            <p:cNvSpPr/>
            <p:nvPr/>
          </p:nvSpPr>
          <p:spPr>
            <a:xfrm flipH="1" flipV="1">
              <a:off x="15068" y="-1"/>
              <a:ext cx="1" cy="1335515"/>
            </a:xfrm>
            <a:prstGeom prst="line">
              <a:avLst/>
            </a:prstGeom>
            <a:noFill/>
            <a:ln w="38100" cap="flat">
              <a:solidFill>
                <a:srgbClr val="77BB41"/>
              </a:solidFill>
              <a:custDash>
                <a:ds d="200000" sp="200000"/>
              </a:custDash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" name="Shape 381"/>
            <p:cNvSpPr/>
            <p:nvPr/>
          </p:nvSpPr>
          <p:spPr>
            <a:xfrm flipV="1">
              <a:off x="88308" y="5979473"/>
              <a:ext cx="14566" cy="370315"/>
            </a:xfrm>
            <a:prstGeom prst="line">
              <a:avLst/>
            </a:prstGeom>
            <a:noFill/>
            <a:ln w="38100" cap="flat">
              <a:solidFill>
                <a:srgbClr val="77BB41"/>
              </a:solidFill>
              <a:custDash>
                <a:ds d="200000" sp="200000"/>
              </a:custDash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383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5537200" y="4991100"/>
            <a:ext cx="4025900" cy="965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84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9867900" y="4991100"/>
            <a:ext cx="2768600" cy="9906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89" name="Group 389"/>
          <p:cNvGrpSpPr/>
          <p:nvPr/>
        </p:nvGrpSpPr>
        <p:grpSpPr>
          <a:xfrm>
            <a:off x="4394200" y="965200"/>
            <a:ext cx="1689100" cy="2374900"/>
            <a:chOff x="0" y="0"/>
            <a:chExt cx="1689099" cy="2374900"/>
          </a:xfrm>
        </p:grpSpPr>
        <p:sp>
          <p:nvSpPr>
            <p:cNvPr id="385" name="Shape 385"/>
            <p:cNvSpPr/>
            <p:nvPr/>
          </p:nvSpPr>
          <p:spPr>
            <a:xfrm>
              <a:off x="1536700" y="2209800"/>
              <a:ext cx="152400" cy="165100"/>
            </a:xfrm>
            <a:prstGeom prst="ellipse">
              <a:avLst/>
            </a:prstGeom>
            <a:solidFill>
              <a:srgbClr val="0061FF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grpSp>
          <p:nvGrpSpPr>
            <p:cNvPr id="388" name="Group 388"/>
            <p:cNvGrpSpPr/>
            <p:nvPr/>
          </p:nvGrpSpPr>
          <p:grpSpPr>
            <a:xfrm>
              <a:off x="0" y="0"/>
              <a:ext cx="1587501" cy="2070100"/>
              <a:chOff x="0" y="0"/>
              <a:chExt cx="1587500" cy="2070100"/>
            </a:xfrm>
          </p:grpSpPr>
          <p:pic>
            <p:nvPicPr>
              <p:cNvPr id="386" name="droppedImage.pdf"/>
              <p:cNvPicPr>
                <a:picLocks noChangeAspect="1"/>
              </p:cNvPicPr>
              <p:nvPr/>
            </p:nvPicPr>
            <p:blipFill>
              <a:blip r:embed="rId12">
                <a:extLst/>
              </a:blip>
              <a:stretch>
                <a:fillRect/>
              </a:stretch>
            </p:blipFill>
            <p:spPr>
              <a:xfrm>
                <a:off x="0" y="0"/>
                <a:ext cx="1587500" cy="4699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387" name="Shape 387"/>
              <p:cNvSpPr/>
              <p:nvPr/>
            </p:nvSpPr>
            <p:spPr>
              <a:xfrm flipH="1" flipV="1">
                <a:off x="811286" y="626533"/>
                <a:ext cx="776215" cy="1443567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</p:grpSp>
      <p:grpSp>
        <p:nvGrpSpPr>
          <p:cNvPr id="394" name="Group 394"/>
          <p:cNvGrpSpPr/>
          <p:nvPr/>
        </p:nvGrpSpPr>
        <p:grpSpPr>
          <a:xfrm>
            <a:off x="7073900" y="1854200"/>
            <a:ext cx="2374900" cy="1320800"/>
            <a:chOff x="0" y="0"/>
            <a:chExt cx="2374900" cy="1320800"/>
          </a:xfrm>
        </p:grpSpPr>
        <p:sp>
          <p:nvSpPr>
            <p:cNvPr id="390" name="Shape 390"/>
            <p:cNvSpPr/>
            <p:nvPr/>
          </p:nvSpPr>
          <p:spPr>
            <a:xfrm>
              <a:off x="0" y="0"/>
              <a:ext cx="152400" cy="165100"/>
            </a:xfrm>
            <a:prstGeom prst="ellipse">
              <a:avLst/>
            </a:prstGeom>
            <a:solidFill>
              <a:srgbClr val="0061FF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grpSp>
          <p:nvGrpSpPr>
            <p:cNvPr id="393" name="Group 393"/>
            <p:cNvGrpSpPr/>
            <p:nvPr/>
          </p:nvGrpSpPr>
          <p:grpSpPr>
            <a:xfrm>
              <a:off x="228600" y="165100"/>
              <a:ext cx="2146300" cy="1155700"/>
              <a:chOff x="0" y="0"/>
              <a:chExt cx="2146300" cy="1155700"/>
            </a:xfrm>
          </p:grpSpPr>
          <p:pic>
            <p:nvPicPr>
              <p:cNvPr id="391" name="droppedImage.pdf"/>
              <p:cNvPicPr>
                <a:picLocks noChangeAspect="1"/>
              </p:cNvPicPr>
              <p:nvPr/>
            </p:nvPicPr>
            <p:blipFill>
              <a:blip r:embed="rId13">
                <a:extLst/>
              </a:blip>
              <a:stretch>
                <a:fillRect/>
              </a:stretch>
            </p:blipFill>
            <p:spPr>
              <a:xfrm>
                <a:off x="647700" y="685800"/>
                <a:ext cx="1498600" cy="4699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392" name="Shape 392"/>
              <p:cNvSpPr/>
              <p:nvPr/>
            </p:nvSpPr>
            <p:spPr>
              <a:xfrm>
                <a:off x="0" y="0"/>
                <a:ext cx="1130300" cy="674896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</p:grpSp>
      <p:grpSp>
        <p:nvGrpSpPr>
          <p:cNvPr id="399" name="Group 399"/>
          <p:cNvGrpSpPr/>
          <p:nvPr/>
        </p:nvGrpSpPr>
        <p:grpSpPr>
          <a:xfrm>
            <a:off x="7073900" y="6400800"/>
            <a:ext cx="1778000" cy="1600200"/>
            <a:chOff x="0" y="0"/>
            <a:chExt cx="1778000" cy="1600200"/>
          </a:xfrm>
        </p:grpSpPr>
        <p:sp>
          <p:nvSpPr>
            <p:cNvPr id="395" name="Shape 395"/>
            <p:cNvSpPr/>
            <p:nvPr/>
          </p:nvSpPr>
          <p:spPr>
            <a:xfrm>
              <a:off x="0" y="1435100"/>
              <a:ext cx="152400" cy="165100"/>
            </a:xfrm>
            <a:prstGeom prst="ellipse">
              <a:avLst/>
            </a:prstGeom>
            <a:solidFill>
              <a:srgbClr val="0061FF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grpSp>
          <p:nvGrpSpPr>
            <p:cNvPr id="398" name="Group 398"/>
            <p:cNvGrpSpPr/>
            <p:nvPr/>
          </p:nvGrpSpPr>
          <p:grpSpPr>
            <a:xfrm>
              <a:off x="177799" y="0"/>
              <a:ext cx="1600201" cy="1397001"/>
              <a:chOff x="0" y="0"/>
              <a:chExt cx="1600200" cy="1397000"/>
            </a:xfrm>
          </p:grpSpPr>
          <p:pic>
            <p:nvPicPr>
              <p:cNvPr id="396" name="droppedImage.pdf"/>
              <p:cNvPicPr>
                <a:picLocks noChangeAspect="1"/>
              </p:cNvPicPr>
              <p:nvPr/>
            </p:nvPicPr>
            <p:blipFill>
              <a:blip r:embed="rId14">
                <a:extLst/>
              </a:blip>
              <a:stretch>
                <a:fillRect/>
              </a:stretch>
            </p:blipFill>
            <p:spPr>
              <a:xfrm>
                <a:off x="101600" y="0"/>
                <a:ext cx="1498601" cy="4699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397" name="Shape 397"/>
              <p:cNvSpPr/>
              <p:nvPr/>
            </p:nvSpPr>
            <p:spPr>
              <a:xfrm flipV="1">
                <a:off x="0" y="479914"/>
                <a:ext cx="843091" cy="917087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</p:grpSp>
      <p:grpSp>
        <p:nvGrpSpPr>
          <p:cNvPr id="404" name="Group 404"/>
          <p:cNvGrpSpPr/>
          <p:nvPr/>
        </p:nvGrpSpPr>
        <p:grpSpPr>
          <a:xfrm>
            <a:off x="4152900" y="6629400"/>
            <a:ext cx="1955800" cy="1727200"/>
            <a:chOff x="0" y="0"/>
            <a:chExt cx="1955799" cy="1727200"/>
          </a:xfrm>
        </p:grpSpPr>
        <p:sp>
          <p:nvSpPr>
            <p:cNvPr id="400" name="Shape 400"/>
            <p:cNvSpPr/>
            <p:nvPr/>
          </p:nvSpPr>
          <p:spPr>
            <a:xfrm>
              <a:off x="1803400" y="1562100"/>
              <a:ext cx="152400" cy="165100"/>
            </a:xfrm>
            <a:prstGeom prst="ellipse">
              <a:avLst/>
            </a:prstGeom>
            <a:solidFill>
              <a:srgbClr val="0061FF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grpSp>
          <p:nvGrpSpPr>
            <p:cNvPr id="403" name="Group 403"/>
            <p:cNvGrpSpPr/>
            <p:nvPr/>
          </p:nvGrpSpPr>
          <p:grpSpPr>
            <a:xfrm>
              <a:off x="0" y="0"/>
              <a:ext cx="1803401" cy="1536700"/>
              <a:chOff x="0" y="0"/>
              <a:chExt cx="1803400" cy="1536700"/>
            </a:xfrm>
          </p:grpSpPr>
          <p:pic>
            <p:nvPicPr>
              <p:cNvPr id="401" name="droppedImage.pdf"/>
              <p:cNvPicPr>
                <a:picLocks noChangeAspect="1"/>
              </p:cNvPicPr>
              <p:nvPr/>
            </p:nvPicPr>
            <p:blipFill>
              <a:blip r:embed="rId15">
                <a:extLst/>
              </a:blip>
              <a:stretch>
                <a:fillRect/>
              </a:stretch>
            </p:blipFill>
            <p:spPr>
              <a:xfrm>
                <a:off x="0" y="0"/>
                <a:ext cx="1587500" cy="4699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402" name="Shape 402"/>
              <p:cNvSpPr/>
              <p:nvPr/>
            </p:nvSpPr>
            <p:spPr>
              <a:xfrm flipH="1" flipV="1">
                <a:off x="1050559" y="656497"/>
                <a:ext cx="752842" cy="880203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</p:grpSp>
      <p:sp>
        <p:nvSpPr>
          <p:cNvPr id="405" name="Shape 405"/>
          <p:cNvSpPr/>
          <p:nvPr/>
        </p:nvSpPr>
        <p:spPr>
          <a:xfrm>
            <a:off x="10528027" y="6216650"/>
            <a:ext cx="2328863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= pente de </a:t>
            </a:r>
          </a:p>
          <a:p>
            <a:pPr/>
            <a:r>
              <a:t>cette droite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ntr" nodeType="click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74" grpId="11"/>
      <p:bldP build="whole" bldLvl="1" animBg="1" rev="0" advAuto="0" spid="375" grpId="6"/>
      <p:bldP build="whole" bldLvl="1" animBg="1" rev="0" advAuto="0" spid="404" grpId="17"/>
      <p:bldP build="whole" bldLvl="1" animBg="1" rev="0" advAuto="0" spid="332" grpId="15"/>
      <p:bldP build="whole" bldLvl="1" animBg="1" rev="0" advAuto="0" spid="384" grpId="13"/>
      <p:bldP build="whole" bldLvl="1" animBg="1" rev="0" advAuto="0" spid="382" grpId="7"/>
      <p:bldP build="whole" bldLvl="1" animBg="1" rev="0" advAuto="0" spid="389" grpId="16"/>
      <p:bldP build="whole" bldLvl="1" animBg="1" rev="0" advAuto="0" spid="379" grpId="10"/>
      <p:bldP build="whole" bldLvl="1" animBg="1" rev="0" advAuto="0" spid="365" grpId="3"/>
      <p:bldP build="whole" bldLvl="1" animBg="1" rev="0" advAuto="0" spid="383" grpId="12"/>
      <p:bldP build="whole" bldLvl="1" animBg="1" rev="0" advAuto="0" spid="394" grpId="18"/>
      <p:bldP build="whole" bldLvl="1" animBg="1" rev="0" advAuto="0" spid="352" grpId="5"/>
      <p:bldP build="whole" bldLvl="1" animBg="1" rev="0" advAuto="0" spid="405" grpId="21"/>
      <p:bldP build="whole" bldLvl="1" animBg="1" rev="0" advAuto="0" spid="399" grpId="19"/>
      <p:bldP build="whole" bldLvl="1" animBg="1" rev="0" advAuto="0" spid="335" grpId="14"/>
      <p:bldP build="whole" bldLvl="1" animBg="1" rev="0" advAuto="0" spid="369" grpId="2"/>
      <p:bldP build="whole" bldLvl="1" animBg="1" rev="0" advAuto="0" spid="373" grpId="9"/>
      <p:bldP build="whole" bldLvl="1" animBg="1" rev="0" advAuto="0" spid="376" grpId="8"/>
      <p:bldP build="whole" bldLvl="1" animBg="1" rev="0" advAuto="0" spid="356" grpId="1"/>
      <p:bldP build="whole" bldLvl="1" animBg="1" rev="0" advAuto="0" spid="372" grpId="20"/>
      <p:bldP build="whole" bldLvl="1" animBg="1" rev="0" advAuto="0" spid="341" grpId="4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0" name="Group 410"/>
          <p:cNvGrpSpPr/>
          <p:nvPr/>
        </p:nvGrpSpPr>
        <p:grpSpPr>
          <a:xfrm>
            <a:off x="4851400" y="3314700"/>
            <a:ext cx="7224515" cy="2527300"/>
            <a:chOff x="0" y="0"/>
            <a:chExt cx="7224514" cy="2527300"/>
          </a:xfrm>
        </p:grpSpPr>
        <p:sp>
          <p:nvSpPr>
            <p:cNvPr id="407" name="Shape 407"/>
            <p:cNvSpPr/>
            <p:nvPr/>
          </p:nvSpPr>
          <p:spPr>
            <a:xfrm>
              <a:off x="0" y="1981200"/>
              <a:ext cx="1270000" cy="546100"/>
            </a:xfrm>
            <a:prstGeom prst="roundRect">
              <a:avLst>
                <a:gd name="adj" fmla="val 34884"/>
              </a:avLst>
            </a:prstGeom>
            <a:solidFill>
              <a:srgbClr val="6995D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08" name="Shape 408"/>
            <p:cNvSpPr/>
            <p:nvPr/>
          </p:nvSpPr>
          <p:spPr>
            <a:xfrm>
              <a:off x="0" y="0"/>
              <a:ext cx="1270000" cy="546100"/>
            </a:xfrm>
            <a:prstGeom prst="roundRect">
              <a:avLst>
                <a:gd name="adj" fmla="val 34884"/>
              </a:avLst>
            </a:prstGeom>
            <a:solidFill>
              <a:srgbClr val="6995D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09" name="Shape 409"/>
            <p:cNvSpPr/>
            <p:nvPr/>
          </p:nvSpPr>
          <p:spPr>
            <a:xfrm>
              <a:off x="3562002" y="749300"/>
              <a:ext cx="3662513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Ceci étant le même</a:t>
              </a:r>
            </a:p>
          </p:txBody>
        </p:sp>
      </p:grpSp>
      <p:grpSp>
        <p:nvGrpSpPr>
          <p:cNvPr id="413" name="Group 413"/>
          <p:cNvGrpSpPr/>
          <p:nvPr/>
        </p:nvGrpSpPr>
        <p:grpSpPr>
          <a:xfrm>
            <a:off x="1532123" y="647700"/>
            <a:ext cx="9921554" cy="622300"/>
            <a:chOff x="0" y="0"/>
            <a:chExt cx="9921552" cy="622300"/>
          </a:xfrm>
        </p:grpSpPr>
        <p:sp>
          <p:nvSpPr>
            <p:cNvPr id="411" name="Shape 411"/>
            <p:cNvSpPr/>
            <p:nvPr/>
          </p:nvSpPr>
          <p:spPr>
            <a:xfrm>
              <a:off x="0" y="0"/>
              <a:ext cx="9921553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/>
              <a:r>
                <a:t>Si on fixe un intervalle                       on est en mesure</a:t>
              </a:r>
            </a:p>
          </p:txBody>
        </p:sp>
        <p:pic>
          <p:nvPicPr>
            <p:cNvPr id="412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4347976" y="139700"/>
              <a:ext cx="2222501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414" name="Shape 414"/>
          <p:cNvSpPr/>
          <p:nvPr/>
        </p:nvSpPr>
        <p:spPr>
          <a:xfrm>
            <a:off x="2210122" y="1625600"/>
            <a:ext cx="857607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 comparer les croissances de deux fonctions.</a:t>
            </a:r>
          </a:p>
        </p:txBody>
      </p:sp>
      <p:pic>
        <p:nvPicPr>
          <p:cNvPr id="415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27100" y="2730500"/>
            <a:ext cx="56261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16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41400" y="4686300"/>
            <a:ext cx="5511800" cy="990600"/>
          </a:xfrm>
          <a:prstGeom prst="rect">
            <a:avLst/>
          </a:prstGeom>
          <a:ln w="12700">
            <a:miter lim="400000"/>
          </a:ln>
        </p:spPr>
      </p:pic>
      <p:sp>
        <p:nvSpPr>
          <p:cNvPr id="417" name="Shape 417"/>
          <p:cNvSpPr/>
          <p:nvPr/>
        </p:nvSpPr>
        <p:spPr>
          <a:xfrm>
            <a:off x="230708" y="6813550"/>
            <a:ext cx="125349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La distinction entre les 2 TVM est la différence de hauteur de chaque fonction sur l’intervalle donné.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17" grpId="5"/>
      <p:bldP build="whole" bldLvl="1" animBg="1" rev="0" advAuto="0" spid="415" grpId="2"/>
      <p:bldP build="whole" bldLvl="1" animBg="1" rev="0" advAuto="0" spid="410" grpId="4"/>
      <p:bldP build="whole" bldLvl="1" animBg="1" rev="0" advAuto="0" spid="416" grpId="3"/>
      <p:bldP build="whole" bldLvl="1" animBg="1" rev="0" advAuto="0" spid="41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1" name="Group 441"/>
          <p:cNvGrpSpPr/>
          <p:nvPr/>
        </p:nvGrpSpPr>
        <p:grpSpPr>
          <a:xfrm>
            <a:off x="755684" y="-101600"/>
            <a:ext cx="10941016" cy="4487643"/>
            <a:chOff x="0" y="0"/>
            <a:chExt cx="10941015" cy="4487641"/>
          </a:xfrm>
        </p:grpSpPr>
        <p:sp>
          <p:nvSpPr>
            <p:cNvPr id="419" name="Shape 419"/>
            <p:cNvSpPr/>
            <p:nvPr/>
          </p:nvSpPr>
          <p:spPr>
            <a:xfrm>
              <a:off x="5272582" y="2539999"/>
              <a:ext cx="1" cy="592668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" name="Shape 420"/>
            <p:cNvSpPr/>
            <p:nvPr/>
          </p:nvSpPr>
          <p:spPr>
            <a:xfrm>
              <a:off x="6407115" y="1181209"/>
              <a:ext cx="1" cy="1951458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" name="Shape 421"/>
            <p:cNvSpPr/>
            <p:nvPr/>
          </p:nvSpPr>
          <p:spPr>
            <a:xfrm>
              <a:off x="3194114" y="1168399"/>
              <a:ext cx="3249802" cy="3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" name="Shape 422"/>
            <p:cNvSpPr/>
            <p:nvPr/>
          </p:nvSpPr>
          <p:spPr>
            <a:xfrm>
              <a:off x="3181315" y="2527299"/>
              <a:ext cx="2095501" cy="2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423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2152615" y="2273299"/>
              <a:ext cx="8128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24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190715" y="914399"/>
              <a:ext cx="7747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25" name="Shape 425"/>
            <p:cNvSpPr/>
            <p:nvPr/>
          </p:nvSpPr>
          <p:spPr>
            <a:xfrm flipH="1">
              <a:off x="3202490" y="203191"/>
              <a:ext cx="21" cy="3911613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6" name="Shape 426"/>
            <p:cNvSpPr/>
            <p:nvPr/>
          </p:nvSpPr>
          <p:spPr>
            <a:xfrm flipH="1">
              <a:off x="-1" y="3073398"/>
              <a:ext cx="10941017" cy="2085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7" name="Shape 427"/>
            <p:cNvSpPr/>
            <p:nvPr/>
          </p:nvSpPr>
          <p:spPr>
            <a:xfrm>
              <a:off x="260315" y="571901"/>
              <a:ext cx="10109201" cy="3898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2" fill="norm" stroke="1" extrusionOk="0">
                  <a:moveTo>
                    <a:pt x="0" y="6663"/>
                  </a:moveTo>
                  <a:cubicBezTo>
                    <a:pt x="0" y="6663"/>
                    <a:pt x="3761" y="21408"/>
                    <a:pt x="4704" y="21241"/>
                  </a:cubicBezTo>
                  <a:cubicBezTo>
                    <a:pt x="5498" y="21099"/>
                    <a:pt x="6966" y="8509"/>
                    <a:pt x="7960" y="7678"/>
                  </a:cubicBezTo>
                  <a:cubicBezTo>
                    <a:pt x="8433" y="7282"/>
                    <a:pt x="10081" y="10276"/>
                    <a:pt x="10710" y="10538"/>
                  </a:cubicBezTo>
                  <a:cubicBezTo>
                    <a:pt x="10955" y="10641"/>
                    <a:pt x="11542" y="10446"/>
                    <a:pt x="11976" y="9270"/>
                  </a:cubicBezTo>
                  <a:cubicBezTo>
                    <a:pt x="12361" y="8225"/>
                    <a:pt x="12482" y="5003"/>
                    <a:pt x="13061" y="3342"/>
                  </a:cubicBezTo>
                  <a:cubicBezTo>
                    <a:pt x="13794" y="1240"/>
                    <a:pt x="14964" y="-192"/>
                    <a:pt x="15413" y="21"/>
                  </a:cubicBezTo>
                  <a:cubicBezTo>
                    <a:pt x="17020" y="782"/>
                    <a:pt x="21600" y="18842"/>
                    <a:pt x="21600" y="18842"/>
                  </a:cubicBezTo>
                </a:path>
              </a:pathLst>
            </a:custGeom>
            <a:noFill/>
            <a:ln w="381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428" name="Shape 428"/>
            <p:cNvSpPr/>
            <p:nvPr/>
          </p:nvSpPr>
          <p:spPr>
            <a:xfrm>
              <a:off x="5268348" y="2920942"/>
              <a:ext cx="2" cy="317275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9" name="Shape 429"/>
            <p:cNvSpPr/>
            <p:nvPr/>
          </p:nvSpPr>
          <p:spPr>
            <a:xfrm>
              <a:off x="6402878" y="2920999"/>
              <a:ext cx="2" cy="31727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430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5200615" y="3530599"/>
              <a:ext cx="215901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31" name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6318215" y="3416299"/>
              <a:ext cx="177801" cy="330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32" name="Shape 432"/>
            <p:cNvSpPr/>
            <p:nvPr/>
          </p:nvSpPr>
          <p:spPr>
            <a:xfrm flipV="1">
              <a:off x="3613115" y="0"/>
              <a:ext cx="3725334" cy="4487642"/>
            </a:xfrm>
            <a:prstGeom prst="line">
              <a:avLst/>
            </a:prstGeom>
            <a:noFill/>
            <a:ln w="38100" cap="flat">
              <a:solidFill>
                <a:srgbClr val="0061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3" name="Shape 433"/>
            <p:cNvSpPr/>
            <p:nvPr/>
          </p:nvSpPr>
          <p:spPr>
            <a:xfrm flipV="1">
              <a:off x="5323375" y="2757326"/>
              <a:ext cx="1071169" cy="1"/>
            </a:xfrm>
            <a:prstGeom prst="line">
              <a:avLst/>
            </a:prstGeom>
            <a:noFill/>
            <a:ln w="38100" cap="flat">
              <a:solidFill>
                <a:srgbClr val="FEC700"/>
              </a:solidFill>
              <a:custDash>
                <a:ds d="200000" sp="200000"/>
              </a:custDash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4" name="Shape 434"/>
            <p:cNvSpPr/>
            <p:nvPr/>
          </p:nvSpPr>
          <p:spPr>
            <a:xfrm flipH="1" flipV="1">
              <a:off x="4151843" y="1170625"/>
              <a:ext cx="1" cy="1335515"/>
            </a:xfrm>
            <a:prstGeom prst="line">
              <a:avLst/>
            </a:prstGeom>
            <a:noFill/>
            <a:ln w="38100" cap="flat">
              <a:solidFill>
                <a:srgbClr val="77BB41"/>
              </a:solidFill>
              <a:custDash>
                <a:ds d="200000" sp="200000"/>
              </a:custDash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5" name="Shape 435"/>
            <p:cNvSpPr/>
            <p:nvPr/>
          </p:nvSpPr>
          <p:spPr>
            <a:xfrm>
              <a:off x="5175215" y="2412999"/>
              <a:ext cx="152401" cy="165101"/>
            </a:xfrm>
            <a:prstGeom prst="ellipse">
              <a:avLst/>
            </a:prstGeom>
            <a:solidFill>
              <a:srgbClr val="0061FF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436" name="dropped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3638515" y="203199"/>
              <a:ext cx="15875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37" name="Shape 437"/>
            <p:cNvSpPr/>
            <p:nvPr/>
          </p:nvSpPr>
          <p:spPr>
            <a:xfrm flipH="1" flipV="1">
              <a:off x="4449802" y="829732"/>
              <a:ext cx="776214" cy="1443568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8" name="Shape 438"/>
            <p:cNvSpPr/>
            <p:nvPr/>
          </p:nvSpPr>
          <p:spPr>
            <a:xfrm>
              <a:off x="6318215" y="1092199"/>
              <a:ext cx="152401" cy="165101"/>
            </a:xfrm>
            <a:prstGeom prst="ellipse">
              <a:avLst/>
            </a:prstGeom>
            <a:solidFill>
              <a:srgbClr val="0061FF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439" name="dropped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7194515" y="1943099"/>
              <a:ext cx="14986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40" name="Shape 440"/>
            <p:cNvSpPr/>
            <p:nvPr/>
          </p:nvSpPr>
          <p:spPr>
            <a:xfrm>
              <a:off x="6546815" y="1257299"/>
              <a:ext cx="1130301" cy="674896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466" name="Group 466"/>
          <p:cNvGrpSpPr/>
          <p:nvPr/>
        </p:nvGrpSpPr>
        <p:grpSpPr>
          <a:xfrm>
            <a:off x="508000" y="5841999"/>
            <a:ext cx="11195016" cy="3911613"/>
            <a:chOff x="0" y="0"/>
            <a:chExt cx="11195015" cy="3911611"/>
          </a:xfrm>
        </p:grpSpPr>
        <p:sp>
          <p:nvSpPr>
            <p:cNvPr id="442" name="Shape 442"/>
            <p:cNvSpPr/>
            <p:nvPr/>
          </p:nvSpPr>
          <p:spPr>
            <a:xfrm>
              <a:off x="5524500" y="2463800"/>
              <a:ext cx="0" cy="452967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3" name="Shape 443"/>
            <p:cNvSpPr/>
            <p:nvPr/>
          </p:nvSpPr>
          <p:spPr>
            <a:xfrm>
              <a:off x="6654800" y="2082800"/>
              <a:ext cx="0" cy="833857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4" name="Shape 444"/>
            <p:cNvSpPr/>
            <p:nvPr/>
          </p:nvSpPr>
          <p:spPr>
            <a:xfrm>
              <a:off x="3429000" y="2070100"/>
              <a:ext cx="3249802" cy="2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5" name="Shape 445"/>
            <p:cNvSpPr/>
            <p:nvPr/>
          </p:nvSpPr>
          <p:spPr>
            <a:xfrm>
              <a:off x="3429000" y="2451100"/>
              <a:ext cx="2095500" cy="2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446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993900" y="2438400"/>
              <a:ext cx="8128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47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032000" y="1473200"/>
              <a:ext cx="7747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48" name="Shape 448"/>
            <p:cNvSpPr/>
            <p:nvPr/>
          </p:nvSpPr>
          <p:spPr>
            <a:xfrm flipH="1" flipV="1">
              <a:off x="2946400" y="1833033"/>
              <a:ext cx="495300" cy="249768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9" name="Shape 449"/>
            <p:cNvSpPr/>
            <p:nvPr/>
          </p:nvSpPr>
          <p:spPr>
            <a:xfrm flipH="1">
              <a:off x="2951857" y="2459566"/>
              <a:ext cx="439043" cy="208667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0" name="Shape 450"/>
            <p:cNvSpPr/>
            <p:nvPr/>
          </p:nvSpPr>
          <p:spPr>
            <a:xfrm>
              <a:off x="5522348" y="2717750"/>
              <a:ext cx="2" cy="31727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1" name="Shape 451"/>
            <p:cNvSpPr/>
            <p:nvPr/>
          </p:nvSpPr>
          <p:spPr>
            <a:xfrm>
              <a:off x="6656878" y="2717806"/>
              <a:ext cx="2" cy="317275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452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5454615" y="3327406"/>
              <a:ext cx="215901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53" name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6572215" y="3213106"/>
              <a:ext cx="177801" cy="330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54" name="Shape 454"/>
            <p:cNvSpPr/>
            <p:nvPr/>
          </p:nvSpPr>
          <p:spPr>
            <a:xfrm flipH="1">
              <a:off x="3456490" y="0"/>
              <a:ext cx="21" cy="391161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Shape 455"/>
            <p:cNvSpPr/>
            <p:nvPr/>
          </p:nvSpPr>
          <p:spPr>
            <a:xfrm flipH="1">
              <a:off x="253999" y="2870207"/>
              <a:ext cx="10941017" cy="2085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Shape 456"/>
            <p:cNvSpPr/>
            <p:nvPr/>
          </p:nvSpPr>
          <p:spPr>
            <a:xfrm>
              <a:off x="0" y="275166"/>
              <a:ext cx="9567334" cy="3403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21600"/>
                    <a:pt x="772" y="9913"/>
                    <a:pt x="1300" y="9457"/>
                  </a:cubicBezTo>
                  <a:cubicBezTo>
                    <a:pt x="2038" y="8819"/>
                    <a:pt x="5009" y="20110"/>
                    <a:pt x="6193" y="20633"/>
                  </a:cubicBezTo>
                  <a:cubicBezTo>
                    <a:pt x="7442" y="21184"/>
                    <a:pt x="11344" y="16548"/>
                    <a:pt x="12387" y="13863"/>
                  </a:cubicBezTo>
                  <a:cubicBezTo>
                    <a:pt x="12845" y="12681"/>
                    <a:pt x="12871" y="11972"/>
                    <a:pt x="13228" y="11310"/>
                  </a:cubicBezTo>
                  <a:cubicBezTo>
                    <a:pt x="13648" y="10531"/>
                    <a:pt x="14545" y="11136"/>
                    <a:pt x="14948" y="11284"/>
                  </a:cubicBezTo>
                  <a:cubicBezTo>
                    <a:pt x="15533" y="11498"/>
                    <a:pt x="17069" y="13936"/>
                    <a:pt x="17548" y="13540"/>
                  </a:cubicBezTo>
                  <a:cubicBezTo>
                    <a:pt x="18655" y="12625"/>
                    <a:pt x="21600" y="0"/>
                    <a:pt x="21600" y="0"/>
                  </a:cubicBezTo>
                </a:path>
              </a:pathLst>
            </a:custGeom>
            <a:noFill/>
            <a:ln w="381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457" name="Shape 457"/>
            <p:cNvSpPr/>
            <p:nvPr/>
          </p:nvSpPr>
          <p:spPr>
            <a:xfrm flipV="1">
              <a:off x="1456266" y="969429"/>
              <a:ext cx="8737600" cy="2708052"/>
            </a:xfrm>
            <a:prstGeom prst="line">
              <a:avLst/>
            </a:prstGeom>
            <a:noFill/>
            <a:ln w="38100" cap="flat">
              <a:solidFill>
                <a:srgbClr val="0061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Shape 458"/>
            <p:cNvSpPr/>
            <p:nvPr/>
          </p:nvSpPr>
          <p:spPr>
            <a:xfrm flipV="1">
              <a:off x="5575300" y="2671418"/>
              <a:ext cx="1071168" cy="1"/>
            </a:xfrm>
            <a:prstGeom prst="line">
              <a:avLst/>
            </a:prstGeom>
            <a:noFill/>
            <a:ln w="38100" cap="flat">
              <a:solidFill>
                <a:srgbClr val="FEC700"/>
              </a:solidFill>
              <a:custDash>
                <a:ds d="200000" sp="200000"/>
              </a:custDash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Shape 459"/>
            <p:cNvSpPr/>
            <p:nvPr/>
          </p:nvSpPr>
          <p:spPr>
            <a:xfrm flipV="1">
              <a:off x="4472768" y="2070100"/>
              <a:ext cx="14565" cy="370315"/>
            </a:xfrm>
            <a:prstGeom prst="line">
              <a:avLst/>
            </a:prstGeom>
            <a:noFill/>
            <a:ln w="38100" cap="flat">
              <a:solidFill>
                <a:srgbClr val="77BB41"/>
              </a:solidFill>
              <a:custDash>
                <a:ds d="200000" sp="200000"/>
              </a:custDash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0" name="Shape 460"/>
            <p:cNvSpPr/>
            <p:nvPr/>
          </p:nvSpPr>
          <p:spPr>
            <a:xfrm>
              <a:off x="6565900" y="1993900"/>
              <a:ext cx="152400" cy="165100"/>
            </a:xfrm>
            <a:prstGeom prst="ellipse">
              <a:avLst/>
            </a:prstGeom>
            <a:solidFill>
              <a:srgbClr val="0061FF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461" name="droppedImage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6845300" y="558800"/>
              <a:ext cx="14986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62" name="Shape 462"/>
            <p:cNvSpPr/>
            <p:nvPr/>
          </p:nvSpPr>
          <p:spPr>
            <a:xfrm flipV="1">
              <a:off x="6743699" y="1038714"/>
              <a:ext cx="843092" cy="917087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Shape 463"/>
            <p:cNvSpPr/>
            <p:nvPr/>
          </p:nvSpPr>
          <p:spPr>
            <a:xfrm>
              <a:off x="5448300" y="2349500"/>
              <a:ext cx="152400" cy="165100"/>
            </a:xfrm>
            <a:prstGeom prst="ellipse">
              <a:avLst/>
            </a:prstGeom>
            <a:solidFill>
              <a:srgbClr val="0061FF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464" name="droppedImage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3644900" y="787400"/>
              <a:ext cx="15875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65" name="Shape 465"/>
            <p:cNvSpPr/>
            <p:nvPr/>
          </p:nvSpPr>
          <p:spPr>
            <a:xfrm flipH="1" flipV="1">
              <a:off x="4695459" y="1443897"/>
              <a:ext cx="752842" cy="880203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467" name="Shape 467"/>
          <p:cNvSpPr/>
          <p:nvPr/>
        </p:nvSpPr>
        <p:spPr>
          <a:xfrm>
            <a:off x="2108" y="43878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Puisque la pente en haut est plus grande que la pente en bas, on peut conclure que la fonction du haut grandit plus vite.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6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Shape 469"/>
          <p:cNvSpPr/>
          <p:nvPr>
            <p:ph type="body" idx="13"/>
          </p:nvPr>
        </p:nvSpPr>
        <p:spPr>
          <a:xfrm>
            <a:off x="101600" y="1549400"/>
            <a:ext cx="2387600" cy="787400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grpSp>
        <p:nvGrpSpPr>
          <p:cNvPr id="472" name="Group 472"/>
          <p:cNvGrpSpPr/>
          <p:nvPr/>
        </p:nvGrpSpPr>
        <p:grpSpPr>
          <a:xfrm>
            <a:off x="5994400" y="4038600"/>
            <a:ext cx="4889500" cy="1816100"/>
            <a:chOff x="0" y="0"/>
            <a:chExt cx="4889500" cy="1816100"/>
          </a:xfrm>
        </p:grpSpPr>
        <p:sp>
          <p:nvSpPr>
            <p:cNvPr id="470" name="Shape 470"/>
            <p:cNvSpPr/>
            <p:nvPr/>
          </p:nvSpPr>
          <p:spPr>
            <a:xfrm>
              <a:off x="2019300" y="1308100"/>
              <a:ext cx="2870200" cy="508000"/>
            </a:xfrm>
            <a:prstGeom prst="roundRect">
              <a:avLst>
                <a:gd name="adj" fmla="val 37500"/>
              </a:avLst>
            </a:prstGeom>
            <a:solidFill>
              <a:srgbClr val="77BB4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71" name="Shape 471"/>
            <p:cNvSpPr/>
            <p:nvPr/>
          </p:nvSpPr>
          <p:spPr>
            <a:xfrm>
              <a:off x="0" y="0"/>
              <a:ext cx="952500" cy="508000"/>
            </a:xfrm>
            <a:prstGeom prst="roundRect">
              <a:avLst>
                <a:gd name="adj" fmla="val 37500"/>
              </a:avLst>
            </a:prstGeom>
            <a:solidFill>
              <a:srgbClr val="77BB4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75" name="Group 475"/>
          <p:cNvGrpSpPr/>
          <p:nvPr/>
        </p:nvGrpSpPr>
        <p:grpSpPr>
          <a:xfrm>
            <a:off x="4559300" y="4038600"/>
            <a:ext cx="2870200" cy="1816100"/>
            <a:chOff x="0" y="0"/>
            <a:chExt cx="2870200" cy="1816100"/>
          </a:xfrm>
        </p:grpSpPr>
        <p:sp>
          <p:nvSpPr>
            <p:cNvPr id="473" name="Shape 473"/>
            <p:cNvSpPr/>
            <p:nvPr/>
          </p:nvSpPr>
          <p:spPr>
            <a:xfrm>
              <a:off x="0" y="1308100"/>
              <a:ext cx="2870200" cy="508000"/>
            </a:xfrm>
            <a:prstGeom prst="roundRect">
              <a:avLst>
                <a:gd name="adj" fmla="val 37500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74" name="Shape 474"/>
            <p:cNvSpPr/>
            <p:nvPr/>
          </p:nvSpPr>
          <p:spPr>
            <a:xfrm>
              <a:off x="0" y="0"/>
              <a:ext cx="1054100" cy="508000"/>
            </a:xfrm>
            <a:prstGeom prst="roundRect">
              <a:avLst>
                <a:gd name="adj" fmla="val 37500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78" name="Group 478"/>
          <p:cNvGrpSpPr/>
          <p:nvPr/>
        </p:nvGrpSpPr>
        <p:grpSpPr>
          <a:xfrm>
            <a:off x="8178800" y="5397500"/>
            <a:ext cx="1778000" cy="444500"/>
            <a:chOff x="0" y="0"/>
            <a:chExt cx="1778000" cy="444500"/>
          </a:xfrm>
        </p:grpSpPr>
        <p:sp>
          <p:nvSpPr>
            <p:cNvPr id="476" name="Shape 476"/>
            <p:cNvSpPr/>
            <p:nvPr/>
          </p:nvSpPr>
          <p:spPr>
            <a:xfrm>
              <a:off x="0" y="0"/>
              <a:ext cx="431800" cy="444500"/>
            </a:xfrm>
            <a:prstGeom prst="roundRect">
              <a:avLst>
                <a:gd name="adj" fmla="val 50000"/>
              </a:avLst>
            </a:prstGeom>
            <a:solidFill>
              <a:srgbClr val="FFAA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77" name="Shape 477"/>
            <p:cNvSpPr/>
            <p:nvPr/>
          </p:nvSpPr>
          <p:spPr>
            <a:xfrm>
              <a:off x="1346200" y="0"/>
              <a:ext cx="431800" cy="444500"/>
            </a:xfrm>
            <a:prstGeom prst="roundRect">
              <a:avLst>
                <a:gd name="adj" fmla="val 50000"/>
              </a:avLst>
            </a:prstGeom>
            <a:solidFill>
              <a:srgbClr val="FFAA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81" name="Group 481"/>
          <p:cNvGrpSpPr/>
          <p:nvPr/>
        </p:nvGrpSpPr>
        <p:grpSpPr>
          <a:xfrm>
            <a:off x="4724400" y="5397500"/>
            <a:ext cx="1778000" cy="444500"/>
            <a:chOff x="0" y="0"/>
            <a:chExt cx="1778000" cy="444500"/>
          </a:xfrm>
        </p:grpSpPr>
        <p:sp>
          <p:nvSpPr>
            <p:cNvPr id="479" name="Shape 479"/>
            <p:cNvSpPr/>
            <p:nvPr/>
          </p:nvSpPr>
          <p:spPr>
            <a:xfrm>
              <a:off x="1346200" y="0"/>
              <a:ext cx="431800" cy="444500"/>
            </a:xfrm>
            <a:prstGeom prst="roundRect">
              <a:avLst>
                <a:gd name="adj" fmla="val 50000"/>
              </a:avLst>
            </a:prstGeom>
            <a:solidFill>
              <a:srgbClr val="FFAA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80" name="Shape 480"/>
            <p:cNvSpPr/>
            <p:nvPr/>
          </p:nvSpPr>
          <p:spPr>
            <a:xfrm>
              <a:off x="0" y="0"/>
              <a:ext cx="431800" cy="444500"/>
            </a:xfrm>
            <a:prstGeom prst="roundRect">
              <a:avLst>
                <a:gd name="adj" fmla="val 50000"/>
              </a:avLst>
            </a:prstGeom>
            <a:solidFill>
              <a:srgbClr val="FFAA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84" name="Group 484"/>
          <p:cNvGrpSpPr/>
          <p:nvPr/>
        </p:nvGrpSpPr>
        <p:grpSpPr>
          <a:xfrm>
            <a:off x="5156200" y="1803400"/>
            <a:ext cx="1409700" cy="444500"/>
            <a:chOff x="0" y="0"/>
            <a:chExt cx="1409700" cy="444500"/>
          </a:xfrm>
        </p:grpSpPr>
        <p:sp>
          <p:nvSpPr>
            <p:cNvPr id="482" name="Shape 482"/>
            <p:cNvSpPr/>
            <p:nvPr/>
          </p:nvSpPr>
          <p:spPr>
            <a:xfrm>
              <a:off x="1054100" y="0"/>
              <a:ext cx="355600" cy="444500"/>
            </a:xfrm>
            <a:prstGeom prst="roundRect">
              <a:avLst>
                <a:gd name="adj" fmla="val 50000"/>
              </a:avLst>
            </a:prstGeom>
            <a:solidFill>
              <a:srgbClr val="FFAA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83" name="Shape 483"/>
            <p:cNvSpPr/>
            <p:nvPr/>
          </p:nvSpPr>
          <p:spPr>
            <a:xfrm>
              <a:off x="0" y="0"/>
              <a:ext cx="355600" cy="444500"/>
            </a:xfrm>
            <a:prstGeom prst="roundRect">
              <a:avLst>
                <a:gd name="adj" fmla="val 50000"/>
              </a:avLst>
            </a:prstGeom>
            <a:solidFill>
              <a:srgbClr val="FFAA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485" name="Shape 485"/>
          <p:cNvSpPr/>
          <p:nvPr/>
        </p:nvSpPr>
        <p:spPr>
          <a:xfrm>
            <a:off x="336339" y="546100"/>
            <a:ext cx="1232363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L’avantage du TVM est qu’on n’a pas besoin de «voir» la fonction.</a:t>
            </a:r>
          </a:p>
        </p:txBody>
      </p:sp>
      <p:pic>
        <p:nvPicPr>
          <p:cNvPr id="486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746500" y="1727200"/>
            <a:ext cx="35179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87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683000" y="2705100"/>
            <a:ext cx="56261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88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95400" y="4064000"/>
            <a:ext cx="5651500" cy="965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89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127500" y="5346700"/>
            <a:ext cx="6858000" cy="101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90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127500" y="6985000"/>
            <a:ext cx="4584700" cy="355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91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216400" y="7950200"/>
            <a:ext cx="685800" cy="3302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94" name="Group 494"/>
          <p:cNvGrpSpPr/>
          <p:nvPr/>
        </p:nvGrpSpPr>
        <p:grpSpPr>
          <a:xfrm>
            <a:off x="7670800" y="6997700"/>
            <a:ext cx="1236134" cy="417249"/>
            <a:chOff x="0" y="0"/>
            <a:chExt cx="1236133" cy="417248"/>
          </a:xfrm>
        </p:grpSpPr>
        <p:sp>
          <p:nvSpPr>
            <p:cNvPr id="492" name="Shape 492"/>
            <p:cNvSpPr/>
            <p:nvPr/>
          </p:nvSpPr>
          <p:spPr>
            <a:xfrm>
              <a:off x="787613" y="1304"/>
              <a:ext cx="448521" cy="415945"/>
            </a:xfrm>
            <a:prstGeom prst="line">
              <a:avLst/>
            </a:prstGeom>
            <a:noFill/>
            <a:ln w="381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3" name="Shape 493"/>
            <p:cNvSpPr/>
            <p:nvPr/>
          </p:nvSpPr>
          <p:spPr>
            <a:xfrm>
              <a:off x="0" y="0"/>
              <a:ext cx="448520" cy="415945"/>
            </a:xfrm>
            <a:prstGeom prst="line">
              <a:avLst/>
            </a:prstGeom>
            <a:noFill/>
            <a:ln w="381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497" name="Group 497"/>
          <p:cNvGrpSpPr/>
          <p:nvPr/>
        </p:nvGrpSpPr>
        <p:grpSpPr>
          <a:xfrm>
            <a:off x="6121400" y="6997700"/>
            <a:ext cx="1236134" cy="417249"/>
            <a:chOff x="0" y="0"/>
            <a:chExt cx="1236133" cy="417248"/>
          </a:xfrm>
        </p:grpSpPr>
        <p:sp>
          <p:nvSpPr>
            <p:cNvPr id="495" name="Shape 495"/>
            <p:cNvSpPr/>
            <p:nvPr/>
          </p:nvSpPr>
          <p:spPr>
            <a:xfrm>
              <a:off x="787613" y="1304"/>
              <a:ext cx="448521" cy="415945"/>
            </a:xfrm>
            <a:prstGeom prst="line">
              <a:avLst/>
            </a:prstGeom>
            <a:noFill/>
            <a:ln w="381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Shape 496"/>
            <p:cNvSpPr/>
            <p:nvPr/>
          </p:nvSpPr>
          <p:spPr>
            <a:xfrm>
              <a:off x="0" y="0"/>
              <a:ext cx="448520" cy="415945"/>
            </a:xfrm>
            <a:prstGeom prst="line">
              <a:avLst/>
            </a:prstGeom>
            <a:noFill/>
            <a:ln w="381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75" grpId="6"/>
      <p:bldP build="whole" bldLvl="1" animBg="1" rev="0" advAuto="0" spid="486" grpId="2"/>
      <p:bldP build="whole" bldLvl="1" animBg="1" rev="0" advAuto="0" spid="497" grpId="12"/>
      <p:bldP build="whole" bldLvl="1" animBg="1" rev="0" advAuto="0" spid="472" grpId="7"/>
      <p:bldP build="whole" bldLvl="1" animBg="1" rev="0" advAuto="0" spid="489" grpId="5"/>
      <p:bldP build="whole" bldLvl="1" animBg="1" rev="0" advAuto="0" spid="488" grpId="4"/>
      <p:bldP build="whole" bldLvl="1" animBg="1" rev="0" advAuto="0" spid="481" grpId="9"/>
      <p:bldP build="whole" bldLvl="1" animBg="1" rev="0" advAuto="0" spid="478" grpId="10"/>
      <p:bldP build="whole" bldLvl="1" animBg="1" rev="0" advAuto="0" spid="469" grpId="1"/>
      <p:bldP build="whole" bldLvl="1" animBg="1" rev="0" advAuto="0" spid="484" grpId="8"/>
      <p:bldP build="whole" bldLvl="1" animBg="1" rev="0" advAuto="0" spid="490" grpId="11"/>
      <p:bldP build="whole" bldLvl="1" animBg="1" rev="0" advAuto="0" spid="491" grpId="14"/>
      <p:bldP build="whole" bldLvl="1" animBg="1" rev="0" advAuto="0" spid="487" grpId="3"/>
      <p:bldP build="whole" bldLvl="1" animBg="1" rev="0" advAuto="0" spid="494" grpId="13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Shape 499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500" name="Shape 500"/>
          <p:cNvSpPr/>
          <p:nvPr/>
        </p:nvSpPr>
        <p:spPr>
          <a:xfrm>
            <a:off x="2176412" y="1625600"/>
            <a:ext cx="864349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Calculer les taux de variation moyens suivants:</a:t>
            </a:r>
          </a:p>
        </p:txBody>
      </p:sp>
      <p:grpSp>
        <p:nvGrpSpPr>
          <p:cNvPr id="505" name="Group 505"/>
          <p:cNvGrpSpPr/>
          <p:nvPr/>
        </p:nvGrpSpPr>
        <p:grpSpPr>
          <a:xfrm>
            <a:off x="2792102" y="2921000"/>
            <a:ext cx="7291698" cy="1866900"/>
            <a:chOff x="0" y="0"/>
            <a:chExt cx="7291697" cy="1866900"/>
          </a:xfrm>
        </p:grpSpPr>
        <p:sp>
          <p:nvSpPr>
            <p:cNvPr id="501" name="Shape 501"/>
            <p:cNvSpPr/>
            <p:nvPr/>
          </p:nvSpPr>
          <p:spPr>
            <a:xfrm>
              <a:off x="0" y="0"/>
              <a:ext cx="45251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1)</a:t>
              </a:r>
            </a:p>
          </p:txBody>
        </p:sp>
        <p:pic>
          <p:nvPicPr>
            <p:cNvPr id="502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233797" y="127000"/>
              <a:ext cx="2679701" cy="508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03" name="Shape 503"/>
            <p:cNvSpPr/>
            <p:nvPr/>
          </p:nvSpPr>
          <p:spPr>
            <a:xfrm>
              <a:off x="1230895" y="1231900"/>
              <a:ext cx="91172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avec</a:t>
              </a:r>
            </a:p>
          </p:txBody>
        </p:sp>
        <p:pic>
          <p:nvPicPr>
            <p:cNvPr id="504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3316597" y="1333500"/>
              <a:ext cx="3975101" cy="533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510" name="Group 510"/>
          <p:cNvGrpSpPr/>
          <p:nvPr/>
        </p:nvGrpSpPr>
        <p:grpSpPr>
          <a:xfrm>
            <a:off x="2781300" y="6248400"/>
            <a:ext cx="6146800" cy="2311400"/>
            <a:chOff x="0" y="0"/>
            <a:chExt cx="6146800" cy="2311400"/>
          </a:xfrm>
        </p:grpSpPr>
        <p:pic>
          <p:nvPicPr>
            <p:cNvPr id="506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028700" y="63500"/>
              <a:ext cx="2959100" cy="508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07" name="Shape 507"/>
            <p:cNvSpPr/>
            <p:nvPr/>
          </p:nvSpPr>
          <p:spPr>
            <a:xfrm>
              <a:off x="0" y="0"/>
              <a:ext cx="45251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2)</a:t>
              </a:r>
            </a:p>
          </p:txBody>
        </p:sp>
        <p:pic>
          <p:nvPicPr>
            <p:cNvPr id="508" name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3327400" y="1358900"/>
              <a:ext cx="2819400" cy="952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09" name="Shape 509"/>
            <p:cNvSpPr/>
            <p:nvPr/>
          </p:nvSpPr>
          <p:spPr>
            <a:xfrm>
              <a:off x="1244600" y="1524000"/>
              <a:ext cx="91172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avec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10" grpId="2"/>
      <p:bldP build="whole" bldLvl="1" animBg="1" rev="0" advAuto="0" spid="505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