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8" name="Shape 22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body" sz="quarter" idx="13"/>
          </p:nvPr>
        </p:nvSpPr>
        <p:spPr>
          <a:xfrm>
            <a:off x="5067300" y="61849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body" sz="half" idx="14"/>
          </p:nvPr>
        </p:nvSpPr>
        <p:spPr>
          <a:xfrm>
            <a:off x="1320800" y="29083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2794000" y="215900"/>
            <a:ext cx="74168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 nous avons vu</a:t>
            </a:r>
          </a:p>
        </p:txBody>
      </p:sp>
      <p:sp>
        <p:nvSpPr>
          <p:cNvPr id="94" name="Shape 94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3" name="Shape 103"/>
          <p:cNvSpPr/>
          <p:nvPr>
            <p:ph type="body" sz="quarter" idx="14"/>
          </p:nvPr>
        </p:nvSpPr>
        <p:spPr>
          <a:xfrm>
            <a:off x="6781279" y="4178300"/>
            <a:ext cx="9831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#</a:t>
            </a:r>
          </a:p>
        </p:txBody>
      </p:sp>
      <p:sp>
        <p:nvSpPr>
          <p:cNvPr id="104" name="Shape 10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2" name="Shape 1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121" name="Shape 1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22" name="Shape 1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130" name="Shape 1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31" name="Shape 1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139" name="Shape 1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7" name="Shape 1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155" name="Shape 1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156" name="Shape 1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171" name="Shape 1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179" name="Shape 1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187" name="Shape 1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195" name="Shape 1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96" name="Shape 1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204" name="Shape 2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205" name="Shape 2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13" name="Shape 2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type="body" sz="quarter" idx="13"/>
          </p:nvPr>
        </p:nvSpPr>
        <p:spPr>
          <a:xfrm>
            <a:off x="5130800" y="419100"/>
            <a:ext cx="2743200" cy="1079500"/>
          </a:xfrm>
          <a:prstGeom prst="roundRect">
            <a:avLst>
              <a:gd name="adj" fmla="val 50000"/>
            </a:avLst>
          </a:prstGeom>
          <a:solidFill>
            <a:srgbClr val="E32400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21" name="Shape 2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body" sz="quarter" idx="13"/>
          </p:nvPr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sz="quarter" idx="13"/>
          </p:nvPr>
        </p:nvSpPr>
        <p:spPr>
          <a:xfrm>
            <a:off x="3962400" y="330200"/>
            <a:ext cx="5080000" cy="1079500"/>
          </a:xfrm>
          <a:prstGeom prst="roundRect">
            <a:avLst>
              <a:gd name="adj" fmla="val 50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61" name="Shape 61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 dernier cours nous avons vus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59.png"/><Relationship Id="rId3" Type="http://schemas.openxmlformats.org/officeDocument/2006/relationships/image" Target="../media/image60.png"/><Relationship Id="rId4" Type="http://schemas.openxmlformats.org/officeDocument/2006/relationships/image" Target="../media/image61.png"/><Relationship Id="rId5" Type="http://schemas.openxmlformats.org/officeDocument/2006/relationships/image" Target="../media/image62.png"/><Relationship Id="rId6" Type="http://schemas.openxmlformats.org/officeDocument/2006/relationships/image" Target="../media/image63.png"/><Relationship Id="rId7" Type="http://schemas.openxmlformats.org/officeDocument/2006/relationships/image" Target="../media/image64.png"/><Relationship Id="rId8" Type="http://schemas.openxmlformats.org/officeDocument/2006/relationships/image" Target="../media/image65.png"/><Relationship Id="rId9" Type="http://schemas.openxmlformats.org/officeDocument/2006/relationships/image" Target="../media/image1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60.png"/><Relationship Id="rId3" Type="http://schemas.openxmlformats.org/officeDocument/2006/relationships/image" Target="../media/image64.png"/><Relationship Id="rId4" Type="http://schemas.openxmlformats.org/officeDocument/2006/relationships/image" Target="../media/image66.png"/><Relationship Id="rId5" Type="http://schemas.openxmlformats.org/officeDocument/2006/relationships/image" Target="../media/image67.png"/><Relationship Id="rId6" Type="http://schemas.openxmlformats.org/officeDocument/2006/relationships/image" Target="../media/image68.png"/><Relationship Id="rId7" Type="http://schemas.openxmlformats.org/officeDocument/2006/relationships/image" Target="../media/image65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60.png"/><Relationship Id="rId3" Type="http://schemas.openxmlformats.org/officeDocument/2006/relationships/image" Target="../media/image68.png"/><Relationship Id="rId4" Type="http://schemas.openxmlformats.org/officeDocument/2006/relationships/image" Target="../media/image69.png"/><Relationship Id="rId5" Type="http://schemas.openxmlformats.org/officeDocument/2006/relationships/image" Target="../media/image70.png"/><Relationship Id="rId6" Type="http://schemas.openxmlformats.org/officeDocument/2006/relationships/image" Target="../media/image71.png"/><Relationship Id="rId7" Type="http://schemas.openxmlformats.org/officeDocument/2006/relationships/image" Target="../media/image72.png"/><Relationship Id="rId8" Type="http://schemas.openxmlformats.org/officeDocument/2006/relationships/image" Target="../media/image73.png"/><Relationship Id="rId9" Type="http://schemas.openxmlformats.org/officeDocument/2006/relationships/image" Target="../media/image65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74.png"/><Relationship Id="rId3" Type="http://schemas.openxmlformats.org/officeDocument/2006/relationships/image" Target="../media/image75.png"/><Relationship Id="rId4" Type="http://schemas.openxmlformats.org/officeDocument/2006/relationships/image" Target="../media/image76.png"/><Relationship Id="rId5" Type="http://schemas.openxmlformats.org/officeDocument/2006/relationships/image" Target="../media/image77.png"/><Relationship Id="rId6" Type="http://schemas.openxmlformats.org/officeDocument/2006/relationships/image" Target="../media/image78.png"/><Relationship Id="rId7" Type="http://schemas.openxmlformats.org/officeDocument/2006/relationships/image" Target="../media/image79.png"/><Relationship Id="rId8" Type="http://schemas.openxmlformats.org/officeDocument/2006/relationships/image" Target="../media/image80.png"/><Relationship Id="rId9" Type="http://schemas.openxmlformats.org/officeDocument/2006/relationships/image" Target="../media/image81.png"/><Relationship Id="rId10" Type="http://schemas.openxmlformats.org/officeDocument/2006/relationships/image" Target="../media/image82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83.png"/><Relationship Id="rId3" Type="http://schemas.openxmlformats.org/officeDocument/2006/relationships/image" Target="../media/image84.png"/><Relationship Id="rId4" Type="http://schemas.openxmlformats.org/officeDocument/2006/relationships/image" Target="../media/image85.png"/><Relationship Id="rId5" Type="http://schemas.openxmlformats.org/officeDocument/2006/relationships/image" Target="../media/image86.png"/><Relationship Id="rId6" Type="http://schemas.openxmlformats.org/officeDocument/2006/relationships/image" Target="../media/image87.png"/><Relationship Id="rId7" Type="http://schemas.openxmlformats.org/officeDocument/2006/relationships/image" Target="../media/image88.png"/><Relationship Id="rId8" Type="http://schemas.openxmlformats.org/officeDocument/2006/relationships/image" Target="../media/image89.png"/><Relationship Id="rId9" Type="http://schemas.openxmlformats.org/officeDocument/2006/relationships/image" Target="../media/image90.png"/><Relationship Id="rId10" Type="http://schemas.openxmlformats.org/officeDocument/2006/relationships/image" Target="../media/image9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92.png"/><Relationship Id="rId3" Type="http://schemas.openxmlformats.org/officeDocument/2006/relationships/image" Target="../media/image93.png"/><Relationship Id="rId4" Type="http://schemas.openxmlformats.org/officeDocument/2006/relationships/image" Target="../media/image94.png"/><Relationship Id="rId5" Type="http://schemas.openxmlformats.org/officeDocument/2006/relationships/image" Target="../media/image95.png"/><Relationship Id="rId6" Type="http://schemas.openxmlformats.org/officeDocument/2006/relationships/image" Target="../media/image96.png"/><Relationship Id="rId7" Type="http://schemas.openxmlformats.org/officeDocument/2006/relationships/image" Target="../media/image97.png"/><Relationship Id="rId8" Type="http://schemas.openxmlformats.org/officeDocument/2006/relationships/image" Target="../media/image98.png"/><Relationship Id="rId9" Type="http://schemas.openxmlformats.org/officeDocument/2006/relationships/image" Target="../media/image99.png"/><Relationship Id="rId10" Type="http://schemas.openxmlformats.org/officeDocument/2006/relationships/image" Target="../media/image100.png"/><Relationship Id="rId11" Type="http://schemas.openxmlformats.org/officeDocument/2006/relationships/image" Target="../media/image101.png"/><Relationship Id="rId12" Type="http://schemas.openxmlformats.org/officeDocument/2006/relationships/image" Target="../media/image102.png"/><Relationship Id="rId13" Type="http://schemas.openxmlformats.org/officeDocument/2006/relationships/image" Target="../media/image103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04.png"/><Relationship Id="rId3" Type="http://schemas.openxmlformats.org/officeDocument/2006/relationships/image" Target="../media/image105.png"/><Relationship Id="rId4" Type="http://schemas.openxmlformats.org/officeDocument/2006/relationships/image" Target="../media/image106.png"/><Relationship Id="rId5" Type="http://schemas.openxmlformats.org/officeDocument/2006/relationships/image" Target="../media/image107.png"/><Relationship Id="rId6" Type="http://schemas.openxmlformats.org/officeDocument/2006/relationships/image" Target="../media/image108.png"/><Relationship Id="rId7" Type="http://schemas.openxmlformats.org/officeDocument/2006/relationships/image" Target="../media/image109.png"/><Relationship Id="rId8" Type="http://schemas.openxmlformats.org/officeDocument/2006/relationships/image" Target="../media/image110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11.png"/><Relationship Id="rId3" Type="http://schemas.openxmlformats.org/officeDocument/2006/relationships/image" Target="../media/image112.png"/><Relationship Id="rId4" Type="http://schemas.openxmlformats.org/officeDocument/2006/relationships/image" Target="../media/image113.png"/><Relationship Id="rId5" Type="http://schemas.openxmlformats.org/officeDocument/2006/relationships/image" Target="../media/image114.png"/><Relationship Id="rId6" Type="http://schemas.openxmlformats.org/officeDocument/2006/relationships/image" Target="../media/image115.png"/><Relationship Id="rId7" Type="http://schemas.openxmlformats.org/officeDocument/2006/relationships/image" Target="../media/image116.png"/><Relationship Id="rId8" Type="http://schemas.openxmlformats.org/officeDocument/2006/relationships/image" Target="../media/image117.png"/><Relationship Id="rId9" Type="http://schemas.openxmlformats.org/officeDocument/2006/relationships/image" Target="../media/image118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119.png"/><Relationship Id="rId3" Type="http://schemas.openxmlformats.org/officeDocument/2006/relationships/image" Target="../media/image120.png"/><Relationship Id="rId4" Type="http://schemas.openxmlformats.org/officeDocument/2006/relationships/image" Target="../media/image121.png"/><Relationship Id="rId5" Type="http://schemas.openxmlformats.org/officeDocument/2006/relationships/image" Target="../media/image122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Relationship Id="rId9" Type="http://schemas.openxmlformats.org/officeDocument/2006/relationships/image" Target="../media/image25.png"/><Relationship Id="rId10" Type="http://schemas.openxmlformats.org/officeDocument/2006/relationships/image" Target="../media/image26.png"/><Relationship Id="rId11" Type="http://schemas.openxmlformats.org/officeDocument/2006/relationships/image" Target="../media/image27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33.png"/><Relationship Id="rId8" Type="http://schemas.openxmlformats.org/officeDocument/2006/relationships/image" Target="../media/image34.png"/><Relationship Id="rId9" Type="http://schemas.openxmlformats.org/officeDocument/2006/relationships/image" Target="../media/image35.png"/><Relationship Id="rId10" Type="http://schemas.openxmlformats.org/officeDocument/2006/relationships/image" Target="../media/image36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Relationship Id="rId10" Type="http://schemas.openxmlformats.org/officeDocument/2006/relationships/image" Target="../media/image45.png"/><Relationship Id="rId11" Type="http://schemas.openxmlformats.org/officeDocument/2006/relationships/image" Target="../media/image46.png"/><Relationship Id="rId12" Type="http://schemas.openxmlformats.org/officeDocument/2006/relationships/image" Target="../media/image47.png"/><Relationship Id="rId13" Type="http://schemas.openxmlformats.org/officeDocument/2006/relationships/image" Target="../media/image48.png"/><Relationship Id="rId14" Type="http://schemas.openxmlformats.org/officeDocument/2006/relationships/image" Target="../media/image49.png"/><Relationship Id="rId15" Type="http://schemas.openxmlformats.org/officeDocument/2006/relationships/image" Target="../media/image50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51.png"/><Relationship Id="rId3" Type="http://schemas.openxmlformats.org/officeDocument/2006/relationships/image" Target="../media/image52.png"/><Relationship Id="rId4" Type="http://schemas.openxmlformats.org/officeDocument/2006/relationships/image" Target="../media/image53.png"/><Relationship Id="rId5" Type="http://schemas.openxmlformats.org/officeDocument/2006/relationships/image" Target="../media/image54.png"/><Relationship Id="rId6" Type="http://schemas.openxmlformats.org/officeDocument/2006/relationships/image" Target="../media/image55.png"/><Relationship Id="rId7" Type="http://schemas.openxmlformats.org/officeDocument/2006/relationships/image" Target="../media/image56.png"/><Relationship Id="rId8" Type="http://schemas.openxmlformats.org/officeDocument/2006/relationships/image" Target="../media/image57.png"/><Relationship Id="rId9" Type="http://schemas.openxmlformats.org/officeDocument/2006/relationships/image" Target="../media/image45.png"/><Relationship Id="rId10" Type="http://schemas.openxmlformats.org/officeDocument/2006/relationships/image" Target="../media/image5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body" idx="13"/>
          </p:nvPr>
        </p:nvSpPr>
        <p:spPr>
          <a:xfrm>
            <a:off x="4826000" y="6184900"/>
            <a:ext cx="33782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11</a:t>
            </a:r>
          </a:p>
        </p:txBody>
      </p:sp>
      <p:sp>
        <p:nvSpPr>
          <p:cNvPr id="231" name="Shape 231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2.3 Formules de dérivations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86" name="Shape 386"/>
          <p:cNvSpPr/>
          <p:nvPr/>
        </p:nvSpPr>
        <p:spPr>
          <a:xfrm>
            <a:off x="4412295" y="4559300"/>
            <a:ext cx="41717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2.3 # 14 et 15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389" name="Shape 389"/>
          <p:cNvSpPr/>
          <p:nvPr>
            <p:ph type="body" idx="14"/>
          </p:nvPr>
        </p:nvSpPr>
        <p:spPr>
          <a:xfrm>
            <a:off x="139700" y="1714500"/>
            <a:ext cx="3124200" cy="6985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Cherchons:</a:t>
            </a:r>
          </a:p>
        </p:txBody>
      </p:sp>
      <p:sp>
        <p:nvSpPr>
          <p:cNvPr id="390" name="Shape 390"/>
          <p:cNvSpPr/>
          <p:nvPr/>
        </p:nvSpPr>
        <p:spPr>
          <a:xfrm>
            <a:off x="5435600" y="7010400"/>
            <a:ext cx="1638300" cy="635000"/>
          </a:xfrm>
          <a:prstGeom prst="roundRect">
            <a:avLst>
              <a:gd name="adj" fmla="val 30000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91" name="Shape 391"/>
          <p:cNvSpPr/>
          <p:nvPr/>
        </p:nvSpPr>
        <p:spPr>
          <a:xfrm>
            <a:off x="7658100" y="7010400"/>
            <a:ext cx="927100" cy="635000"/>
          </a:xfrm>
          <a:prstGeom prst="roundRect">
            <a:avLst>
              <a:gd name="adj" fmla="val 30000"/>
            </a:avLst>
          </a:prstGeom>
          <a:solidFill>
            <a:srgbClr val="B1DD8C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94" name="Group 394"/>
          <p:cNvGrpSpPr/>
          <p:nvPr/>
        </p:nvGrpSpPr>
        <p:grpSpPr>
          <a:xfrm>
            <a:off x="5194300" y="5410200"/>
            <a:ext cx="5486400" cy="635000"/>
            <a:chOff x="0" y="0"/>
            <a:chExt cx="5486400" cy="635000"/>
          </a:xfrm>
        </p:grpSpPr>
        <p:sp>
          <p:nvSpPr>
            <p:cNvPr id="392" name="Shape 392"/>
            <p:cNvSpPr/>
            <p:nvPr/>
          </p:nvSpPr>
          <p:spPr>
            <a:xfrm>
              <a:off x="0" y="0"/>
              <a:ext cx="2476500" cy="635000"/>
            </a:xfrm>
            <a:prstGeom prst="roundRect">
              <a:avLst>
                <a:gd name="adj" fmla="val 3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3" name="Shape 393"/>
            <p:cNvSpPr/>
            <p:nvPr/>
          </p:nvSpPr>
          <p:spPr>
            <a:xfrm>
              <a:off x="3009900" y="0"/>
              <a:ext cx="2476500" cy="635000"/>
            </a:xfrm>
            <a:prstGeom prst="roundRect">
              <a:avLst>
                <a:gd name="adj" fmla="val 3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7" name="Group 397"/>
          <p:cNvGrpSpPr/>
          <p:nvPr/>
        </p:nvGrpSpPr>
        <p:grpSpPr>
          <a:xfrm>
            <a:off x="8166100" y="5410200"/>
            <a:ext cx="3924300" cy="635000"/>
            <a:chOff x="0" y="0"/>
            <a:chExt cx="3924300" cy="635000"/>
          </a:xfrm>
        </p:grpSpPr>
        <p:sp>
          <p:nvSpPr>
            <p:cNvPr id="395" name="Shape 395"/>
            <p:cNvSpPr/>
            <p:nvPr/>
          </p:nvSpPr>
          <p:spPr>
            <a:xfrm>
              <a:off x="2997200" y="0"/>
              <a:ext cx="927100" cy="635000"/>
            </a:xfrm>
            <a:prstGeom prst="roundRect">
              <a:avLst>
                <a:gd name="adj" fmla="val 3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6" name="Shape 396"/>
            <p:cNvSpPr/>
            <p:nvPr/>
          </p:nvSpPr>
          <p:spPr>
            <a:xfrm>
              <a:off x="0" y="0"/>
              <a:ext cx="927100" cy="635000"/>
            </a:xfrm>
            <a:prstGeom prst="roundRect">
              <a:avLst>
                <a:gd name="adj" fmla="val 3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0" name="Group 400"/>
          <p:cNvGrpSpPr/>
          <p:nvPr/>
        </p:nvGrpSpPr>
        <p:grpSpPr>
          <a:xfrm>
            <a:off x="3035300" y="5410200"/>
            <a:ext cx="4622800" cy="635000"/>
            <a:chOff x="0" y="0"/>
            <a:chExt cx="4622800" cy="635000"/>
          </a:xfrm>
        </p:grpSpPr>
        <p:sp>
          <p:nvSpPr>
            <p:cNvPr id="398" name="Shape 398"/>
            <p:cNvSpPr/>
            <p:nvPr/>
          </p:nvSpPr>
          <p:spPr>
            <a:xfrm>
              <a:off x="0" y="0"/>
              <a:ext cx="1638300" cy="635000"/>
            </a:xfrm>
            <a:prstGeom prst="roundRect">
              <a:avLst>
                <a:gd name="adj" fmla="val 30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9" name="Shape 399"/>
            <p:cNvSpPr/>
            <p:nvPr/>
          </p:nvSpPr>
          <p:spPr>
            <a:xfrm>
              <a:off x="2984500" y="0"/>
              <a:ext cx="1638300" cy="635000"/>
            </a:xfrm>
            <a:prstGeom prst="roundRect">
              <a:avLst>
                <a:gd name="adj" fmla="val 30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0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62500" y="1828800"/>
            <a:ext cx="3263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2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6900" y="2933700"/>
            <a:ext cx="3848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3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84700" y="2641600"/>
            <a:ext cx="46736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4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882900" y="4013200"/>
            <a:ext cx="70231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5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4300" y="5562600"/>
            <a:ext cx="12776200" cy="955459"/>
          </a:xfrm>
          <a:prstGeom prst="rect">
            <a:avLst/>
          </a:prstGeom>
          <a:ln w="12700">
            <a:miter lim="400000"/>
          </a:ln>
        </p:spPr>
      </p:pic>
      <p:pic>
        <p:nvPicPr>
          <p:cNvPr id="406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96900" y="7150100"/>
            <a:ext cx="114046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7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41700" y="571500"/>
            <a:ext cx="26416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8" name="magicien.jp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236200" y="139700"/>
            <a:ext cx="2445572" cy="3149601"/>
          </a:xfrm>
          <a:prstGeom prst="rect">
            <a:avLst/>
          </a:prstGeom>
          <a:ln w="12700">
            <a:miter lim="400000"/>
          </a:ln>
        </p:spPr>
      </p:pic>
      <p:sp>
        <p:nvSpPr>
          <p:cNvPr id="409" name="Shape 409"/>
          <p:cNvSpPr/>
          <p:nvPr/>
        </p:nvSpPr>
        <p:spPr>
          <a:xfrm>
            <a:off x="10288996" y="3727450"/>
            <a:ext cx="2400525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F4013"/>
                </a:solidFill>
              </a:defRPr>
            </a:pPr>
            <a:r>
              <a:t>Ouin... </a:t>
            </a:r>
          </a:p>
          <a:p>
            <a:pPr>
              <a:defRPr>
                <a:solidFill>
                  <a:srgbClr val="FF4013"/>
                </a:solidFill>
              </a:defRPr>
            </a:pPr>
            <a:r>
              <a:t>on fait quoi?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1" grpId="2"/>
      <p:bldP build="whole" bldLvl="1" animBg="1" rev="0" advAuto="0" spid="402" grpId="3"/>
      <p:bldP build="whole" bldLvl="1" animBg="1" rev="0" advAuto="0" spid="400" grpId="12"/>
      <p:bldP build="whole" bldLvl="1" animBg="1" rev="0" advAuto="0" spid="408" grpId="7"/>
      <p:bldP build="whole" bldLvl="1" animBg="1" rev="0" advAuto="0" spid="406" grpId="10"/>
      <p:bldP build="whole" bldLvl="1" animBg="1" rev="0" advAuto="0" spid="403" grpId="4"/>
      <p:bldP build="whole" bldLvl="1" animBg="1" rev="0" advAuto="0" spid="394" grpId="9"/>
      <p:bldP build="whole" bldLvl="1" animBg="1" rev="0" advAuto="0" spid="389" grpId="1"/>
      <p:bldP build="whole" bldLvl="1" animBg="1" rev="0" advAuto="0" spid="409" grpId="6"/>
      <p:bldP build="whole" bldLvl="1" animBg="1" rev="0" advAuto="0" spid="404" grpId="5"/>
      <p:bldP build="whole" bldLvl="1" animBg="1" rev="0" advAuto="0" spid="394" grpId="11"/>
      <p:bldP build="whole" bldLvl="1" animBg="1" rev="0" advAuto="0" spid="405" grpId="8"/>
      <p:bldP build="whole" bldLvl="1" animBg="1" rev="0" advAuto="0" spid="390" grpId="13"/>
      <p:bldP build="whole" bldLvl="1" animBg="1" rev="0" advAuto="0" spid="397" grpId="14"/>
      <p:bldP build="whole" bldLvl="1" animBg="1" rev="0" advAuto="0" spid="391" grpId="1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" name="Group 413"/>
          <p:cNvGrpSpPr/>
          <p:nvPr/>
        </p:nvGrpSpPr>
        <p:grpSpPr>
          <a:xfrm>
            <a:off x="1752600" y="2908300"/>
            <a:ext cx="10083800" cy="495300"/>
            <a:chOff x="0" y="0"/>
            <a:chExt cx="10083800" cy="495300"/>
          </a:xfrm>
        </p:grpSpPr>
        <p:sp>
          <p:nvSpPr>
            <p:cNvPr id="411" name="Shape 411"/>
            <p:cNvSpPr/>
            <p:nvPr/>
          </p:nvSpPr>
          <p:spPr>
            <a:xfrm>
              <a:off x="0" y="0"/>
              <a:ext cx="5295900" cy="495300"/>
            </a:xfrm>
            <a:prstGeom prst="roundRect">
              <a:avLst>
                <a:gd name="adj" fmla="val 38462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2" name="Shape 412"/>
            <p:cNvSpPr/>
            <p:nvPr/>
          </p:nvSpPr>
          <p:spPr>
            <a:xfrm>
              <a:off x="5753100" y="0"/>
              <a:ext cx="4330700" cy="495300"/>
            </a:xfrm>
            <a:prstGeom prst="roundRect">
              <a:avLst>
                <a:gd name="adj" fmla="val 38462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14" name="Shape 414"/>
          <p:cNvSpPr/>
          <p:nvPr/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Théorème:</a:t>
            </a:r>
          </a:p>
        </p:txBody>
      </p:sp>
      <p:pic>
        <p:nvPicPr>
          <p:cNvPr id="41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78200" y="1816100"/>
            <a:ext cx="3848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6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2908300"/>
            <a:ext cx="114046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7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0200" y="4381500"/>
            <a:ext cx="115062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0200" y="5969000"/>
            <a:ext cx="123444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9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0200" y="7505700"/>
            <a:ext cx="11633200" cy="990600"/>
          </a:xfrm>
          <a:prstGeom prst="rect">
            <a:avLst/>
          </a:prstGeom>
          <a:ln w="12700">
            <a:miter lim="400000"/>
          </a:ln>
        </p:spPr>
      </p:pic>
      <p:sp>
        <p:nvSpPr>
          <p:cNvPr id="420" name="Shape 420"/>
          <p:cNvSpPr/>
          <p:nvPr/>
        </p:nvSpPr>
        <p:spPr>
          <a:xfrm>
            <a:off x="139700" y="1714500"/>
            <a:ext cx="3124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Cherchons:</a:t>
            </a:r>
          </a:p>
        </p:txBody>
      </p:sp>
      <p:pic>
        <p:nvPicPr>
          <p:cNvPr id="42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441700" y="571500"/>
            <a:ext cx="2641600" cy="546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3" grpId="1"/>
      <p:bldP build="whole" bldLvl="1" animBg="1" rev="0" advAuto="0" spid="417" grpId="2"/>
      <p:bldP build="whole" bldLvl="1" animBg="1" rev="0" advAuto="0" spid="418" grpId="3"/>
      <p:bldP build="whole" bldLvl="1" animBg="1" rev="0" advAuto="0" spid="419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7" name="Group 427"/>
          <p:cNvGrpSpPr/>
          <p:nvPr/>
        </p:nvGrpSpPr>
        <p:grpSpPr>
          <a:xfrm>
            <a:off x="2082800" y="6883400"/>
            <a:ext cx="5448300" cy="2108200"/>
            <a:chOff x="0" y="0"/>
            <a:chExt cx="5448300" cy="2108200"/>
          </a:xfrm>
        </p:grpSpPr>
        <p:grpSp>
          <p:nvGrpSpPr>
            <p:cNvPr id="425" name="Group 425"/>
            <p:cNvGrpSpPr/>
            <p:nvPr/>
          </p:nvGrpSpPr>
          <p:grpSpPr>
            <a:xfrm>
              <a:off x="3111500" y="0"/>
              <a:ext cx="2336800" cy="711200"/>
              <a:chOff x="0" y="0"/>
              <a:chExt cx="2336800" cy="711200"/>
            </a:xfrm>
          </p:grpSpPr>
          <p:sp>
            <p:nvSpPr>
              <p:cNvPr id="423" name="Shape 423"/>
              <p:cNvSpPr/>
              <p:nvPr/>
            </p:nvSpPr>
            <p:spPr>
              <a:xfrm>
                <a:off x="0" y="419100"/>
                <a:ext cx="825500" cy="292100"/>
              </a:xfrm>
              <a:prstGeom prst="roundRect">
                <a:avLst>
                  <a:gd name="adj" fmla="val 50000"/>
                </a:avLst>
              </a:prstGeom>
              <a:solidFill>
                <a:srgbClr val="53D5FD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4" name="Shape 424"/>
              <p:cNvSpPr/>
              <p:nvPr/>
            </p:nvSpPr>
            <p:spPr>
              <a:xfrm>
                <a:off x="1968500" y="0"/>
                <a:ext cx="368300" cy="520700"/>
              </a:xfrm>
              <a:prstGeom prst="roundRect">
                <a:avLst>
                  <a:gd name="adj" fmla="val 50000"/>
                </a:avLst>
              </a:prstGeom>
              <a:solidFill>
                <a:srgbClr val="53D5FD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426" name="Shape 426"/>
            <p:cNvSpPr/>
            <p:nvPr/>
          </p:nvSpPr>
          <p:spPr>
            <a:xfrm>
              <a:off x="0" y="1473200"/>
              <a:ext cx="889000" cy="635000"/>
            </a:xfrm>
            <a:prstGeom prst="roundRect">
              <a:avLst>
                <a:gd name="adj" fmla="val 3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2" name="Group 432"/>
          <p:cNvGrpSpPr/>
          <p:nvPr/>
        </p:nvGrpSpPr>
        <p:grpSpPr>
          <a:xfrm>
            <a:off x="7162800" y="3060700"/>
            <a:ext cx="1663700" cy="1892300"/>
            <a:chOff x="0" y="0"/>
            <a:chExt cx="1663700" cy="1892300"/>
          </a:xfrm>
        </p:grpSpPr>
        <p:grpSp>
          <p:nvGrpSpPr>
            <p:cNvPr id="430" name="Group 430"/>
            <p:cNvGrpSpPr/>
            <p:nvPr/>
          </p:nvGrpSpPr>
          <p:grpSpPr>
            <a:xfrm>
              <a:off x="0" y="0"/>
              <a:ext cx="1663700" cy="711200"/>
              <a:chOff x="0" y="0"/>
              <a:chExt cx="1663700" cy="711200"/>
            </a:xfrm>
          </p:grpSpPr>
          <p:sp>
            <p:nvSpPr>
              <p:cNvPr id="428" name="Shape 428"/>
              <p:cNvSpPr/>
              <p:nvPr/>
            </p:nvSpPr>
            <p:spPr>
              <a:xfrm>
                <a:off x="0" y="419100"/>
                <a:ext cx="825500" cy="292100"/>
              </a:xfrm>
              <a:prstGeom prst="roundRect">
                <a:avLst>
                  <a:gd name="adj" fmla="val 50000"/>
                </a:avLst>
              </a:prstGeom>
              <a:solidFill>
                <a:srgbClr val="53D5FD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9" name="Shape 429"/>
              <p:cNvSpPr/>
              <p:nvPr/>
            </p:nvSpPr>
            <p:spPr>
              <a:xfrm>
                <a:off x="1295400" y="0"/>
                <a:ext cx="368300" cy="520700"/>
              </a:xfrm>
              <a:prstGeom prst="roundRect">
                <a:avLst>
                  <a:gd name="adj" fmla="val 50000"/>
                </a:avLst>
              </a:prstGeom>
              <a:solidFill>
                <a:srgbClr val="53D5FD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431" name="Shape 431"/>
            <p:cNvSpPr/>
            <p:nvPr/>
          </p:nvSpPr>
          <p:spPr>
            <a:xfrm>
              <a:off x="0" y="1257300"/>
              <a:ext cx="1003300" cy="635000"/>
            </a:xfrm>
            <a:prstGeom prst="roundRect">
              <a:avLst>
                <a:gd name="adj" fmla="val 3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5" name="Group 435"/>
          <p:cNvGrpSpPr/>
          <p:nvPr/>
        </p:nvGrpSpPr>
        <p:grpSpPr>
          <a:xfrm>
            <a:off x="914400" y="6477000"/>
            <a:ext cx="4114800" cy="2476500"/>
            <a:chOff x="0" y="0"/>
            <a:chExt cx="4114800" cy="2476500"/>
          </a:xfrm>
        </p:grpSpPr>
        <p:sp>
          <p:nvSpPr>
            <p:cNvPr id="433" name="Shape 433"/>
            <p:cNvSpPr/>
            <p:nvPr/>
          </p:nvSpPr>
          <p:spPr>
            <a:xfrm>
              <a:off x="0" y="0"/>
              <a:ext cx="4114800" cy="1270000"/>
            </a:xfrm>
            <a:prstGeom prst="roundRect">
              <a:avLst>
                <a:gd name="adj" fmla="val 15000"/>
              </a:avLst>
            </a:prstGeom>
            <a:solidFill>
              <a:srgbClr val="F5EC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4" name="Shape 434"/>
            <p:cNvSpPr/>
            <p:nvPr/>
          </p:nvSpPr>
          <p:spPr>
            <a:xfrm>
              <a:off x="114300" y="1905000"/>
              <a:ext cx="1066800" cy="571500"/>
            </a:xfrm>
            <a:prstGeom prst="roundRect">
              <a:avLst>
                <a:gd name="adj" fmla="val 33333"/>
              </a:avLst>
            </a:prstGeom>
            <a:solidFill>
              <a:srgbClr val="F5EC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8" name="Group 438"/>
          <p:cNvGrpSpPr/>
          <p:nvPr/>
        </p:nvGrpSpPr>
        <p:grpSpPr>
          <a:xfrm>
            <a:off x="8166100" y="3975100"/>
            <a:ext cx="4140200" cy="2235200"/>
            <a:chOff x="0" y="0"/>
            <a:chExt cx="4140200" cy="2235200"/>
          </a:xfrm>
        </p:grpSpPr>
        <p:sp>
          <p:nvSpPr>
            <p:cNvPr id="436" name="Shape 436"/>
            <p:cNvSpPr/>
            <p:nvPr/>
          </p:nvSpPr>
          <p:spPr>
            <a:xfrm>
              <a:off x="25400" y="0"/>
              <a:ext cx="4114800" cy="1270000"/>
            </a:xfrm>
            <a:prstGeom prst="roundRect">
              <a:avLst>
                <a:gd name="adj" fmla="val 15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7" name="Shape 437"/>
            <p:cNvSpPr/>
            <p:nvPr/>
          </p:nvSpPr>
          <p:spPr>
            <a:xfrm>
              <a:off x="0" y="1663700"/>
              <a:ext cx="901700" cy="571500"/>
            </a:xfrm>
            <a:prstGeom prst="roundRect">
              <a:avLst>
                <a:gd name="adj" fmla="val 33333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39" name="Shape 439"/>
          <p:cNvSpPr/>
          <p:nvPr/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Théorème:</a:t>
            </a:r>
          </a:p>
        </p:txBody>
      </p:sp>
      <p:pic>
        <p:nvPicPr>
          <p:cNvPr id="440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78200" y="1816100"/>
            <a:ext cx="3848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4500" y="2781300"/>
            <a:ext cx="116332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4500" y="4114800"/>
            <a:ext cx="117094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2600" y="5346700"/>
            <a:ext cx="86106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4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46100" y="6604000"/>
            <a:ext cx="95123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5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96900" y="8420100"/>
            <a:ext cx="47117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6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172200" y="596900"/>
            <a:ext cx="42291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447" name="Shape 447"/>
          <p:cNvSpPr/>
          <p:nvPr/>
        </p:nvSpPr>
        <p:spPr>
          <a:xfrm>
            <a:off x="139700" y="1714500"/>
            <a:ext cx="3124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Cherchons:</a:t>
            </a:r>
          </a:p>
        </p:txBody>
      </p:sp>
      <p:pic>
        <p:nvPicPr>
          <p:cNvPr id="448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441700" y="571500"/>
            <a:ext cx="2641600" cy="546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7" grpId="8"/>
      <p:bldP build="whole" bldLvl="1" animBg="1" rev="0" advAuto="0" spid="438" grpId="4"/>
      <p:bldP build="whole" bldLvl="1" animBg="1" rev="0" advAuto="0" spid="444" grpId="5"/>
      <p:bldP build="whole" bldLvl="1" animBg="1" rev="0" advAuto="0" spid="445" grpId="6"/>
      <p:bldP build="whole" bldLvl="1" animBg="1" rev="0" advAuto="0" spid="446" grpId="9"/>
      <p:bldP build="whole" bldLvl="1" animBg="1" rev="0" advAuto="0" spid="442" grpId="1"/>
      <p:bldP build="whole" bldLvl="1" animBg="1" rev="0" advAuto="0" spid="432" grpId="2"/>
      <p:bldP build="whole" bldLvl="1" animBg="1" rev="0" advAuto="0" spid="443" grpId="3"/>
      <p:bldP build="whole" bldLvl="1" animBg="1" rev="0" advAuto="0" spid="435" grpId="7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453" name="Group 453"/>
          <p:cNvGrpSpPr/>
          <p:nvPr/>
        </p:nvGrpSpPr>
        <p:grpSpPr>
          <a:xfrm>
            <a:off x="3314700" y="6718300"/>
            <a:ext cx="8267700" cy="1346200"/>
            <a:chOff x="0" y="0"/>
            <a:chExt cx="8267700" cy="1346200"/>
          </a:xfrm>
        </p:grpSpPr>
        <p:sp>
          <p:nvSpPr>
            <p:cNvPr id="451" name="Shape 451"/>
            <p:cNvSpPr/>
            <p:nvPr/>
          </p:nvSpPr>
          <p:spPr>
            <a:xfrm>
              <a:off x="0" y="0"/>
              <a:ext cx="685800" cy="533400"/>
            </a:xfrm>
            <a:prstGeom prst="roundRect">
              <a:avLst>
                <a:gd name="adj" fmla="val 35714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2" name="Shape 452"/>
            <p:cNvSpPr/>
            <p:nvPr/>
          </p:nvSpPr>
          <p:spPr>
            <a:xfrm>
              <a:off x="5537200" y="812800"/>
              <a:ext cx="2730500" cy="533400"/>
            </a:xfrm>
            <a:prstGeom prst="roundRect">
              <a:avLst>
                <a:gd name="adj" fmla="val 35714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6" name="Group 456"/>
          <p:cNvGrpSpPr/>
          <p:nvPr/>
        </p:nvGrpSpPr>
        <p:grpSpPr>
          <a:xfrm>
            <a:off x="2590800" y="6743700"/>
            <a:ext cx="6134100" cy="1320800"/>
            <a:chOff x="0" y="0"/>
            <a:chExt cx="6134100" cy="1320800"/>
          </a:xfrm>
        </p:grpSpPr>
        <p:sp>
          <p:nvSpPr>
            <p:cNvPr id="454" name="Shape 454"/>
            <p:cNvSpPr/>
            <p:nvPr/>
          </p:nvSpPr>
          <p:spPr>
            <a:xfrm>
              <a:off x="0" y="0"/>
              <a:ext cx="558800" cy="533400"/>
            </a:xfrm>
            <a:prstGeom prst="roundRect">
              <a:avLst>
                <a:gd name="adj" fmla="val 3571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5" name="Shape 455"/>
            <p:cNvSpPr/>
            <p:nvPr/>
          </p:nvSpPr>
          <p:spPr>
            <a:xfrm>
              <a:off x="2781300" y="787400"/>
              <a:ext cx="3352800" cy="533400"/>
            </a:xfrm>
            <a:prstGeom prst="roundRect">
              <a:avLst>
                <a:gd name="adj" fmla="val 3571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9" name="Group 459"/>
          <p:cNvGrpSpPr/>
          <p:nvPr/>
        </p:nvGrpSpPr>
        <p:grpSpPr>
          <a:xfrm>
            <a:off x="1536700" y="6743700"/>
            <a:ext cx="3479800" cy="1320800"/>
            <a:chOff x="0" y="0"/>
            <a:chExt cx="3479800" cy="1320800"/>
          </a:xfrm>
        </p:grpSpPr>
        <p:sp>
          <p:nvSpPr>
            <p:cNvPr id="457" name="Shape 457"/>
            <p:cNvSpPr/>
            <p:nvPr/>
          </p:nvSpPr>
          <p:spPr>
            <a:xfrm>
              <a:off x="0" y="0"/>
              <a:ext cx="6858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8" name="Shape 458"/>
            <p:cNvSpPr/>
            <p:nvPr/>
          </p:nvSpPr>
          <p:spPr>
            <a:xfrm>
              <a:off x="381000" y="787400"/>
              <a:ext cx="30988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60" name="Shape 460"/>
          <p:cNvSpPr/>
          <p:nvPr/>
        </p:nvSpPr>
        <p:spPr>
          <a:xfrm>
            <a:off x="8750300" y="381000"/>
            <a:ext cx="317500" cy="381000"/>
          </a:xfrm>
          <a:prstGeom prst="roundRect">
            <a:avLst>
              <a:gd name="adj" fmla="val 50000"/>
            </a:avLst>
          </a:prstGeom>
          <a:solidFill>
            <a:srgbClr val="E324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61" name="Shape 461"/>
          <p:cNvSpPr/>
          <p:nvPr/>
        </p:nvSpPr>
        <p:spPr>
          <a:xfrm>
            <a:off x="4127500" y="1574800"/>
            <a:ext cx="2400300" cy="533400"/>
          </a:xfrm>
          <a:prstGeom prst="roundRect">
            <a:avLst>
              <a:gd name="adj" fmla="val 35714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64" name="Group 464"/>
          <p:cNvGrpSpPr/>
          <p:nvPr/>
        </p:nvGrpSpPr>
        <p:grpSpPr>
          <a:xfrm>
            <a:off x="10007600" y="1460500"/>
            <a:ext cx="2755900" cy="647700"/>
            <a:chOff x="0" y="0"/>
            <a:chExt cx="2755900" cy="647700"/>
          </a:xfrm>
        </p:grpSpPr>
        <p:sp>
          <p:nvSpPr>
            <p:cNvPr id="462" name="Shape 462"/>
            <p:cNvSpPr/>
            <p:nvPr/>
          </p:nvSpPr>
          <p:spPr>
            <a:xfrm>
              <a:off x="2438400" y="0"/>
              <a:ext cx="317500" cy="381000"/>
            </a:xfrm>
            <a:prstGeom prst="roundRect">
              <a:avLst>
                <a:gd name="adj" fmla="val 50000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3" name="Shape 463"/>
            <p:cNvSpPr/>
            <p:nvPr/>
          </p:nvSpPr>
          <p:spPr>
            <a:xfrm>
              <a:off x="0" y="114300"/>
              <a:ext cx="2400300" cy="533400"/>
            </a:xfrm>
            <a:prstGeom prst="roundRect">
              <a:avLst>
                <a:gd name="adj" fmla="val 3571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65" name="Shape 465"/>
          <p:cNvSpPr/>
          <p:nvPr/>
        </p:nvSpPr>
        <p:spPr>
          <a:xfrm>
            <a:off x="6096000" y="571500"/>
            <a:ext cx="2400300" cy="533400"/>
          </a:xfrm>
          <a:prstGeom prst="roundRect">
            <a:avLst>
              <a:gd name="adj" fmla="val 35714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68" name="Group 468"/>
          <p:cNvGrpSpPr/>
          <p:nvPr/>
        </p:nvGrpSpPr>
        <p:grpSpPr>
          <a:xfrm>
            <a:off x="1333500" y="1460500"/>
            <a:ext cx="2794000" cy="647700"/>
            <a:chOff x="0" y="0"/>
            <a:chExt cx="2794000" cy="647700"/>
          </a:xfrm>
        </p:grpSpPr>
        <p:sp>
          <p:nvSpPr>
            <p:cNvPr id="466" name="Shape 466"/>
            <p:cNvSpPr/>
            <p:nvPr/>
          </p:nvSpPr>
          <p:spPr>
            <a:xfrm>
              <a:off x="2476500" y="0"/>
              <a:ext cx="317500" cy="381000"/>
            </a:xfrm>
            <a:prstGeom prst="roundRect">
              <a:avLst>
                <a:gd name="adj" fmla="val 50000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7" name="Shape 467"/>
            <p:cNvSpPr/>
            <p:nvPr/>
          </p:nvSpPr>
          <p:spPr>
            <a:xfrm>
              <a:off x="0" y="114300"/>
              <a:ext cx="24003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69" name="Shape 469"/>
          <p:cNvSpPr/>
          <p:nvPr/>
        </p:nvSpPr>
        <p:spPr>
          <a:xfrm>
            <a:off x="7340600" y="1574800"/>
            <a:ext cx="2400300" cy="533400"/>
          </a:xfrm>
          <a:prstGeom prst="roundRect">
            <a:avLst>
              <a:gd name="adj" fmla="val 35714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70" name="Shape 470"/>
          <p:cNvSpPr/>
          <p:nvPr/>
        </p:nvSpPr>
        <p:spPr>
          <a:xfrm>
            <a:off x="3429000" y="571500"/>
            <a:ext cx="2400300" cy="533400"/>
          </a:xfrm>
          <a:prstGeom prst="roundRect">
            <a:avLst>
              <a:gd name="adj" fmla="val 35714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73" name="Group 473"/>
          <p:cNvGrpSpPr/>
          <p:nvPr/>
        </p:nvGrpSpPr>
        <p:grpSpPr>
          <a:xfrm>
            <a:off x="7264400" y="2527300"/>
            <a:ext cx="3746500" cy="1371600"/>
            <a:chOff x="0" y="0"/>
            <a:chExt cx="3746500" cy="1371600"/>
          </a:xfrm>
        </p:grpSpPr>
        <p:sp>
          <p:nvSpPr>
            <p:cNvPr id="471" name="Shape 471"/>
            <p:cNvSpPr/>
            <p:nvPr/>
          </p:nvSpPr>
          <p:spPr>
            <a:xfrm>
              <a:off x="0" y="0"/>
              <a:ext cx="558800" cy="533400"/>
            </a:xfrm>
            <a:prstGeom prst="roundRect">
              <a:avLst>
                <a:gd name="adj" fmla="val 3571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2" name="Shape 472"/>
            <p:cNvSpPr/>
            <p:nvPr/>
          </p:nvSpPr>
          <p:spPr>
            <a:xfrm>
              <a:off x="1828800" y="838200"/>
              <a:ext cx="1917700" cy="533400"/>
            </a:xfrm>
            <a:prstGeom prst="roundRect">
              <a:avLst>
                <a:gd name="adj" fmla="val 3571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76" name="Group 476"/>
          <p:cNvGrpSpPr/>
          <p:nvPr/>
        </p:nvGrpSpPr>
        <p:grpSpPr>
          <a:xfrm>
            <a:off x="7950200" y="2527300"/>
            <a:ext cx="4978400" cy="1371600"/>
            <a:chOff x="0" y="0"/>
            <a:chExt cx="4978400" cy="1371600"/>
          </a:xfrm>
        </p:grpSpPr>
        <p:sp>
          <p:nvSpPr>
            <p:cNvPr id="474" name="Shape 474"/>
            <p:cNvSpPr/>
            <p:nvPr/>
          </p:nvSpPr>
          <p:spPr>
            <a:xfrm>
              <a:off x="0" y="0"/>
              <a:ext cx="558800" cy="533400"/>
            </a:xfrm>
            <a:prstGeom prst="roundRect">
              <a:avLst>
                <a:gd name="adj" fmla="val 35714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5" name="Shape 475"/>
            <p:cNvSpPr/>
            <p:nvPr/>
          </p:nvSpPr>
          <p:spPr>
            <a:xfrm>
              <a:off x="3213100" y="838200"/>
              <a:ext cx="1765300" cy="533400"/>
            </a:xfrm>
            <a:prstGeom prst="roundRect">
              <a:avLst>
                <a:gd name="adj" fmla="val 35714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79" name="Group 479"/>
          <p:cNvGrpSpPr/>
          <p:nvPr/>
        </p:nvGrpSpPr>
        <p:grpSpPr>
          <a:xfrm>
            <a:off x="6184900" y="2527300"/>
            <a:ext cx="2641600" cy="1409700"/>
            <a:chOff x="0" y="0"/>
            <a:chExt cx="2641600" cy="1409700"/>
          </a:xfrm>
        </p:grpSpPr>
        <p:sp>
          <p:nvSpPr>
            <p:cNvPr id="477" name="Shape 477"/>
            <p:cNvSpPr/>
            <p:nvPr/>
          </p:nvSpPr>
          <p:spPr>
            <a:xfrm>
              <a:off x="0" y="0"/>
              <a:ext cx="6858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8" name="Shape 478"/>
            <p:cNvSpPr/>
            <p:nvPr/>
          </p:nvSpPr>
          <p:spPr>
            <a:xfrm>
              <a:off x="749300" y="876300"/>
              <a:ext cx="18923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2" name="Group 482"/>
          <p:cNvGrpSpPr/>
          <p:nvPr/>
        </p:nvGrpSpPr>
        <p:grpSpPr>
          <a:xfrm>
            <a:off x="2235200" y="2527300"/>
            <a:ext cx="4089400" cy="1371600"/>
            <a:chOff x="0" y="0"/>
            <a:chExt cx="4089400" cy="1371600"/>
          </a:xfrm>
        </p:grpSpPr>
        <p:sp>
          <p:nvSpPr>
            <p:cNvPr id="480" name="Shape 480"/>
            <p:cNvSpPr/>
            <p:nvPr/>
          </p:nvSpPr>
          <p:spPr>
            <a:xfrm>
              <a:off x="0" y="0"/>
              <a:ext cx="558800" cy="533400"/>
            </a:xfrm>
            <a:prstGeom prst="roundRect">
              <a:avLst>
                <a:gd name="adj" fmla="val 3571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1" name="Shape 481"/>
            <p:cNvSpPr/>
            <p:nvPr/>
          </p:nvSpPr>
          <p:spPr>
            <a:xfrm>
              <a:off x="1409700" y="838200"/>
              <a:ext cx="2679700" cy="533400"/>
            </a:xfrm>
            <a:prstGeom prst="roundRect">
              <a:avLst>
                <a:gd name="adj" fmla="val 3571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5" name="Group 485"/>
          <p:cNvGrpSpPr/>
          <p:nvPr/>
        </p:nvGrpSpPr>
        <p:grpSpPr>
          <a:xfrm>
            <a:off x="520700" y="2527300"/>
            <a:ext cx="2794000" cy="1371600"/>
            <a:chOff x="0" y="0"/>
            <a:chExt cx="2794000" cy="1371600"/>
          </a:xfrm>
        </p:grpSpPr>
        <p:sp>
          <p:nvSpPr>
            <p:cNvPr id="483" name="Shape 483"/>
            <p:cNvSpPr/>
            <p:nvPr/>
          </p:nvSpPr>
          <p:spPr>
            <a:xfrm>
              <a:off x="774700" y="0"/>
              <a:ext cx="6858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4" name="Shape 484"/>
            <p:cNvSpPr/>
            <p:nvPr/>
          </p:nvSpPr>
          <p:spPr>
            <a:xfrm>
              <a:off x="0" y="838200"/>
              <a:ext cx="27940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8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9600" y="520700"/>
            <a:ext cx="57531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2000" y="1574800"/>
            <a:ext cx="118491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2000" y="2527300"/>
            <a:ext cx="9740900" cy="533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hape 489"/>
          <p:cNvSpPr/>
          <p:nvPr/>
        </p:nvSpPr>
        <p:spPr>
          <a:xfrm>
            <a:off x="139700" y="51308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Remarque:</a:t>
            </a:r>
          </a:p>
        </p:txBody>
      </p:sp>
      <p:sp>
        <p:nvSpPr>
          <p:cNvPr id="490" name="Shape 490"/>
          <p:cNvSpPr/>
          <p:nvPr/>
        </p:nvSpPr>
        <p:spPr>
          <a:xfrm>
            <a:off x="814858" y="5918200"/>
            <a:ext cx="113666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théorème ne semble pas nécessaire, car on aurait pu faire: </a:t>
            </a:r>
          </a:p>
        </p:txBody>
      </p:sp>
      <p:pic>
        <p:nvPicPr>
          <p:cNvPr id="49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95400" y="6667500"/>
            <a:ext cx="57531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2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95400" y="7480300"/>
            <a:ext cx="105664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295400" y="8267700"/>
            <a:ext cx="72517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4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333500" y="9067800"/>
            <a:ext cx="59309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5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62000" y="4229100"/>
            <a:ext cx="59309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8900" y="3430938"/>
            <a:ext cx="12865100" cy="4739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4" grpId="25"/>
      <p:bldP build="whole" bldLvl="1" animBg="1" rev="0" advAuto="0" spid="464" grpId="8"/>
      <p:bldP build="whole" bldLvl="1" animBg="1" rev="0" advAuto="0" spid="468" grpId="5"/>
      <p:bldP build="whole" bldLvl="1" animBg="1" rev="0" advAuto="0" spid="470" grpId="1"/>
      <p:bldP build="whole" bldLvl="1" animBg="1" rev="0" advAuto="0" spid="476" grpId="15"/>
      <p:bldP build="whole" bldLvl="1" animBg="1" rev="0" advAuto="0" spid="456" grpId="22"/>
      <p:bldP build="whole" bldLvl="1" animBg="1" rev="0" advAuto="0" spid="496" grpId="10"/>
      <p:bldP build="whole" bldLvl="1" animBg="1" rev="0" advAuto="0" spid="473" grpId="14"/>
      <p:bldP build="whole" bldLvl="1" animBg="1" rev="0" advAuto="0" spid="491" grpId="19"/>
      <p:bldP build="whole" bldLvl="1" animBg="1" rev="0" advAuto="0" spid="492" grpId="20"/>
      <p:bldP build="whole" bldLvl="1" animBg="1" rev="0" advAuto="0" spid="488" grpId="9"/>
      <p:bldP build="whole" bldLvl="1" animBg="1" rev="0" advAuto="0" spid="495" grpId="16"/>
      <p:bldP build="whole" bldLvl="1" animBg="1" rev="0" advAuto="0" spid="459" grpId="21"/>
      <p:bldP build="whole" bldLvl="1" animBg="1" rev="0" advAuto="0" spid="453" grpId="23"/>
      <p:bldP build="whole" bldLvl="1" animBg="1" rev="0" advAuto="0" spid="487" grpId="4"/>
      <p:bldP build="whole" bldLvl="1" animBg="1" rev="0" advAuto="0" spid="465" grpId="2"/>
      <p:bldP build="whole" bldLvl="1" animBg="1" rev="0" advAuto="0" spid="461" grpId="6"/>
      <p:bldP build="whole" bldLvl="1" animBg="1" rev="0" advAuto="0" spid="485" grpId="11"/>
      <p:bldP build="whole" bldLvl="1" animBg="1" rev="0" advAuto="0" spid="460" grpId="3"/>
      <p:bldP build="whole" bldLvl="1" animBg="1" rev="0" advAuto="0" spid="482" grpId="12"/>
      <p:bldP build="whole" bldLvl="1" animBg="1" rev="0" advAuto="0" spid="490" grpId="18"/>
      <p:bldP build="whole" bldLvl="1" animBg="1" rev="0" advAuto="0" spid="493" grpId="24"/>
      <p:bldP build="whole" bldLvl="1" animBg="1" rev="0" advAuto="0" spid="489" grpId="17"/>
      <p:bldP build="whole" bldLvl="1" animBg="1" rev="0" advAuto="0" spid="479" grpId="13"/>
      <p:bldP build="whole" bldLvl="1" animBg="1" rev="0" advAuto="0" spid="469" grpId="7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99" name="Shape 499"/>
          <p:cNvSpPr/>
          <p:nvPr/>
        </p:nvSpPr>
        <p:spPr>
          <a:xfrm>
            <a:off x="4921845" y="4559300"/>
            <a:ext cx="3152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2.3 # 20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grpSp>
        <p:nvGrpSpPr>
          <p:cNvPr id="505" name="Group 505"/>
          <p:cNvGrpSpPr/>
          <p:nvPr/>
        </p:nvGrpSpPr>
        <p:grpSpPr>
          <a:xfrm>
            <a:off x="6159500" y="8356600"/>
            <a:ext cx="6654800" cy="546100"/>
            <a:chOff x="0" y="0"/>
            <a:chExt cx="6654800" cy="546100"/>
          </a:xfrm>
        </p:grpSpPr>
        <p:sp>
          <p:nvSpPr>
            <p:cNvPr id="502" name="Shape 502"/>
            <p:cNvSpPr/>
            <p:nvPr/>
          </p:nvSpPr>
          <p:spPr>
            <a:xfrm>
              <a:off x="0" y="203200"/>
              <a:ext cx="825500" cy="2921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3" name="Shape 503"/>
            <p:cNvSpPr/>
            <p:nvPr/>
          </p:nvSpPr>
          <p:spPr>
            <a:xfrm>
              <a:off x="2895600" y="25400"/>
              <a:ext cx="368300" cy="5207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4" name="Shape 504"/>
            <p:cNvSpPr/>
            <p:nvPr/>
          </p:nvSpPr>
          <p:spPr>
            <a:xfrm>
              <a:off x="6210300" y="0"/>
              <a:ext cx="444500" cy="3175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08" name="Group 508"/>
          <p:cNvGrpSpPr/>
          <p:nvPr/>
        </p:nvGrpSpPr>
        <p:grpSpPr>
          <a:xfrm>
            <a:off x="850900" y="8140700"/>
            <a:ext cx="9779000" cy="431800"/>
            <a:chOff x="0" y="0"/>
            <a:chExt cx="9779000" cy="431800"/>
          </a:xfrm>
        </p:grpSpPr>
        <p:sp>
          <p:nvSpPr>
            <p:cNvPr id="506" name="Shape 506"/>
            <p:cNvSpPr/>
            <p:nvPr/>
          </p:nvSpPr>
          <p:spPr>
            <a:xfrm>
              <a:off x="0" y="0"/>
              <a:ext cx="444500" cy="431800"/>
            </a:xfrm>
            <a:prstGeom prst="roundRect">
              <a:avLst>
                <a:gd name="adj" fmla="val 44118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7" name="Shape 507"/>
            <p:cNvSpPr/>
            <p:nvPr/>
          </p:nvSpPr>
          <p:spPr>
            <a:xfrm>
              <a:off x="9334500" y="0"/>
              <a:ext cx="444500" cy="431800"/>
            </a:xfrm>
            <a:prstGeom prst="roundRect">
              <a:avLst>
                <a:gd name="adj" fmla="val 44118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11" name="Group 511"/>
          <p:cNvGrpSpPr/>
          <p:nvPr/>
        </p:nvGrpSpPr>
        <p:grpSpPr>
          <a:xfrm>
            <a:off x="1320800" y="7721600"/>
            <a:ext cx="10274300" cy="1270000"/>
            <a:chOff x="0" y="0"/>
            <a:chExt cx="10274300" cy="1270000"/>
          </a:xfrm>
        </p:grpSpPr>
        <p:sp>
          <p:nvSpPr>
            <p:cNvPr id="509" name="Shape 509"/>
            <p:cNvSpPr/>
            <p:nvPr/>
          </p:nvSpPr>
          <p:spPr>
            <a:xfrm>
              <a:off x="0" y="0"/>
              <a:ext cx="4660900" cy="1270000"/>
            </a:xfrm>
            <a:prstGeom prst="roundRect">
              <a:avLst>
                <a:gd name="adj" fmla="val 15000"/>
              </a:avLst>
            </a:prstGeom>
            <a:solidFill>
              <a:srgbClr val="ED719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10" name="Shape 510"/>
            <p:cNvSpPr/>
            <p:nvPr/>
          </p:nvSpPr>
          <p:spPr>
            <a:xfrm>
              <a:off x="9309100" y="355600"/>
              <a:ext cx="965200" cy="698500"/>
            </a:xfrm>
            <a:prstGeom prst="roundRect">
              <a:avLst>
                <a:gd name="adj" fmla="val 27273"/>
              </a:avLst>
            </a:prstGeom>
            <a:solidFill>
              <a:srgbClr val="ED719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14" name="Group 514"/>
          <p:cNvGrpSpPr/>
          <p:nvPr/>
        </p:nvGrpSpPr>
        <p:grpSpPr>
          <a:xfrm>
            <a:off x="7797800" y="4876800"/>
            <a:ext cx="3898900" cy="2298700"/>
            <a:chOff x="0" y="0"/>
            <a:chExt cx="3898900" cy="2298700"/>
          </a:xfrm>
        </p:grpSpPr>
        <p:sp>
          <p:nvSpPr>
            <p:cNvPr id="512" name="Shape 512"/>
            <p:cNvSpPr/>
            <p:nvPr/>
          </p:nvSpPr>
          <p:spPr>
            <a:xfrm>
              <a:off x="1333500" y="0"/>
              <a:ext cx="2565400" cy="596900"/>
            </a:xfrm>
            <a:prstGeom prst="roundRect">
              <a:avLst>
                <a:gd name="adj" fmla="val 31915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13" name="Shape 513"/>
            <p:cNvSpPr/>
            <p:nvPr/>
          </p:nvSpPr>
          <p:spPr>
            <a:xfrm>
              <a:off x="0" y="1155700"/>
              <a:ext cx="2565400" cy="1143000"/>
            </a:xfrm>
            <a:prstGeom prst="roundRect">
              <a:avLst>
                <a:gd name="adj" fmla="val 16667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19" name="Group 519"/>
          <p:cNvGrpSpPr/>
          <p:nvPr/>
        </p:nvGrpSpPr>
        <p:grpSpPr>
          <a:xfrm>
            <a:off x="4191000" y="4267200"/>
            <a:ext cx="7797800" cy="2908300"/>
            <a:chOff x="0" y="0"/>
            <a:chExt cx="7797800" cy="2908300"/>
          </a:xfrm>
        </p:grpSpPr>
        <p:sp>
          <p:nvSpPr>
            <p:cNvPr id="515" name="Shape 515"/>
            <p:cNvSpPr/>
            <p:nvPr/>
          </p:nvSpPr>
          <p:spPr>
            <a:xfrm>
              <a:off x="0" y="1803400"/>
              <a:ext cx="3200400" cy="1104900"/>
            </a:xfrm>
            <a:prstGeom prst="roundRect">
              <a:avLst>
                <a:gd name="adj" fmla="val 17241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518" name="Group 518"/>
            <p:cNvGrpSpPr/>
            <p:nvPr/>
          </p:nvGrpSpPr>
          <p:grpSpPr>
            <a:xfrm>
              <a:off x="4597400" y="0"/>
              <a:ext cx="3200400" cy="1117600"/>
              <a:chOff x="0" y="0"/>
              <a:chExt cx="3200400" cy="1117600"/>
            </a:xfrm>
          </p:grpSpPr>
          <p:sp>
            <p:nvSpPr>
              <p:cNvPr id="516" name="Shape 516"/>
              <p:cNvSpPr/>
              <p:nvPr/>
            </p:nvSpPr>
            <p:spPr>
              <a:xfrm>
                <a:off x="0" y="0"/>
                <a:ext cx="3200400" cy="495300"/>
              </a:xfrm>
              <a:prstGeom prst="roundRect">
                <a:avLst>
                  <a:gd name="adj" fmla="val 38462"/>
                </a:avLst>
              </a:prstGeom>
              <a:solidFill>
                <a:srgbClr val="FFB43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17" name="Shape 517"/>
              <p:cNvSpPr/>
              <p:nvPr/>
            </p:nvSpPr>
            <p:spPr>
              <a:xfrm>
                <a:off x="12700" y="622300"/>
                <a:ext cx="393700" cy="495300"/>
              </a:xfrm>
              <a:prstGeom prst="roundRect">
                <a:avLst>
                  <a:gd name="adj" fmla="val 48387"/>
                </a:avLst>
              </a:prstGeom>
              <a:solidFill>
                <a:srgbClr val="FFB43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grpSp>
        <p:nvGrpSpPr>
          <p:cNvPr id="522" name="Group 522"/>
          <p:cNvGrpSpPr/>
          <p:nvPr/>
        </p:nvGrpSpPr>
        <p:grpSpPr>
          <a:xfrm>
            <a:off x="10629900" y="2552700"/>
            <a:ext cx="1739900" cy="698500"/>
            <a:chOff x="0" y="0"/>
            <a:chExt cx="1739900" cy="698500"/>
          </a:xfrm>
        </p:grpSpPr>
        <p:sp>
          <p:nvSpPr>
            <p:cNvPr id="520" name="Shape 520"/>
            <p:cNvSpPr/>
            <p:nvPr/>
          </p:nvSpPr>
          <p:spPr>
            <a:xfrm>
              <a:off x="0" y="0"/>
              <a:ext cx="1358900" cy="330200"/>
            </a:xfrm>
            <a:prstGeom prst="roundRect">
              <a:avLst>
                <a:gd name="adj" fmla="val 50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21" name="Shape 521"/>
            <p:cNvSpPr/>
            <p:nvPr/>
          </p:nvSpPr>
          <p:spPr>
            <a:xfrm>
              <a:off x="381000" y="368300"/>
              <a:ext cx="1358900" cy="330200"/>
            </a:xfrm>
            <a:prstGeom prst="roundRect">
              <a:avLst>
                <a:gd name="adj" fmla="val 50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25" name="Group 525"/>
          <p:cNvGrpSpPr/>
          <p:nvPr/>
        </p:nvGrpSpPr>
        <p:grpSpPr>
          <a:xfrm>
            <a:off x="7797800" y="2552700"/>
            <a:ext cx="1397000" cy="723900"/>
            <a:chOff x="0" y="0"/>
            <a:chExt cx="1397000" cy="723900"/>
          </a:xfrm>
        </p:grpSpPr>
        <p:sp>
          <p:nvSpPr>
            <p:cNvPr id="523" name="Shape 523"/>
            <p:cNvSpPr/>
            <p:nvPr/>
          </p:nvSpPr>
          <p:spPr>
            <a:xfrm>
              <a:off x="635000" y="0"/>
              <a:ext cx="762000" cy="3302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24" name="Shape 524"/>
            <p:cNvSpPr/>
            <p:nvPr/>
          </p:nvSpPr>
          <p:spPr>
            <a:xfrm>
              <a:off x="0" y="393700"/>
              <a:ext cx="762000" cy="3302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52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48100" y="368300"/>
            <a:ext cx="21336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5600" y="2654300"/>
            <a:ext cx="5803900" cy="1244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502400" y="2552700"/>
            <a:ext cx="5842000" cy="1193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71700" y="4292600"/>
            <a:ext cx="44323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972300" y="4292600"/>
            <a:ext cx="51435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171700" y="6070600"/>
            <a:ext cx="8229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82600" y="7797800"/>
            <a:ext cx="9067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817100" y="7848600"/>
            <a:ext cx="29083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4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515100" y="457200"/>
            <a:ext cx="1435100" cy="1092200"/>
          </a:xfrm>
          <a:prstGeom prst="rect">
            <a:avLst/>
          </a:prstGeom>
          <a:ln w="12700">
            <a:miter lim="400000"/>
          </a:ln>
        </p:spPr>
      </p:pic>
      <p:sp>
        <p:nvSpPr>
          <p:cNvPr id="535" name="Shape 535"/>
          <p:cNvSpPr/>
          <p:nvPr/>
        </p:nvSpPr>
        <p:spPr>
          <a:xfrm>
            <a:off x="139700" y="1714500"/>
            <a:ext cx="3124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Cherchons: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4" grpId="10"/>
      <p:bldP build="whole" bldLvl="1" animBg="1" rev="0" advAuto="0" spid="505" grpId="15"/>
      <p:bldP build="whole" bldLvl="1" animBg="1" rev="0" advAuto="0" spid="508" grpId="14"/>
      <p:bldP build="whole" bldLvl="1" animBg="1" rev="0" advAuto="0" spid="519" grpId="9"/>
      <p:bldP build="whole" bldLvl="1" animBg="1" rev="0" advAuto="0" spid="534" grpId="16"/>
      <p:bldP build="whole" bldLvl="1" animBg="1" rev="0" advAuto="0" spid="530" grpId="7"/>
      <p:bldP build="whole" bldLvl="1" animBg="1" rev="0" advAuto="0" spid="533" grpId="12"/>
      <p:bldP build="whole" bldLvl="1" animBg="1" rev="0" advAuto="0" spid="528" grpId="3"/>
      <p:bldP build="whole" bldLvl="1" animBg="1" rev="0" advAuto="0" spid="527" grpId="2"/>
      <p:bldP build="whole" bldLvl="1" animBg="1" rev="0" advAuto="0" spid="525" grpId="4"/>
      <p:bldP build="whole" bldLvl="1" animBg="1" rev="0" advAuto="0" spid="535" grpId="1"/>
      <p:bldP build="whole" bldLvl="1" animBg="1" rev="0" advAuto="0" spid="522" grpId="5"/>
      <p:bldP build="whole" bldLvl="1" animBg="1" rev="0" advAuto="0" spid="532" grpId="11"/>
      <p:bldP build="whole" bldLvl="1" animBg="1" rev="0" advAuto="0" spid="531" grpId="8"/>
      <p:bldP build="whole" bldLvl="1" animBg="1" rev="0" advAuto="0" spid="511" grpId="13"/>
      <p:bldP build="whole" bldLvl="1" animBg="1" rev="0" advAuto="0" spid="529" grpId="6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540" name="Group 540"/>
          <p:cNvGrpSpPr/>
          <p:nvPr/>
        </p:nvGrpSpPr>
        <p:grpSpPr>
          <a:xfrm>
            <a:off x="9423400" y="279400"/>
            <a:ext cx="1270000" cy="3022600"/>
            <a:chOff x="0" y="0"/>
            <a:chExt cx="1270000" cy="3022600"/>
          </a:xfrm>
        </p:grpSpPr>
        <p:sp>
          <p:nvSpPr>
            <p:cNvPr id="538" name="Shape 538"/>
            <p:cNvSpPr/>
            <p:nvPr/>
          </p:nvSpPr>
          <p:spPr>
            <a:xfrm>
              <a:off x="0" y="0"/>
              <a:ext cx="1270000" cy="1270000"/>
            </a:xfrm>
            <a:prstGeom prst="roundRect">
              <a:avLst>
                <a:gd name="adj" fmla="val 15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9" name="Shape 539"/>
            <p:cNvSpPr/>
            <p:nvPr/>
          </p:nvSpPr>
          <p:spPr>
            <a:xfrm>
              <a:off x="0" y="1752600"/>
              <a:ext cx="1270000" cy="1270000"/>
            </a:xfrm>
            <a:prstGeom prst="roundRect">
              <a:avLst>
                <a:gd name="adj" fmla="val 15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44" name="Group 544"/>
          <p:cNvGrpSpPr/>
          <p:nvPr/>
        </p:nvGrpSpPr>
        <p:grpSpPr>
          <a:xfrm>
            <a:off x="7569200" y="4483100"/>
            <a:ext cx="3263900" cy="1028700"/>
            <a:chOff x="0" y="0"/>
            <a:chExt cx="3263900" cy="1028700"/>
          </a:xfrm>
        </p:grpSpPr>
        <p:sp>
          <p:nvSpPr>
            <p:cNvPr id="541" name="Shape 541"/>
            <p:cNvSpPr/>
            <p:nvPr/>
          </p:nvSpPr>
          <p:spPr>
            <a:xfrm>
              <a:off x="3035300" y="673100"/>
              <a:ext cx="228600" cy="355600"/>
            </a:xfrm>
            <a:prstGeom prst="roundRect">
              <a:avLst>
                <a:gd name="adj" fmla="val 50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2" name="Shape 542"/>
            <p:cNvSpPr/>
            <p:nvPr/>
          </p:nvSpPr>
          <p:spPr>
            <a:xfrm>
              <a:off x="0" y="457200"/>
              <a:ext cx="330200" cy="393700"/>
            </a:xfrm>
            <a:prstGeom prst="roundRect">
              <a:avLst>
                <a:gd name="adj" fmla="val 50000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3" name="Shape 543"/>
            <p:cNvSpPr/>
            <p:nvPr/>
          </p:nvSpPr>
          <p:spPr>
            <a:xfrm>
              <a:off x="3035300" y="0"/>
              <a:ext cx="228600" cy="3937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45" name="Shape 545"/>
          <p:cNvSpPr/>
          <p:nvPr/>
        </p:nvSpPr>
        <p:spPr>
          <a:xfrm>
            <a:off x="6362700" y="1003300"/>
            <a:ext cx="228600" cy="355600"/>
          </a:xfrm>
          <a:prstGeom prst="roundRect">
            <a:avLst>
              <a:gd name="adj" fmla="val 50000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46" name="Shape 546"/>
          <p:cNvSpPr/>
          <p:nvPr/>
        </p:nvSpPr>
        <p:spPr>
          <a:xfrm>
            <a:off x="5194300" y="762000"/>
            <a:ext cx="330200" cy="393700"/>
          </a:xfrm>
          <a:prstGeom prst="roundRect">
            <a:avLst>
              <a:gd name="adj" fmla="val 50000"/>
            </a:avLst>
          </a:prstGeom>
          <a:solidFill>
            <a:srgbClr val="FF401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47" name="Shape 547"/>
          <p:cNvSpPr/>
          <p:nvPr/>
        </p:nvSpPr>
        <p:spPr>
          <a:xfrm>
            <a:off x="6362700" y="330200"/>
            <a:ext cx="228600" cy="393700"/>
          </a:xfrm>
          <a:prstGeom prst="roundRect">
            <a:avLst>
              <a:gd name="adj" fmla="val 50000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54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60700" y="381000"/>
            <a:ext cx="12573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86300" y="444500"/>
            <a:ext cx="19050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0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10400" y="444500"/>
            <a:ext cx="15748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80500" y="508000"/>
            <a:ext cx="13462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2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1500" y="2108200"/>
            <a:ext cx="12573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184400" y="2374900"/>
            <a:ext cx="17399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4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381500" y="2451100"/>
            <a:ext cx="22225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5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099300" y="2387600"/>
            <a:ext cx="1765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6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080500" y="2197100"/>
            <a:ext cx="13462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7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416300" y="4445000"/>
            <a:ext cx="34417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8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099300" y="4546600"/>
            <a:ext cx="37338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9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099300" y="6553200"/>
            <a:ext cx="3733800" cy="1054100"/>
          </a:xfrm>
          <a:prstGeom prst="rect">
            <a:avLst/>
          </a:prstGeom>
          <a:ln w="12700">
            <a:miter lim="400000"/>
          </a:ln>
        </p:spPr>
      </p:pic>
      <p:sp>
        <p:nvSpPr>
          <p:cNvPr id="560" name="Shape 560"/>
          <p:cNvSpPr/>
          <p:nvPr/>
        </p:nvSpPr>
        <p:spPr>
          <a:xfrm>
            <a:off x="203200" y="44450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3" grpId="8"/>
      <p:bldP build="whole" bldLvl="1" animBg="1" rev="0" advAuto="0" spid="550" grpId="5"/>
      <p:bldP build="whole" bldLvl="1" animBg="1" rev="0" advAuto="0" spid="555" grpId="10"/>
      <p:bldP build="whole" bldLvl="1" animBg="1" rev="0" advAuto="0" spid="554" grpId="9"/>
      <p:bldP build="whole" bldLvl="1" animBg="1" rev="0" advAuto="0" spid="556" grpId="11"/>
      <p:bldP build="whole" bldLvl="1" animBg="1" rev="0" advAuto="0" spid="558" grpId="15"/>
      <p:bldP build="whole" bldLvl="1" animBg="1" rev="0" advAuto="0" spid="544" grpId="16"/>
      <p:bldP build="whole" bldLvl="1" animBg="1" rev="0" advAuto="0" spid="551" grpId="6"/>
      <p:bldP build="whole" bldLvl="1" animBg="1" rev="0" advAuto="0" spid="560" grpId="13"/>
      <p:bldP build="whole" bldLvl="1" animBg="1" rev="0" advAuto="0" spid="559" grpId="17"/>
      <p:bldP build="whole" bldLvl="1" animBg="1" rev="0" advAuto="0" spid="540" grpId="12"/>
      <p:bldP build="whole" bldLvl="1" animBg="1" rev="0" advAuto="0" spid="547" grpId="3"/>
      <p:bldP build="whole" bldLvl="1" animBg="1" rev="0" advAuto="0" spid="557" grpId="14"/>
      <p:bldP build="whole" bldLvl="1" animBg="1" rev="0" advAuto="0" spid="552" grpId="7"/>
      <p:bldP build="whole" bldLvl="1" animBg="1" rev="0" advAuto="0" spid="546" grpId="2"/>
      <p:bldP build="whole" bldLvl="1" animBg="1" rev="0" advAuto="0" spid="549" grpId="1"/>
      <p:bldP build="whole" bldLvl="1" animBg="1" rev="0" advAuto="0" spid="545" grpId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grpSp>
        <p:nvGrpSpPr>
          <p:cNvPr id="565" name="Group 565"/>
          <p:cNvGrpSpPr/>
          <p:nvPr/>
        </p:nvGrpSpPr>
        <p:grpSpPr>
          <a:xfrm>
            <a:off x="10160000" y="2552700"/>
            <a:ext cx="1574800" cy="1346200"/>
            <a:chOff x="0" y="0"/>
            <a:chExt cx="1574800" cy="1346200"/>
          </a:xfrm>
        </p:grpSpPr>
        <p:sp>
          <p:nvSpPr>
            <p:cNvPr id="563" name="Shape 563"/>
            <p:cNvSpPr/>
            <p:nvPr/>
          </p:nvSpPr>
          <p:spPr>
            <a:xfrm>
              <a:off x="0" y="203200"/>
              <a:ext cx="1016000" cy="1143000"/>
            </a:xfrm>
            <a:prstGeom prst="roundRect">
              <a:avLst>
                <a:gd name="adj" fmla="val 1875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64" name="Shape 564"/>
            <p:cNvSpPr/>
            <p:nvPr/>
          </p:nvSpPr>
          <p:spPr>
            <a:xfrm>
              <a:off x="1270000" y="0"/>
              <a:ext cx="304800" cy="457200"/>
            </a:xfrm>
            <a:prstGeom prst="roundRect">
              <a:avLst>
                <a:gd name="adj" fmla="val 50000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68" name="Group 568"/>
          <p:cNvGrpSpPr/>
          <p:nvPr/>
        </p:nvGrpSpPr>
        <p:grpSpPr>
          <a:xfrm>
            <a:off x="6311900" y="2781300"/>
            <a:ext cx="1181100" cy="1143000"/>
            <a:chOff x="0" y="0"/>
            <a:chExt cx="1181100" cy="1143000"/>
          </a:xfrm>
        </p:grpSpPr>
        <p:sp>
          <p:nvSpPr>
            <p:cNvPr id="566" name="Shape 566"/>
            <p:cNvSpPr/>
            <p:nvPr/>
          </p:nvSpPr>
          <p:spPr>
            <a:xfrm>
              <a:off x="0" y="0"/>
              <a:ext cx="914400" cy="1143000"/>
            </a:xfrm>
            <a:prstGeom prst="roundRect">
              <a:avLst>
                <a:gd name="adj" fmla="val 20833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67" name="Shape 567"/>
            <p:cNvSpPr/>
            <p:nvPr/>
          </p:nvSpPr>
          <p:spPr>
            <a:xfrm>
              <a:off x="876300" y="101600"/>
              <a:ext cx="304800" cy="457200"/>
            </a:xfrm>
            <a:prstGeom prst="roundRect">
              <a:avLst>
                <a:gd name="adj" fmla="val 50000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74" name="Group 574"/>
          <p:cNvGrpSpPr/>
          <p:nvPr/>
        </p:nvGrpSpPr>
        <p:grpSpPr>
          <a:xfrm>
            <a:off x="3314700" y="2070100"/>
            <a:ext cx="2400300" cy="1828800"/>
            <a:chOff x="0" y="0"/>
            <a:chExt cx="2400300" cy="1828800"/>
          </a:xfrm>
        </p:grpSpPr>
        <p:grpSp>
          <p:nvGrpSpPr>
            <p:cNvPr id="572" name="Group 572"/>
            <p:cNvGrpSpPr/>
            <p:nvPr/>
          </p:nvGrpSpPr>
          <p:grpSpPr>
            <a:xfrm>
              <a:off x="0" y="0"/>
              <a:ext cx="1828800" cy="1828800"/>
              <a:chOff x="0" y="0"/>
              <a:chExt cx="1828800" cy="1828800"/>
            </a:xfrm>
          </p:grpSpPr>
          <p:sp>
            <p:nvSpPr>
              <p:cNvPr id="569" name="Shape 569"/>
              <p:cNvSpPr/>
              <p:nvPr/>
            </p:nvSpPr>
            <p:spPr>
              <a:xfrm>
                <a:off x="0" y="685800"/>
                <a:ext cx="914400" cy="1143000"/>
              </a:xfrm>
              <a:prstGeom prst="roundRect">
                <a:avLst>
                  <a:gd name="adj" fmla="val 20833"/>
                </a:avLst>
              </a:prstGeom>
              <a:solidFill>
                <a:srgbClr val="53D5FD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0" name="Shape 570"/>
              <p:cNvSpPr/>
              <p:nvPr/>
            </p:nvSpPr>
            <p:spPr>
              <a:xfrm>
                <a:off x="914400" y="685800"/>
                <a:ext cx="914400" cy="1143000"/>
              </a:xfrm>
              <a:prstGeom prst="roundRect">
                <a:avLst>
                  <a:gd name="adj" fmla="val 20833"/>
                </a:avLst>
              </a:prstGeom>
              <a:solidFill>
                <a:srgbClr val="D357FE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71" name="Shape 571"/>
              <p:cNvSpPr/>
              <p:nvPr/>
            </p:nvSpPr>
            <p:spPr>
              <a:xfrm>
                <a:off x="194505" y="0"/>
                <a:ext cx="1482106" cy="6223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>
                    <a:solidFill>
                      <a:srgbClr val="E32400"/>
                    </a:solidFill>
                  </a:defRPr>
                </a:lvl1pPr>
              </a:lstStyle>
              <a:p>
                <a:pPr/>
                <a:r>
                  <a:t>Produit</a:t>
                </a:r>
              </a:p>
            </p:txBody>
          </p:sp>
        </p:grpSp>
        <p:sp>
          <p:nvSpPr>
            <p:cNvPr id="573" name="Shape 573"/>
            <p:cNvSpPr/>
            <p:nvPr/>
          </p:nvSpPr>
          <p:spPr>
            <a:xfrm>
              <a:off x="2095500" y="596900"/>
              <a:ext cx="304800" cy="457200"/>
            </a:xfrm>
            <a:prstGeom prst="roundRect">
              <a:avLst>
                <a:gd name="adj" fmla="val 50000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77" name="Group 577"/>
          <p:cNvGrpSpPr/>
          <p:nvPr/>
        </p:nvGrpSpPr>
        <p:grpSpPr>
          <a:xfrm>
            <a:off x="4051300" y="5943600"/>
            <a:ext cx="1092200" cy="927100"/>
            <a:chOff x="0" y="0"/>
            <a:chExt cx="1092200" cy="927100"/>
          </a:xfrm>
        </p:grpSpPr>
        <p:sp>
          <p:nvSpPr>
            <p:cNvPr id="575" name="Shape 575"/>
            <p:cNvSpPr/>
            <p:nvPr/>
          </p:nvSpPr>
          <p:spPr>
            <a:xfrm>
              <a:off x="0" y="0"/>
              <a:ext cx="1092200" cy="533400"/>
            </a:xfrm>
            <a:prstGeom prst="roundRect">
              <a:avLst>
                <a:gd name="adj" fmla="val 35714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6" name="Shape 576"/>
            <p:cNvSpPr/>
            <p:nvPr/>
          </p:nvSpPr>
          <p:spPr>
            <a:xfrm>
              <a:off x="266700" y="558800"/>
              <a:ext cx="279400" cy="368300"/>
            </a:xfrm>
            <a:prstGeom prst="roundRect">
              <a:avLst>
                <a:gd name="adj" fmla="val 50000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57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94100" y="368300"/>
            <a:ext cx="21717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5800" y="2755900"/>
            <a:ext cx="49276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0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78100" y="4330700"/>
            <a:ext cx="6057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578100" y="5943600"/>
            <a:ext cx="6261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2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578100" y="7569200"/>
            <a:ext cx="48133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108700" y="469900"/>
            <a:ext cx="4292600" cy="1092200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Shape 584"/>
          <p:cNvSpPr/>
          <p:nvPr/>
        </p:nvSpPr>
        <p:spPr>
          <a:xfrm>
            <a:off x="139700" y="1714500"/>
            <a:ext cx="3124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Cherchons:</a:t>
            </a:r>
          </a:p>
        </p:txBody>
      </p:sp>
      <p:sp>
        <p:nvSpPr>
          <p:cNvPr id="585" name="Shape 585"/>
          <p:cNvSpPr/>
          <p:nvPr/>
        </p:nvSpPr>
        <p:spPr>
          <a:xfrm>
            <a:off x="7416800" y="2768600"/>
            <a:ext cx="914400" cy="1143000"/>
          </a:xfrm>
          <a:prstGeom prst="roundRect">
            <a:avLst>
              <a:gd name="adj" fmla="val 20833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86" name="Shape 586"/>
          <p:cNvSpPr/>
          <p:nvPr/>
        </p:nvSpPr>
        <p:spPr>
          <a:xfrm>
            <a:off x="8851900" y="2794000"/>
            <a:ext cx="914400" cy="1143000"/>
          </a:xfrm>
          <a:prstGeom prst="roundRect">
            <a:avLst>
              <a:gd name="adj" fmla="val 20833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587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892800" y="2730500"/>
            <a:ext cx="5689600" cy="1168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2" grpId="12"/>
      <p:bldP build="whole" bldLvl="1" animBg="1" rev="0" advAuto="0" spid="586" grpId="7"/>
      <p:bldP build="whole" bldLvl="1" animBg="1" rev="0" advAuto="0" spid="565" grpId="8"/>
      <p:bldP build="whole" bldLvl="1" animBg="1" rev="0" advAuto="0" spid="581" grpId="10"/>
      <p:bldP build="whole" bldLvl="1" animBg="1" rev="0" advAuto="0" spid="587" grpId="4"/>
      <p:bldP build="whole" bldLvl="1" animBg="1" rev="0" advAuto="0" spid="583" grpId="13"/>
      <p:bldP build="whole" bldLvl="1" animBg="1" rev="0" advAuto="0" spid="585" grpId="6"/>
      <p:bldP build="whole" bldLvl="1" animBg="1" rev="0" advAuto="0" spid="568" grpId="5"/>
      <p:bldP build="whole" bldLvl="1" animBg="1" rev="0" advAuto="0" spid="584" grpId="1"/>
      <p:bldP build="whole" bldLvl="1" animBg="1" rev="0" advAuto="0" spid="577" grpId="11"/>
      <p:bldP build="whole" bldLvl="1" animBg="1" rev="0" advAuto="0" spid="574" grpId="3"/>
      <p:bldP build="whole" bldLvl="1" animBg="1" rev="0" advAuto="0" spid="580" grpId="9"/>
      <p:bldP build="whole" bldLvl="1" animBg="1" rev="0" advAuto="0" spid="579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592" name="Group 592"/>
          <p:cNvGrpSpPr/>
          <p:nvPr/>
        </p:nvGrpSpPr>
        <p:grpSpPr>
          <a:xfrm>
            <a:off x="5524500" y="6540500"/>
            <a:ext cx="2603500" cy="812800"/>
            <a:chOff x="0" y="0"/>
            <a:chExt cx="2603500" cy="812800"/>
          </a:xfrm>
        </p:grpSpPr>
        <p:sp>
          <p:nvSpPr>
            <p:cNvPr id="590" name="Shape 590"/>
            <p:cNvSpPr/>
            <p:nvPr/>
          </p:nvSpPr>
          <p:spPr>
            <a:xfrm>
              <a:off x="0" y="127000"/>
              <a:ext cx="2184400" cy="685800"/>
            </a:xfrm>
            <a:prstGeom prst="roundRect">
              <a:avLst>
                <a:gd name="adj" fmla="val 27778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91" name="Shape 591"/>
            <p:cNvSpPr/>
            <p:nvPr/>
          </p:nvSpPr>
          <p:spPr>
            <a:xfrm>
              <a:off x="2286000" y="0"/>
              <a:ext cx="317500" cy="342900"/>
            </a:xfrm>
            <a:prstGeom prst="roundRect">
              <a:avLst>
                <a:gd name="adj" fmla="val 50000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95" name="Group 595"/>
          <p:cNvGrpSpPr/>
          <p:nvPr/>
        </p:nvGrpSpPr>
        <p:grpSpPr>
          <a:xfrm>
            <a:off x="9220200" y="5473700"/>
            <a:ext cx="2476500" cy="863600"/>
            <a:chOff x="0" y="0"/>
            <a:chExt cx="2476500" cy="863600"/>
          </a:xfrm>
        </p:grpSpPr>
        <p:sp>
          <p:nvSpPr>
            <p:cNvPr id="593" name="Shape 593"/>
            <p:cNvSpPr/>
            <p:nvPr/>
          </p:nvSpPr>
          <p:spPr>
            <a:xfrm>
              <a:off x="0" y="152400"/>
              <a:ext cx="2070100" cy="711200"/>
            </a:xfrm>
            <a:prstGeom prst="roundRect">
              <a:avLst>
                <a:gd name="adj" fmla="val 26786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94" name="Shape 594"/>
            <p:cNvSpPr/>
            <p:nvPr/>
          </p:nvSpPr>
          <p:spPr>
            <a:xfrm>
              <a:off x="2159000" y="0"/>
              <a:ext cx="317500" cy="342900"/>
            </a:xfrm>
            <a:prstGeom prst="roundRect">
              <a:avLst>
                <a:gd name="adj" fmla="val 50000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96" name="Shape 596"/>
          <p:cNvSpPr/>
          <p:nvPr/>
        </p:nvSpPr>
        <p:spPr>
          <a:xfrm>
            <a:off x="7099300" y="5765800"/>
            <a:ext cx="1638300" cy="520700"/>
          </a:xfrm>
          <a:prstGeom prst="roundRect">
            <a:avLst>
              <a:gd name="adj" fmla="val 36585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97" name="Shape 597"/>
          <p:cNvSpPr/>
          <p:nvPr/>
        </p:nvSpPr>
        <p:spPr>
          <a:xfrm>
            <a:off x="4025900" y="5638800"/>
            <a:ext cx="2120900" cy="647700"/>
          </a:xfrm>
          <a:prstGeom prst="roundRect">
            <a:avLst>
              <a:gd name="adj" fmla="val 29412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600" name="Group 600"/>
          <p:cNvGrpSpPr/>
          <p:nvPr/>
        </p:nvGrpSpPr>
        <p:grpSpPr>
          <a:xfrm>
            <a:off x="1841500" y="5664200"/>
            <a:ext cx="1981200" cy="596900"/>
            <a:chOff x="0" y="0"/>
            <a:chExt cx="1981200" cy="596900"/>
          </a:xfrm>
        </p:grpSpPr>
        <p:sp>
          <p:nvSpPr>
            <p:cNvPr id="598" name="Shape 598"/>
            <p:cNvSpPr/>
            <p:nvPr/>
          </p:nvSpPr>
          <p:spPr>
            <a:xfrm>
              <a:off x="0" y="76200"/>
              <a:ext cx="1676400" cy="520700"/>
            </a:xfrm>
            <a:prstGeom prst="roundRect">
              <a:avLst>
                <a:gd name="adj" fmla="val 3658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99" name="Shape 599"/>
            <p:cNvSpPr/>
            <p:nvPr/>
          </p:nvSpPr>
          <p:spPr>
            <a:xfrm>
              <a:off x="1663700" y="0"/>
              <a:ext cx="317500" cy="342900"/>
            </a:xfrm>
            <a:prstGeom prst="roundRect">
              <a:avLst>
                <a:gd name="adj" fmla="val 50000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01" name="Shape 601"/>
          <p:cNvSpPr/>
          <p:nvPr/>
        </p:nvSpPr>
        <p:spPr>
          <a:xfrm>
            <a:off x="3378200" y="4711700"/>
            <a:ext cx="2032000" cy="520700"/>
          </a:xfrm>
          <a:prstGeom prst="roundRect">
            <a:avLst>
              <a:gd name="adj" fmla="val 36585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602" name="Shape 602"/>
          <p:cNvSpPr/>
          <p:nvPr/>
        </p:nvSpPr>
        <p:spPr>
          <a:xfrm>
            <a:off x="3492500" y="3987800"/>
            <a:ext cx="1701800" cy="520700"/>
          </a:xfrm>
          <a:prstGeom prst="roundRect">
            <a:avLst>
              <a:gd name="adj" fmla="val 36585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605" name="Group 605"/>
          <p:cNvGrpSpPr/>
          <p:nvPr/>
        </p:nvGrpSpPr>
        <p:grpSpPr>
          <a:xfrm>
            <a:off x="8128000" y="1066800"/>
            <a:ext cx="1727200" cy="546100"/>
            <a:chOff x="0" y="0"/>
            <a:chExt cx="1727200" cy="546100"/>
          </a:xfrm>
        </p:grpSpPr>
        <p:sp>
          <p:nvSpPr>
            <p:cNvPr id="603" name="Shape 603"/>
            <p:cNvSpPr/>
            <p:nvPr/>
          </p:nvSpPr>
          <p:spPr>
            <a:xfrm>
              <a:off x="0" y="25400"/>
              <a:ext cx="1384300" cy="520700"/>
            </a:xfrm>
            <a:prstGeom prst="roundRect">
              <a:avLst>
                <a:gd name="adj" fmla="val 36585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04" name="Shape 604"/>
            <p:cNvSpPr/>
            <p:nvPr/>
          </p:nvSpPr>
          <p:spPr>
            <a:xfrm>
              <a:off x="1409700" y="0"/>
              <a:ext cx="317500" cy="342900"/>
            </a:xfrm>
            <a:prstGeom prst="roundRect">
              <a:avLst>
                <a:gd name="adj" fmla="val 50000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08" name="Group 608"/>
          <p:cNvGrpSpPr/>
          <p:nvPr/>
        </p:nvGrpSpPr>
        <p:grpSpPr>
          <a:xfrm>
            <a:off x="10680700" y="444500"/>
            <a:ext cx="1790700" cy="584200"/>
            <a:chOff x="0" y="0"/>
            <a:chExt cx="1790700" cy="584200"/>
          </a:xfrm>
        </p:grpSpPr>
        <p:sp>
          <p:nvSpPr>
            <p:cNvPr id="606" name="Shape 606"/>
            <p:cNvSpPr/>
            <p:nvPr/>
          </p:nvSpPr>
          <p:spPr>
            <a:xfrm>
              <a:off x="0" y="63500"/>
              <a:ext cx="1384300" cy="520700"/>
            </a:xfrm>
            <a:prstGeom prst="roundRect">
              <a:avLst>
                <a:gd name="adj" fmla="val 36585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07" name="Shape 607"/>
            <p:cNvSpPr/>
            <p:nvPr/>
          </p:nvSpPr>
          <p:spPr>
            <a:xfrm>
              <a:off x="1473200" y="0"/>
              <a:ext cx="317500" cy="342900"/>
            </a:xfrm>
            <a:prstGeom prst="roundRect">
              <a:avLst>
                <a:gd name="adj" fmla="val 50000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09" name="Shape 609"/>
          <p:cNvSpPr/>
          <p:nvPr/>
        </p:nvSpPr>
        <p:spPr>
          <a:xfrm>
            <a:off x="9220200" y="508000"/>
            <a:ext cx="1270000" cy="520700"/>
          </a:xfrm>
          <a:prstGeom prst="roundRect">
            <a:avLst>
              <a:gd name="adj" fmla="val 36585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610" name="Shape 610"/>
          <p:cNvSpPr/>
          <p:nvPr/>
        </p:nvSpPr>
        <p:spPr>
          <a:xfrm>
            <a:off x="7099300" y="508000"/>
            <a:ext cx="1384300" cy="520700"/>
          </a:xfrm>
          <a:prstGeom prst="roundRect">
            <a:avLst>
              <a:gd name="adj" fmla="val 36585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613" name="Group 613"/>
          <p:cNvGrpSpPr/>
          <p:nvPr/>
        </p:nvGrpSpPr>
        <p:grpSpPr>
          <a:xfrm>
            <a:off x="5524500" y="431800"/>
            <a:ext cx="1574800" cy="596900"/>
            <a:chOff x="0" y="0"/>
            <a:chExt cx="1574800" cy="596900"/>
          </a:xfrm>
        </p:grpSpPr>
        <p:sp>
          <p:nvSpPr>
            <p:cNvPr id="611" name="Shape 611"/>
            <p:cNvSpPr/>
            <p:nvPr/>
          </p:nvSpPr>
          <p:spPr>
            <a:xfrm>
              <a:off x="0" y="76200"/>
              <a:ext cx="1270000" cy="520700"/>
            </a:xfrm>
            <a:prstGeom prst="roundRect">
              <a:avLst>
                <a:gd name="adj" fmla="val 3658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12" name="Shape 612"/>
            <p:cNvSpPr/>
            <p:nvPr/>
          </p:nvSpPr>
          <p:spPr>
            <a:xfrm>
              <a:off x="1257300" y="0"/>
              <a:ext cx="317500" cy="342900"/>
            </a:xfrm>
            <a:prstGeom prst="roundRect">
              <a:avLst>
                <a:gd name="adj" fmla="val 50000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14" name="Shape 614"/>
          <p:cNvSpPr/>
          <p:nvPr/>
        </p:nvSpPr>
        <p:spPr>
          <a:xfrm>
            <a:off x="3124200" y="444500"/>
            <a:ext cx="1270000" cy="520700"/>
          </a:xfrm>
          <a:prstGeom prst="roundRect">
            <a:avLst>
              <a:gd name="adj" fmla="val 36585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615" name="Shape 615"/>
          <p:cNvSpPr/>
          <p:nvPr/>
        </p:nvSpPr>
        <p:spPr>
          <a:xfrm>
            <a:off x="3098800" y="1066800"/>
            <a:ext cx="1384300" cy="520700"/>
          </a:xfrm>
          <a:prstGeom prst="roundRect">
            <a:avLst>
              <a:gd name="adj" fmla="val 36585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61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57500" y="444500"/>
            <a:ext cx="20701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27600" y="520700"/>
            <a:ext cx="73914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5600" y="2362200"/>
            <a:ext cx="45720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410200" y="2374900"/>
            <a:ext cx="43434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109200" y="2362200"/>
            <a:ext cx="23622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35300" y="3987800"/>
            <a:ext cx="2895600" cy="1193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06500" y="5537200"/>
            <a:ext cx="10490200" cy="1943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206500" y="7772400"/>
            <a:ext cx="10223500" cy="1879600"/>
          </a:xfrm>
          <a:prstGeom prst="rect">
            <a:avLst/>
          </a:prstGeom>
          <a:ln w="12700">
            <a:miter lim="400000"/>
          </a:ln>
        </p:spPr>
      </p:pic>
      <p:sp>
        <p:nvSpPr>
          <p:cNvPr id="624" name="Shape 624"/>
          <p:cNvSpPr/>
          <p:nvPr/>
        </p:nvSpPr>
        <p:spPr>
          <a:xfrm>
            <a:off x="139700" y="44450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4" grpId="12"/>
      <p:bldP build="whole" bldLvl="1" animBg="1" rev="0" advAuto="0" spid="617" grpId="1"/>
      <p:bldP build="whole" bldLvl="1" animBg="1" rev="0" advAuto="0" spid="605" grpId="8"/>
      <p:bldP build="whole" bldLvl="1" animBg="1" rev="0" advAuto="0" spid="614" grpId="2"/>
      <p:bldP build="whole" bldLvl="1" animBg="1" rev="0" advAuto="0" spid="602" grpId="15"/>
      <p:bldP build="whole" bldLvl="1" animBg="1" rev="0" advAuto="0" spid="623" grpId="22"/>
      <p:bldP build="whole" bldLvl="1" animBg="1" rev="0" advAuto="0" spid="592" grpId="21"/>
      <p:bldP build="whole" bldLvl="1" animBg="1" rev="0" advAuto="0" spid="613" grpId="4"/>
      <p:bldP build="whole" bldLvl="1" animBg="1" rev="0" advAuto="0" spid="619" grpId="10"/>
      <p:bldP build="whole" bldLvl="1" animBg="1" rev="0" advAuto="0" spid="596" grpId="19"/>
      <p:bldP build="whole" bldLvl="1" animBg="1" rev="0" advAuto="0" spid="601" grpId="16"/>
      <p:bldP build="whole" bldLvl="1" animBg="1" rev="0" advAuto="0" spid="618" grpId="9"/>
      <p:bldP build="whole" bldLvl="1" animBg="1" rev="0" advAuto="0" spid="609" grpId="6"/>
      <p:bldP build="whole" bldLvl="1" animBg="1" rev="0" advAuto="0" spid="620" grpId="11"/>
      <p:bldP build="whole" bldLvl="1" animBg="1" rev="0" advAuto="0" spid="595" grpId="20"/>
      <p:bldP build="whole" bldLvl="1" animBg="1" rev="0" advAuto="0" spid="600" grpId="17"/>
      <p:bldP build="whole" bldLvl="1" animBg="1" rev="0" advAuto="0" spid="610" grpId="5"/>
      <p:bldP build="whole" bldLvl="1" animBg="1" rev="0" advAuto="0" spid="608" grpId="7"/>
      <p:bldP build="whole" bldLvl="1" animBg="1" rev="0" advAuto="0" spid="621" grpId="13"/>
      <p:bldP build="whole" bldLvl="1" animBg="1" rev="0" advAuto="0" spid="597" grpId="18"/>
      <p:bldP build="whole" bldLvl="1" animBg="1" rev="0" advAuto="0" spid="622" grpId="14"/>
      <p:bldP build="whole" bldLvl="1" animBg="1" rev="0" advAuto="0" spid="615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grpSp>
        <p:nvGrpSpPr>
          <p:cNvPr id="244" name="Group 244"/>
          <p:cNvGrpSpPr/>
          <p:nvPr/>
        </p:nvGrpSpPr>
        <p:grpSpPr>
          <a:xfrm>
            <a:off x="-2952718" y="1519766"/>
            <a:ext cx="11271218" cy="7255934"/>
            <a:chOff x="0" y="0"/>
            <a:chExt cx="11271217" cy="7255933"/>
          </a:xfrm>
        </p:grpSpPr>
        <p:grpSp>
          <p:nvGrpSpPr>
            <p:cNvPr id="242" name="Group 242"/>
            <p:cNvGrpSpPr/>
            <p:nvPr/>
          </p:nvGrpSpPr>
          <p:grpSpPr>
            <a:xfrm>
              <a:off x="-1" y="0"/>
              <a:ext cx="11264903" cy="7055707"/>
              <a:chOff x="0" y="0"/>
              <a:chExt cx="11264901" cy="7055706"/>
            </a:xfrm>
          </p:grpSpPr>
          <p:sp>
            <p:nvSpPr>
              <p:cNvPr id="234" name="Shape 234"/>
              <p:cNvSpPr/>
              <p:nvPr/>
            </p:nvSpPr>
            <p:spPr>
              <a:xfrm>
                <a:off x="4947877" y="5200505"/>
                <a:ext cx="725949" cy="292928"/>
              </a:xfrm>
              <a:prstGeom prst="roundRect">
                <a:avLst>
                  <a:gd name="adj" fmla="val 50000"/>
                </a:avLst>
              </a:prstGeom>
              <a:solidFill>
                <a:srgbClr val="6995D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5" name="Shape 235"/>
              <p:cNvSpPr/>
              <p:nvPr/>
            </p:nvSpPr>
            <p:spPr>
              <a:xfrm>
                <a:off x="5283255" y="5187712"/>
                <a:ext cx="2" cy="31817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236" name="dropped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5215331" y="5799094"/>
                <a:ext cx="216512" cy="21651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37" name="Shape 237"/>
              <p:cNvSpPr/>
              <p:nvPr/>
            </p:nvSpPr>
            <p:spPr>
              <a:xfrm>
                <a:off x="40297" y="300660"/>
                <a:ext cx="10715165" cy="63315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04" fill="norm" stroke="1" extrusionOk="0">
                    <a:moveTo>
                      <a:pt x="0" y="8957"/>
                    </a:moveTo>
                    <a:cubicBezTo>
                      <a:pt x="0" y="8957"/>
                      <a:pt x="1808" y="17616"/>
                      <a:pt x="2636" y="19007"/>
                    </a:cubicBezTo>
                    <a:cubicBezTo>
                      <a:pt x="3594" y="20617"/>
                      <a:pt x="5614" y="21117"/>
                      <a:pt x="7223" y="20354"/>
                    </a:cubicBezTo>
                    <a:cubicBezTo>
                      <a:pt x="8254" y="19864"/>
                      <a:pt x="9780" y="15275"/>
                      <a:pt x="10535" y="14606"/>
                    </a:cubicBezTo>
                    <a:cubicBezTo>
                      <a:pt x="11315" y="13914"/>
                      <a:pt x="13059" y="13367"/>
                      <a:pt x="14001" y="12066"/>
                    </a:cubicBezTo>
                    <a:cubicBezTo>
                      <a:pt x="14925" y="10789"/>
                      <a:pt x="14887" y="4231"/>
                      <a:pt x="15370" y="2404"/>
                    </a:cubicBezTo>
                    <a:cubicBezTo>
                      <a:pt x="15678" y="1238"/>
                      <a:pt x="16500" y="-483"/>
                      <a:pt x="17561" y="128"/>
                    </a:cubicBezTo>
                    <a:cubicBezTo>
                      <a:pt x="19123" y="1027"/>
                      <a:pt x="21600" y="18674"/>
                      <a:pt x="21600" y="18674"/>
                    </a:cubicBezTo>
                  </a:path>
                </a:pathLst>
              </a:custGeom>
              <a:noFill/>
              <a:ln w="381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sp>
            <p:nvSpPr>
              <p:cNvPr id="238" name="Shape 238"/>
              <p:cNvSpPr/>
              <p:nvPr/>
            </p:nvSpPr>
            <p:spPr>
              <a:xfrm flipH="1">
                <a:off x="3211552" y="0"/>
                <a:ext cx="4238" cy="638495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39" name="Shape 239"/>
              <p:cNvSpPr/>
              <p:nvPr/>
            </p:nvSpPr>
            <p:spPr>
              <a:xfrm flipH="1">
                <a:off x="-1" y="5340600"/>
                <a:ext cx="10971972" cy="209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40" name="Shape 240"/>
              <p:cNvSpPr/>
              <p:nvPr/>
            </p:nvSpPr>
            <p:spPr>
              <a:xfrm flipV="1">
                <a:off x="993066" y="1485862"/>
                <a:ext cx="10271836" cy="5569845"/>
              </a:xfrm>
              <a:prstGeom prst="line">
                <a:avLst/>
              </a:prstGeom>
              <a:noFill/>
              <a:ln w="38100" cap="flat">
                <a:solidFill>
                  <a:srgbClr val="FFAA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41" name="Shape 241"/>
              <p:cNvSpPr/>
              <p:nvPr/>
            </p:nvSpPr>
            <p:spPr>
              <a:xfrm>
                <a:off x="4960612" y="4461821"/>
                <a:ext cx="662270" cy="636798"/>
              </a:xfrm>
              <a:prstGeom prst="ellipse">
                <a:avLst/>
              </a:prstGeom>
              <a:noFill/>
              <a:ln w="25400" cap="flat">
                <a:solidFill>
                  <a:srgbClr val="0096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243" name="Shape 243"/>
            <p:cNvSpPr/>
            <p:nvPr/>
          </p:nvSpPr>
          <p:spPr>
            <a:xfrm>
              <a:off x="7372317" y="93133"/>
              <a:ext cx="3898901" cy="7162801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4" name="Group 264"/>
          <p:cNvGrpSpPr/>
          <p:nvPr/>
        </p:nvGrpSpPr>
        <p:grpSpPr>
          <a:xfrm>
            <a:off x="7486594" y="1159936"/>
            <a:ext cx="5435888" cy="6499812"/>
            <a:chOff x="686117" y="955089"/>
            <a:chExt cx="5435887" cy="6499811"/>
          </a:xfrm>
        </p:grpSpPr>
        <p:pic>
          <p:nvPicPr>
            <p:cNvPr id="245" name="cub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74823" y="1569869"/>
              <a:ext cx="3878260" cy="28410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6" name="rien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574823" y="4613850"/>
              <a:ext cx="3878260" cy="2841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7" name="der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574823" y="4613850"/>
              <a:ext cx="3878260" cy="2841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8" name="Shape 248"/>
            <p:cNvSpPr/>
            <p:nvPr/>
          </p:nvSpPr>
          <p:spPr>
            <a:xfrm>
              <a:off x="2799931" y="4613850"/>
              <a:ext cx="97709" cy="105225"/>
            </a:xfrm>
            <a:prstGeom prst="ellipse">
              <a:avLst/>
            </a:prstGeom>
            <a:solidFill>
              <a:srgbClr val="E324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9" name="Shape 249"/>
            <p:cNvSpPr/>
            <p:nvPr/>
          </p:nvSpPr>
          <p:spPr>
            <a:xfrm>
              <a:off x="2912671" y="5372967"/>
              <a:ext cx="97709" cy="105225"/>
            </a:xfrm>
            <a:prstGeom prst="ellipse">
              <a:avLst/>
            </a:prstGeom>
            <a:solidFill>
              <a:srgbClr val="E324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0" name="Shape 250"/>
            <p:cNvSpPr/>
            <p:nvPr/>
          </p:nvSpPr>
          <p:spPr>
            <a:xfrm flipV="1">
              <a:off x="2381541" y="1624987"/>
              <a:ext cx="681450" cy="2755868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Shape 251"/>
            <p:cNvSpPr/>
            <p:nvPr/>
          </p:nvSpPr>
          <p:spPr>
            <a:xfrm flipH="1" flipV="1">
              <a:off x="2848769" y="1442038"/>
              <a:ext cx="3" cy="5880136"/>
            </a:xfrm>
            <a:prstGeom prst="line">
              <a:avLst/>
            </a:prstGeom>
            <a:noFill/>
            <a:ln w="12700" cap="flat">
              <a:solidFill>
                <a:srgbClr val="FF401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Shape 252"/>
            <p:cNvSpPr/>
            <p:nvPr/>
          </p:nvSpPr>
          <p:spPr>
            <a:xfrm flipV="1">
              <a:off x="1780261" y="1284260"/>
              <a:ext cx="1945263" cy="223476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Shape 253"/>
            <p:cNvSpPr/>
            <p:nvPr/>
          </p:nvSpPr>
          <p:spPr>
            <a:xfrm flipH="1" flipV="1">
              <a:off x="2973004" y="1472159"/>
              <a:ext cx="2" cy="5880136"/>
            </a:xfrm>
            <a:prstGeom prst="line">
              <a:avLst/>
            </a:prstGeom>
            <a:noFill/>
            <a:ln w="12700" cap="flat">
              <a:solidFill>
                <a:srgbClr val="FF401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Shape 254"/>
            <p:cNvSpPr/>
            <p:nvPr/>
          </p:nvSpPr>
          <p:spPr>
            <a:xfrm flipH="1" flipV="1">
              <a:off x="3063196" y="1547321"/>
              <a:ext cx="2" cy="5880136"/>
            </a:xfrm>
            <a:prstGeom prst="line">
              <a:avLst/>
            </a:prstGeom>
            <a:noFill/>
            <a:ln w="12700" cap="flat">
              <a:solidFill>
                <a:srgbClr val="FF401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Shape 255"/>
            <p:cNvSpPr/>
            <p:nvPr/>
          </p:nvSpPr>
          <p:spPr>
            <a:xfrm flipV="1">
              <a:off x="686117" y="2088472"/>
              <a:ext cx="4328530" cy="250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Shape 256"/>
            <p:cNvSpPr/>
            <p:nvPr/>
          </p:nvSpPr>
          <p:spPr>
            <a:xfrm>
              <a:off x="3017895" y="5981762"/>
              <a:ext cx="97709" cy="105225"/>
            </a:xfrm>
            <a:prstGeom prst="ellipse">
              <a:avLst/>
            </a:prstGeom>
            <a:solidFill>
              <a:srgbClr val="E324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7" name="Shape 257"/>
            <p:cNvSpPr/>
            <p:nvPr/>
          </p:nvSpPr>
          <p:spPr>
            <a:xfrm flipH="1" flipV="1">
              <a:off x="3972632" y="1547321"/>
              <a:ext cx="2" cy="5880136"/>
            </a:xfrm>
            <a:prstGeom prst="line">
              <a:avLst/>
            </a:prstGeom>
            <a:noFill/>
            <a:ln w="12700" cap="flat">
              <a:solidFill>
                <a:srgbClr val="FF401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Shape 258"/>
            <p:cNvSpPr/>
            <p:nvPr/>
          </p:nvSpPr>
          <p:spPr>
            <a:xfrm flipV="1">
              <a:off x="1011124" y="3906371"/>
              <a:ext cx="4328530" cy="250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Shape 259"/>
            <p:cNvSpPr/>
            <p:nvPr/>
          </p:nvSpPr>
          <p:spPr>
            <a:xfrm>
              <a:off x="3919816" y="5981762"/>
              <a:ext cx="97709" cy="105225"/>
            </a:xfrm>
            <a:prstGeom prst="ellipse">
              <a:avLst/>
            </a:prstGeom>
            <a:solidFill>
              <a:srgbClr val="E324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0" name="Shape 260"/>
            <p:cNvSpPr/>
            <p:nvPr/>
          </p:nvSpPr>
          <p:spPr>
            <a:xfrm>
              <a:off x="2732287" y="955089"/>
              <a:ext cx="1365410" cy="3528483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Shape 261"/>
            <p:cNvSpPr/>
            <p:nvPr/>
          </p:nvSpPr>
          <p:spPr>
            <a:xfrm>
              <a:off x="3461340" y="7161775"/>
              <a:ext cx="97709" cy="105225"/>
            </a:xfrm>
            <a:prstGeom prst="ellipse">
              <a:avLst/>
            </a:prstGeom>
            <a:solidFill>
              <a:srgbClr val="E324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62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460596" y="2336501"/>
              <a:ext cx="496057" cy="27809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3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5550788" y="5470674"/>
              <a:ext cx="571217" cy="2931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65" name="Shape 265"/>
          <p:cNvSpPr/>
          <p:nvPr/>
        </p:nvSpPr>
        <p:spPr>
          <a:xfrm>
            <a:off x="546100" y="1765300"/>
            <a:ext cx="34544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4D7FD2"/>
              </a:buClr>
              <a:buSzPct val="125000"/>
              <a:buFont typeface="Lucida Grande"/>
              <a:buChar char="✓"/>
            </a:pPr>
            <a:r>
              <a:t>Linéarisation</a:t>
            </a:r>
          </a:p>
        </p:txBody>
      </p:sp>
      <p:pic>
        <p:nvPicPr>
          <p:cNvPr id="266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09600" y="3098800"/>
            <a:ext cx="3328052" cy="355601"/>
          </a:xfrm>
          <a:prstGeom prst="rect">
            <a:avLst/>
          </a:prstGeom>
          <a:ln w="12700">
            <a:miter lim="400000"/>
          </a:ln>
        </p:spPr>
      </p:pic>
      <p:sp>
        <p:nvSpPr>
          <p:cNvPr id="267" name="Shape 267"/>
          <p:cNvSpPr/>
          <p:nvPr/>
        </p:nvSpPr>
        <p:spPr>
          <a:xfrm>
            <a:off x="4635500" y="1765300"/>
            <a:ext cx="41910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4D7FD2"/>
              </a:buClr>
              <a:buSzPct val="125000"/>
              <a:buFont typeface="Lucida Grande"/>
              <a:buChar char="✓"/>
            </a:pPr>
            <a:r>
              <a:t>Fonction dérivée</a:t>
            </a:r>
          </a:p>
        </p:txBody>
      </p:sp>
      <p:grpSp>
        <p:nvGrpSpPr>
          <p:cNvPr id="270" name="Group 270"/>
          <p:cNvGrpSpPr/>
          <p:nvPr/>
        </p:nvGrpSpPr>
        <p:grpSpPr>
          <a:xfrm>
            <a:off x="4635500" y="7658100"/>
            <a:ext cx="4191000" cy="622300"/>
            <a:chOff x="0" y="0"/>
            <a:chExt cx="4191000" cy="622300"/>
          </a:xfrm>
        </p:grpSpPr>
        <p:sp>
          <p:nvSpPr>
            <p:cNvPr id="268" name="Shape 268"/>
            <p:cNvSpPr/>
            <p:nvPr/>
          </p:nvSpPr>
          <p:spPr>
            <a:xfrm>
              <a:off x="0" y="0"/>
              <a:ext cx="41910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1" marL="635000" indent="-635000" algn="l">
                <a:lnSpc>
                  <a:spcPct val="200000"/>
                </a:lnSpc>
                <a:buClr>
                  <a:srgbClr val="4D7FD2"/>
                </a:buClr>
                <a:buSzPct val="125000"/>
                <a:buFont typeface="Lucida Grande"/>
                <a:buChar char="✓"/>
              </a:pPr>
              <a:r>
                <a:t>La dérivé de </a:t>
              </a:r>
            </a:p>
          </p:txBody>
        </p:sp>
        <p:pic>
          <p:nvPicPr>
            <p:cNvPr id="269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3111500" y="139700"/>
              <a:ext cx="4699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71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168900" y="8686800"/>
            <a:ext cx="2755900" cy="53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1" grpId="7"/>
      <p:bldP build="whole" bldLvl="1" animBg="1" rev="0" advAuto="0" spid="267" grpId="4"/>
      <p:bldP build="whole" bldLvl="1" animBg="1" rev="0" advAuto="0" spid="264" grpId="5"/>
      <p:bldP build="whole" bldLvl="1" animBg="1" rev="0" advAuto="0" spid="244" grpId="2"/>
      <p:bldP build="whole" bldLvl="1" animBg="1" rev="0" advAuto="0" spid="265" grpId="1"/>
      <p:bldP build="whole" bldLvl="1" animBg="1" rev="0" advAuto="0" spid="266" grpId="3"/>
      <p:bldP build="whole" bldLvl="1" animBg="1" rev="0" advAuto="0" spid="270" grpId="6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Shape 62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627" name="Shape 627"/>
          <p:cNvSpPr/>
          <p:nvPr/>
        </p:nvSpPr>
        <p:spPr>
          <a:xfrm>
            <a:off x="4412295" y="4559300"/>
            <a:ext cx="41717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2.3 # 21 et 22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Shape 62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pic>
        <p:nvPicPr>
          <p:cNvPr id="630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49500" y="2146300"/>
            <a:ext cx="34163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49500" y="3695700"/>
            <a:ext cx="58547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49500" y="5384800"/>
            <a:ext cx="7023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3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49500" y="7023100"/>
            <a:ext cx="6654800" cy="1168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0" grpId="1"/>
      <p:bldP build="whole" bldLvl="1" animBg="1" rev="0" advAuto="0" spid="631" grpId="2"/>
      <p:bldP build="whole" bldLvl="1" animBg="1" rev="0" advAuto="0" spid="633" grpId="4"/>
      <p:bldP build="whole" bldLvl="1" animBg="1" rev="0" advAuto="0" spid="632" grpId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Shape 63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636" name="Shape 636"/>
          <p:cNvSpPr/>
          <p:nvPr>
            <p:ph type="body" idx="14"/>
          </p:nvPr>
        </p:nvSpPr>
        <p:spPr>
          <a:xfrm>
            <a:off x="6363258" y="4178300"/>
            <a:ext cx="2505001" cy="622300"/>
          </a:xfrm>
          <a:prstGeom prst="rect">
            <a:avLst/>
          </a:prstGeom>
        </p:spPr>
        <p:txBody>
          <a:bodyPr/>
          <a:lstStyle/>
          <a:p>
            <a:pPr lvl="1" marL="0" indent="3429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Section 2.3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>
            <p:ph type="body" idx="13"/>
          </p:nvPr>
        </p:nvSpPr>
        <p:spPr>
          <a:xfrm>
            <a:off x="2171700" y="3276600"/>
            <a:ext cx="8890000" cy="37465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Une fonction multipliée par une constante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Somme de deux fonctions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Produit de deux fonctions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Quotient de deux fonctions</a:t>
            </a:r>
          </a:p>
        </p:txBody>
      </p:sp>
      <p:sp>
        <p:nvSpPr>
          <p:cNvPr id="274" name="Shape 274"/>
          <p:cNvSpPr/>
          <p:nvPr/>
        </p:nvSpPr>
        <p:spPr>
          <a:xfrm>
            <a:off x="3662089" y="1943100"/>
            <a:ext cx="56721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formules de dérivations de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73" grpId="2"/>
      <p:bldP build="whole" bldLvl="1" animBg="1" rev="0" advAuto="0" spid="27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/>
          <p:nvPr/>
        </p:nvSpPr>
        <p:spPr>
          <a:xfrm>
            <a:off x="2108" y="9588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Au dernier cours on a vu qu’on pouvait trouver une fonction permettant de trouver la dérivée en chaque point.</a:t>
            </a:r>
          </a:p>
        </p:txBody>
      </p:sp>
      <p:sp>
        <p:nvSpPr>
          <p:cNvPr id="277" name="Shape 277"/>
          <p:cNvSpPr/>
          <p:nvPr/>
        </p:nvSpPr>
        <p:spPr>
          <a:xfrm>
            <a:off x="767196" y="3479800"/>
            <a:ext cx="1146192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 aussi vu comment trouver la dérivée des puissances de </a:t>
            </a:r>
            <a:r>
              <a:rPr i="1"/>
              <a:t>x.</a:t>
            </a:r>
          </a:p>
        </p:txBody>
      </p:sp>
      <p:sp>
        <p:nvSpPr>
          <p:cNvPr id="278" name="Shape 278"/>
          <p:cNvSpPr/>
          <p:nvPr/>
        </p:nvSpPr>
        <p:spPr>
          <a:xfrm>
            <a:off x="14808" y="59372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Regardons comment trouver la dérivée d’une fonction obtenue d’autres fonctions à l’aide d’opérations algébriques.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7" grpId="1"/>
      <p:bldP build="whole" bldLvl="1" animBg="1" rev="0" advAuto="0" spid="278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281" name="Shape 281"/>
          <p:cNvSpPr/>
          <p:nvPr>
            <p:ph type="body" idx="14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grpSp>
        <p:nvGrpSpPr>
          <p:cNvPr id="284" name="Group 284"/>
          <p:cNvGrpSpPr/>
          <p:nvPr/>
        </p:nvGrpSpPr>
        <p:grpSpPr>
          <a:xfrm>
            <a:off x="4432300" y="8140700"/>
            <a:ext cx="5981700" cy="1270000"/>
            <a:chOff x="0" y="0"/>
            <a:chExt cx="5981700" cy="1270000"/>
          </a:xfrm>
        </p:grpSpPr>
        <p:sp>
          <p:nvSpPr>
            <p:cNvPr id="282" name="Shape 282"/>
            <p:cNvSpPr/>
            <p:nvPr/>
          </p:nvSpPr>
          <p:spPr>
            <a:xfrm>
              <a:off x="0" y="0"/>
              <a:ext cx="4191000" cy="1270000"/>
            </a:xfrm>
            <a:prstGeom prst="roundRect">
              <a:avLst>
                <a:gd name="adj" fmla="val 15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3" name="Shape 283"/>
            <p:cNvSpPr/>
            <p:nvPr/>
          </p:nvSpPr>
          <p:spPr>
            <a:xfrm>
              <a:off x="5029200" y="381000"/>
              <a:ext cx="952500" cy="584200"/>
            </a:xfrm>
            <a:prstGeom prst="roundRect">
              <a:avLst>
                <a:gd name="adj" fmla="val 32609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8" name="Group 288"/>
          <p:cNvGrpSpPr/>
          <p:nvPr/>
        </p:nvGrpSpPr>
        <p:grpSpPr>
          <a:xfrm>
            <a:off x="4902200" y="5168900"/>
            <a:ext cx="2857500" cy="2133600"/>
            <a:chOff x="0" y="0"/>
            <a:chExt cx="2857500" cy="2133600"/>
          </a:xfrm>
        </p:grpSpPr>
        <p:sp>
          <p:nvSpPr>
            <p:cNvPr id="285" name="Shape 285"/>
            <p:cNvSpPr/>
            <p:nvPr/>
          </p:nvSpPr>
          <p:spPr>
            <a:xfrm>
              <a:off x="0" y="63500"/>
              <a:ext cx="292100" cy="495300"/>
            </a:xfrm>
            <a:prstGeom prst="roundRect">
              <a:avLst>
                <a:gd name="adj" fmla="val 50000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6" name="Shape 286"/>
            <p:cNvSpPr/>
            <p:nvPr/>
          </p:nvSpPr>
          <p:spPr>
            <a:xfrm>
              <a:off x="12700" y="1638300"/>
              <a:ext cx="292100" cy="495300"/>
            </a:xfrm>
            <a:prstGeom prst="roundRect">
              <a:avLst>
                <a:gd name="adj" fmla="val 50000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7" name="Shape 287"/>
            <p:cNvSpPr/>
            <p:nvPr/>
          </p:nvSpPr>
          <p:spPr>
            <a:xfrm>
              <a:off x="2565400" y="0"/>
              <a:ext cx="292100" cy="495300"/>
            </a:xfrm>
            <a:prstGeom prst="roundRect">
              <a:avLst>
                <a:gd name="adj" fmla="val 50000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8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89400" y="596900"/>
            <a:ext cx="34163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89400" y="2819400"/>
            <a:ext cx="2667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17500" y="4114800"/>
            <a:ext cx="32893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606800" y="3898900"/>
            <a:ext cx="46736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606800" y="5232400"/>
            <a:ext cx="50165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606800" y="6807200"/>
            <a:ext cx="51181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606800" y="8280400"/>
            <a:ext cx="48387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724900" y="8521700"/>
            <a:ext cx="1689100" cy="495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3" grpId="5"/>
      <p:bldP build="whole" bldLvl="1" animBg="1" rev="0" advAuto="0" spid="292" grpId="4"/>
      <p:bldP build="whole" bldLvl="1" animBg="1" rev="0" advAuto="0" spid="291" grpId="3"/>
      <p:bldP build="whole" bldLvl="1" animBg="1" rev="0" advAuto="0" spid="295" grpId="8"/>
      <p:bldP build="whole" bldLvl="1" animBg="1" rev="0" advAuto="0" spid="294" grpId="6"/>
      <p:bldP build="whole" bldLvl="1" animBg="1" rev="0" advAuto="0" spid="288" grpId="7"/>
      <p:bldP build="whole" bldLvl="1" animBg="1" rev="0" advAuto="0" spid="290" grpId="2"/>
      <p:bldP build="whole" bldLvl="1" animBg="1" rev="0" advAuto="0" spid="281" grpId="1"/>
      <p:bldP build="whole" bldLvl="1" animBg="1" rev="0" advAuto="0" spid="296" grpId="9"/>
      <p:bldP build="whole" bldLvl="1" animBg="1" rev="0" advAuto="0" spid="284" grpId="1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9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13100" y="596900"/>
            <a:ext cx="11049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37100" y="635000"/>
            <a:ext cx="16129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07200" y="596900"/>
            <a:ext cx="17018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902700" y="609600"/>
            <a:ext cx="1358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238500" y="3733800"/>
            <a:ext cx="1676400" cy="889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168900" y="3771900"/>
            <a:ext cx="1968500" cy="889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861300" y="3721100"/>
            <a:ext cx="2781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238500" y="5410200"/>
            <a:ext cx="2235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019800" y="5397500"/>
            <a:ext cx="15113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8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988300" y="5422900"/>
            <a:ext cx="19050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309" name="Shape 309"/>
          <p:cNvSpPr/>
          <p:nvPr/>
        </p:nvSpPr>
        <p:spPr>
          <a:xfrm>
            <a:off x="203200" y="3721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310" name="Shape 310"/>
          <p:cNvSpPr/>
          <p:nvPr/>
        </p:nvSpPr>
        <p:spPr>
          <a:xfrm>
            <a:off x="3014133" y="279058"/>
            <a:ext cx="474134" cy="499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345" fill="norm" stroke="1" extrusionOk="0">
                <a:moveTo>
                  <a:pt x="21600" y="10826"/>
                </a:moveTo>
                <a:cubicBezTo>
                  <a:pt x="21600" y="10826"/>
                  <a:pt x="19008" y="-2255"/>
                  <a:pt x="9257" y="341"/>
                </a:cubicBezTo>
                <a:cubicBezTo>
                  <a:pt x="1547" y="2393"/>
                  <a:pt x="0" y="19345"/>
                  <a:pt x="0" y="19345"/>
                </a:cubicBezTo>
              </a:path>
            </a:pathLst>
          </a:custGeom>
          <a:ln w="25400">
            <a:solidFill>
              <a:srgbClr val="FF401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311" name="Shape 311"/>
          <p:cNvSpPr/>
          <p:nvPr/>
        </p:nvSpPr>
        <p:spPr>
          <a:xfrm>
            <a:off x="3073400" y="3606799"/>
            <a:ext cx="474134" cy="499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345" fill="norm" stroke="1" extrusionOk="0">
                <a:moveTo>
                  <a:pt x="21600" y="10826"/>
                </a:moveTo>
                <a:cubicBezTo>
                  <a:pt x="21600" y="10826"/>
                  <a:pt x="19008" y="-2255"/>
                  <a:pt x="9257" y="341"/>
                </a:cubicBezTo>
                <a:cubicBezTo>
                  <a:pt x="1547" y="2393"/>
                  <a:pt x="0" y="19345"/>
                  <a:pt x="0" y="19345"/>
                </a:cubicBezTo>
              </a:path>
            </a:pathLst>
          </a:custGeom>
          <a:ln w="25400">
            <a:solidFill>
              <a:srgbClr val="FF401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5" grpId="9"/>
      <p:bldP build="whole" bldLvl="1" animBg="1" rev="0" advAuto="0" spid="308" grpId="12"/>
      <p:bldP build="whole" bldLvl="1" animBg="1" rev="0" advAuto="0" spid="301" grpId="3"/>
      <p:bldP build="whole" bldLvl="1" animBg="1" rev="0" advAuto="0" spid="309" grpId="5"/>
      <p:bldP build="whole" bldLvl="1" animBg="1" rev="0" advAuto="0" spid="304" grpId="8"/>
      <p:bldP build="whole" bldLvl="1" animBg="1" rev="0" advAuto="0" spid="310" grpId="1"/>
      <p:bldP build="whole" bldLvl="1" animBg="1" rev="0" advAuto="0" spid="307" grpId="11"/>
      <p:bldP build="whole" bldLvl="1" animBg="1" rev="0" advAuto="0" spid="306" grpId="10"/>
      <p:bldP build="whole" bldLvl="1" animBg="1" rev="0" advAuto="0" spid="300" grpId="2"/>
      <p:bldP build="whole" bldLvl="1" animBg="1" rev="0" advAuto="0" spid="302" grpId="4"/>
      <p:bldP build="whole" bldLvl="1" animBg="1" rev="0" advAuto="0" spid="311" grpId="7"/>
      <p:bldP build="whole" bldLvl="1" animBg="1" rev="0" advAuto="0" spid="303" grpId="6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314" name="Shape 314"/>
          <p:cNvSpPr/>
          <p:nvPr>
            <p:ph type="body" idx="14"/>
          </p:nvPr>
        </p:nvSpPr>
        <p:spPr>
          <a:xfrm>
            <a:off x="139700" y="1803400"/>
            <a:ext cx="2743200" cy="6985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grpSp>
        <p:nvGrpSpPr>
          <p:cNvPr id="317" name="Group 317"/>
          <p:cNvGrpSpPr/>
          <p:nvPr/>
        </p:nvGrpSpPr>
        <p:grpSpPr>
          <a:xfrm>
            <a:off x="8445500" y="4076700"/>
            <a:ext cx="1524000" cy="1955800"/>
            <a:chOff x="0" y="0"/>
            <a:chExt cx="1524000" cy="1955800"/>
          </a:xfrm>
        </p:grpSpPr>
        <p:sp>
          <p:nvSpPr>
            <p:cNvPr id="315" name="Shape 315"/>
            <p:cNvSpPr/>
            <p:nvPr/>
          </p:nvSpPr>
          <p:spPr>
            <a:xfrm>
              <a:off x="469900" y="0"/>
              <a:ext cx="1054100" cy="635000"/>
            </a:xfrm>
            <a:prstGeom prst="roundRect">
              <a:avLst>
                <a:gd name="adj" fmla="val 3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6" name="Shape 316"/>
            <p:cNvSpPr/>
            <p:nvPr/>
          </p:nvSpPr>
          <p:spPr>
            <a:xfrm>
              <a:off x="0" y="1320800"/>
              <a:ext cx="1054100" cy="635000"/>
            </a:xfrm>
            <a:prstGeom prst="roundRect">
              <a:avLst>
                <a:gd name="adj" fmla="val 3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0" name="Group 320"/>
          <p:cNvGrpSpPr/>
          <p:nvPr/>
        </p:nvGrpSpPr>
        <p:grpSpPr>
          <a:xfrm>
            <a:off x="4660900" y="4076700"/>
            <a:ext cx="3784600" cy="1955800"/>
            <a:chOff x="0" y="0"/>
            <a:chExt cx="3784600" cy="1955800"/>
          </a:xfrm>
        </p:grpSpPr>
        <p:sp>
          <p:nvSpPr>
            <p:cNvPr id="318" name="Shape 318"/>
            <p:cNvSpPr/>
            <p:nvPr/>
          </p:nvSpPr>
          <p:spPr>
            <a:xfrm>
              <a:off x="2730500" y="0"/>
              <a:ext cx="1054100" cy="635000"/>
            </a:xfrm>
            <a:prstGeom prst="roundRect">
              <a:avLst>
                <a:gd name="adj" fmla="val 30000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9" name="Shape 319"/>
            <p:cNvSpPr/>
            <p:nvPr/>
          </p:nvSpPr>
          <p:spPr>
            <a:xfrm>
              <a:off x="0" y="1320800"/>
              <a:ext cx="1054100" cy="635000"/>
            </a:xfrm>
            <a:prstGeom prst="roundRect">
              <a:avLst>
                <a:gd name="adj" fmla="val 30000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3" name="Group 323"/>
          <p:cNvGrpSpPr/>
          <p:nvPr/>
        </p:nvGrpSpPr>
        <p:grpSpPr>
          <a:xfrm>
            <a:off x="1066800" y="8140700"/>
            <a:ext cx="10287000" cy="1270000"/>
            <a:chOff x="0" y="0"/>
            <a:chExt cx="10287000" cy="1270000"/>
          </a:xfrm>
        </p:grpSpPr>
        <p:sp>
          <p:nvSpPr>
            <p:cNvPr id="321" name="Shape 321"/>
            <p:cNvSpPr/>
            <p:nvPr/>
          </p:nvSpPr>
          <p:spPr>
            <a:xfrm>
              <a:off x="0" y="0"/>
              <a:ext cx="4191000" cy="1270000"/>
            </a:xfrm>
            <a:prstGeom prst="roundRect">
              <a:avLst>
                <a:gd name="adj" fmla="val 15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2" name="Shape 322"/>
            <p:cNvSpPr/>
            <p:nvPr/>
          </p:nvSpPr>
          <p:spPr>
            <a:xfrm>
              <a:off x="9334500" y="342900"/>
              <a:ext cx="952500" cy="584200"/>
            </a:xfrm>
            <a:prstGeom prst="roundRect">
              <a:avLst>
                <a:gd name="adj" fmla="val 32609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6" name="Group 326"/>
          <p:cNvGrpSpPr/>
          <p:nvPr/>
        </p:nvGrpSpPr>
        <p:grpSpPr>
          <a:xfrm>
            <a:off x="5651500" y="8140700"/>
            <a:ext cx="7200900" cy="1270000"/>
            <a:chOff x="0" y="0"/>
            <a:chExt cx="7200900" cy="1270000"/>
          </a:xfrm>
        </p:grpSpPr>
        <p:sp>
          <p:nvSpPr>
            <p:cNvPr id="324" name="Shape 324"/>
            <p:cNvSpPr/>
            <p:nvPr/>
          </p:nvSpPr>
          <p:spPr>
            <a:xfrm>
              <a:off x="0" y="0"/>
              <a:ext cx="4191000" cy="1270000"/>
            </a:xfrm>
            <a:prstGeom prst="roundRect">
              <a:avLst>
                <a:gd name="adj" fmla="val 15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5" name="Shape 325"/>
            <p:cNvSpPr/>
            <p:nvPr/>
          </p:nvSpPr>
          <p:spPr>
            <a:xfrm>
              <a:off x="6248400" y="342900"/>
              <a:ext cx="952500" cy="584200"/>
            </a:xfrm>
            <a:prstGeom prst="roundRect">
              <a:avLst>
                <a:gd name="adj" fmla="val 32609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2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40100" y="596900"/>
            <a:ext cx="58547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48000" y="1917700"/>
            <a:ext cx="3822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8000" y="3149600"/>
            <a:ext cx="44069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54600" y="2870200"/>
            <a:ext cx="46736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19200" y="4216400"/>
            <a:ext cx="88519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219200" y="5537200"/>
            <a:ext cx="81407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66800" y="6819900"/>
            <a:ext cx="82550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4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47700" y="8280400"/>
            <a:ext cx="90805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5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80600" y="8521700"/>
            <a:ext cx="2971800" cy="495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3" grpId="9"/>
      <p:bldP build="whole" bldLvl="1" animBg="1" rev="0" advAuto="0" spid="326" grpId="13"/>
      <p:bldP build="whole" bldLvl="1" animBg="1" rev="0" advAuto="0" spid="331" grpId="5"/>
      <p:bldP build="whole" bldLvl="1" animBg="1" rev="0" advAuto="0" spid="317" grpId="8"/>
      <p:bldP build="whole" bldLvl="1" animBg="1" rev="0" advAuto="0" spid="335" grpId="11"/>
      <p:bldP build="whole" bldLvl="1" animBg="1" rev="0" advAuto="0" spid="332" grpId="6"/>
      <p:bldP build="whole" bldLvl="1" animBg="1" rev="0" advAuto="0" spid="330" grpId="4"/>
      <p:bldP build="whole" bldLvl="1" animBg="1" rev="0" advAuto="0" spid="334" grpId="10"/>
      <p:bldP build="whole" bldLvl="1" animBg="1" rev="0" advAuto="0" spid="314" grpId="1"/>
      <p:bldP build="whole" bldLvl="1" animBg="1" rev="0" advAuto="0" spid="323" grpId="12"/>
      <p:bldP build="whole" bldLvl="1" animBg="1" rev="0" advAuto="0" spid="329" grpId="3"/>
      <p:bldP build="whole" bldLvl="1" animBg="1" rev="0" advAuto="0" spid="328" grpId="2"/>
      <p:bldP build="whole" bldLvl="1" animBg="1" rev="0" advAuto="0" spid="320" grpId="7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38" name="Shape 338"/>
          <p:cNvSpPr/>
          <p:nvPr/>
        </p:nvSpPr>
        <p:spPr>
          <a:xfrm>
            <a:off x="8534400" y="5080000"/>
            <a:ext cx="977900" cy="546100"/>
          </a:xfrm>
          <a:prstGeom prst="roundRect">
            <a:avLst>
              <a:gd name="adj" fmla="val 34884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39" name="Shape 339"/>
          <p:cNvSpPr/>
          <p:nvPr/>
        </p:nvSpPr>
        <p:spPr>
          <a:xfrm>
            <a:off x="7124700" y="5080000"/>
            <a:ext cx="914400" cy="546100"/>
          </a:xfrm>
          <a:prstGeom prst="roundRect">
            <a:avLst>
              <a:gd name="adj" fmla="val 34884"/>
            </a:avLst>
          </a:prstGeom>
          <a:solidFill>
            <a:srgbClr val="FF8C8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40" name="Shape 340"/>
          <p:cNvSpPr/>
          <p:nvPr/>
        </p:nvSpPr>
        <p:spPr>
          <a:xfrm>
            <a:off x="7239000" y="4000500"/>
            <a:ext cx="2273300" cy="546100"/>
          </a:xfrm>
          <a:prstGeom prst="roundRect">
            <a:avLst>
              <a:gd name="adj" fmla="val 34884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41" name="Shape 341"/>
          <p:cNvSpPr/>
          <p:nvPr/>
        </p:nvSpPr>
        <p:spPr>
          <a:xfrm>
            <a:off x="5588000" y="4000500"/>
            <a:ext cx="914400" cy="546100"/>
          </a:xfrm>
          <a:prstGeom prst="roundRect">
            <a:avLst>
              <a:gd name="adj" fmla="val 34884"/>
            </a:avLst>
          </a:prstGeom>
          <a:solidFill>
            <a:srgbClr val="FF8C8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4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41700" y="596900"/>
            <a:ext cx="1689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3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4000" y="584200"/>
            <a:ext cx="30353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59800" y="596900"/>
            <a:ext cx="26797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334000" y="1473200"/>
            <a:ext cx="20447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346" name="Shape 346"/>
          <p:cNvSpPr/>
          <p:nvPr/>
        </p:nvSpPr>
        <p:spPr>
          <a:xfrm>
            <a:off x="139700" y="26416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Remarque:</a:t>
            </a:r>
          </a:p>
        </p:txBody>
      </p:sp>
      <p:pic>
        <p:nvPicPr>
          <p:cNvPr id="34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41700" y="2755900"/>
            <a:ext cx="88392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8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73100" y="4000500"/>
            <a:ext cx="93091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9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991100" y="5080000"/>
            <a:ext cx="47752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0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991100" y="6083300"/>
            <a:ext cx="45339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Shape 351"/>
          <p:cNvSpPr/>
          <p:nvPr/>
        </p:nvSpPr>
        <p:spPr>
          <a:xfrm>
            <a:off x="101600" y="65786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352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616200" y="6819900"/>
            <a:ext cx="4191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845300" y="6819900"/>
            <a:ext cx="61341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616200" y="7797800"/>
            <a:ext cx="61341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5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2616200" y="8775700"/>
            <a:ext cx="55118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6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8369300" y="8775700"/>
            <a:ext cx="32004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7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7835900" y="1524000"/>
            <a:ext cx="6858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switc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4" grpId="2"/>
      <p:bldP build="whole" bldLvl="1" animBg="1" rev="0" advAuto="0" spid="350" grpId="13"/>
      <p:bldP build="whole" bldLvl="1" animBg="1" rev="0" advAuto="0" spid="340" grpId="9"/>
      <p:bldP build="whole" bldLvl="1" animBg="1" rev="0" advAuto="0" spid="338" grpId="12"/>
      <p:bldP build="whole" bldLvl="1" animBg="1" rev="0" advAuto="0" spid="355" grpId="18"/>
      <p:bldP build="whole" bldLvl="1" animBg="1" rev="0" advAuto="0" spid="351" grpId="14"/>
      <p:bldP build="whole" bldLvl="1" animBg="1" rev="0" advAuto="0" spid="356" grpId="19"/>
      <p:bldP build="whole" bldLvl="1" animBg="1" rev="0" advAuto="0" spid="346" grpId="5"/>
      <p:bldP build="whole" bldLvl="1" animBg="1" rev="0" advAuto="0" spid="343" grpId="1"/>
      <p:bldP build="whole" bldLvl="1" animBg="1" rev="0" advAuto="0" spid="345" grpId="3"/>
      <p:bldP build="whole" bldLvl="1" animBg="1" rev="0" advAuto="0" spid="353" grpId="16"/>
      <p:bldP build="whole" bldLvl="1" animBg="1" rev="0" advAuto="0" spid="352" grpId="15"/>
      <p:bldP build="whole" bldLvl="1" animBg="1" rev="0" advAuto="0" spid="341" grpId="8"/>
      <p:bldP build="whole" bldLvl="1" animBg="1" rev="0" advAuto="0" spid="339" grpId="11"/>
      <p:bldP build="whole" bldLvl="1" animBg="1" rev="0" advAuto="0" spid="354" grpId="17"/>
      <p:bldP build="whole" bldLvl="1" animBg="1" rev="0" advAuto="0" spid="348" grpId="7"/>
      <p:bldP build="whole" bldLvl="1" animBg="1" rev="0" advAuto="0" spid="347" grpId="6"/>
      <p:bldP build="whole" bldLvl="1" animBg="1" rev="0" advAuto="0" spid="349" grpId="10"/>
      <p:bldP build="whole" bldLvl="1" animBg="1" rev="0" advAuto="0" spid="357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" y="2921000"/>
            <a:ext cx="12839700" cy="978263"/>
          </a:xfrm>
          <a:prstGeom prst="rect">
            <a:avLst/>
          </a:prstGeom>
          <a:ln w="12700">
            <a:miter lim="400000"/>
          </a:ln>
        </p:spPr>
      </p:pic>
      <p:pic>
        <p:nvPicPr>
          <p:cNvPr id="36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6850" y="4521200"/>
            <a:ext cx="12401550" cy="711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03200" y="5651500"/>
            <a:ext cx="93980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0500" y="7162800"/>
            <a:ext cx="88138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3200" y="8674100"/>
            <a:ext cx="8128000" cy="711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496300" y="8674100"/>
            <a:ext cx="3200400" cy="444500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Shape 365"/>
          <p:cNvSpPr/>
          <p:nvPr/>
        </p:nvSpPr>
        <p:spPr>
          <a:xfrm>
            <a:off x="2108" y="-190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Question d’apprécier les théorèmes qu’on a vus,</a:t>
            </a:r>
          </a:p>
          <a:p>
            <a:pPr/>
            <a:r>
              <a:t> recalculons cette dernière limite </a:t>
            </a:r>
          </a:p>
        </p:txBody>
      </p:sp>
      <p:pic>
        <p:nvPicPr>
          <p:cNvPr id="366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794500" y="1422400"/>
            <a:ext cx="4508500" cy="990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9" name="Group 369"/>
          <p:cNvGrpSpPr/>
          <p:nvPr/>
        </p:nvGrpSpPr>
        <p:grpSpPr>
          <a:xfrm>
            <a:off x="9381066" y="4528955"/>
            <a:ext cx="3208868" cy="340090"/>
            <a:chOff x="0" y="0"/>
            <a:chExt cx="3208866" cy="340088"/>
          </a:xfrm>
        </p:grpSpPr>
        <p:sp>
          <p:nvSpPr>
            <p:cNvPr id="367" name="Shape 367"/>
            <p:cNvSpPr/>
            <p:nvPr/>
          </p:nvSpPr>
          <p:spPr>
            <a:xfrm>
              <a:off x="0" y="0"/>
              <a:ext cx="258234" cy="335145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Shape 368"/>
            <p:cNvSpPr/>
            <p:nvPr/>
          </p:nvSpPr>
          <p:spPr>
            <a:xfrm>
              <a:off x="2950633" y="4944"/>
              <a:ext cx="258234" cy="335145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2" name="Group 372"/>
          <p:cNvGrpSpPr/>
          <p:nvPr/>
        </p:nvGrpSpPr>
        <p:grpSpPr>
          <a:xfrm>
            <a:off x="1384300" y="4533900"/>
            <a:ext cx="8843434" cy="335145"/>
            <a:chOff x="0" y="0"/>
            <a:chExt cx="8843433" cy="335144"/>
          </a:xfrm>
        </p:grpSpPr>
        <p:sp>
          <p:nvSpPr>
            <p:cNvPr id="370" name="Shape 370"/>
            <p:cNvSpPr/>
            <p:nvPr/>
          </p:nvSpPr>
          <p:spPr>
            <a:xfrm>
              <a:off x="0" y="0"/>
              <a:ext cx="258234" cy="335145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Shape 371"/>
            <p:cNvSpPr/>
            <p:nvPr/>
          </p:nvSpPr>
          <p:spPr>
            <a:xfrm>
              <a:off x="8585200" y="0"/>
              <a:ext cx="258234" cy="335145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5" name="Group 375"/>
          <p:cNvGrpSpPr/>
          <p:nvPr/>
        </p:nvGrpSpPr>
        <p:grpSpPr>
          <a:xfrm>
            <a:off x="5384800" y="4526144"/>
            <a:ext cx="5723467" cy="342901"/>
            <a:chOff x="0" y="0"/>
            <a:chExt cx="5723466" cy="342899"/>
          </a:xfrm>
        </p:grpSpPr>
        <p:sp>
          <p:nvSpPr>
            <p:cNvPr id="373" name="Shape 373"/>
            <p:cNvSpPr/>
            <p:nvPr/>
          </p:nvSpPr>
          <p:spPr>
            <a:xfrm>
              <a:off x="0" y="7755"/>
              <a:ext cx="258234" cy="335145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Shape 374"/>
            <p:cNvSpPr/>
            <p:nvPr/>
          </p:nvSpPr>
          <p:spPr>
            <a:xfrm>
              <a:off x="5465233" y="0"/>
              <a:ext cx="258234" cy="335145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8" name="Group 378"/>
          <p:cNvGrpSpPr/>
          <p:nvPr/>
        </p:nvGrpSpPr>
        <p:grpSpPr>
          <a:xfrm>
            <a:off x="8089900" y="4533900"/>
            <a:ext cx="3869267" cy="340089"/>
            <a:chOff x="0" y="0"/>
            <a:chExt cx="3869266" cy="340088"/>
          </a:xfrm>
        </p:grpSpPr>
        <p:sp>
          <p:nvSpPr>
            <p:cNvPr id="376" name="Shape 376"/>
            <p:cNvSpPr/>
            <p:nvPr/>
          </p:nvSpPr>
          <p:spPr>
            <a:xfrm>
              <a:off x="0" y="0"/>
              <a:ext cx="258234" cy="335145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Shape 377"/>
            <p:cNvSpPr/>
            <p:nvPr/>
          </p:nvSpPr>
          <p:spPr>
            <a:xfrm>
              <a:off x="3611033" y="4944"/>
              <a:ext cx="258234" cy="335145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81" name="Group 381"/>
          <p:cNvGrpSpPr/>
          <p:nvPr/>
        </p:nvGrpSpPr>
        <p:grpSpPr>
          <a:xfrm>
            <a:off x="1511300" y="7175500"/>
            <a:ext cx="3856567" cy="1000489"/>
            <a:chOff x="0" y="0"/>
            <a:chExt cx="3856566" cy="1000488"/>
          </a:xfrm>
        </p:grpSpPr>
        <p:sp>
          <p:nvSpPr>
            <p:cNvPr id="379" name="Shape 379"/>
            <p:cNvSpPr/>
            <p:nvPr/>
          </p:nvSpPr>
          <p:spPr>
            <a:xfrm>
              <a:off x="0" y="0"/>
              <a:ext cx="258234" cy="335145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Shape 380"/>
            <p:cNvSpPr/>
            <p:nvPr/>
          </p:nvSpPr>
          <p:spPr>
            <a:xfrm>
              <a:off x="3598333" y="665343"/>
              <a:ext cx="258234" cy="335146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82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11200" y="1727200"/>
            <a:ext cx="4191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3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054600" y="1739900"/>
            <a:ext cx="1447800" cy="495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1" grpId="9"/>
      <p:bldP build="whole" bldLvl="1" animBg="1" rev="0" advAuto="0" spid="372" grpId="6"/>
      <p:bldP build="whole" bldLvl="1" animBg="1" rev="0" advAuto="0" spid="375" grpId="7"/>
      <p:bldP build="whole" bldLvl="1" animBg="1" rev="0" advAuto="0" spid="381" grpId="11"/>
      <p:bldP build="whole" bldLvl="1" animBg="1" rev="0" advAuto="0" spid="363" grpId="12"/>
      <p:bldP build="whole" bldLvl="1" animBg="1" rev="0" advAuto="0" spid="364" grpId="13"/>
      <p:bldP build="whole" bldLvl="1" animBg="1" rev="0" advAuto="0" spid="360" grpId="4"/>
      <p:bldP build="whole" bldLvl="1" animBg="1" rev="0" advAuto="0" spid="359" grpId="3"/>
      <p:bldP build="whole" bldLvl="1" animBg="1" rev="0" advAuto="0" spid="369" grpId="5"/>
      <p:bldP build="whole" bldLvl="1" animBg="1" rev="0" advAuto="0" spid="362" grpId="10"/>
      <p:bldP build="whole" bldLvl="1" animBg="1" rev="0" advAuto="0" spid="366" grpId="2"/>
      <p:bldP build="whole" bldLvl="1" animBg="1" rev="0" advAuto="0" spid="378" grpId="8"/>
      <p:bldP build="whole" bldLvl="1" animBg="1" rev="0" advAuto="0" spid="383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