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3" name="Shape 103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1" name="Shape 1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30" name="Shape 1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1" name="Shape 1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9" name="Shape 1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7" name="Shape 1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55" name="Shape 1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1" name="Shape 1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79" name="Shape 1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87" name="Shape 1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195" name="Shape 1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04" name="Shape 2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05" name="Shape 2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9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Relationship Id="rId8" Type="http://schemas.openxmlformats.org/officeDocument/2006/relationships/image" Target="../media/image56.png"/><Relationship Id="rId9" Type="http://schemas.openxmlformats.org/officeDocument/2006/relationships/image" Target="../media/image57.png"/><Relationship Id="rId10" Type="http://schemas.openxmlformats.org/officeDocument/2006/relationships/image" Target="../media/image58.png"/><Relationship Id="rId11" Type="http://schemas.openxmlformats.org/officeDocument/2006/relationships/image" Target="../media/image5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0.png"/><Relationship Id="rId3" Type="http://schemas.openxmlformats.org/officeDocument/2006/relationships/image" Target="../media/image58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66.png"/><Relationship Id="rId10" Type="http://schemas.openxmlformats.org/officeDocument/2006/relationships/image" Target="../media/image67.png"/><Relationship Id="rId11" Type="http://schemas.openxmlformats.org/officeDocument/2006/relationships/image" Target="../media/image68.png"/><Relationship Id="rId12" Type="http://schemas.openxmlformats.org/officeDocument/2006/relationships/image" Target="../media/image69.png"/><Relationship Id="rId13" Type="http://schemas.openxmlformats.org/officeDocument/2006/relationships/image" Target="../media/image70.png"/><Relationship Id="rId14" Type="http://schemas.openxmlformats.org/officeDocument/2006/relationships/image" Target="../media/image71.png"/><Relationship Id="rId15" Type="http://schemas.openxmlformats.org/officeDocument/2006/relationships/image" Target="../media/image72.png"/><Relationship Id="rId16" Type="http://schemas.openxmlformats.org/officeDocument/2006/relationships/image" Target="../media/image73.png"/><Relationship Id="rId17" Type="http://schemas.openxmlformats.org/officeDocument/2006/relationships/image" Target="../media/image74.png"/><Relationship Id="rId18" Type="http://schemas.openxmlformats.org/officeDocument/2006/relationships/image" Target="../media/image7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Relationship Id="rId9" Type="http://schemas.openxmlformats.org/officeDocument/2006/relationships/image" Target="../media/image83.png"/><Relationship Id="rId10" Type="http://schemas.openxmlformats.org/officeDocument/2006/relationships/image" Target="../media/image84.png"/><Relationship Id="rId11" Type="http://schemas.openxmlformats.org/officeDocument/2006/relationships/image" Target="../media/image85.png"/><Relationship Id="rId12" Type="http://schemas.openxmlformats.org/officeDocument/2006/relationships/image" Target="../media/image86.png"/><Relationship Id="rId13" Type="http://schemas.openxmlformats.org/officeDocument/2006/relationships/image" Target="../media/image8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88.png"/><Relationship Id="rId3" Type="http://schemas.openxmlformats.org/officeDocument/2006/relationships/image" Target="../media/image89.png"/><Relationship Id="rId4" Type="http://schemas.openxmlformats.org/officeDocument/2006/relationships/image" Target="../media/image90.png"/><Relationship Id="rId5" Type="http://schemas.openxmlformats.org/officeDocument/2006/relationships/image" Target="../media/image91.png"/><Relationship Id="rId6" Type="http://schemas.openxmlformats.org/officeDocument/2006/relationships/image" Target="../media/image92.png"/><Relationship Id="rId7" Type="http://schemas.openxmlformats.org/officeDocument/2006/relationships/image" Target="../media/image93.png"/><Relationship Id="rId8" Type="http://schemas.openxmlformats.org/officeDocument/2006/relationships/image" Target="../media/image94.png"/><Relationship Id="rId9" Type="http://schemas.openxmlformats.org/officeDocument/2006/relationships/image" Target="../media/image95.png"/><Relationship Id="rId10" Type="http://schemas.openxmlformats.org/officeDocument/2006/relationships/image" Target="../media/image96.png"/><Relationship Id="rId11" Type="http://schemas.openxmlformats.org/officeDocument/2006/relationships/image" Target="../media/image97.png"/><Relationship Id="rId12" Type="http://schemas.openxmlformats.org/officeDocument/2006/relationships/image" Target="../media/image98.png"/><Relationship Id="rId13" Type="http://schemas.openxmlformats.org/officeDocument/2006/relationships/image" Target="../media/image99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94.png"/><Relationship Id="rId3" Type="http://schemas.openxmlformats.org/officeDocument/2006/relationships/image" Target="../media/image99.png"/><Relationship Id="rId4" Type="http://schemas.openxmlformats.org/officeDocument/2006/relationships/image" Target="../media/image100.png"/><Relationship Id="rId5" Type="http://schemas.openxmlformats.org/officeDocument/2006/relationships/image" Target="../media/image101.png"/><Relationship Id="rId6" Type="http://schemas.openxmlformats.org/officeDocument/2006/relationships/image" Target="../media/image102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03.png"/><Relationship Id="rId3" Type="http://schemas.openxmlformats.org/officeDocument/2006/relationships/image" Target="../media/image1.jpeg"/><Relationship Id="rId4" Type="http://schemas.openxmlformats.org/officeDocument/2006/relationships/image" Target="../media/image10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Relationship Id="rId9" Type="http://schemas.openxmlformats.org/officeDocument/2006/relationships/image" Target="../media/image49.png"/><Relationship Id="rId10" Type="http://schemas.openxmlformats.org/officeDocument/2006/relationships/image" Target="../media/image50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image" Target="../media/image111.png"/><Relationship Id="rId9" Type="http://schemas.openxmlformats.org/officeDocument/2006/relationships/image" Target="../media/image112.png"/><Relationship Id="rId10" Type="http://schemas.openxmlformats.org/officeDocument/2006/relationships/image" Target="../media/image113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18.png"/><Relationship Id="rId5" Type="http://schemas.openxmlformats.org/officeDocument/2006/relationships/image" Target="../media/image114.png"/><Relationship Id="rId6" Type="http://schemas.openxmlformats.org/officeDocument/2006/relationships/image" Target="../media/image115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Relationship Id="rId12" Type="http://schemas.openxmlformats.org/officeDocument/2006/relationships/image" Target="../media/image28.png"/><Relationship Id="rId13" Type="http://schemas.openxmlformats.org/officeDocument/2006/relationships/image" Target="../media/image29.png"/><Relationship Id="rId14" Type="http://schemas.openxmlformats.org/officeDocument/2006/relationships/image" Target="../media/image30.png"/><Relationship Id="rId15" Type="http://schemas.openxmlformats.org/officeDocument/2006/relationships/image" Target="../media/image31.png"/><Relationship Id="rId16" Type="http://schemas.openxmlformats.org/officeDocument/2006/relationships/image" Target="../media/image3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18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jpe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12</a:t>
            </a:r>
          </a:p>
        </p:txBody>
      </p:sp>
      <p:sp>
        <p:nvSpPr>
          <p:cNvPr id="231" name="Shape 231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2.4 Dérivée d’une composition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roup 410"/>
          <p:cNvGrpSpPr/>
          <p:nvPr/>
        </p:nvGrpSpPr>
        <p:grpSpPr>
          <a:xfrm>
            <a:off x="2501900" y="8077200"/>
            <a:ext cx="3771900" cy="546100"/>
            <a:chOff x="0" y="0"/>
            <a:chExt cx="3771900" cy="546100"/>
          </a:xfrm>
        </p:grpSpPr>
        <p:sp>
          <p:nvSpPr>
            <p:cNvPr id="408" name="Shape 408"/>
            <p:cNvSpPr/>
            <p:nvPr/>
          </p:nvSpPr>
          <p:spPr>
            <a:xfrm>
              <a:off x="2870200" y="0"/>
              <a:ext cx="901700" cy="546100"/>
            </a:xfrm>
            <a:prstGeom prst="roundRect">
              <a:avLst>
                <a:gd name="adj" fmla="val 348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9" name="Shape 409"/>
            <p:cNvSpPr/>
            <p:nvPr/>
          </p:nvSpPr>
          <p:spPr>
            <a:xfrm>
              <a:off x="0" y="0"/>
              <a:ext cx="495300" cy="546100"/>
            </a:xfrm>
            <a:prstGeom prst="roundRect">
              <a:avLst>
                <a:gd name="adj" fmla="val 3846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3505200" y="8026400"/>
            <a:ext cx="6896100" cy="596900"/>
            <a:chOff x="0" y="0"/>
            <a:chExt cx="6896100" cy="596900"/>
          </a:xfrm>
        </p:grpSpPr>
        <p:sp>
          <p:nvSpPr>
            <p:cNvPr id="411" name="Shape 411"/>
            <p:cNvSpPr/>
            <p:nvPr/>
          </p:nvSpPr>
          <p:spPr>
            <a:xfrm>
              <a:off x="3429000" y="50800"/>
              <a:ext cx="34671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2" name="Shape 412"/>
            <p:cNvSpPr/>
            <p:nvPr/>
          </p:nvSpPr>
          <p:spPr>
            <a:xfrm>
              <a:off x="0" y="0"/>
              <a:ext cx="6350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7" name="Group 417"/>
          <p:cNvGrpSpPr/>
          <p:nvPr/>
        </p:nvGrpSpPr>
        <p:grpSpPr>
          <a:xfrm>
            <a:off x="1651000" y="1689100"/>
            <a:ext cx="7277100" cy="6096000"/>
            <a:chOff x="0" y="0"/>
            <a:chExt cx="7277100" cy="6096000"/>
          </a:xfrm>
        </p:grpSpPr>
        <p:sp>
          <p:nvSpPr>
            <p:cNvPr id="414" name="Shape 414"/>
            <p:cNvSpPr/>
            <p:nvPr/>
          </p:nvSpPr>
          <p:spPr>
            <a:xfrm>
              <a:off x="3086100" y="5600700"/>
              <a:ext cx="4191000" cy="495300"/>
            </a:xfrm>
            <a:prstGeom prst="roundRect">
              <a:avLst>
                <a:gd name="adj" fmla="val 38462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2679700" y="0"/>
              <a:ext cx="1130300" cy="444500"/>
            </a:xfrm>
            <a:prstGeom prst="roundRect">
              <a:avLst>
                <a:gd name="adj" fmla="val 42857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6" name="Shape 416"/>
            <p:cNvSpPr/>
            <p:nvPr/>
          </p:nvSpPr>
          <p:spPr>
            <a:xfrm>
              <a:off x="0" y="1816100"/>
              <a:ext cx="1130300" cy="444500"/>
            </a:xfrm>
            <a:prstGeom prst="roundRect">
              <a:avLst>
                <a:gd name="adj" fmla="val 42857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0" name="Group 420"/>
          <p:cNvGrpSpPr/>
          <p:nvPr/>
        </p:nvGrpSpPr>
        <p:grpSpPr>
          <a:xfrm>
            <a:off x="4318000" y="1600200"/>
            <a:ext cx="5207000" cy="2374900"/>
            <a:chOff x="0" y="0"/>
            <a:chExt cx="5207000" cy="2374900"/>
          </a:xfrm>
        </p:grpSpPr>
        <p:sp>
          <p:nvSpPr>
            <p:cNvPr id="418" name="Shape 418"/>
            <p:cNvSpPr/>
            <p:nvPr/>
          </p:nvSpPr>
          <p:spPr>
            <a:xfrm>
              <a:off x="1739900" y="0"/>
              <a:ext cx="34671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9" name="Shape 419"/>
            <p:cNvSpPr/>
            <p:nvPr/>
          </p:nvSpPr>
          <p:spPr>
            <a:xfrm>
              <a:off x="0" y="1828800"/>
              <a:ext cx="6350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5829300" y="1041400"/>
            <a:ext cx="4165600" cy="2374900"/>
            <a:chOff x="0" y="0"/>
            <a:chExt cx="4165600" cy="2374900"/>
          </a:xfrm>
        </p:grpSpPr>
        <p:sp>
          <p:nvSpPr>
            <p:cNvPr id="421" name="Shape 421"/>
            <p:cNvSpPr/>
            <p:nvPr/>
          </p:nvSpPr>
          <p:spPr>
            <a:xfrm>
              <a:off x="3263900" y="0"/>
              <a:ext cx="901700" cy="546100"/>
            </a:xfrm>
            <a:prstGeom prst="roundRect">
              <a:avLst>
                <a:gd name="adj" fmla="val 348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2" name="Shape 422"/>
            <p:cNvSpPr/>
            <p:nvPr/>
          </p:nvSpPr>
          <p:spPr>
            <a:xfrm>
              <a:off x="0" y="1828800"/>
              <a:ext cx="457200" cy="546100"/>
            </a:xfrm>
            <a:prstGeom prst="roundRect">
              <a:avLst>
                <a:gd name="adj" fmla="val 4166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6" name="Group 426"/>
          <p:cNvGrpSpPr/>
          <p:nvPr/>
        </p:nvGrpSpPr>
        <p:grpSpPr>
          <a:xfrm>
            <a:off x="4851400" y="1028700"/>
            <a:ext cx="3467100" cy="8648700"/>
            <a:chOff x="0" y="0"/>
            <a:chExt cx="3467100" cy="8648700"/>
          </a:xfrm>
        </p:grpSpPr>
        <p:sp>
          <p:nvSpPr>
            <p:cNvPr id="424" name="Shape 424"/>
            <p:cNvSpPr/>
            <p:nvPr/>
          </p:nvSpPr>
          <p:spPr>
            <a:xfrm>
              <a:off x="0" y="8039100"/>
              <a:ext cx="2946400" cy="609600"/>
            </a:xfrm>
            <a:prstGeom prst="roundRect">
              <a:avLst>
                <a:gd name="adj" fmla="val 3125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5" name="Shape 425"/>
            <p:cNvSpPr/>
            <p:nvPr/>
          </p:nvSpPr>
          <p:spPr>
            <a:xfrm>
              <a:off x="520700" y="0"/>
              <a:ext cx="2946400" cy="5207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9" name="Group 429"/>
          <p:cNvGrpSpPr/>
          <p:nvPr/>
        </p:nvGrpSpPr>
        <p:grpSpPr>
          <a:xfrm>
            <a:off x="2222500" y="2755900"/>
            <a:ext cx="2730500" cy="5905500"/>
            <a:chOff x="0" y="0"/>
            <a:chExt cx="2730500" cy="5905500"/>
          </a:xfrm>
        </p:grpSpPr>
        <p:sp>
          <p:nvSpPr>
            <p:cNvPr id="427" name="Shape 427"/>
            <p:cNvSpPr/>
            <p:nvPr/>
          </p:nvSpPr>
          <p:spPr>
            <a:xfrm>
              <a:off x="0" y="5295900"/>
              <a:ext cx="2108200" cy="609600"/>
            </a:xfrm>
            <a:prstGeom prst="roundRect">
              <a:avLst>
                <a:gd name="adj" fmla="val 3125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622300" y="0"/>
              <a:ext cx="2108200" cy="609600"/>
            </a:xfrm>
            <a:prstGeom prst="roundRect">
              <a:avLst>
                <a:gd name="adj" fmla="val 3125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2" name="Group 432"/>
          <p:cNvGrpSpPr/>
          <p:nvPr/>
        </p:nvGrpSpPr>
        <p:grpSpPr>
          <a:xfrm>
            <a:off x="5118100" y="6540500"/>
            <a:ext cx="4648200" cy="546100"/>
            <a:chOff x="0" y="0"/>
            <a:chExt cx="4648200" cy="546100"/>
          </a:xfrm>
        </p:grpSpPr>
        <p:sp>
          <p:nvSpPr>
            <p:cNvPr id="430" name="Shape 430"/>
            <p:cNvSpPr/>
            <p:nvPr/>
          </p:nvSpPr>
          <p:spPr>
            <a:xfrm>
              <a:off x="1181100" y="0"/>
              <a:ext cx="34671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Shape 431"/>
            <p:cNvSpPr/>
            <p:nvPr/>
          </p:nvSpPr>
          <p:spPr>
            <a:xfrm>
              <a:off x="0" y="0"/>
              <a:ext cx="6350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5" name="Group 435"/>
          <p:cNvGrpSpPr/>
          <p:nvPr/>
        </p:nvGrpSpPr>
        <p:grpSpPr>
          <a:xfrm>
            <a:off x="5372100" y="5842000"/>
            <a:ext cx="1765300" cy="546100"/>
            <a:chOff x="0" y="0"/>
            <a:chExt cx="1765300" cy="546100"/>
          </a:xfrm>
        </p:grpSpPr>
        <p:sp>
          <p:nvSpPr>
            <p:cNvPr id="433" name="Shape 433"/>
            <p:cNvSpPr/>
            <p:nvPr/>
          </p:nvSpPr>
          <p:spPr>
            <a:xfrm>
              <a:off x="863600" y="0"/>
              <a:ext cx="901700" cy="546100"/>
            </a:xfrm>
            <a:prstGeom prst="roundRect">
              <a:avLst>
                <a:gd name="adj" fmla="val 348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4" name="Shape 434"/>
            <p:cNvSpPr/>
            <p:nvPr/>
          </p:nvSpPr>
          <p:spPr>
            <a:xfrm>
              <a:off x="0" y="0"/>
              <a:ext cx="457200" cy="546100"/>
            </a:xfrm>
            <a:prstGeom prst="roundRect">
              <a:avLst>
                <a:gd name="adj" fmla="val 4166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3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200" y="1041400"/>
            <a:ext cx="8102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61000" y="5918200"/>
            <a:ext cx="1676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18100" y="6604000"/>
            <a:ext cx="464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22500" y="8115300"/>
            <a:ext cx="8547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45000" y="9080500"/>
            <a:ext cx="3352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813300" y="7404100"/>
            <a:ext cx="4114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63600" y="2870200"/>
            <a:ext cx="6934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369300" y="3175000"/>
            <a:ext cx="2425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343900" y="4241800"/>
            <a:ext cx="3022600" cy="4953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47" name="Group 447"/>
          <p:cNvGrpSpPr/>
          <p:nvPr/>
        </p:nvGrpSpPr>
        <p:grpSpPr>
          <a:xfrm>
            <a:off x="5384800" y="7823200"/>
            <a:ext cx="5002295" cy="1007534"/>
            <a:chOff x="0" y="0"/>
            <a:chExt cx="5002294" cy="1007533"/>
          </a:xfrm>
        </p:grpSpPr>
        <p:sp>
          <p:nvSpPr>
            <p:cNvPr id="445" name="Shape 445"/>
            <p:cNvSpPr/>
            <p:nvPr/>
          </p:nvSpPr>
          <p:spPr>
            <a:xfrm>
              <a:off x="0" y="50800"/>
              <a:ext cx="862095" cy="956734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Shape 446"/>
            <p:cNvSpPr/>
            <p:nvPr/>
          </p:nvSpPr>
          <p:spPr>
            <a:xfrm>
              <a:off x="4140200" y="0"/>
              <a:ext cx="862095" cy="956734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48" name="Shape 448"/>
          <p:cNvSpPr/>
          <p:nvPr/>
        </p:nvSpPr>
        <p:spPr>
          <a:xfrm>
            <a:off x="859366" y="5397498"/>
            <a:ext cx="11658601" cy="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9" name="Shape 449"/>
          <p:cNvSpPr/>
          <p:nvPr/>
        </p:nvSpPr>
        <p:spPr>
          <a:xfrm>
            <a:off x="139700" y="2032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pic>
        <p:nvPicPr>
          <p:cNvPr id="450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644900" y="368300"/>
            <a:ext cx="15621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Shape 451"/>
          <p:cNvSpPr/>
          <p:nvPr/>
        </p:nvSpPr>
        <p:spPr>
          <a:xfrm>
            <a:off x="139700" y="1244600"/>
            <a:ext cx="31623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Cherchons:</a:t>
            </a:r>
          </a:p>
        </p:txBody>
      </p:sp>
      <p:pic>
        <p:nvPicPr>
          <p:cNvPr id="45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359400" y="355600"/>
            <a:ext cx="30226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hape 453"/>
          <p:cNvSpPr/>
          <p:nvPr/>
        </p:nvSpPr>
        <p:spPr>
          <a:xfrm>
            <a:off x="9760359" y="7188200"/>
            <a:ext cx="208619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669C35"/>
                </a:solidFill>
              </a:defRPr>
            </a:lvl1pPr>
          </a:lstStyle>
          <a:p>
            <a:pPr/>
            <a:r>
              <a:t>Continuité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9" grpId="15"/>
      <p:bldP build="whole" bldLvl="1" animBg="1" rev="0" advAuto="0" spid="426" grpId="14"/>
      <p:bldP build="whole" bldLvl="1" animBg="1" rev="0" advAuto="0" spid="448" grpId="1"/>
      <p:bldP build="whole" bldLvl="1" animBg="1" rev="0" advAuto="0" spid="435" grpId="7"/>
      <p:bldP build="whole" bldLvl="1" animBg="1" rev="0" advAuto="0" spid="447" grpId="11"/>
      <p:bldP build="whole" bldLvl="1" animBg="1" rev="0" advAuto="0" spid="423" grpId="16"/>
      <p:bldP build="whole" bldLvl="1" animBg="1" rev="0" advAuto="0" spid="432" grpId="9"/>
      <p:bldP build="whole" bldLvl="1" animBg="1" rev="0" advAuto="0" spid="443" grpId="19"/>
      <p:bldP build="whole" bldLvl="1" animBg="1" rev="0" advAuto="0" spid="453" grpId="5"/>
      <p:bldP build="whole" bldLvl="1" animBg="1" rev="0" advAuto="0" spid="420" grpId="17"/>
      <p:bldP build="whole" bldLvl="1" animBg="1" rev="0" advAuto="0" spid="440" grpId="12"/>
      <p:bldP build="whole" bldLvl="1" animBg="1" rev="0" advAuto="0" spid="410" grpId="8"/>
      <p:bldP build="whole" bldLvl="1" animBg="1" rev="0" advAuto="0" spid="442" grpId="13"/>
      <p:bldP build="whole" bldLvl="1" animBg="1" rev="0" advAuto="0" spid="437" grpId="2"/>
      <p:bldP build="whole" bldLvl="1" animBg="1" rev="0" advAuto="0" spid="444" grpId="20"/>
      <p:bldP build="whole" bldLvl="1" animBg="1" rev="0" advAuto="0" spid="452" grpId="21"/>
      <p:bldP build="whole" bldLvl="1" animBg="1" rev="0" advAuto="0" spid="438" grpId="3"/>
      <p:bldP build="whole" bldLvl="1" animBg="1" rev="0" advAuto="0" spid="439" grpId="6"/>
      <p:bldP build="whole" bldLvl="1" animBg="1" rev="0" advAuto="0" spid="441" grpId="4"/>
      <p:bldP build="whole" bldLvl="1" animBg="1" rev="0" advAuto="0" spid="417" grpId="18"/>
      <p:bldP build="whole" bldLvl="1" animBg="1" rev="0" advAuto="0" spid="413" grpId="1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roup 458"/>
          <p:cNvGrpSpPr/>
          <p:nvPr/>
        </p:nvGrpSpPr>
        <p:grpSpPr>
          <a:xfrm>
            <a:off x="3641514" y="1587500"/>
            <a:ext cx="8913838" cy="5854700"/>
            <a:chOff x="0" y="0"/>
            <a:chExt cx="8913837" cy="5854700"/>
          </a:xfrm>
        </p:grpSpPr>
        <p:sp>
          <p:nvSpPr>
            <p:cNvPr id="455" name="Shape 455"/>
            <p:cNvSpPr/>
            <p:nvPr/>
          </p:nvSpPr>
          <p:spPr>
            <a:xfrm>
              <a:off x="0" y="5232400"/>
              <a:ext cx="891383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multipliée par la </a:t>
              </a:r>
              <a:r>
                <a:rPr>
                  <a:solidFill>
                    <a:srgbClr val="FF4013"/>
                  </a:solidFill>
                </a:rPr>
                <a:t>dérivée</a:t>
              </a:r>
              <a:r>
                <a:t> de la fonction </a:t>
              </a:r>
              <a:r>
                <a:rPr>
                  <a:solidFill>
                    <a:srgbClr val="9929BD"/>
                  </a:solidFill>
                </a:rPr>
                <a:t>intérieur.</a:t>
              </a:r>
            </a:p>
          </p:txBody>
        </p:sp>
        <p:sp>
          <p:nvSpPr>
            <p:cNvPr id="456" name="Shape 456"/>
            <p:cNvSpPr/>
            <p:nvPr/>
          </p:nvSpPr>
          <p:spPr>
            <a:xfrm>
              <a:off x="4956385" y="0"/>
              <a:ext cx="241301" cy="4699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7" name="Shape 457"/>
            <p:cNvSpPr/>
            <p:nvPr/>
          </p:nvSpPr>
          <p:spPr>
            <a:xfrm>
              <a:off x="4219785" y="203200"/>
              <a:ext cx="736601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1" name="Group 461"/>
          <p:cNvGrpSpPr/>
          <p:nvPr/>
        </p:nvGrpSpPr>
        <p:grpSpPr>
          <a:xfrm>
            <a:off x="2656123" y="1765300"/>
            <a:ext cx="5787554" cy="4578350"/>
            <a:chOff x="0" y="0"/>
            <a:chExt cx="5787553" cy="4578350"/>
          </a:xfrm>
        </p:grpSpPr>
        <p:sp>
          <p:nvSpPr>
            <p:cNvPr id="459" name="Shape 459"/>
            <p:cNvSpPr/>
            <p:nvPr/>
          </p:nvSpPr>
          <p:spPr>
            <a:xfrm>
              <a:off x="0" y="3956050"/>
              <a:ext cx="578755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évaluée en la fonction </a:t>
              </a:r>
              <a:r>
                <a:rPr>
                  <a:solidFill>
                    <a:srgbClr val="9929BD"/>
                  </a:solidFill>
                </a:rPr>
                <a:t>intérieur</a:t>
              </a:r>
            </a:p>
          </p:txBody>
        </p:sp>
        <p:sp>
          <p:nvSpPr>
            <p:cNvPr id="460" name="Shape 460"/>
            <p:cNvSpPr/>
            <p:nvPr/>
          </p:nvSpPr>
          <p:spPr>
            <a:xfrm>
              <a:off x="3947876" y="0"/>
              <a:ext cx="736601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7" name="Group 467"/>
          <p:cNvGrpSpPr/>
          <p:nvPr/>
        </p:nvGrpSpPr>
        <p:grpSpPr>
          <a:xfrm>
            <a:off x="1587425" y="1562100"/>
            <a:ext cx="6299275" cy="3784600"/>
            <a:chOff x="0" y="0"/>
            <a:chExt cx="6299274" cy="3784600"/>
          </a:xfrm>
        </p:grpSpPr>
        <p:sp>
          <p:nvSpPr>
            <p:cNvPr id="462" name="Shape 462"/>
            <p:cNvSpPr/>
            <p:nvPr/>
          </p:nvSpPr>
          <p:spPr>
            <a:xfrm>
              <a:off x="0" y="3162300"/>
              <a:ext cx="624006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</a:t>
              </a:r>
              <a:r>
                <a:rPr>
                  <a:solidFill>
                    <a:srgbClr val="FF4013"/>
                  </a:solidFill>
                </a:rPr>
                <a:t>dérivée</a:t>
              </a:r>
              <a:r>
                <a:t> de la fonction </a:t>
              </a:r>
              <a:r>
                <a:rPr>
                  <a:solidFill>
                    <a:srgbClr val="0061FF"/>
                  </a:solidFill>
                </a:rPr>
                <a:t>extérieur</a:t>
              </a:r>
            </a:p>
          </p:txBody>
        </p:sp>
        <p:grpSp>
          <p:nvGrpSpPr>
            <p:cNvPr id="465" name="Group 465"/>
            <p:cNvGrpSpPr/>
            <p:nvPr/>
          </p:nvGrpSpPr>
          <p:grpSpPr>
            <a:xfrm>
              <a:off x="4457774" y="190500"/>
              <a:ext cx="1600201" cy="647700"/>
              <a:chOff x="0" y="0"/>
              <a:chExt cx="1600200" cy="647700"/>
            </a:xfrm>
          </p:grpSpPr>
          <p:sp>
            <p:nvSpPr>
              <p:cNvPr id="463" name="Shape 463"/>
              <p:cNvSpPr/>
              <p:nvPr/>
            </p:nvSpPr>
            <p:spPr>
              <a:xfrm>
                <a:off x="0" y="0"/>
                <a:ext cx="431800" cy="647700"/>
              </a:xfrm>
              <a:prstGeom prst="roundRect">
                <a:avLst>
                  <a:gd name="adj" fmla="val 44118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64" name="Shape 464"/>
              <p:cNvSpPr/>
              <p:nvPr/>
            </p:nvSpPr>
            <p:spPr>
              <a:xfrm>
                <a:off x="1371600" y="0"/>
                <a:ext cx="228600" cy="6477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66" name="Shape 466"/>
            <p:cNvSpPr/>
            <p:nvPr/>
          </p:nvSpPr>
          <p:spPr>
            <a:xfrm>
              <a:off x="6057974" y="0"/>
              <a:ext cx="241301" cy="4699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0" name="Group 470"/>
          <p:cNvGrpSpPr/>
          <p:nvPr/>
        </p:nvGrpSpPr>
        <p:grpSpPr>
          <a:xfrm>
            <a:off x="449522" y="1625600"/>
            <a:ext cx="6153672" cy="2743200"/>
            <a:chOff x="0" y="0"/>
            <a:chExt cx="6153670" cy="2743200"/>
          </a:xfrm>
        </p:grpSpPr>
        <p:sp>
          <p:nvSpPr>
            <p:cNvPr id="468" name="Shape 468"/>
            <p:cNvSpPr/>
            <p:nvPr/>
          </p:nvSpPr>
          <p:spPr>
            <a:xfrm>
              <a:off x="4973377" y="0"/>
              <a:ext cx="241301" cy="4699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9" name="Shape 469"/>
            <p:cNvSpPr/>
            <p:nvPr/>
          </p:nvSpPr>
          <p:spPr>
            <a:xfrm>
              <a:off x="0" y="2120900"/>
              <a:ext cx="615367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</a:t>
              </a:r>
              <a:r>
                <a:rPr>
                  <a:solidFill>
                    <a:srgbClr val="FF4013"/>
                  </a:solidFill>
                </a:rPr>
                <a:t>dérivée</a:t>
              </a:r>
              <a:r>
                <a:t> d’une composition est</a:t>
              </a:r>
            </a:p>
          </p:txBody>
        </p:sp>
      </p:grpSp>
      <p:grpSp>
        <p:nvGrpSpPr>
          <p:cNvPr id="475" name="Group 475"/>
          <p:cNvGrpSpPr/>
          <p:nvPr/>
        </p:nvGrpSpPr>
        <p:grpSpPr>
          <a:xfrm>
            <a:off x="3023542" y="787400"/>
            <a:ext cx="3367833" cy="1612900"/>
            <a:chOff x="0" y="0"/>
            <a:chExt cx="3367831" cy="1612900"/>
          </a:xfrm>
        </p:grpSpPr>
        <p:grpSp>
          <p:nvGrpSpPr>
            <p:cNvPr id="473" name="Group 473"/>
            <p:cNvGrpSpPr/>
            <p:nvPr/>
          </p:nvGrpSpPr>
          <p:grpSpPr>
            <a:xfrm>
              <a:off x="964257" y="965200"/>
              <a:ext cx="1435101" cy="647700"/>
              <a:chOff x="0" y="0"/>
              <a:chExt cx="1435100" cy="647700"/>
            </a:xfrm>
          </p:grpSpPr>
          <p:sp>
            <p:nvSpPr>
              <p:cNvPr id="471" name="Shape 471"/>
              <p:cNvSpPr/>
              <p:nvPr/>
            </p:nvSpPr>
            <p:spPr>
              <a:xfrm>
                <a:off x="0" y="0"/>
                <a:ext cx="431800" cy="647700"/>
              </a:xfrm>
              <a:prstGeom prst="roundRect">
                <a:avLst>
                  <a:gd name="adj" fmla="val 44118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72" name="Shape 472"/>
              <p:cNvSpPr/>
              <p:nvPr/>
            </p:nvSpPr>
            <p:spPr>
              <a:xfrm>
                <a:off x="1206500" y="0"/>
                <a:ext cx="228600" cy="647700"/>
              </a:xfrm>
              <a:prstGeom prst="roundRect">
                <a:avLst>
                  <a:gd name="adj" fmla="val 5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474" name="Shape 474"/>
            <p:cNvSpPr/>
            <p:nvPr/>
          </p:nvSpPr>
          <p:spPr>
            <a:xfrm>
              <a:off x="0" y="0"/>
              <a:ext cx="336783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61FF"/>
                  </a:solidFill>
                </a:defRPr>
              </a:lvl1pPr>
            </a:lstStyle>
            <a:p>
              <a:pPr/>
              <a:r>
                <a:t>fonction extérieur</a:t>
              </a:r>
            </a:p>
          </p:txBody>
        </p:sp>
      </p:grpSp>
      <p:grpSp>
        <p:nvGrpSpPr>
          <p:cNvPr id="478" name="Group 478"/>
          <p:cNvGrpSpPr/>
          <p:nvPr/>
        </p:nvGrpSpPr>
        <p:grpSpPr>
          <a:xfrm>
            <a:off x="3025886" y="1803400"/>
            <a:ext cx="3310460" cy="1447800"/>
            <a:chOff x="0" y="0"/>
            <a:chExt cx="3310458" cy="1447800"/>
          </a:xfrm>
        </p:grpSpPr>
        <p:sp>
          <p:nvSpPr>
            <p:cNvPr id="476" name="Shape 476"/>
            <p:cNvSpPr/>
            <p:nvPr/>
          </p:nvSpPr>
          <p:spPr>
            <a:xfrm>
              <a:off x="1419113" y="0"/>
              <a:ext cx="736601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0" y="825500"/>
              <a:ext cx="331045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BE38F3"/>
                  </a:solidFill>
                </a:defRPr>
              </a:lvl1pPr>
            </a:lstStyle>
            <a:p>
              <a:pPr/>
              <a:r>
                <a:t>fonction intérieur</a:t>
              </a:r>
            </a:p>
          </p:txBody>
        </p:sp>
      </p:grpSp>
      <p:pic>
        <p:nvPicPr>
          <p:cNvPr id="47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87800" y="1841500"/>
            <a:ext cx="1562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02300" y="1828800"/>
            <a:ext cx="30226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8" grpId="6"/>
      <p:bldP build="whole" bldLvl="1" animBg="1" rev="0" advAuto="0" spid="475" grpId="1"/>
      <p:bldP build="whole" bldLvl="1" animBg="1" rev="0" advAuto="0" spid="470" grpId="3"/>
      <p:bldP build="whole" bldLvl="1" animBg="1" rev="0" advAuto="0" spid="478" grpId="2"/>
      <p:bldP build="whole" bldLvl="1" animBg="1" rev="0" advAuto="0" spid="467" grpId="4"/>
      <p:bldP build="whole" bldLvl="1" animBg="1" rev="0" advAuto="0" spid="461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89" name="Group 489"/>
          <p:cNvGrpSpPr/>
          <p:nvPr/>
        </p:nvGrpSpPr>
        <p:grpSpPr>
          <a:xfrm>
            <a:off x="6616700" y="3327400"/>
            <a:ext cx="5715000" cy="4191000"/>
            <a:chOff x="0" y="0"/>
            <a:chExt cx="5715000" cy="4191000"/>
          </a:xfrm>
        </p:grpSpPr>
        <p:grpSp>
          <p:nvGrpSpPr>
            <p:cNvPr id="485" name="Group 485"/>
            <p:cNvGrpSpPr/>
            <p:nvPr/>
          </p:nvGrpSpPr>
          <p:grpSpPr>
            <a:xfrm>
              <a:off x="2882900" y="0"/>
              <a:ext cx="2832100" cy="4191000"/>
              <a:chOff x="0" y="0"/>
              <a:chExt cx="2832100" cy="4191000"/>
            </a:xfrm>
          </p:grpSpPr>
          <p:sp>
            <p:nvSpPr>
              <p:cNvPr id="483" name="Shape 483"/>
              <p:cNvSpPr/>
              <p:nvPr/>
            </p:nvSpPr>
            <p:spPr>
              <a:xfrm>
                <a:off x="0" y="0"/>
                <a:ext cx="1270000" cy="495300"/>
              </a:xfrm>
              <a:prstGeom prst="roundRect">
                <a:avLst>
                  <a:gd name="adj" fmla="val 38462"/>
                </a:avLst>
              </a:prstGeom>
              <a:solidFill>
                <a:srgbClr val="B1DD8C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4" name="Shape 484"/>
              <p:cNvSpPr/>
              <p:nvPr/>
            </p:nvSpPr>
            <p:spPr>
              <a:xfrm>
                <a:off x="1562100" y="3695700"/>
                <a:ext cx="1270000" cy="495300"/>
              </a:xfrm>
              <a:prstGeom prst="roundRect">
                <a:avLst>
                  <a:gd name="adj" fmla="val 38462"/>
                </a:avLst>
              </a:prstGeom>
              <a:solidFill>
                <a:srgbClr val="B1DD8C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488" name="Group 488"/>
            <p:cNvGrpSpPr/>
            <p:nvPr/>
          </p:nvGrpSpPr>
          <p:grpSpPr>
            <a:xfrm>
              <a:off x="0" y="0"/>
              <a:ext cx="2273300" cy="4140200"/>
              <a:chOff x="0" y="0"/>
              <a:chExt cx="2273300" cy="4140200"/>
            </a:xfrm>
          </p:grpSpPr>
          <p:sp>
            <p:nvSpPr>
              <p:cNvPr id="486" name="Shape 486"/>
              <p:cNvSpPr/>
              <p:nvPr/>
            </p:nvSpPr>
            <p:spPr>
              <a:xfrm>
                <a:off x="1181100" y="0"/>
                <a:ext cx="1092200" cy="495300"/>
              </a:xfrm>
              <a:prstGeom prst="roundRect">
                <a:avLst>
                  <a:gd name="adj" fmla="val 38462"/>
                </a:avLst>
              </a:prstGeom>
              <a:solidFill>
                <a:srgbClr val="B1DD8C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87" name="Shape 487"/>
              <p:cNvSpPr/>
              <p:nvPr/>
            </p:nvSpPr>
            <p:spPr>
              <a:xfrm>
                <a:off x="0" y="3644900"/>
                <a:ext cx="1092200" cy="495300"/>
              </a:xfrm>
              <a:prstGeom prst="roundRect">
                <a:avLst>
                  <a:gd name="adj" fmla="val 38462"/>
                </a:avLst>
              </a:prstGeom>
              <a:solidFill>
                <a:srgbClr val="B1DD8C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93" name="Group 493"/>
          <p:cNvGrpSpPr/>
          <p:nvPr/>
        </p:nvGrpSpPr>
        <p:grpSpPr>
          <a:xfrm>
            <a:off x="1765300" y="2209800"/>
            <a:ext cx="4940300" cy="4165600"/>
            <a:chOff x="0" y="0"/>
            <a:chExt cx="4940300" cy="4165600"/>
          </a:xfrm>
        </p:grpSpPr>
        <p:sp>
          <p:nvSpPr>
            <p:cNvPr id="490" name="Shape 490"/>
            <p:cNvSpPr/>
            <p:nvPr/>
          </p:nvSpPr>
          <p:spPr>
            <a:xfrm>
              <a:off x="0" y="0"/>
              <a:ext cx="825500" cy="647700"/>
            </a:xfrm>
            <a:prstGeom prst="roundRect">
              <a:avLst>
                <a:gd name="adj" fmla="val 2941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1" name="Shape 491"/>
            <p:cNvSpPr/>
            <p:nvPr/>
          </p:nvSpPr>
          <p:spPr>
            <a:xfrm>
              <a:off x="2349500" y="3492500"/>
              <a:ext cx="419100" cy="647700"/>
            </a:xfrm>
            <a:prstGeom prst="roundRect">
              <a:avLst>
                <a:gd name="adj" fmla="val 4545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2" name="Shape 492"/>
            <p:cNvSpPr/>
            <p:nvPr/>
          </p:nvSpPr>
          <p:spPr>
            <a:xfrm>
              <a:off x="4521200" y="3517900"/>
              <a:ext cx="419100" cy="647700"/>
            </a:xfrm>
            <a:prstGeom prst="roundRect">
              <a:avLst>
                <a:gd name="adj" fmla="val 4545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96" name="Group 496"/>
          <p:cNvGrpSpPr/>
          <p:nvPr/>
        </p:nvGrpSpPr>
        <p:grpSpPr>
          <a:xfrm>
            <a:off x="2082800" y="2209800"/>
            <a:ext cx="6654800" cy="4089400"/>
            <a:chOff x="0" y="0"/>
            <a:chExt cx="6654800" cy="4089400"/>
          </a:xfrm>
        </p:grpSpPr>
        <p:sp>
          <p:nvSpPr>
            <p:cNvPr id="494" name="Shape 494"/>
            <p:cNvSpPr/>
            <p:nvPr/>
          </p:nvSpPr>
          <p:spPr>
            <a:xfrm>
              <a:off x="0" y="3517900"/>
              <a:ext cx="787400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5" name="Shape 495"/>
            <p:cNvSpPr/>
            <p:nvPr/>
          </p:nvSpPr>
          <p:spPr>
            <a:xfrm>
              <a:off x="5715000" y="0"/>
              <a:ext cx="939800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99" name="Group 499"/>
          <p:cNvGrpSpPr/>
          <p:nvPr/>
        </p:nvGrpSpPr>
        <p:grpSpPr>
          <a:xfrm>
            <a:off x="609600" y="3149600"/>
            <a:ext cx="4305300" cy="1079500"/>
            <a:chOff x="0" y="0"/>
            <a:chExt cx="4305300" cy="1079500"/>
          </a:xfrm>
        </p:grpSpPr>
        <p:sp>
          <p:nvSpPr>
            <p:cNvPr id="497" name="Shape 497"/>
            <p:cNvSpPr/>
            <p:nvPr/>
          </p:nvSpPr>
          <p:spPr>
            <a:xfrm>
              <a:off x="0" y="0"/>
              <a:ext cx="1054100" cy="1041400"/>
            </a:xfrm>
            <a:prstGeom prst="roundRect">
              <a:avLst>
                <a:gd name="adj" fmla="val 18293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8" name="Shape 498"/>
            <p:cNvSpPr/>
            <p:nvPr/>
          </p:nvSpPr>
          <p:spPr>
            <a:xfrm>
              <a:off x="3390900" y="38100"/>
              <a:ext cx="914400" cy="1041400"/>
            </a:xfrm>
            <a:prstGeom prst="roundRect">
              <a:avLst>
                <a:gd name="adj" fmla="val 20833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04" name="Group 504"/>
          <p:cNvGrpSpPr/>
          <p:nvPr/>
        </p:nvGrpSpPr>
        <p:grpSpPr>
          <a:xfrm>
            <a:off x="317500" y="4284133"/>
            <a:ext cx="4796367" cy="1320801"/>
            <a:chOff x="0" y="0"/>
            <a:chExt cx="4796366" cy="1320800"/>
          </a:xfrm>
        </p:grpSpPr>
        <p:grpSp>
          <p:nvGrpSpPr>
            <p:cNvPr id="502" name="Group 502"/>
            <p:cNvGrpSpPr/>
            <p:nvPr/>
          </p:nvGrpSpPr>
          <p:grpSpPr>
            <a:xfrm>
              <a:off x="0" y="262466"/>
              <a:ext cx="1651000" cy="685801"/>
              <a:chOff x="0" y="0"/>
              <a:chExt cx="1651000" cy="685800"/>
            </a:xfrm>
          </p:grpSpPr>
          <p:sp>
            <p:nvSpPr>
              <p:cNvPr id="500" name="Shape 500"/>
              <p:cNvSpPr/>
              <p:nvPr/>
            </p:nvSpPr>
            <p:spPr>
              <a:xfrm>
                <a:off x="0" y="25400"/>
                <a:ext cx="647700" cy="660400"/>
              </a:xfrm>
              <a:prstGeom prst="roundRect">
                <a:avLst>
                  <a:gd name="adj" fmla="val 29412"/>
                </a:avLst>
              </a:prstGeom>
              <a:solidFill>
                <a:srgbClr val="FFC67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01" name="Shape 501"/>
              <p:cNvSpPr/>
              <p:nvPr/>
            </p:nvSpPr>
            <p:spPr>
              <a:xfrm>
                <a:off x="1460500" y="0"/>
                <a:ext cx="190500" cy="660400"/>
              </a:xfrm>
              <a:prstGeom prst="roundRect">
                <a:avLst>
                  <a:gd name="adj" fmla="val 50000"/>
                </a:avLst>
              </a:prstGeom>
              <a:solidFill>
                <a:srgbClr val="FFC67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503" name="Shape 503"/>
            <p:cNvSpPr/>
            <p:nvPr/>
          </p:nvSpPr>
          <p:spPr>
            <a:xfrm>
              <a:off x="2222500" y="0"/>
              <a:ext cx="2573867" cy="132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6" y="554"/>
                  </a:moveTo>
                  <a:lnTo>
                    <a:pt x="0" y="21323"/>
                  </a:lnTo>
                  <a:lnTo>
                    <a:pt x="5542" y="21600"/>
                  </a:lnTo>
                  <a:lnTo>
                    <a:pt x="6501" y="13015"/>
                  </a:lnTo>
                  <a:lnTo>
                    <a:pt x="21458" y="12946"/>
                  </a:lnTo>
                  <a:lnTo>
                    <a:pt x="21600" y="0"/>
                  </a:lnTo>
                  <a:lnTo>
                    <a:pt x="426" y="554"/>
                  </a:lnTo>
                  <a:close/>
                </a:path>
              </a:pathLst>
            </a:custGeom>
            <a:solidFill>
              <a:srgbClr val="FFC677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507" name="Group 507"/>
          <p:cNvGrpSpPr/>
          <p:nvPr/>
        </p:nvGrpSpPr>
        <p:grpSpPr>
          <a:xfrm>
            <a:off x="977900" y="4584700"/>
            <a:ext cx="4152900" cy="1028700"/>
            <a:chOff x="0" y="0"/>
            <a:chExt cx="4152900" cy="1028700"/>
          </a:xfrm>
        </p:grpSpPr>
        <p:sp>
          <p:nvSpPr>
            <p:cNvPr id="505" name="Shape 505"/>
            <p:cNvSpPr/>
            <p:nvPr/>
          </p:nvSpPr>
          <p:spPr>
            <a:xfrm>
              <a:off x="0" y="0"/>
              <a:ext cx="787400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6" name="Shape 506"/>
            <p:cNvSpPr/>
            <p:nvPr/>
          </p:nvSpPr>
          <p:spPr>
            <a:xfrm>
              <a:off x="2273300" y="457200"/>
              <a:ext cx="1879600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08" name="Shape 508"/>
          <p:cNvSpPr/>
          <p:nvPr/>
        </p:nvSpPr>
        <p:spPr>
          <a:xfrm>
            <a:off x="5448300" y="596900"/>
            <a:ext cx="1879600" cy="571500"/>
          </a:xfrm>
          <a:prstGeom prst="roundRect">
            <a:avLst>
              <a:gd name="adj" fmla="val 33333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09" name="Shape 509"/>
          <p:cNvSpPr/>
          <p:nvPr/>
        </p:nvSpPr>
        <p:spPr>
          <a:xfrm>
            <a:off x="5063066" y="338666"/>
            <a:ext cx="2269068" cy="829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408"/>
                </a:moveTo>
                <a:lnTo>
                  <a:pt x="161" y="21600"/>
                </a:lnTo>
                <a:lnTo>
                  <a:pt x="3869" y="21600"/>
                </a:lnTo>
                <a:lnTo>
                  <a:pt x="4997" y="8376"/>
                </a:lnTo>
                <a:lnTo>
                  <a:pt x="21600" y="7935"/>
                </a:lnTo>
                <a:lnTo>
                  <a:pt x="21439" y="0"/>
                </a:lnTo>
                <a:lnTo>
                  <a:pt x="0" y="4408"/>
                </a:lnTo>
                <a:close/>
              </a:path>
            </a:pathLst>
          </a:custGeom>
          <a:solidFill>
            <a:srgbClr val="53D5FD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51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06800" y="558800"/>
            <a:ext cx="3670300" cy="584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4" name="Group 514"/>
          <p:cNvGrpSpPr/>
          <p:nvPr/>
        </p:nvGrpSpPr>
        <p:grpSpPr>
          <a:xfrm>
            <a:off x="1334442" y="1511300"/>
            <a:ext cx="3367833" cy="1270000"/>
            <a:chOff x="0" y="0"/>
            <a:chExt cx="3367831" cy="1270000"/>
          </a:xfrm>
        </p:grpSpPr>
        <p:sp>
          <p:nvSpPr>
            <p:cNvPr id="511" name="Shape 511"/>
            <p:cNvSpPr/>
            <p:nvPr/>
          </p:nvSpPr>
          <p:spPr>
            <a:xfrm>
              <a:off x="1929457" y="622300"/>
              <a:ext cx="635001" cy="6477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1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43557" y="774700"/>
              <a:ext cx="21209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3" name="Shape 513"/>
            <p:cNvSpPr/>
            <p:nvPr/>
          </p:nvSpPr>
          <p:spPr>
            <a:xfrm>
              <a:off x="0" y="0"/>
              <a:ext cx="336783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61FF"/>
                  </a:solidFill>
                </a:defRPr>
              </a:lvl1pPr>
            </a:lstStyle>
            <a:p>
              <a:pPr/>
              <a:r>
                <a:t>fonction extérieur</a:t>
              </a:r>
            </a:p>
          </p:txBody>
        </p:sp>
      </p:grpSp>
      <p:grpSp>
        <p:nvGrpSpPr>
          <p:cNvPr id="518" name="Group 518"/>
          <p:cNvGrpSpPr/>
          <p:nvPr/>
        </p:nvGrpSpPr>
        <p:grpSpPr>
          <a:xfrm>
            <a:off x="7737586" y="1511300"/>
            <a:ext cx="3336814" cy="1270000"/>
            <a:chOff x="0" y="0"/>
            <a:chExt cx="3336813" cy="1270000"/>
          </a:xfrm>
        </p:grpSpPr>
        <p:sp>
          <p:nvSpPr>
            <p:cNvPr id="515" name="Shape 515"/>
            <p:cNvSpPr/>
            <p:nvPr/>
          </p:nvSpPr>
          <p:spPr>
            <a:xfrm>
              <a:off x="1457213" y="698500"/>
              <a:ext cx="1879601" cy="571500"/>
            </a:xfrm>
            <a:prstGeom prst="roundRect">
              <a:avLst>
                <a:gd name="adj" fmla="val 33333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16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61813" y="736600"/>
              <a:ext cx="31750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7" name="Shape 517"/>
            <p:cNvSpPr/>
            <p:nvPr/>
          </p:nvSpPr>
          <p:spPr>
            <a:xfrm>
              <a:off x="0" y="0"/>
              <a:ext cx="331045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BE38F3"/>
                  </a:solidFill>
                </a:defRPr>
              </a:lvl1pPr>
            </a:lstStyle>
            <a:p>
              <a:pPr/>
              <a:r>
                <a:t>fonction intérieur</a:t>
              </a:r>
            </a:p>
          </p:txBody>
        </p:sp>
      </p:grpSp>
      <p:pic>
        <p:nvPicPr>
          <p:cNvPr id="51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37500" y="3327400"/>
            <a:ext cx="2832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09600" y="3149600"/>
            <a:ext cx="27051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17900" y="3187700"/>
            <a:ext cx="13970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663700" y="5791200"/>
            <a:ext cx="1422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32200" y="5753100"/>
            <a:ext cx="2794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959600" y="5689600"/>
            <a:ext cx="26670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020300" y="5816600"/>
            <a:ext cx="1308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50900" y="6921500"/>
            <a:ext cx="35306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572000" y="6972300"/>
            <a:ext cx="3009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19100" y="4622800"/>
            <a:ext cx="15494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197100" y="4457700"/>
            <a:ext cx="28702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7937500" y="6756400"/>
            <a:ext cx="45085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1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6604000" y="8229600"/>
            <a:ext cx="28702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2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9779000" y="8229600"/>
            <a:ext cx="3098800" cy="113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1" grpId="14"/>
      <p:bldP build="whole" bldLvl="1" animBg="1" rev="0" advAuto="0" spid="528" grpId="16"/>
      <p:bldP build="whole" bldLvl="1" animBg="1" rev="0" advAuto="0" spid="524" grpId="9"/>
      <p:bldP build="whole" bldLvl="1" animBg="1" rev="0" advAuto="0" spid="509" grpId="1"/>
      <p:bldP build="whole" bldLvl="1" animBg="1" rev="0" advAuto="0" spid="514" grpId="3"/>
      <p:bldP build="whole" bldLvl="1" animBg="1" rev="0" advAuto="0" spid="508" grpId="2"/>
      <p:bldP build="whole" bldLvl="1" animBg="1" rev="0" advAuto="0" spid="532" grpId="24"/>
      <p:bldP build="whole" bldLvl="1" animBg="1" rev="0" advAuto="0" spid="507" grpId="20"/>
      <p:bldP build="whole" bldLvl="1" animBg="1" rev="0" advAuto="0" spid="531" grpId="23"/>
      <p:bldP build="whole" bldLvl="1" animBg="1" rev="0" advAuto="0" spid="522" grpId="5"/>
      <p:bldP build="whole" bldLvl="1" animBg="1" rev="0" advAuto="0" spid="499" grpId="18"/>
      <p:bldP build="whole" bldLvl="1" animBg="1" rev="0" advAuto="0" spid="529" grpId="17"/>
      <p:bldP build="whole" bldLvl="1" animBg="1" rev="0" advAuto="0" spid="526" grpId="11"/>
      <p:bldP build="whole" bldLvl="1" animBg="1" rev="0" advAuto="0" spid="496" grpId="6"/>
      <p:bldP build="whole" bldLvl="1" animBg="1" rev="0" advAuto="0" spid="520" grpId="13"/>
      <p:bldP build="whole" bldLvl="1" animBg="1" rev="0" advAuto="0" spid="489" grpId="22"/>
      <p:bldP build="whole" bldLvl="1" animBg="1" rev="0" advAuto="0" spid="527" grpId="12"/>
      <p:bldP build="whole" bldLvl="1" animBg="1" rev="0" advAuto="0" spid="504" grpId="19"/>
      <p:bldP build="whole" bldLvl="1" animBg="1" rev="0" advAuto="0" spid="518" grpId="4"/>
      <p:bldP build="whole" bldLvl="1" animBg="1" rev="0" advAuto="0" spid="525" grpId="10"/>
      <p:bldP build="whole" bldLvl="1" animBg="1" rev="0" advAuto="0" spid="530" grpId="21"/>
      <p:bldP build="whole" bldLvl="1" animBg="1" rev="0" advAuto="0" spid="523" grpId="7"/>
      <p:bldP build="whole" bldLvl="1" animBg="1" rev="0" advAuto="0" spid="519" grpId="15"/>
      <p:bldP build="whole" bldLvl="1" animBg="1" rev="0" advAuto="0" spid="493" grpId="8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37" name="Group 537"/>
          <p:cNvGrpSpPr/>
          <p:nvPr/>
        </p:nvGrpSpPr>
        <p:grpSpPr>
          <a:xfrm>
            <a:off x="10337800" y="4876800"/>
            <a:ext cx="2540000" cy="2565400"/>
            <a:chOff x="0" y="0"/>
            <a:chExt cx="2540000" cy="2565400"/>
          </a:xfrm>
        </p:grpSpPr>
        <p:sp>
          <p:nvSpPr>
            <p:cNvPr id="535" name="Shape 535"/>
            <p:cNvSpPr/>
            <p:nvPr/>
          </p:nvSpPr>
          <p:spPr>
            <a:xfrm>
              <a:off x="508000" y="0"/>
              <a:ext cx="2032000" cy="1168400"/>
            </a:xfrm>
            <a:prstGeom prst="roundRect">
              <a:avLst>
                <a:gd name="adj" fmla="val 1630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6" name="Shape 536"/>
            <p:cNvSpPr/>
            <p:nvPr/>
          </p:nvSpPr>
          <p:spPr>
            <a:xfrm>
              <a:off x="0" y="1397000"/>
              <a:ext cx="2032000" cy="1168400"/>
            </a:xfrm>
            <a:prstGeom prst="roundRect">
              <a:avLst>
                <a:gd name="adj" fmla="val 1630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38" name="Shape 538"/>
          <p:cNvSpPr/>
          <p:nvPr/>
        </p:nvSpPr>
        <p:spPr>
          <a:xfrm>
            <a:off x="8039100" y="6273800"/>
            <a:ext cx="1397000" cy="1104900"/>
          </a:xfrm>
          <a:prstGeom prst="roundRect">
            <a:avLst>
              <a:gd name="adj" fmla="val 17241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43" name="Group 543"/>
          <p:cNvGrpSpPr/>
          <p:nvPr/>
        </p:nvGrpSpPr>
        <p:grpSpPr>
          <a:xfrm>
            <a:off x="2908300" y="3632200"/>
            <a:ext cx="6972300" cy="3505200"/>
            <a:chOff x="0" y="0"/>
            <a:chExt cx="6972300" cy="3505200"/>
          </a:xfrm>
        </p:grpSpPr>
        <p:sp>
          <p:nvSpPr>
            <p:cNvPr id="539" name="Shape 539"/>
            <p:cNvSpPr/>
            <p:nvPr/>
          </p:nvSpPr>
          <p:spPr>
            <a:xfrm>
              <a:off x="0" y="50800"/>
              <a:ext cx="241300" cy="622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0" name="Shape 540"/>
            <p:cNvSpPr/>
            <p:nvPr/>
          </p:nvSpPr>
          <p:spPr>
            <a:xfrm>
              <a:off x="482600" y="0"/>
              <a:ext cx="241300" cy="368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1" name="Shape 541"/>
            <p:cNvSpPr/>
            <p:nvPr/>
          </p:nvSpPr>
          <p:spPr>
            <a:xfrm>
              <a:off x="6731000" y="2514600"/>
              <a:ext cx="241300" cy="368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2" name="Shape 542"/>
            <p:cNvSpPr/>
            <p:nvPr/>
          </p:nvSpPr>
          <p:spPr>
            <a:xfrm>
              <a:off x="4368800" y="2882900"/>
              <a:ext cx="368300" cy="622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6" name="Group 546"/>
          <p:cNvGrpSpPr/>
          <p:nvPr/>
        </p:nvGrpSpPr>
        <p:grpSpPr>
          <a:xfrm>
            <a:off x="4470400" y="3822700"/>
            <a:ext cx="2222500" cy="3302000"/>
            <a:chOff x="0" y="0"/>
            <a:chExt cx="2222500" cy="3302000"/>
          </a:xfrm>
        </p:grpSpPr>
        <p:sp>
          <p:nvSpPr>
            <p:cNvPr id="544" name="Shape 544"/>
            <p:cNvSpPr/>
            <p:nvPr/>
          </p:nvSpPr>
          <p:spPr>
            <a:xfrm>
              <a:off x="0" y="0"/>
              <a:ext cx="952500" cy="609600"/>
            </a:xfrm>
            <a:prstGeom prst="roundRect">
              <a:avLst>
                <a:gd name="adj" fmla="val 3125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5" name="Shape 545"/>
            <p:cNvSpPr/>
            <p:nvPr/>
          </p:nvSpPr>
          <p:spPr>
            <a:xfrm>
              <a:off x="1270000" y="2692400"/>
              <a:ext cx="952500" cy="609600"/>
            </a:xfrm>
            <a:prstGeom prst="roundRect">
              <a:avLst>
                <a:gd name="adj" fmla="val 3125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9" name="Group 549"/>
          <p:cNvGrpSpPr/>
          <p:nvPr/>
        </p:nvGrpSpPr>
        <p:grpSpPr>
          <a:xfrm>
            <a:off x="4648200" y="2578100"/>
            <a:ext cx="3543300" cy="4559300"/>
            <a:chOff x="0" y="0"/>
            <a:chExt cx="3543300" cy="4559300"/>
          </a:xfrm>
        </p:grpSpPr>
        <p:sp>
          <p:nvSpPr>
            <p:cNvPr id="547" name="Shape 547"/>
            <p:cNvSpPr/>
            <p:nvPr/>
          </p:nvSpPr>
          <p:spPr>
            <a:xfrm>
              <a:off x="2692400" y="0"/>
              <a:ext cx="850900" cy="647700"/>
            </a:xfrm>
            <a:prstGeom prst="roundRect">
              <a:avLst>
                <a:gd name="adj" fmla="val 2941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8" name="Shape 548"/>
            <p:cNvSpPr/>
            <p:nvPr/>
          </p:nvSpPr>
          <p:spPr>
            <a:xfrm>
              <a:off x="0" y="3911600"/>
              <a:ext cx="850900" cy="647700"/>
            </a:xfrm>
            <a:prstGeom prst="roundRect">
              <a:avLst>
                <a:gd name="adj" fmla="val 2941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4" name="Group 554"/>
          <p:cNvGrpSpPr/>
          <p:nvPr/>
        </p:nvGrpSpPr>
        <p:grpSpPr>
          <a:xfrm>
            <a:off x="1333500" y="3683000"/>
            <a:ext cx="4406900" cy="3454400"/>
            <a:chOff x="0" y="0"/>
            <a:chExt cx="4406900" cy="3454400"/>
          </a:xfrm>
        </p:grpSpPr>
        <p:sp>
          <p:nvSpPr>
            <p:cNvPr id="550" name="Shape 550"/>
            <p:cNvSpPr/>
            <p:nvPr/>
          </p:nvSpPr>
          <p:spPr>
            <a:xfrm>
              <a:off x="0" y="0"/>
              <a:ext cx="546100" cy="622300"/>
            </a:xfrm>
            <a:prstGeom prst="roundRect">
              <a:avLst>
                <a:gd name="adj" fmla="val 34884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1" name="Shape 551"/>
            <p:cNvSpPr/>
            <p:nvPr/>
          </p:nvSpPr>
          <p:spPr>
            <a:xfrm>
              <a:off x="787400" y="0"/>
              <a:ext cx="241300" cy="622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2" name="Shape 552"/>
            <p:cNvSpPr/>
            <p:nvPr/>
          </p:nvSpPr>
          <p:spPr>
            <a:xfrm>
              <a:off x="2768600" y="2806700"/>
              <a:ext cx="546100" cy="622300"/>
            </a:xfrm>
            <a:prstGeom prst="roundRect">
              <a:avLst>
                <a:gd name="adj" fmla="val 34884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3" name="Shape 553"/>
            <p:cNvSpPr/>
            <p:nvPr/>
          </p:nvSpPr>
          <p:spPr>
            <a:xfrm>
              <a:off x="4165600" y="2832100"/>
              <a:ext cx="241300" cy="622300"/>
            </a:xfrm>
            <a:prstGeom prst="roundRect">
              <a:avLst>
                <a:gd name="adj" fmla="val 50000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9" name="Group 559"/>
          <p:cNvGrpSpPr/>
          <p:nvPr/>
        </p:nvGrpSpPr>
        <p:grpSpPr>
          <a:xfrm>
            <a:off x="5321300" y="381000"/>
            <a:ext cx="5726746" cy="3022600"/>
            <a:chOff x="0" y="0"/>
            <a:chExt cx="5726745" cy="3022600"/>
          </a:xfrm>
        </p:grpSpPr>
        <p:sp>
          <p:nvSpPr>
            <p:cNvPr id="555" name="Shape 555"/>
            <p:cNvSpPr/>
            <p:nvPr/>
          </p:nvSpPr>
          <p:spPr>
            <a:xfrm>
              <a:off x="3479800" y="1917700"/>
              <a:ext cx="1397000" cy="1104900"/>
            </a:xfrm>
            <a:prstGeom prst="roundRect">
              <a:avLst>
                <a:gd name="adj" fmla="val 17241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5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070100" y="1917700"/>
              <a:ext cx="2806700" cy="101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7" name="Shape 557"/>
            <p:cNvSpPr/>
            <p:nvPr/>
          </p:nvSpPr>
          <p:spPr>
            <a:xfrm>
              <a:off x="2416286" y="1130300"/>
              <a:ext cx="331046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BE38F3"/>
                  </a:solidFill>
                </a:defRPr>
              </a:lvl1pPr>
            </a:lstStyle>
            <a:p>
              <a:pPr/>
              <a:r>
                <a:t>fonction intérieur</a:t>
              </a:r>
            </a:p>
          </p:txBody>
        </p:sp>
        <p:sp>
          <p:nvSpPr>
            <p:cNvPr id="558" name="Shape 558"/>
            <p:cNvSpPr/>
            <p:nvPr/>
          </p:nvSpPr>
          <p:spPr>
            <a:xfrm>
              <a:off x="0" y="0"/>
              <a:ext cx="1397000" cy="1333500"/>
            </a:xfrm>
            <a:prstGeom prst="roundRect">
              <a:avLst>
                <a:gd name="adj" fmla="val 14286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66" name="Group 566"/>
          <p:cNvGrpSpPr/>
          <p:nvPr/>
        </p:nvGrpSpPr>
        <p:grpSpPr>
          <a:xfrm>
            <a:off x="1169342" y="190500"/>
            <a:ext cx="6107758" cy="3035300"/>
            <a:chOff x="0" y="0"/>
            <a:chExt cx="6107757" cy="3035300"/>
          </a:xfrm>
        </p:grpSpPr>
        <p:grpSp>
          <p:nvGrpSpPr>
            <p:cNvPr id="563" name="Group 563"/>
            <p:cNvGrpSpPr/>
            <p:nvPr/>
          </p:nvGrpSpPr>
          <p:grpSpPr>
            <a:xfrm>
              <a:off x="0" y="1676400"/>
              <a:ext cx="3367832" cy="1358900"/>
              <a:chOff x="0" y="0"/>
              <a:chExt cx="3367831" cy="1358900"/>
            </a:xfrm>
          </p:grpSpPr>
          <p:sp>
            <p:nvSpPr>
              <p:cNvPr id="560" name="Shape 560"/>
              <p:cNvSpPr/>
              <p:nvPr/>
            </p:nvSpPr>
            <p:spPr>
              <a:xfrm>
                <a:off x="1929457" y="711200"/>
                <a:ext cx="635001" cy="647700"/>
              </a:xfrm>
              <a:prstGeom prst="roundRect">
                <a:avLst>
                  <a:gd name="adj" fmla="val 30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561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83257" y="787400"/>
                <a:ext cx="1879601" cy="533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62" name="Shape 562"/>
              <p:cNvSpPr/>
              <p:nvPr/>
            </p:nvSpPr>
            <p:spPr>
              <a:xfrm>
                <a:off x="0" y="0"/>
                <a:ext cx="3367832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>
                    <a:solidFill>
                      <a:srgbClr val="0061FF"/>
                    </a:solidFill>
                  </a:defRPr>
                </a:lvl1pPr>
              </a:lstStyle>
              <a:p>
                <a:pPr/>
                <a:r>
                  <a:t>fonction extérieur</a:t>
                </a:r>
              </a:p>
            </p:txBody>
          </p:sp>
        </p:grpSp>
        <p:sp>
          <p:nvSpPr>
            <p:cNvPr id="564" name="Shape 564"/>
            <p:cNvSpPr/>
            <p:nvPr/>
          </p:nvSpPr>
          <p:spPr>
            <a:xfrm>
              <a:off x="3516957" y="0"/>
              <a:ext cx="635001" cy="14986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5472757" y="0"/>
              <a:ext cx="635001" cy="1498600"/>
            </a:xfrm>
            <a:prstGeom prst="roundRect">
              <a:avLst>
                <a:gd name="adj" fmla="val 3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6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67100" y="342900"/>
            <a:ext cx="36957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33500" y="3683000"/>
            <a:ext cx="2235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816600" y="5029200"/>
            <a:ext cx="44450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14000" y="4927600"/>
            <a:ext cx="2463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2100" y="6565900"/>
            <a:ext cx="3175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32200" y="6565900"/>
            <a:ext cx="30226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733800" y="8077200"/>
            <a:ext cx="36957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797800" y="8077200"/>
            <a:ext cx="30226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445000" y="3594100"/>
            <a:ext cx="70104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883400" y="6172200"/>
            <a:ext cx="5740400" cy="121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6" grpId="1"/>
      <p:bldP build="whole" bldLvl="1" animBg="1" rev="0" advAuto="0" spid="543" grpId="13"/>
      <p:bldP build="whole" bldLvl="1" animBg="1" rev="0" advAuto="0" spid="568" grpId="3"/>
      <p:bldP build="whole" bldLvl="1" animBg="1" rev="0" advAuto="0" spid="559" grpId="2"/>
      <p:bldP build="whole" bldLvl="1" animBg="1" rev="0" advAuto="0" spid="575" grpId="4"/>
      <p:bldP build="whole" bldLvl="1" animBg="1" rev="0" advAuto="0" spid="574" grpId="17"/>
      <p:bldP build="whole" bldLvl="1" animBg="1" rev="0" advAuto="0" spid="537" grpId="15"/>
      <p:bldP build="whole" bldLvl="1" animBg="1" rev="0" advAuto="0" spid="569" grpId="5"/>
      <p:bldP build="whole" bldLvl="1" animBg="1" rev="0" advAuto="0" spid="538" grpId="14"/>
      <p:bldP build="whole" bldLvl="1" animBg="1" rev="0" advAuto="0" spid="576" grpId="12"/>
      <p:bldP build="whole" bldLvl="1" animBg="1" rev="0" advAuto="0" spid="571" grpId="7"/>
      <p:bldP build="whole" bldLvl="1" animBg="1" rev="0" advAuto="0" spid="546" grpId="11"/>
      <p:bldP build="whole" bldLvl="1" animBg="1" rev="0" advAuto="0" spid="573" grpId="16"/>
      <p:bldP build="whole" bldLvl="1" animBg="1" rev="0" advAuto="0" spid="570" grpId="6"/>
      <p:bldP build="whole" bldLvl="1" animBg="1" rev="0" advAuto="0" spid="554" grpId="9"/>
      <p:bldP build="whole" bldLvl="1" animBg="1" rev="0" advAuto="0" spid="549" grpId="10"/>
      <p:bldP build="whole" bldLvl="1" animBg="1" rev="0" advAuto="0" spid="572" grpId="8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79" name="Shape 579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2.4 # 29 et 30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" name="Group 583"/>
          <p:cNvGrpSpPr/>
          <p:nvPr/>
        </p:nvGrpSpPr>
        <p:grpSpPr>
          <a:xfrm>
            <a:off x="3860800" y="1511300"/>
            <a:ext cx="6007100" cy="7556500"/>
            <a:chOff x="0" y="0"/>
            <a:chExt cx="6007100" cy="7556500"/>
          </a:xfrm>
        </p:grpSpPr>
        <p:sp>
          <p:nvSpPr>
            <p:cNvPr id="581" name="Shape 581"/>
            <p:cNvSpPr/>
            <p:nvPr/>
          </p:nvSpPr>
          <p:spPr>
            <a:xfrm>
              <a:off x="0" y="0"/>
              <a:ext cx="698500" cy="952500"/>
            </a:xfrm>
            <a:prstGeom prst="roundRect">
              <a:avLst>
                <a:gd name="adj" fmla="val 27273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2" name="Shape 582"/>
            <p:cNvSpPr/>
            <p:nvPr/>
          </p:nvSpPr>
          <p:spPr>
            <a:xfrm>
              <a:off x="5308600" y="6604000"/>
              <a:ext cx="698500" cy="952500"/>
            </a:xfrm>
            <a:prstGeom prst="roundRect">
              <a:avLst>
                <a:gd name="adj" fmla="val 27273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86" name="Group 586"/>
          <p:cNvGrpSpPr/>
          <p:nvPr/>
        </p:nvGrpSpPr>
        <p:grpSpPr>
          <a:xfrm>
            <a:off x="7912100" y="1460500"/>
            <a:ext cx="1295400" cy="7670800"/>
            <a:chOff x="0" y="0"/>
            <a:chExt cx="1295400" cy="7670800"/>
          </a:xfrm>
        </p:grpSpPr>
        <p:sp>
          <p:nvSpPr>
            <p:cNvPr id="584" name="Shape 584"/>
            <p:cNvSpPr/>
            <p:nvPr/>
          </p:nvSpPr>
          <p:spPr>
            <a:xfrm>
              <a:off x="0" y="0"/>
              <a:ext cx="660400" cy="1041400"/>
            </a:xfrm>
            <a:prstGeom prst="roundRect">
              <a:avLst>
                <a:gd name="adj" fmla="val 28846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5" name="Shape 585"/>
            <p:cNvSpPr/>
            <p:nvPr/>
          </p:nvSpPr>
          <p:spPr>
            <a:xfrm>
              <a:off x="635000" y="6629400"/>
              <a:ext cx="660400" cy="1041400"/>
            </a:xfrm>
            <a:prstGeom prst="roundRect">
              <a:avLst>
                <a:gd name="adj" fmla="val 28846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89" name="Group 589"/>
          <p:cNvGrpSpPr/>
          <p:nvPr/>
        </p:nvGrpSpPr>
        <p:grpSpPr>
          <a:xfrm>
            <a:off x="6350000" y="1676400"/>
            <a:ext cx="3175000" cy="6184900"/>
            <a:chOff x="0" y="0"/>
            <a:chExt cx="3175000" cy="6184900"/>
          </a:xfrm>
        </p:grpSpPr>
        <p:sp>
          <p:nvSpPr>
            <p:cNvPr id="587" name="Shape 587"/>
            <p:cNvSpPr/>
            <p:nvPr/>
          </p:nvSpPr>
          <p:spPr>
            <a:xfrm>
              <a:off x="0" y="0"/>
              <a:ext cx="10414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8" name="Shape 588"/>
            <p:cNvSpPr/>
            <p:nvPr/>
          </p:nvSpPr>
          <p:spPr>
            <a:xfrm>
              <a:off x="2133600" y="5549900"/>
              <a:ext cx="10414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92" name="Group 592"/>
          <p:cNvGrpSpPr/>
          <p:nvPr/>
        </p:nvGrpSpPr>
        <p:grpSpPr>
          <a:xfrm>
            <a:off x="2184400" y="1651000"/>
            <a:ext cx="8242300" cy="6210300"/>
            <a:chOff x="0" y="0"/>
            <a:chExt cx="8242300" cy="6210300"/>
          </a:xfrm>
        </p:grpSpPr>
        <p:sp>
          <p:nvSpPr>
            <p:cNvPr id="590" name="Shape 590"/>
            <p:cNvSpPr/>
            <p:nvPr/>
          </p:nvSpPr>
          <p:spPr>
            <a:xfrm>
              <a:off x="0" y="0"/>
              <a:ext cx="1041400" cy="635000"/>
            </a:xfrm>
            <a:prstGeom prst="roundRect">
              <a:avLst>
                <a:gd name="adj" fmla="val 3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1" name="Shape 591"/>
            <p:cNvSpPr/>
            <p:nvPr/>
          </p:nvSpPr>
          <p:spPr>
            <a:xfrm>
              <a:off x="7289800" y="5575300"/>
              <a:ext cx="952500" cy="635000"/>
            </a:xfrm>
            <a:prstGeom prst="roundRect">
              <a:avLst>
                <a:gd name="adj" fmla="val 3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93" name="Shape 593"/>
          <p:cNvSpPr/>
          <p:nvPr/>
        </p:nvSpPr>
        <p:spPr>
          <a:xfrm>
            <a:off x="8953500" y="7289800"/>
            <a:ext cx="431800" cy="457200"/>
          </a:xfrm>
          <a:prstGeom prst="roundRect">
            <a:avLst>
              <a:gd name="adj" fmla="val 44118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94" name="Shape 594"/>
          <p:cNvSpPr/>
          <p:nvPr/>
        </p:nvSpPr>
        <p:spPr>
          <a:xfrm>
            <a:off x="8966200" y="6337300"/>
            <a:ext cx="1003300" cy="469900"/>
          </a:xfrm>
          <a:prstGeom prst="roundRect">
            <a:avLst>
              <a:gd name="adj" fmla="val 40541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97" name="Group 597"/>
          <p:cNvGrpSpPr/>
          <p:nvPr/>
        </p:nvGrpSpPr>
        <p:grpSpPr>
          <a:xfrm>
            <a:off x="3378200" y="698500"/>
            <a:ext cx="4241800" cy="6134100"/>
            <a:chOff x="0" y="0"/>
            <a:chExt cx="4241800" cy="6134100"/>
          </a:xfrm>
        </p:grpSpPr>
        <p:sp>
          <p:nvSpPr>
            <p:cNvPr id="595" name="Shape 595"/>
            <p:cNvSpPr/>
            <p:nvPr/>
          </p:nvSpPr>
          <p:spPr>
            <a:xfrm>
              <a:off x="0" y="0"/>
              <a:ext cx="1003300" cy="469900"/>
            </a:xfrm>
            <a:prstGeom prst="roundRect">
              <a:avLst>
                <a:gd name="adj" fmla="val 40541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6" name="Shape 596"/>
            <p:cNvSpPr/>
            <p:nvPr/>
          </p:nvSpPr>
          <p:spPr>
            <a:xfrm>
              <a:off x="3238500" y="5664200"/>
              <a:ext cx="1003300" cy="469900"/>
            </a:xfrm>
            <a:prstGeom prst="roundRect">
              <a:avLst>
                <a:gd name="adj" fmla="val 40541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00" name="Group 600"/>
          <p:cNvGrpSpPr/>
          <p:nvPr/>
        </p:nvGrpSpPr>
        <p:grpSpPr>
          <a:xfrm>
            <a:off x="3949700" y="698500"/>
            <a:ext cx="4533900" cy="6121400"/>
            <a:chOff x="0" y="0"/>
            <a:chExt cx="4533900" cy="6121400"/>
          </a:xfrm>
        </p:grpSpPr>
        <p:sp>
          <p:nvSpPr>
            <p:cNvPr id="598" name="Shape 598"/>
            <p:cNvSpPr/>
            <p:nvPr/>
          </p:nvSpPr>
          <p:spPr>
            <a:xfrm>
              <a:off x="3606800" y="0"/>
              <a:ext cx="927100" cy="508000"/>
            </a:xfrm>
            <a:prstGeom prst="roundRect">
              <a:avLst>
                <a:gd name="adj" fmla="val 375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9" name="Shape 599"/>
            <p:cNvSpPr/>
            <p:nvPr/>
          </p:nvSpPr>
          <p:spPr>
            <a:xfrm>
              <a:off x="0" y="5613400"/>
              <a:ext cx="927100" cy="508000"/>
            </a:xfrm>
            <a:prstGeom prst="roundRect">
              <a:avLst>
                <a:gd name="adj" fmla="val 375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03" name="Group 603"/>
          <p:cNvGrpSpPr/>
          <p:nvPr/>
        </p:nvGrpSpPr>
        <p:grpSpPr>
          <a:xfrm>
            <a:off x="2565400" y="723900"/>
            <a:ext cx="2247900" cy="6083300"/>
            <a:chOff x="0" y="0"/>
            <a:chExt cx="2247900" cy="6083300"/>
          </a:xfrm>
        </p:grpSpPr>
        <p:sp>
          <p:nvSpPr>
            <p:cNvPr id="601" name="Shape 601"/>
            <p:cNvSpPr/>
            <p:nvPr/>
          </p:nvSpPr>
          <p:spPr>
            <a:xfrm>
              <a:off x="0" y="0"/>
              <a:ext cx="431800" cy="4572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2" name="Shape 602"/>
            <p:cNvSpPr/>
            <p:nvPr/>
          </p:nvSpPr>
          <p:spPr>
            <a:xfrm>
              <a:off x="1816100" y="5626100"/>
              <a:ext cx="431800" cy="4572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06" name="Group 606"/>
          <p:cNvGrpSpPr/>
          <p:nvPr/>
        </p:nvGrpSpPr>
        <p:grpSpPr>
          <a:xfrm>
            <a:off x="2184400" y="698500"/>
            <a:ext cx="4889500" cy="5880100"/>
            <a:chOff x="0" y="0"/>
            <a:chExt cx="4889500" cy="5880100"/>
          </a:xfrm>
        </p:grpSpPr>
        <p:sp>
          <p:nvSpPr>
            <p:cNvPr id="604" name="Shape 604"/>
            <p:cNvSpPr/>
            <p:nvPr/>
          </p:nvSpPr>
          <p:spPr>
            <a:xfrm>
              <a:off x="4457700" y="0"/>
              <a:ext cx="431800" cy="482600"/>
            </a:xfrm>
            <a:prstGeom prst="roundRect">
              <a:avLst>
                <a:gd name="adj" fmla="val 44118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5" name="Shape 605"/>
            <p:cNvSpPr/>
            <p:nvPr/>
          </p:nvSpPr>
          <p:spPr>
            <a:xfrm>
              <a:off x="0" y="5397500"/>
              <a:ext cx="406400" cy="482600"/>
            </a:xfrm>
            <a:prstGeom prst="roundRect">
              <a:avLst>
                <a:gd name="adj" fmla="val 4687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60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41600" y="698500"/>
            <a:ext cx="1689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31000" y="711200"/>
            <a:ext cx="1651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47900" y="1511300"/>
            <a:ext cx="21717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62700" y="1460500"/>
            <a:ext cx="2120900" cy="1041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14" name="Group 614"/>
          <p:cNvGrpSpPr/>
          <p:nvPr/>
        </p:nvGrpSpPr>
        <p:grpSpPr>
          <a:xfrm>
            <a:off x="698500" y="3746500"/>
            <a:ext cx="4902200" cy="622300"/>
            <a:chOff x="0" y="0"/>
            <a:chExt cx="4902200" cy="622300"/>
          </a:xfrm>
        </p:grpSpPr>
        <p:pic>
          <p:nvPicPr>
            <p:cNvPr id="611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2400"/>
              <a:ext cx="1651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2" name="Shape 612"/>
            <p:cNvSpPr/>
            <p:nvPr/>
          </p:nvSpPr>
          <p:spPr>
            <a:xfrm>
              <a:off x="2279228" y="0"/>
              <a:ext cx="21386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dépend de </a:t>
              </a:r>
            </a:p>
          </p:txBody>
        </p:sp>
        <p:pic>
          <p:nvPicPr>
            <p:cNvPr id="613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673600" y="21590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19" name="Group 619"/>
          <p:cNvGrpSpPr/>
          <p:nvPr/>
        </p:nvGrpSpPr>
        <p:grpSpPr>
          <a:xfrm>
            <a:off x="6245671" y="3746500"/>
            <a:ext cx="5832029" cy="622300"/>
            <a:chOff x="0" y="0"/>
            <a:chExt cx="5832028" cy="622300"/>
          </a:xfrm>
        </p:grpSpPr>
        <p:sp>
          <p:nvSpPr>
            <p:cNvPr id="615" name="Shape 615"/>
            <p:cNvSpPr/>
            <p:nvPr/>
          </p:nvSpPr>
          <p:spPr>
            <a:xfrm>
              <a:off x="0" y="0"/>
              <a:ext cx="96217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</a:t>
              </a:r>
            </a:p>
          </p:txBody>
        </p:sp>
        <p:pic>
          <p:nvPicPr>
            <p:cNvPr id="61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87028" y="76200"/>
              <a:ext cx="16891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7" name="Shape 617"/>
            <p:cNvSpPr/>
            <p:nvPr/>
          </p:nvSpPr>
          <p:spPr>
            <a:xfrm>
              <a:off x="3317428" y="0"/>
              <a:ext cx="21386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dépend de </a:t>
              </a:r>
            </a:p>
          </p:txBody>
        </p:sp>
        <p:pic>
          <p:nvPicPr>
            <p:cNvPr id="618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590728" y="2794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2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30400" y="61468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97200" y="6096000"/>
            <a:ext cx="18669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181600" y="6096000"/>
            <a:ext cx="25146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3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026400" y="6311900"/>
            <a:ext cx="3048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4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026400" y="7289800"/>
            <a:ext cx="2400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5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077200" y="8115300"/>
            <a:ext cx="1638300" cy="1041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8" name="Group 628"/>
          <p:cNvGrpSpPr/>
          <p:nvPr/>
        </p:nvGrpSpPr>
        <p:grpSpPr>
          <a:xfrm>
            <a:off x="3380692" y="4559300"/>
            <a:ext cx="6525308" cy="622300"/>
            <a:chOff x="0" y="0"/>
            <a:chExt cx="6525307" cy="622300"/>
          </a:xfrm>
        </p:grpSpPr>
        <p:sp>
          <p:nvSpPr>
            <p:cNvPr id="626" name="Shape 626"/>
            <p:cNvSpPr/>
            <p:nvPr/>
          </p:nvSpPr>
          <p:spPr>
            <a:xfrm>
              <a:off x="0" y="0"/>
              <a:ext cx="623493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  <a:r>
                <a:rPr i="1"/>
                <a:t>u</a:t>
              </a:r>
              <a:r>
                <a:t> dépend indirectement de </a:t>
              </a:r>
            </a:p>
          </p:txBody>
        </p:sp>
        <p:pic>
          <p:nvPicPr>
            <p:cNvPr id="627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284007" y="2667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0" grpId="6"/>
      <p:bldP build="whole" bldLvl="1" animBg="1" rev="0" advAuto="0" spid="603" grpId="10"/>
      <p:bldP build="whole" bldLvl="1" animBg="1" rev="0" advAuto="0" spid="597" grpId="12"/>
      <p:bldP build="whole" bldLvl="1" animBg="1" rev="0" advAuto="0" spid="583" grpId="21"/>
      <p:bldP build="whole" bldLvl="1" animBg="1" rev="0" advAuto="0" spid="621" grpId="8"/>
      <p:bldP build="whole" bldLvl="1" animBg="1" rev="0" advAuto="0" spid="589" grpId="17"/>
      <p:bldP build="whole" bldLvl="1" animBg="1" rev="0" advAuto="0" spid="592" grpId="18"/>
      <p:bldP build="whole" bldLvl="1" animBg="1" rev="0" advAuto="0" spid="625" grpId="19"/>
      <p:bldP build="whole" bldLvl="1" animBg="1" rev="0" advAuto="0" spid="622" grpId="11"/>
      <p:bldP build="whole" bldLvl="1" animBg="1" rev="0" advAuto="0" spid="623" grpId="13"/>
      <p:bldP build="whole" bldLvl="1" animBg="1" rev="0" advAuto="0" spid="594" grpId="14"/>
      <p:bldP build="whole" bldLvl="1" animBg="1" rev="0" advAuto="0" spid="610" grpId="2"/>
      <p:bldP build="whole" bldLvl="1" animBg="1" rev="0" advAuto="0" spid="606" grpId="7"/>
      <p:bldP build="whole" bldLvl="1" animBg="1" rev="0" advAuto="0" spid="600" grpId="9"/>
      <p:bldP build="whole" bldLvl="1" animBg="1" rev="0" advAuto="0" spid="593" grpId="16"/>
      <p:bldP build="whole" bldLvl="1" animBg="1" rev="0" advAuto="0" spid="614" grpId="3"/>
      <p:bldP build="whole" bldLvl="1" animBg="1" rev="0" advAuto="0" spid="628" grpId="5"/>
      <p:bldP build="whole" bldLvl="1" animBg="1" rev="0" advAuto="0" spid="619" grpId="4"/>
      <p:bldP build="whole" bldLvl="1" animBg="1" rev="0" advAuto="0" spid="624" grpId="15"/>
      <p:bldP build="whole" bldLvl="1" animBg="1" rev="0" advAuto="0" spid="586" grpId="20"/>
      <p:bldP build="whole" bldLvl="1" animBg="1" rev="0" advAuto="0" spid="60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3" name="Group 633"/>
          <p:cNvGrpSpPr/>
          <p:nvPr/>
        </p:nvGrpSpPr>
        <p:grpSpPr>
          <a:xfrm>
            <a:off x="8559800" y="4483100"/>
            <a:ext cx="1168400" cy="1156051"/>
            <a:chOff x="0" y="0"/>
            <a:chExt cx="1168400" cy="1156050"/>
          </a:xfrm>
        </p:grpSpPr>
        <p:sp>
          <p:nvSpPr>
            <p:cNvPr id="630" name="Shape 630"/>
            <p:cNvSpPr/>
            <p:nvPr/>
          </p:nvSpPr>
          <p:spPr>
            <a:xfrm>
              <a:off x="635000" y="0"/>
              <a:ext cx="533400" cy="457200"/>
            </a:xfrm>
            <a:prstGeom prst="roundRect">
              <a:avLst>
                <a:gd name="adj" fmla="val 4166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1" name="Shape 631"/>
            <p:cNvSpPr/>
            <p:nvPr/>
          </p:nvSpPr>
          <p:spPr>
            <a:xfrm>
              <a:off x="0" y="0"/>
              <a:ext cx="533400" cy="457200"/>
            </a:xfrm>
            <a:prstGeom prst="roundRect">
              <a:avLst>
                <a:gd name="adj" fmla="val 41667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2" name="Shape 632"/>
            <p:cNvSpPr/>
            <p:nvPr/>
          </p:nvSpPr>
          <p:spPr>
            <a:xfrm>
              <a:off x="173152" y="698500"/>
              <a:ext cx="745557" cy="45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67" h="20929" fill="norm" stroke="1" extrusionOk="0">
                  <a:moveTo>
                    <a:pt x="11" y="0"/>
                  </a:moveTo>
                  <a:cubicBezTo>
                    <a:pt x="11" y="0"/>
                    <a:pt x="-704" y="21600"/>
                    <a:pt x="9588" y="20913"/>
                  </a:cubicBezTo>
                  <a:cubicBezTo>
                    <a:pt x="20896" y="20159"/>
                    <a:pt x="19057" y="0"/>
                    <a:pt x="19057" y="0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634" name="Shape 634"/>
          <p:cNvSpPr/>
          <p:nvPr/>
        </p:nvSpPr>
        <p:spPr>
          <a:xfrm>
            <a:off x="7099300" y="3886200"/>
            <a:ext cx="571500" cy="1041400"/>
          </a:xfrm>
          <a:prstGeom prst="roundRect">
            <a:avLst>
              <a:gd name="adj" fmla="val 33333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3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10033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2500" y="965200"/>
            <a:ext cx="1638300" cy="1041400"/>
          </a:xfrm>
          <a:prstGeom prst="rect">
            <a:avLst/>
          </a:prstGeom>
          <a:ln w="12700">
            <a:miter lim="400000"/>
          </a:ln>
        </p:spPr>
      </p:pic>
      <p:sp>
        <p:nvSpPr>
          <p:cNvPr id="637" name="Shape 637"/>
          <p:cNvSpPr/>
          <p:nvPr/>
        </p:nvSpPr>
        <p:spPr>
          <a:xfrm>
            <a:off x="3661419" y="152400"/>
            <a:ext cx="567347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Règle de dérivation en chaîne.</a:t>
            </a:r>
          </a:p>
        </p:txBody>
      </p:sp>
      <p:sp>
        <p:nvSpPr>
          <p:cNvPr id="638" name="Shape 638"/>
          <p:cNvSpPr/>
          <p:nvPr/>
        </p:nvSpPr>
        <p:spPr>
          <a:xfrm>
            <a:off x="14808" y="2343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l’on considère cette notation comme de simple fraction, cette règle semble provenir de manipulation élémentaire.</a:t>
            </a:r>
          </a:p>
        </p:txBody>
      </p:sp>
      <p:pic>
        <p:nvPicPr>
          <p:cNvPr id="63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89300" y="3911600"/>
            <a:ext cx="23114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07100" y="3898900"/>
            <a:ext cx="16129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089900" y="3898900"/>
            <a:ext cx="1638300" cy="1041400"/>
          </a:xfrm>
          <a:prstGeom prst="rect">
            <a:avLst/>
          </a:prstGeom>
          <a:ln w="12700">
            <a:miter lim="400000"/>
          </a:ln>
        </p:spPr>
      </p:pic>
      <p:sp>
        <p:nvSpPr>
          <p:cNvPr id="642" name="Shape 642"/>
          <p:cNvSpPr/>
          <p:nvPr/>
        </p:nvSpPr>
        <p:spPr>
          <a:xfrm>
            <a:off x="1775804" y="5969000"/>
            <a:ext cx="94447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fait, c’est essentiellement ce qu’on a fait plus tôt.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3" grpId="6"/>
      <p:bldP build="whole" bldLvl="1" animBg="1" rev="0" advAuto="0" spid="634" grpId="4"/>
      <p:bldP build="whole" bldLvl="1" animBg="1" rev="0" advAuto="0" spid="640" grpId="3"/>
      <p:bldP build="whole" bldLvl="1" animBg="1" rev="0" advAuto="0" spid="641" grpId="5"/>
      <p:bldP build="whole" bldLvl="1" animBg="1" rev="0" advAuto="0" spid="639" grpId="2"/>
      <p:bldP build="whole" bldLvl="1" animBg="1" rev="0" advAuto="0" spid="638" grpId="1"/>
      <p:bldP build="whole" bldLvl="1" animBg="1" rev="0" advAuto="0" spid="642" grpId="7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/>
          <p:nvPr>
            <p:ph type="body" idx="13"/>
          </p:nvPr>
        </p:nvSpPr>
        <p:spPr>
          <a:xfrm>
            <a:off x="139700" y="203200"/>
            <a:ext cx="27432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45" name="Shape 645"/>
          <p:cNvSpPr/>
          <p:nvPr>
            <p:ph type="body" idx="14"/>
          </p:nvPr>
        </p:nvSpPr>
        <p:spPr>
          <a:xfrm>
            <a:off x="139700" y="1244600"/>
            <a:ext cx="31623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Cherchons:</a:t>
            </a:r>
          </a:p>
        </p:txBody>
      </p:sp>
      <p:grpSp>
        <p:nvGrpSpPr>
          <p:cNvPr id="651" name="Group 651"/>
          <p:cNvGrpSpPr/>
          <p:nvPr/>
        </p:nvGrpSpPr>
        <p:grpSpPr>
          <a:xfrm>
            <a:off x="2070100" y="4737099"/>
            <a:ext cx="10820401" cy="1346202"/>
            <a:chOff x="-50799" y="-50800"/>
            <a:chExt cx="10820400" cy="1346200"/>
          </a:xfrm>
        </p:grpSpPr>
        <p:sp>
          <p:nvSpPr>
            <p:cNvPr id="646" name="Shape 646"/>
            <p:cNvSpPr/>
            <p:nvPr/>
          </p:nvSpPr>
          <p:spPr>
            <a:xfrm>
              <a:off x="1041400" y="266700"/>
              <a:ext cx="3530600" cy="622300"/>
            </a:xfrm>
            <a:prstGeom prst="roundRect">
              <a:avLst>
                <a:gd name="adj" fmla="val 3061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7" name="Shape 647"/>
            <p:cNvSpPr/>
            <p:nvPr/>
          </p:nvSpPr>
          <p:spPr>
            <a:xfrm>
              <a:off x="7251700" y="266700"/>
              <a:ext cx="1028700" cy="622300"/>
            </a:xfrm>
            <a:prstGeom prst="roundRect">
              <a:avLst>
                <a:gd name="adj" fmla="val 3061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650" name="Group 650"/>
            <p:cNvGrpSpPr/>
            <p:nvPr/>
          </p:nvGrpSpPr>
          <p:grpSpPr>
            <a:xfrm>
              <a:off x="-50800" y="-50801"/>
              <a:ext cx="10820401" cy="1346202"/>
              <a:chOff x="-50799" y="-50800"/>
              <a:chExt cx="10820400" cy="1346200"/>
            </a:xfrm>
          </p:grpSpPr>
          <p:pic>
            <p:nvPicPr>
              <p:cNvPr id="648" name="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-50800" y="-50800"/>
                <a:ext cx="5473701" cy="1346201"/>
              </a:xfrm>
              <a:prstGeom prst="rect">
                <a:avLst/>
              </a:prstGeom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</p:pic>
          <p:pic>
            <p:nvPicPr>
              <p:cNvPr id="649" name="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295900" y="-50800"/>
                <a:ext cx="5473701" cy="1346201"/>
              </a:xfrm>
              <a:prstGeom prst="rect">
                <a:avLst/>
              </a:prstGeom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</p:pic>
        </p:grpSp>
      </p:grpSp>
      <p:grpSp>
        <p:nvGrpSpPr>
          <p:cNvPr id="657" name="Group 657"/>
          <p:cNvGrpSpPr/>
          <p:nvPr/>
        </p:nvGrpSpPr>
        <p:grpSpPr>
          <a:xfrm>
            <a:off x="6667500" y="1842830"/>
            <a:ext cx="6223000" cy="2576770"/>
            <a:chOff x="-50799" y="0"/>
            <a:chExt cx="6222999" cy="2576769"/>
          </a:xfrm>
        </p:grpSpPr>
        <p:grpSp>
          <p:nvGrpSpPr>
            <p:cNvPr id="655" name="Group 655"/>
            <p:cNvGrpSpPr/>
            <p:nvPr/>
          </p:nvGrpSpPr>
          <p:grpSpPr>
            <a:xfrm>
              <a:off x="825500" y="0"/>
              <a:ext cx="5346700" cy="2005270"/>
              <a:chOff x="0" y="0"/>
              <a:chExt cx="5346699" cy="2005269"/>
            </a:xfrm>
          </p:grpSpPr>
          <p:pic>
            <p:nvPicPr>
              <p:cNvPr id="652" name="magicien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152900" y="99499"/>
                <a:ext cx="1193800" cy="15374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653" name="Shape 653"/>
              <p:cNvSpPr/>
              <p:nvPr/>
            </p:nvSpPr>
            <p:spPr>
              <a:xfrm>
                <a:off x="0" y="735269"/>
                <a:ext cx="3670300" cy="1270001"/>
              </a:xfrm>
              <a:prstGeom prst="roundRect">
                <a:avLst>
                  <a:gd name="adj" fmla="val 15000"/>
                </a:avLst>
              </a:prstGeom>
              <a:solidFill>
                <a:srgbClr val="53D5FD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54" name="Shape 654"/>
              <p:cNvSpPr/>
              <p:nvPr/>
            </p:nvSpPr>
            <p:spPr>
              <a:xfrm>
                <a:off x="2650066" y="0"/>
                <a:ext cx="1439334" cy="561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217" fill="norm" stroke="1" extrusionOk="0">
                    <a:moveTo>
                      <a:pt x="21600" y="13513"/>
                    </a:moveTo>
                    <a:cubicBezTo>
                      <a:pt x="21600" y="13513"/>
                      <a:pt x="15016" y="-1383"/>
                      <a:pt x="10673" y="105"/>
                    </a:cubicBezTo>
                    <a:cubicBezTo>
                      <a:pt x="5336" y="1933"/>
                      <a:pt x="0" y="20217"/>
                      <a:pt x="0" y="20217"/>
                    </a:cubicBezTo>
                  </a:path>
                </a:pathLst>
              </a:custGeom>
              <a:noFill/>
              <a:ln w="25400" cap="flat">
                <a:solidFill>
                  <a:srgbClr val="53D5FD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  <p:pic>
          <p:nvPicPr>
            <p:cNvPr id="656" name="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50801" y="49469"/>
              <a:ext cx="5473702" cy="2527301"/>
            </a:xfrm>
            <a:prstGeom prst="rect">
              <a:avLst/>
            </a:prstGeom>
            <a:effectLst>
              <a:reflection blurRad="0" stA="71804" stPos="0" endA="0" endPos="40000" dist="0" dir="5400000" fadeDir="5400000" sx="100000" sy="-100000" kx="0" ky="0" algn="bl" rotWithShape="0"/>
            </a:effectLst>
          </p:spPr>
        </p:pic>
      </p:grpSp>
      <p:pic>
        <p:nvPicPr>
          <p:cNvPr id="65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06800" y="1104900"/>
            <a:ext cx="8089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7000" y="2654300"/>
            <a:ext cx="11290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3100" y="4495800"/>
            <a:ext cx="11290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2100" y="6261100"/>
            <a:ext cx="12420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27200" y="8102600"/>
            <a:ext cx="8102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644900" y="368300"/>
            <a:ext cx="15621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ll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7" grpId="1"/>
      <p:bldP build="whole" bldLvl="1" animBg="1" rev="0" advAuto="0" spid="651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69" name="Group 669"/>
          <p:cNvGrpSpPr/>
          <p:nvPr/>
        </p:nvGrpSpPr>
        <p:grpSpPr>
          <a:xfrm>
            <a:off x="4013200" y="622300"/>
            <a:ext cx="4775200" cy="7162800"/>
            <a:chOff x="0" y="0"/>
            <a:chExt cx="4775200" cy="7162800"/>
          </a:xfrm>
        </p:grpSpPr>
        <p:sp>
          <p:nvSpPr>
            <p:cNvPr id="666" name="Shape 666"/>
            <p:cNvSpPr/>
            <p:nvPr/>
          </p:nvSpPr>
          <p:spPr>
            <a:xfrm>
              <a:off x="0" y="0"/>
              <a:ext cx="1943100" cy="508000"/>
            </a:xfrm>
            <a:prstGeom prst="roundRect">
              <a:avLst>
                <a:gd name="adj" fmla="val 375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7" name="Shape 667"/>
            <p:cNvSpPr/>
            <p:nvPr/>
          </p:nvSpPr>
          <p:spPr>
            <a:xfrm>
              <a:off x="241300" y="6654800"/>
              <a:ext cx="1943100" cy="508000"/>
            </a:xfrm>
            <a:prstGeom prst="roundRect">
              <a:avLst>
                <a:gd name="adj" fmla="val 375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8" name="Shape 668"/>
            <p:cNvSpPr/>
            <p:nvPr/>
          </p:nvSpPr>
          <p:spPr>
            <a:xfrm>
              <a:off x="2832100" y="6604000"/>
              <a:ext cx="1943100" cy="508000"/>
            </a:xfrm>
            <a:prstGeom prst="roundRect">
              <a:avLst>
                <a:gd name="adj" fmla="val 375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2" name="Group 672"/>
          <p:cNvGrpSpPr/>
          <p:nvPr/>
        </p:nvGrpSpPr>
        <p:grpSpPr>
          <a:xfrm>
            <a:off x="5524500" y="4813300"/>
            <a:ext cx="5435600" cy="1155700"/>
            <a:chOff x="0" y="0"/>
            <a:chExt cx="5435600" cy="1155700"/>
          </a:xfrm>
        </p:grpSpPr>
        <p:sp>
          <p:nvSpPr>
            <p:cNvPr id="670" name="Shape 670"/>
            <p:cNvSpPr/>
            <p:nvPr/>
          </p:nvSpPr>
          <p:spPr>
            <a:xfrm>
              <a:off x="0" y="0"/>
              <a:ext cx="3136900" cy="1155700"/>
            </a:xfrm>
            <a:prstGeom prst="roundRect">
              <a:avLst>
                <a:gd name="adj" fmla="val 164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1" name="Shape 671"/>
            <p:cNvSpPr/>
            <p:nvPr/>
          </p:nvSpPr>
          <p:spPr>
            <a:xfrm>
              <a:off x="3784600" y="266700"/>
              <a:ext cx="1651000" cy="609600"/>
            </a:xfrm>
            <a:prstGeom prst="roundRect">
              <a:avLst>
                <a:gd name="adj" fmla="val 3125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6" name="Group 676"/>
          <p:cNvGrpSpPr/>
          <p:nvPr/>
        </p:nvGrpSpPr>
        <p:grpSpPr>
          <a:xfrm>
            <a:off x="3022600" y="660400"/>
            <a:ext cx="4622800" cy="5346700"/>
            <a:chOff x="0" y="0"/>
            <a:chExt cx="4622800" cy="5346700"/>
          </a:xfrm>
        </p:grpSpPr>
        <p:sp>
          <p:nvSpPr>
            <p:cNvPr id="673" name="Shape 673"/>
            <p:cNvSpPr/>
            <p:nvPr/>
          </p:nvSpPr>
          <p:spPr>
            <a:xfrm>
              <a:off x="0" y="0"/>
              <a:ext cx="571500" cy="469900"/>
            </a:xfrm>
            <a:prstGeom prst="roundRect">
              <a:avLst>
                <a:gd name="adj" fmla="val 40541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4" name="Shape 674"/>
            <p:cNvSpPr/>
            <p:nvPr/>
          </p:nvSpPr>
          <p:spPr>
            <a:xfrm>
              <a:off x="3009900" y="4876800"/>
              <a:ext cx="571500" cy="469900"/>
            </a:xfrm>
            <a:prstGeom prst="roundRect">
              <a:avLst>
                <a:gd name="adj" fmla="val 40541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5" name="Shape 675"/>
            <p:cNvSpPr/>
            <p:nvPr/>
          </p:nvSpPr>
          <p:spPr>
            <a:xfrm>
              <a:off x="4051300" y="4838700"/>
              <a:ext cx="571500" cy="469900"/>
            </a:xfrm>
            <a:prstGeom prst="roundRect">
              <a:avLst>
                <a:gd name="adj" fmla="val 40541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9" name="Group 679"/>
          <p:cNvGrpSpPr/>
          <p:nvPr/>
        </p:nvGrpSpPr>
        <p:grpSpPr>
          <a:xfrm>
            <a:off x="1638300" y="1676400"/>
            <a:ext cx="2946400" cy="1155700"/>
            <a:chOff x="0" y="0"/>
            <a:chExt cx="2946400" cy="1155700"/>
          </a:xfrm>
        </p:grpSpPr>
        <p:sp>
          <p:nvSpPr>
            <p:cNvPr id="677" name="Shape 677"/>
            <p:cNvSpPr/>
            <p:nvPr/>
          </p:nvSpPr>
          <p:spPr>
            <a:xfrm>
              <a:off x="0" y="0"/>
              <a:ext cx="736600" cy="1155700"/>
            </a:xfrm>
            <a:prstGeom prst="roundRect">
              <a:avLst>
                <a:gd name="adj" fmla="val 258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8" name="Shape 678"/>
            <p:cNvSpPr/>
            <p:nvPr/>
          </p:nvSpPr>
          <p:spPr>
            <a:xfrm>
              <a:off x="1295400" y="241300"/>
              <a:ext cx="1651000" cy="609600"/>
            </a:xfrm>
            <a:prstGeom prst="roundRect">
              <a:avLst>
                <a:gd name="adj" fmla="val 3125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80" name="Shape 680"/>
          <p:cNvSpPr/>
          <p:nvPr/>
        </p:nvSpPr>
        <p:spPr>
          <a:xfrm>
            <a:off x="3898900" y="4813300"/>
            <a:ext cx="736600" cy="1155700"/>
          </a:xfrm>
          <a:prstGeom prst="roundRect">
            <a:avLst>
              <a:gd name="adj" fmla="val 25862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83" name="Group 683"/>
          <p:cNvGrpSpPr/>
          <p:nvPr/>
        </p:nvGrpSpPr>
        <p:grpSpPr>
          <a:xfrm>
            <a:off x="5956300" y="1778000"/>
            <a:ext cx="4978400" cy="2590800"/>
            <a:chOff x="0" y="0"/>
            <a:chExt cx="4978400" cy="2590800"/>
          </a:xfrm>
        </p:grpSpPr>
        <p:sp>
          <p:nvSpPr>
            <p:cNvPr id="681" name="Shape 681"/>
            <p:cNvSpPr/>
            <p:nvPr/>
          </p:nvSpPr>
          <p:spPr>
            <a:xfrm>
              <a:off x="0" y="0"/>
              <a:ext cx="736600" cy="1155700"/>
            </a:xfrm>
            <a:prstGeom prst="roundRect">
              <a:avLst>
                <a:gd name="adj" fmla="val 2586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82" name="Shape 682"/>
            <p:cNvSpPr/>
            <p:nvPr/>
          </p:nvSpPr>
          <p:spPr>
            <a:xfrm>
              <a:off x="1841500" y="1435100"/>
              <a:ext cx="3136900" cy="1155700"/>
            </a:xfrm>
            <a:prstGeom prst="roundRect">
              <a:avLst>
                <a:gd name="adj" fmla="val 164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84" name="Shape 684"/>
          <p:cNvSpPr/>
          <p:nvPr/>
        </p:nvSpPr>
        <p:spPr>
          <a:xfrm>
            <a:off x="3162300" y="4800600"/>
            <a:ext cx="736600" cy="1155700"/>
          </a:xfrm>
          <a:prstGeom prst="roundRect">
            <a:avLst>
              <a:gd name="adj" fmla="val 25862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8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0" y="622300"/>
            <a:ext cx="25654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45400" y="355600"/>
            <a:ext cx="31242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66900" y="48895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68600" y="4876800"/>
            <a:ext cx="16383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032500" y="1778000"/>
            <a:ext cx="67564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15200" y="3213100"/>
            <a:ext cx="36195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39900" y="1778000"/>
            <a:ext cx="2844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686300" y="4876800"/>
            <a:ext cx="64389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768600" y="6565900"/>
            <a:ext cx="94361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2" grpId="13"/>
      <p:bldP build="whole" bldLvl="1" animBg="1" rev="0" advAuto="0" spid="683" grpId="8"/>
      <p:bldP build="whole" bldLvl="1" animBg="1" rev="0" advAuto="0" spid="690" grpId="7"/>
      <p:bldP build="whole" bldLvl="1" animBg="1" rev="0" advAuto="0" spid="669" grpId="16"/>
      <p:bldP build="whole" bldLvl="1" animBg="1" rev="0" advAuto="0" spid="691" grpId="10"/>
      <p:bldP build="whole" bldLvl="1" animBg="1" rev="0" advAuto="0" spid="692" grpId="12"/>
      <p:bldP build="whole" bldLvl="1" animBg="1" rev="0" advAuto="0" spid="679" grpId="11"/>
      <p:bldP build="whole" bldLvl="1" animBg="1" rev="0" advAuto="0" spid="687" grpId="3"/>
      <p:bldP build="whole" bldLvl="1" animBg="1" rev="0" advAuto="0" spid="689" grpId="6"/>
      <p:bldP build="whole" bldLvl="1" animBg="1" rev="0" advAuto="0" spid="685" grpId="1"/>
      <p:bldP build="whole" bldLvl="1" animBg="1" rev="0" advAuto="0" spid="688" grpId="4"/>
      <p:bldP build="whole" bldLvl="1" animBg="1" rev="0" advAuto="0" spid="676" grpId="14"/>
      <p:bldP build="whole" bldLvl="1" animBg="1" rev="0" advAuto="0" spid="686" grpId="2"/>
      <p:bldP build="whole" bldLvl="1" animBg="1" rev="0" advAuto="0" spid="693" grpId="15"/>
      <p:bldP build="whole" bldLvl="1" animBg="1" rev="0" advAuto="0" spid="684" grpId="5"/>
      <p:bldP build="whole" bldLvl="1" animBg="1" rev="0" advAuto="0" spid="680" grpId="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96" name="Shape 696"/>
          <p:cNvSpPr/>
          <p:nvPr/>
        </p:nvSpPr>
        <p:spPr>
          <a:xfrm>
            <a:off x="4297995" y="4559300"/>
            <a:ext cx="44003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2.4. # 31 et 32.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pic>
        <p:nvPicPr>
          <p:cNvPr id="23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49500" y="2146300"/>
            <a:ext cx="3416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49500" y="3695700"/>
            <a:ext cx="5854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49500" y="5384800"/>
            <a:ext cx="7023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49500" y="7023100"/>
            <a:ext cx="6654800" cy="116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4"/>
      <p:bldP build="whole" bldLvl="1" animBg="1" rev="0" advAuto="0" spid="234" grpId="1"/>
      <p:bldP build="whole" bldLvl="1" animBg="1" rev="0" advAuto="0" spid="235" grpId="2"/>
      <p:bldP build="whole" bldLvl="1" animBg="1" rev="0" advAuto="0" spid="236" grpId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grpSp>
        <p:nvGrpSpPr>
          <p:cNvPr id="702" name="Group 702"/>
          <p:cNvGrpSpPr/>
          <p:nvPr/>
        </p:nvGrpSpPr>
        <p:grpSpPr>
          <a:xfrm>
            <a:off x="6210300" y="1943100"/>
            <a:ext cx="6072461" cy="622300"/>
            <a:chOff x="0" y="0"/>
            <a:chExt cx="6072460" cy="622300"/>
          </a:xfrm>
        </p:grpSpPr>
        <p:pic>
          <p:nvPicPr>
            <p:cNvPr id="69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81100" y="1778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203200"/>
              <a:ext cx="6985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1" name="Shape 701"/>
            <p:cNvSpPr/>
            <p:nvPr/>
          </p:nvSpPr>
          <p:spPr>
            <a:xfrm>
              <a:off x="1640656" y="0"/>
              <a:ext cx="443180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dérivable en </a:t>
              </a:r>
              <a:r>
                <a:rPr i="1"/>
                <a:t>a.</a:t>
              </a:r>
            </a:p>
          </p:txBody>
        </p:sp>
      </p:grpSp>
      <p:grpSp>
        <p:nvGrpSpPr>
          <p:cNvPr id="705" name="Group 705"/>
          <p:cNvGrpSpPr/>
          <p:nvPr/>
        </p:nvGrpSpPr>
        <p:grpSpPr>
          <a:xfrm>
            <a:off x="1295400" y="1943100"/>
            <a:ext cx="4638613" cy="622300"/>
            <a:chOff x="0" y="0"/>
            <a:chExt cx="4638612" cy="622300"/>
          </a:xfrm>
        </p:grpSpPr>
        <p:pic>
          <p:nvPicPr>
            <p:cNvPr id="703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2032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4" name="Shape 704"/>
            <p:cNvSpPr/>
            <p:nvPr/>
          </p:nvSpPr>
          <p:spPr>
            <a:xfrm>
              <a:off x="407503" y="0"/>
              <a:ext cx="423111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continue en </a:t>
              </a:r>
              <a:r>
                <a:rPr i="1"/>
                <a:t>a</a:t>
              </a:r>
            </a:p>
          </p:txBody>
        </p:sp>
      </p:grpSp>
      <p:pic>
        <p:nvPicPr>
          <p:cNvPr id="70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27500" y="3771900"/>
            <a:ext cx="4737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34000" y="5194300"/>
            <a:ext cx="2324100" cy="104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6" grpId="3"/>
      <p:bldP build="whole" bldLvl="1" animBg="1" rev="0" advAuto="0" spid="705" grpId="1"/>
      <p:bldP build="whole" bldLvl="1" animBg="1" rev="0" advAuto="0" spid="707" grpId="4"/>
      <p:bldP build="whole" bldLvl="1" animBg="1" rev="0" advAuto="0" spid="702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710" name="Shape 710"/>
          <p:cNvSpPr/>
          <p:nvPr>
            <p:ph type="body" idx="14"/>
          </p:nvPr>
        </p:nvSpPr>
        <p:spPr>
          <a:xfrm>
            <a:off x="6388658" y="4178300"/>
            <a:ext cx="2505001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2.4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type="body" idx="13"/>
          </p:nvPr>
        </p:nvSpPr>
        <p:spPr>
          <a:xfrm>
            <a:off x="2070100" y="3060700"/>
            <a:ext cx="80391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Lien entre dérivable et continue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Dérivée d’une composition de fonction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242" name="Shape 242"/>
          <p:cNvSpPr/>
          <p:nvPr/>
        </p:nvSpPr>
        <p:spPr>
          <a:xfrm>
            <a:off x="3475608" y="609600"/>
            <a:ext cx="86359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fonction est dite dérivable en un point </a:t>
            </a:r>
            <a:r>
              <a:rPr i="1"/>
              <a:t>a </a:t>
            </a:r>
            <a:r>
              <a:t>si</a:t>
            </a:r>
          </a:p>
        </p:txBody>
      </p:sp>
      <p:sp>
        <p:nvSpPr>
          <p:cNvPr id="243" name="Shape 243"/>
          <p:cNvSpPr/>
          <p:nvPr/>
        </p:nvSpPr>
        <p:spPr>
          <a:xfrm>
            <a:off x="5312072" y="4254500"/>
            <a:ext cx="23721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C’est-à-dire </a:t>
            </a:r>
          </a:p>
        </p:txBody>
      </p:sp>
      <p:grpSp>
        <p:nvGrpSpPr>
          <p:cNvPr id="246" name="Group 246"/>
          <p:cNvGrpSpPr/>
          <p:nvPr/>
        </p:nvGrpSpPr>
        <p:grpSpPr>
          <a:xfrm>
            <a:off x="4127500" y="1930400"/>
            <a:ext cx="5576491" cy="990600"/>
            <a:chOff x="0" y="0"/>
            <a:chExt cx="5576490" cy="990600"/>
          </a:xfrm>
        </p:grpSpPr>
        <p:sp>
          <p:nvSpPr>
            <p:cNvPr id="244" name="Shape 244"/>
            <p:cNvSpPr/>
            <p:nvPr/>
          </p:nvSpPr>
          <p:spPr>
            <a:xfrm>
              <a:off x="4346426" y="101600"/>
              <a:ext cx="123006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existe.</a:t>
              </a:r>
            </a:p>
          </p:txBody>
        </p:sp>
        <p:pic>
          <p:nvPicPr>
            <p:cNvPr id="24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987800" cy="990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4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05000" y="5499100"/>
            <a:ext cx="9182100" cy="99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6" grpId="1"/>
      <p:bldP build="whole" bldLvl="1" animBg="1" rev="0" advAuto="0" spid="243" grpId="2"/>
      <p:bldP build="whole" bldLvl="1" animBg="1" rev="0" advAuto="0" spid="247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252" name="Group 252"/>
          <p:cNvGrpSpPr/>
          <p:nvPr/>
        </p:nvGrpSpPr>
        <p:grpSpPr>
          <a:xfrm>
            <a:off x="7099299" y="49320"/>
            <a:ext cx="6451601" cy="6537803"/>
            <a:chOff x="0" y="0"/>
            <a:chExt cx="6451600" cy="6537802"/>
          </a:xfrm>
        </p:grpSpPr>
        <p:pic>
          <p:nvPicPr>
            <p:cNvPr id="250" name="der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407879"/>
              <a:ext cx="6451600" cy="491550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1" name="Shape 251"/>
            <p:cNvSpPr/>
            <p:nvPr/>
          </p:nvSpPr>
          <p:spPr>
            <a:xfrm flipV="1">
              <a:off x="3829049" y="0"/>
              <a:ext cx="3" cy="65378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5" name="Group 255"/>
          <p:cNvGrpSpPr/>
          <p:nvPr/>
        </p:nvGrpSpPr>
        <p:grpSpPr>
          <a:xfrm>
            <a:off x="6553200" y="3695700"/>
            <a:ext cx="3213100" cy="4432300"/>
            <a:chOff x="0" y="0"/>
            <a:chExt cx="3213100" cy="4432300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546100" cy="660400"/>
            </a:xfrm>
            <a:prstGeom prst="roundRect">
              <a:avLst>
                <a:gd name="adj" fmla="val 34884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4" name="Shape 254"/>
            <p:cNvSpPr/>
            <p:nvPr/>
          </p:nvSpPr>
          <p:spPr>
            <a:xfrm>
              <a:off x="2667000" y="3771900"/>
              <a:ext cx="546100" cy="660400"/>
            </a:xfrm>
            <a:prstGeom prst="roundRect">
              <a:avLst>
                <a:gd name="adj" fmla="val 34884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4876800" y="368300"/>
            <a:ext cx="3340100" cy="5943600"/>
            <a:chOff x="0" y="0"/>
            <a:chExt cx="3340100" cy="5943600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6985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Shape 257"/>
            <p:cNvSpPr/>
            <p:nvPr/>
          </p:nvSpPr>
          <p:spPr>
            <a:xfrm>
              <a:off x="1625600" y="5397500"/>
              <a:ext cx="17145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1968500" y="965200"/>
            <a:ext cx="3606800" cy="3086100"/>
            <a:chOff x="0" y="0"/>
            <a:chExt cx="3606800" cy="3086100"/>
          </a:xfrm>
        </p:grpSpPr>
        <p:sp>
          <p:nvSpPr>
            <p:cNvPr id="259" name="Shape 259"/>
            <p:cNvSpPr/>
            <p:nvPr/>
          </p:nvSpPr>
          <p:spPr>
            <a:xfrm>
              <a:off x="2908300" y="0"/>
              <a:ext cx="698500" cy="546100"/>
            </a:xfrm>
            <a:prstGeom prst="roundRect">
              <a:avLst>
                <a:gd name="adj" fmla="val 348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0" name="Shape 260"/>
            <p:cNvSpPr/>
            <p:nvPr/>
          </p:nvSpPr>
          <p:spPr>
            <a:xfrm>
              <a:off x="0" y="2540000"/>
              <a:ext cx="1193800" cy="546100"/>
            </a:xfrm>
            <a:prstGeom prst="roundRect">
              <a:avLst>
                <a:gd name="adj" fmla="val 3488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139700" y="444500"/>
            <a:ext cx="6959600" cy="6489700"/>
            <a:chOff x="0" y="0"/>
            <a:chExt cx="6959600" cy="6489700"/>
          </a:xfrm>
        </p:grpSpPr>
        <p:sp>
          <p:nvSpPr>
            <p:cNvPr id="262" name="Shape 262"/>
            <p:cNvSpPr/>
            <p:nvPr/>
          </p:nvSpPr>
          <p:spPr>
            <a:xfrm>
              <a:off x="0" y="6083300"/>
              <a:ext cx="1092200" cy="406400"/>
            </a:xfrm>
            <a:prstGeom prst="roundRect">
              <a:avLst>
                <a:gd name="adj" fmla="val 4687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3" name="Shape 263"/>
            <p:cNvSpPr/>
            <p:nvPr/>
          </p:nvSpPr>
          <p:spPr>
            <a:xfrm>
              <a:off x="5867400" y="0"/>
              <a:ext cx="1092200" cy="444500"/>
            </a:xfrm>
            <a:prstGeom prst="roundRect">
              <a:avLst>
                <a:gd name="adj" fmla="val 42857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7" name="Group 267"/>
          <p:cNvGrpSpPr/>
          <p:nvPr/>
        </p:nvGrpSpPr>
        <p:grpSpPr>
          <a:xfrm>
            <a:off x="419100" y="965200"/>
            <a:ext cx="6680200" cy="2273300"/>
            <a:chOff x="0" y="0"/>
            <a:chExt cx="6680200" cy="2273300"/>
          </a:xfrm>
        </p:grpSpPr>
        <p:sp>
          <p:nvSpPr>
            <p:cNvPr id="265" name="Shape 265"/>
            <p:cNvSpPr/>
            <p:nvPr/>
          </p:nvSpPr>
          <p:spPr>
            <a:xfrm>
              <a:off x="0" y="1866900"/>
              <a:ext cx="1092200" cy="406400"/>
            </a:xfrm>
            <a:prstGeom prst="roundRect">
              <a:avLst>
                <a:gd name="adj" fmla="val 4687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6" name="Shape 266"/>
            <p:cNvSpPr/>
            <p:nvPr/>
          </p:nvSpPr>
          <p:spPr>
            <a:xfrm>
              <a:off x="5588000" y="0"/>
              <a:ext cx="1092200" cy="444500"/>
            </a:xfrm>
            <a:prstGeom prst="roundRect">
              <a:avLst>
                <a:gd name="adj" fmla="val 42857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6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48000" y="406400"/>
            <a:ext cx="4051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2600" y="2146300"/>
            <a:ext cx="4216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25900" y="3568700"/>
            <a:ext cx="18796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72200" y="38989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9100" y="3568700"/>
            <a:ext cx="34544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4000" y="5829300"/>
            <a:ext cx="4229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965700" y="5803900"/>
            <a:ext cx="40259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65100" y="7226300"/>
            <a:ext cx="47117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194300" y="7302500"/>
            <a:ext cx="32893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877300" y="7632700"/>
            <a:ext cx="6731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Shape 278"/>
          <p:cNvSpPr/>
          <p:nvPr/>
        </p:nvSpPr>
        <p:spPr>
          <a:xfrm>
            <a:off x="2667545" y="8559800"/>
            <a:ext cx="76612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la fonction n’est pas dérivable en 1.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2"/>
      <p:bldP build="whole" bldLvl="1" animBg="1" rev="0" advAuto="0" spid="258" grpId="11"/>
      <p:bldP build="whole" bldLvl="1" animBg="1" rev="0" advAuto="0" spid="255" grpId="15"/>
      <p:bldP build="whole" bldLvl="1" animBg="1" rev="0" advAuto="0" spid="272" grpId="4"/>
      <p:bldP build="whole" bldLvl="1" animBg="1" rev="0" advAuto="0" spid="264" grpId="9"/>
      <p:bldP build="whole" bldLvl="1" animBg="1" rev="0" advAuto="0" spid="275" grpId="12"/>
      <p:bldP build="whole" bldLvl="1" animBg="1" rev="0" advAuto="0" spid="276" grpId="13"/>
      <p:bldP build="whole" bldLvl="1" animBg="1" rev="0" advAuto="0" spid="273" grpId="8"/>
      <p:bldP build="whole" bldLvl="1" animBg="1" rev="0" advAuto="0" spid="252" grpId="1"/>
      <p:bldP build="whole" bldLvl="1" animBg="1" rev="0" advAuto="0" spid="277" grpId="14"/>
      <p:bldP build="whole" bldLvl="1" animBg="1" rev="0" advAuto="0" spid="271" grpId="7"/>
      <p:bldP build="whole" bldLvl="1" animBg="1" rev="0" advAuto="0" spid="261" grpId="5"/>
      <p:bldP build="whole" bldLvl="1" animBg="1" rev="0" advAuto="0" spid="270" grpId="6"/>
      <p:bldP build="whole" bldLvl="1" animBg="1" rev="0" advAuto="0" spid="274" grpId="10"/>
      <p:bldP build="whole" bldLvl="1" animBg="1" rev="0" advAuto="0" spid="278" grpId="16"/>
      <p:bldP build="whole" bldLvl="1" animBg="1" rev="0" advAuto="0" spid="267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281" name="Shape 281"/>
          <p:cNvSpPr/>
          <p:nvPr>
            <p:ph type="body" idx="14"/>
          </p:nvPr>
        </p:nvSpPr>
        <p:spPr>
          <a:xfrm>
            <a:off x="139700" y="1638300"/>
            <a:ext cx="27432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sp>
        <p:nvSpPr>
          <p:cNvPr id="282" name="Shape 282"/>
          <p:cNvSpPr/>
          <p:nvPr/>
        </p:nvSpPr>
        <p:spPr>
          <a:xfrm>
            <a:off x="8051800" y="3416300"/>
            <a:ext cx="4508500" cy="660400"/>
          </a:xfrm>
          <a:prstGeom prst="roundRect">
            <a:avLst>
              <a:gd name="adj" fmla="val 28846"/>
            </a:avLst>
          </a:prstGeom>
          <a:solidFill>
            <a:srgbClr val="D357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85" name="Group 285"/>
          <p:cNvGrpSpPr/>
          <p:nvPr/>
        </p:nvGrpSpPr>
        <p:grpSpPr>
          <a:xfrm>
            <a:off x="330200" y="4851400"/>
            <a:ext cx="7467600" cy="4533900"/>
            <a:chOff x="0" y="0"/>
            <a:chExt cx="7467600" cy="4533900"/>
          </a:xfrm>
        </p:grpSpPr>
        <p:sp>
          <p:nvSpPr>
            <p:cNvPr id="283" name="Shape 283"/>
            <p:cNvSpPr/>
            <p:nvPr/>
          </p:nvSpPr>
          <p:spPr>
            <a:xfrm>
              <a:off x="6337300" y="3873500"/>
              <a:ext cx="1130300" cy="660400"/>
            </a:xfrm>
            <a:prstGeom prst="roundRect">
              <a:avLst>
                <a:gd name="adj" fmla="val 28846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4" name="Shape 284"/>
            <p:cNvSpPr/>
            <p:nvPr/>
          </p:nvSpPr>
          <p:spPr>
            <a:xfrm>
              <a:off x="0" y="0"/>
              <a:ext cx="3568700" cy="660400"/>
            </a:xfrm>
            <a:prstGeom prst="roundRect">
              <a:avLst>
                <a:gd name="adj" fmla="val 28846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8" name="Group 288"/>
          <p:cNvGrpSpPr/>
          <p:nvPr/>
        </p:nvGrpSpPr>
        <p:grpSpPr>
          <a:xfrm>
            <a:off x="1289496" y="469900"/>
            <a:ext cx="5873304" cy="7950200"/>
            <a:chOff x="0" y="0"/>
            <a:chExt cx="5873303" cy="7950200"/>
          </a:xfrm>
        </p:grpSpPr>
        <p:sp>
          <p:nvSpPr>
            <p:cNvPr id="286" name="Shape 286"/>
            <p:cNvSpPr/>
            <p:nvPr/>
          </p:nvSpPr>
          <p:spPr>
            <a:xfrm>
              <a:off x="0" y="7327900"/>
              <a:ext cx="10193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/>
              <a:r>
                <a:t>Mais</a:t>
              </a:r>
            </a:p>
          </p:txBody>
        </p:sp>
        <p:sp>
          <p:nvSpPr>
            <p:cNvPr id="287" name="Shape 287"/>
            <p:cNvSpPr/>
            <p:nvPr/>
          </p:nvSpPr>
          <p:spPr>
            <a:xfrm>
              <a:off x="1974403" y="0"/>
              <a:ext cx="3898901" cy="685800"/>
            </a:xfrm>
            <a:prstGeom prst="roundRect">
              <a:avLst>
                <a:gd name="adj" fmla="val 27778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2" name="Group 292"/>
          <p:cNvGrpSpPr/>
          <p:nvPr/>
        </p:nvGrpSpPr>
        <p:grpSpPr>
          <a:xfrm>
            <a:off x="599008" y="6394450"/>
            <a:ext cx="7833792" cy="2038350"/>
            <a:chOff x="0" y="0"/>
            <a:chExt cx="7833791" cy="2038350"/>
          </a:xfrm>
        </p:grpSpPr>
        <p:sp>
          <p:nvSpPr>
            <p:cNvPr id="289" name="Shape 289"/>
            <p:cNvSpPr/>
            <p:nvPr/>
          </p:nvSpPr>
          <p:spPr>
            <a:xfrm>
              <a:off x="3833291" y="768350"/>
              <a:ext cx="4000501" cy="1270000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0" name="Shape 290"/>
            <p:cNvSpPr/>
            <p:nvPr/>
          </p:nvSpPr>
          <p:spPr>
            <a:xfrm>
              <a:off x="0" y="0"/>
              <a:ext cx="25527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61FF"/>
                  </a:solidFill>
                </a:defRPr>
              </a:lvl1pPr>
            </a:lstStyle>
            <a:p>
              <a:pPr/>
              <a:r>
                <a:t>Si cette limite existe</a:t>
              </a:r>
            </a:p>
          </p:txBody>
        </p:sp>
        <p:sp>
          <p:nvSpPr>
            <p:cNvPr id="291" name="Shape 291"/>
            <p:cNvSpPr/>
            <p:nvPr/>
          </p:nvSpPr>
          <p:spPr>
            <a:xfrm flipH="1" flipV="1">
              <a:off x="2287262" y="564694"/>
              <a:ext cx="1431730" cy="39415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9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00" y="685800"/>
            <a:ext cx="241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50300" y="685800"/>
            <a:ext cx="241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42200" y="762000"/>
            <a:ext cx="69850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hape 296"/>
          <p:cNvSpPr/>
          <p:nvPr/>
        </p:nvSpPr>
        <p:spPr>
          <a:xfrm>
            <a:off x="3903736" y="533400"/>
            <a:ext cx="32584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dérivable en </a:t>
            </a:r>
            <a:r>
              <a:rPr i="1"/>
              <a:t>a</a:t>
            </a:r>
          </a:p>
        </p:txBody>
      </p:sp>
      <p:sp>
        <p:nvSpPr>
          <p:cNvPr id="297" name="Shape 297"/>
          <p:cNvSpPr/>
          <p:nvPr/>
        </p:nvSpPr>
        <p:spPr>
          <a:xfrm>
            <a:off x="8997528" y="533400"/>
            <a:ext cx="32816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continue en </a:t>
            </a:r>
            <a:r>
              <a:rPr i="1"/>
              <a:t>a</a:t>
            </a:r>
            <a:r>
              <a:t>.</a:t>
            </a:r>
          </a:p>
        </p:txBody>
      </p:sp>
      <p:pic>
        <p:nvPicPr>
          <p:cNvPr id="29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97500" y="2514600"/>
            <a:ext cx="3162300" cy="635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1" name="Group 301"/>
          <p:cNvGrpSpPr/>
          <p:nvPr/>
        </p:nvGrpSpPr>
        <p:grpSpPr>
          <a:xfrm>
            <a:off x="6921500" y="3429000"/>
            <a:ext cx="5549900" cy="635000"/>
            <a:chOff x="0" y="0"/>
            <a:chExt cx="5549900" cy="635000"/>
          </a:xfrm>
        </p:grpSpPr>
        <p:pic>
          <p:nvPicPr>
            <p:cNvPr id="299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219200" y="0"/>
              <a:ext cx="4330700" cy="635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65100"/>
              <a:ext cx="8001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4" name="Group 304"/>
          <p:cNvGrpSpPr/>
          <p:nvPr/>
        </p:nvGrpSpPr>
        <p:grpSpPr>
          <a:xfrm>
            <a:off x="711200" y="3327400"/>
            <a:ext cx="5791200" cy="838200"/>
            <a:chOff x="0" y="0"/>
            <a:chExt cx="5791200" cy="838200"/>
          </a:xfrm>
        </p:grpSpPr>
        <p:pic>
          <p:nvPicPr>
            <p:cNvPr id="302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346200" y="0"/>
              <a:ext cx="4445000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3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304800"/>
              <a:ext cx="8001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0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08000" y="4876800"/>
            <a:ext cx="33909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178300" y="4508500"/>
            <a:ext cx="5727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051300" y="5842000"/>
            <a:ext cx="5854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051300" y="7239000"/>
            <a:ext cx="6616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318000" y="8813800"/>
            <a:ext cx="20066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667500" y="8877300"/>
            <a:ext cx="6858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3" name="Group 313"/>
          <p:cNvGrpSpPr/>
          <p:nvPr/>
        </p:nvGrpSpPr>
        <p:grpSpPr>
          <a:xfrm>
            <a:off x="3152303" y="1714500"/>
            <a:ext cx="9707018" cy="622300"/>
            <a:chOff x="0" y="0"/>
            <a:chExt cx="9707016" cy="622300"/>
          </a:xfrm>
        </p:grpSpPr>
        <p:sp>
          <p:nvSpPr>
            <p:cNvPr id="311" name="Shape 311"/>
            <p:cNvSpPr/>
            <p:nvPr/>
          </p:nvSpPr>
          <p:spPr>
            <a:xfrm>
              <a:off x="0" y="0"/>
              <a:ext cx="970701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Pour montrer que    est continue, il faut montrer que</a:t>
              </a:r>
            </a:p>
          </p:txBody>
        </p:sp>
        <p:pic>
          <p:nvPicPr>
            <p:cNvPr id="312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3413596" y="139700"/>
              <a:ext cx="2413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11"/>
      <p:bldP build="whole" bldLvl="1" animBg="1" rev="0" advAuto="0" spid="308" grpId="9"/>
      <p:bldP build="whole" bldLvl="1" animBg="1" rev="0" advAuto="0" spid="305" grpId="6"/>
      <p:bldP build="whole" bldLvl="1" animBg="1" rev="0" advAuto="0" spid="282" grpId="15"/>
      <p:bldP build="whole" bldLvl="1" animBg="1" rev="0" advAuto="0" spid="292" grpId="10"/>
      <p:bldP build="whole" bldLvl="1" animBg="1" rev="0" advAuto="0" spid="309" grpId="12"/>
      <p:bldP build="whole" bldLvl="1" animBg="1" rev="0" advAuto="0" spid="313" grpId="2"/>
      <p:bldP build="whole" bldLvl="1" animBg="1" rev="0" advAuto="0" spid="307" grpId="8"/>
      <p:bldP build="whole" bldLvl="1" animBg="1" rev="0" advAuto="0" spid="310" grpId="13"/>
      <p:bldP build="whole" bldLvl="1" animBg="1" rev="0" advAuto="0" spid="298" grpId="3"/>
      <p:bldP build="whole" bldLvl="1" animBg="1" rev="0" advAuto="0" spid="285" grpId="14"/>
      <p:bldP build="whole" bldLvl="1" animBg="1" rev="0" advAuto="0" spid="304" grpId="4"/>
      <p:bldP build="whole" bldLvl="1" animBg="1" rev="0" advAuto="0" spid="281" grpId="1"/>
      <p:bldP build="whole" bldLvl="1" animBg="1" rev="0" advAuto="0" spid="301" grpId="5"/>
      <p:bldP build="whole" bldLvl="1" animBg="1" rev="0" advAuto="0" spid="306" grpId="7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>
            <p:ph type="body" idx="13"/>
          </p:nvPr>
        </p:nvSpPr>
        <p:spPr>
          <a:xfrm>
            <a:off x="139700" y="6057900"/>
            <a:ext cx="27432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Corollaire:</a:t>
            </a:r>
          </a:p>
        </p:txBody>
      </p:sp>
      <p:grpSp>
        <p:nvGrpSpPr>
          <p:cNvPr id="320" name="Group 320"/>
          <p:cNvGrpSpPr/>
          <p:nvPr/>
        </p:nvGrpSpPr>
        <p:grpSpPr>
          <a:xfrm>
            <a:off x="7124700" y="2768600"/>
            <a:ext cx="5829300" cy="2743200"/>
            <a:chOff x="0" y="0"/>
            <a:chExt cx="5829300" cy="2743200"/>
          </a:xfrm>
        </p:grpSpPr>
        <p:sp>
          <p:nvSpPr>
            <p:cNvPr id="316" name="Shape 316"/>
            <p:cNvSpPr/>
            <p:nvPr/>
          </p:nvSpPr>
          <p:spPr>
            <a:xfrm>
              <a:off x="0" y="2108200"/>
              <a:ext cx="533400" cy="635000"/>
            </a:xfrm>
            <a:prstGeom prst="roundRect">
              <a:avLst>
                <a:gd name="adj" fmla="val 3571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7" name="Shape 317"/>
            <p:cNvSpPr/>
            <p:nvPr/>
          </p:nvSpPr>
          <p:spPr>
            <a:xfrm>
              <a:off x="838200" y="2108200"/>
              <a:ext cx="368300" cy="635000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1968500" y="2108200"/>
              <a:ext cx="3860800" cy="635000"/>
            </a:xfrm>
            <a:prstGeom prst="roundRect">
              <a:avLst>
                <a:gd name="adj" fmla="val 3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9" name="Shape 319"/>
            <p:cNvSpPr/>
            <p:nvPr/>
          </p:nvSpPr>
          <p:spPr>
            <a:xfrm>
              <a:off x="2946400" y="0"/>
              <a:ext cx="393700" cy="635000"/>
            </a:xfrm>
            <a:prstGeom prst="roundRect">
              <a:avLst>
                <a:gd name="adj" fmla="val 48387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4" name="Group 324"/>
          <p:cNvGrpSpPr/>
          <p:nvPr/>
        </p:nvGrpSpPr>
        <p:grpSpPr>
          <a:xfrm>
            <a:off x="7632700" y="2768600"/>
            <a:ext cx="2438400" cy="2730500"/>
            <a:chOff x="0" y="0"/>
            <a:chExt cx="2438400" cy="2730500"/>
          </a:xfrm>
        </p:grpSpPr>
        <p:sp>
          <p:nvSpPr>
            <p:cNvPr id="321" name="Shape 321"/>
            <p:cNvSpPr/>
            <p:nvPr/>
          </p:nvSpPr>
          <p:spPr>
            <a:xfrm>
              <a:off x="2108200" y="0"/>
              <a:ext cx="330200" cy="6350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2" name="Shape 322"/>
            <p:cNvSpPr/>
            <p:nvPr/>
          </p:nvSpPr>
          <p:spPr>
            <a:xfrm>
              <a:off x="0" y="2082800"/>
              <a:ext cx="330200" cy="6350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Shape 323"/>
            <p:cNvSpPr/>
            <p:nvPr/>
          </p:nvSpPr>
          <p:spPr>
            <a:xfrm>
              <a:off x="749300" y="2095500"/>
              <a:ext cx="685800" cy="635000"/>
            </a:xfrm>
            <a:prstGeom prst="roundRect">
              <a:avLst>
                <a:gd name="adj" fmla="val 3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8" name="Group 328"/>
          <p:cNvGrpSpPr/>
          <p:nvPr/>
        </p:nvGrpSpPr>
        <p:grpSpPr>
          <a:xfrm>
            <a:off x="7823200" y="2768600"/>
            <a:ext cx="1435100" cy="1765300"/>
            <a:chOff x="0" y="0"/>
            <a:chExt cx="1435100" cy="1765300"/>
          </a:xfrm>
        </p:grpSpPr>
        <p:sp>
          <p:nvSpPr>
            <p:cNvPr id="325" name="Shape 325"/>
            <p:cNvSpPr/>
            <p:nvPr/>
          </p:nvSpPr>
          <p:spPr>
            <a:xfrm>
              <a:off x="292100" y="0"/>
              <a:ext cx="330200" cy="6350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6" name="Shape 326"/>
            <p:cNvSpPr/>
            <p:nvPr/>
          </p:nvSpPr>
          <p:spPr>
            <a:xfrm>
              <a:off x="0" y="1117600"/>
              <a:ext cx="330200" cy="635000"/>
            </a:xfrm>
            <a:prstGeom prst="roundRect">
              <a:avLst>
                <a:gd name="adj" fmla="val 5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7" name="Shape 327"/>
            <p:cNvSpPr/>
            <p:nvPr/>
          </p:nvSpPr>
          <p:spPr>
            <a:xfrm>
              <a:off x="749300" y="1130300"/>
              <a:ext cx="685800" cy="635000"/>
            </a:xfrm>
            <a:prstGeom prst="roundRect">
              <a:avLst>
                <a:gd name="adj" fmla="val 30000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1" name="Group 331"/>
          <p:cNvGrpSpPr/>
          <p:nvPr/>
        </p:nvGrpSpPr>
        <p:grpSpPr>
          <a:xfrm>
            <a:off x="1295400" y="2768600"/>
            <a:ext cx="3657600" cy="2743200"/>
            <a:chOff x="0" y="0"/>
            <a:chExt cx="3657600" cy="2743200"/>
          </a:xfrm>
        </p:grpSpPr>
        <p:sp>
          <p:nvSpPr>
            <p:cNvPr id="329" name="Shape 329"/>
            <p:cNvSpPr/>
            <p:nvPr/>
          </p:nvSpPr>
          <p:spPr>
            <a:xfrm>
              <a:off x="2463800" y="0"/>
              <a:ext cx="482600" cy="635000"/>
            </a:xfrm>
            <a:prstGeom prst="roundRect">
              <a:avLst>
                <a:gd name="adj" fmla="val 3947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0" name="Shape 330"/>
            <p:cNvSpPr/>
            <p:nvPr/>
          </p:nvSpPr>
          <p:spPr>
            <a:xfrm>
              <a:off x="0" y="2108200"/>
              <a:ext cx="3657600" cy="635000"/>
            </a:xfrm>
            <a:prstGeom prst="roundRect">
              <a:avLst>
                <a:gd name="adj" fmla="val 3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4" name="Group 334"/>
          <p:cNvGrpSpPr/>
          <p:nvPr/>
        </p:nvGrpSpPr>
        <p:grpSpPr>
          <a:xfrm>
            <a:off x="838200" y="2768600"/>
            <a:ext cx="4584700" cy="1765300"/>
            <a:chOff x="0" y="0"/>
            <a:chExt cx="4584700" cy="1765300"/>
          </a:xfrm>
        </p:grpSpPr>
        <p:sp>
          <p:nvSpPr>
            <p:cNvPr id="332" name="Shape 332"/>
            <p:cNvSpPr/>
            <p:nvPr/>
          </p:nvSpPr>
          <p:spPr>
            <a:xfrm>
              <a:off x="0" y="1130300"/>
              <a:ext cx="4584700" cy="635000"/>
            </a:xfrm>
            <a:prstGeom prst="roundRect">
              <a:avLst>
                <a:gd name="adj" fmla="val 3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3" name="Shape 333"/>
            <p:cNvSpPr/>
            <p:nvPr/>
          </p:nvSpPr>
          <p:spPr>
            <a:xfrm>
              <a:off x="1587500" y="0"/>
              <a:ext cx="482600" cy="635000"/>
            </a:xfrm>
            <a:prstGeom prst="roundRect">
              <a:avLst>
                <a:gd name="adj" fmla="val 3947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9" name="Group 339"/>
          <p:cNvGrpSpPr/>
          <p:nvPr/>
        </p:nvGrpSpPr>
        <p:grpSpPr>
          <a:xfrm>
            <a:off x="7366000" y="2768600"/>
            <a:ext cx="4864100" cy="1765300"/>
            <a:chOff x="0" y="0"/>
            <a:chExt cx="4864100" cy="1765300"/>
          </a:xfrm>
        </p:grpSpPr>
        <p:sp>
          <p:nvSpPr>
            <p:cNvPr id="335" name="Shape 335"/>
            <p:cNvSpPr/>
            <p:nvPr/>
          </p:nvSpPr>
          <p:spPr>
            <a:xfrm>
              <a:off x="1041400" y="0"/>
              <a:ext cx="482600" cy="635000"/>
            </a:xfrm>
            <a:prstGeom prst="roundRect">
              <a:avLst>
                <a:gd name="adj" fmla="val 3947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1981200" y="1130300"/>
              <a:ext cx="2882900" cy="635000"/>
            </a:xfrm>
            <a:prstGeom prst="roundRect">
              <a:avLst>
                <a:gd name="adj" fmla="val 3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7" name="Shape 337"/>
            <p:cNvSpPr/>
            <p:nvPr/>
          </p:nvSpPr>
          <p:spPr>
            <a:xfrm>
              <a:off x="0" y="1130300"/>
              <a:ext cx="431800" cy="6350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787400" y="1130300"/>
              <a:ext cx="431800" cy="6350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40" name="Shape 340"/>
          <p:cNvSpPr/>
          <p:nvPr/>
        </p:nvSpPr>
        <p:spPr>
          <a:xfrm>
            <a:off x="248641" y="3898900"/>
            <a:ext cx="52600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j’ai mangé des betteraves </a:t>
            </a:r>
          </a:p>
        </p:txBody>
      </p:sp>
      <p:sp>
        <p:nvSpPr>
          <p:cNvPr id="341" name="Shape 341"/>
          <p:cNvSpPr/>
          <p:nvPr/>
        </p:nvSpPr>
        <p:spPr>
          <a:xfrm>
            <a:off x="141808" y="298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 dernier théorème n’est pas très pratique, car il est plus simple de savoir si une fonction est continue que dérivable.</a:t>
            </a:r>
          </a:p>
        </p:txBody>
      </p:sp>
      <p:sp>
        <p:nvSpPr>
          <p:cNvPr id="342" name="Shape 342"/>
          <p:cNvSpPr/>
          <p:nvPr/>
        </p:nvSpPr>
        <p:spPr>
          <a:xfrm>
            <a:off x="2062100" y="1727200"/>
            <a:ext cx="96849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contre, la contraposé de l’affirmation nous aide. </a:t>
            </a:r>
          </a:p>
        </p:txBody>
      </p:sp>
      <p:pic>
        <p:nvPicPr>
          <p:cNvPr id="34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1100" y="2946400"/>
            <a:ext cx="1676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15300" y="2908300"/>
            <a:ext cx="22860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Shape 345"/>
          <p:cNvSpPr/>
          <p:nvPr/>
        </p:nvSpPr>
        <p:spPr>
          <a:xfrm>
            <a:off x="369056" y="4876800"/>
            <a:ext cx="45874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 j’ai la langue rouge</a:t>
            </a:r>
          </a:p>
        </p:txBody>
      </p:sp>
      <p:sp>
        <p:nvSpPr>
          <p:cNvPr id="346" name="Shape 346"/>
          <p:cNvSpPr/>
          <p:nvPr/>
        </p:nvSpPr>
        <p:spPr>
          <a:xfrm>
            <a:off x="6903144" y="3898900"/>
            <a:ext cx="53368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je n’ai pas la langue rouge</a:t>
            </a:r>
          </a:p>
        </p:txBody>
      </p:sp>
      <p:sp>
        <p:nvSpPr>
          <p:cNvPr id="347" name="Shape 347"/>
          <p:cNvSpPr/>
          <p:nvPr/>
        </p:nvSpPr>
        <p:spPr>
          <a:xfrm>
            <a:off x="6185867" y="4876800"/>
            <a:ext cx="677138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 je n’ai pas mangé de betteraves</a:t>
            </a:r>
          </a:p>
        </p:txBody>
      </p:sp>
      <p:grpSp>
        <p:nvGrpSpPr>
          <p:cNvPr id="351" name="Group 351"/>
          <p:cNvGrpSpPr/>
          <p:nvPr/>
        </p:nvGrpSpPr>
        <p:grpSpPr>
          <a:xfrm>
            <a:off x="5943600" y="7124700"/>
            <a:ext cx="6072461" cy="622300"/>
            <a:chOff x="0" y="0"/>
            <a:chExt cx="6072460" cy="622300"/>
          </a:xfrm>
        </p:grpSpPr>
        <p:pic>
          <p:nvPicPr>
            <p:cNvPr id="34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81100" y="1778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03200"/>
              <a:ext cx="6985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0" name="Shape 350"/>
            <p:cNvSpPr/>
            <p:nvPr/>
          </p:nvSpPr>
          <p:spPr>
            <a:xfrm>
              <a:off x="1640656" y="0"/>
              <a:ext cx="443180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dérivable en </a:t>
              </a:r>
              <a:r>
                <a:rPr i="1"/>
                <a:t>a.</a:t>
              </a:r>
            </a:p>
          </p:txBody>
        </p:sp>
      </p:grpSp>
      <p:grpSp>
        <p:nvGrpSpPr>
          <p:cNvPr id="354" name="Group 354"/>
          <p:cNvGrpSpPr/>
          <p:nvPr/>
        </p:nvGrpSpPr>
        <p:grpSpPr>
          <a:xfrm>
            <a:off x="1028700" y="7124700"/>
            <a:ext cx="4638613" cy="622300"/>
            <a:chOff x="0" y="0"/>
            <a:chExt cx="4638612" cy="622300"/>
          </a:xfrm>
        </p:grpSpPr>
        <p:pic>
          <p:nvPicPr>
            <p:cNvPr id="352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2032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3" name="Shape 353"/>
            <p:cNvSpPr/>
            <p:nvPr/>
          </p:nvSpPr>
          <p:spPr>
            <a:xfrm>
              <a:off x="407503" y="0"/>
              <a:ext cx="423111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continue en </a:t>
              </a:r>
              <a:r>
                <a:rPr i="1"/>
                <a:t>a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6" grpId="8"/>
      <p:bldP build="whole" bldLvl="1" animBg="1" rev="0" advAuto="0" spid="345" grpId="5"/>
      <p:bldP build="whole" bldLvl="1" animBg="1" rev="0" advAuto="0" spid="331" grpId="7"/>
      <p:bldP build="whole" bldLvl="1" animBg="1" rev="0" advAuto="0" spid="334" grpId="6"/>
      <p:bldP build="whole" bldLvl="1" animBg="1" rev="0" advAuto="0" spid="343" grpId="2"/>
      <p:bldP build="whole" bldLvl="1" animBg="1" rev="0" advAuto="0" spid="339" grpId="10"/>
      <p:bldP build="whole" bldLvl="1" animBg="1" rev="0" advAuto="0" spid="344" grpId="3"/>
      <p:bldP build="whole" bldLvl="1" animBg="1" rev="0" advAuto="0" spid="328" grpId="11"/>
      <p:bldP build="whole" bldLvl="1" animBg="1" rev="0" advAuto="0" spid="340" grpId="4"/>
      <p:bldP build="whole" bldLvl="1" animBg="1" rev="0" advAuto="0" spid="342" grpId="1"/>
      <p:bldP build="whole" bldLvl="1" animBg="1" rev="0" advAuto="0" spid="320" grpId="12"/>
      <p:bldP build="whole" bldLvl="1" animBg="1" rev="0" advAuto="0" spid="315" grpId="14"/>
      <p:bldP build="whole" bldLvl="1" animBg="1" rev="0" advAuto="0" spid="324" grpId="13"/>
      <p:bldP build="whole" bldLvl="1" animBg="1" rev="0" advAuto="0" spid="354" grpId="15"/>
      <p:bldP build="whole" bldLvl="1" animBg="1" rev="0" advAuto="0" spid="347" grpId="9"/>
      <p:bldP build="whole" bldLvl="1" animBg="1" rev="0" advAuto="0" spid="351" grpId="1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roup 358"/>
          <p:cNvGrpSpPr/>
          <p:nvPr/>
        </p:nvGrpSpPr>
        <p:grpSpPr>
          <a:xfrm>
            <a:off x="8242300" y="330200"/>
            <a:ext cx="3492500" cy="9042400"/>
            <a:chOff x="0" y="0"/>
            <a:chExt cx="3492500" cy="90424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549400" cy="431800"/>
            </a:xfrm>
            <a:prstGeom prst="roundRect">
              <a:avLst>
                <a:gd name="adj" fmla="val 44118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1943100" y="8610600"/>
              <a:ext cx="1549400" cy="431800"/>
            </a:xfrm>
            <a:prstGeom prst="roundRect">
              <a:avLst>
                <a:gd name="adj" fmla="val 44118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59" name="Shape 359"/>
          <p:cNvSpPr/>
          <p:nvPr/>
        </p:nvSpPr>
        <p:spPr>
          <a:xfrm>
            <a:off x="1811980" y="1299726"/>
            <a:ext cx="10715165" cy="6331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04" fill="norm" stroke="1" extrusionOk="0">
                <a:moveTo>
                  <a:pt x="0" y="8957"/>
                </a:moveTo>
                <a:cubicBezTo>
                  <a:pt x="0" y="8957"/>
                  <a:pt x="1808" y="17616"/>
                  <a:pt x="2636" y="19007"/>
                </a:cubicBezTo>
                <a:cubicBezTo>
                  <a:pt x="3594" y="20617"/>
                  <a:pt x="5614" y="21117"/>
                  <a:pt x="7223" y="20354"/>
                </a:cubicBezTo>
                <a:cubicBezTo>
                  <a:pt x="8254" y="19864"/>
                  <a:pt x="9780" y="15275"/>
                  <a:pt x="10535" y="14606"/>
                </a:cubicBezTo>
                <a:cubicBezTo>
                  <a:pt x="11315" y="13914"/>
                  <a:pt x="13059" y="13367"/>
                  <a:pt x="14001" y="12066"/>
                </a:cubicBezTo>
                <a:cubicBezTo>
                  <a:pt x="14925" y="10789"/>
                  <a:pt x="14887" y="4231"/>
                  <a:pt x="15370" y="2404"/>
                </a:cubicBezTo>
                <a:cubicBezTo>
                  <a:pt x="15678" y="1238"/>
                  <a:pt x="16500" y="-483"/>
                  <a:pt x="17561" y="128"/>
                </a:cubicBezTo>
                <a:cubicBezTo>
                  <a:pt x="19123" y="1027"/>
                  <a:pt x="21600" y="18674"/>
                  <a:pt x="21600" y="18674"/>
                </a:cubicBezTo>
              </a:path>
            </a:pathLst>
          </a:custGeom>
          <a:ln w="38100">
            <a:solidFill>
              <a:srgbClr val="FF401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360" name="Shape 360"/>
          <p:cNvSpPr/>
          <p:nvPr/>
        </p:nvSpPr>
        <p:spPr>
          <a:xfrm flipH="1">
            <a:off x="5110235" y="1062566"/>
            <a:ext cx="4238" cy="6384953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1" name="Shape 361"/>
          <p:cNvSpPr/>
          <p:nvPr/>
        </p:nvSpPr>
        <p:spPr>
          <a:xfrm flipH="1">
            <a:off x="1898682" y="6403167"/>
            <a:ext cx="10971972" cy="209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6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08700" y="4927600"/>
            <a:ext cx="5969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15200" y="8128000"/>
            <a:ext cx="43942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6" name="Group 366"/>
          <p:cNvGrpSpPr/>
          <p:nvPr/>
        </p:nvGrpSpPr>
        <p:grpSpPr>
          <a:xfrm>
            <a:off x="1548370" y="8051800"/>
            <a:ext cx="2591830" cy="622300"/>
            <a:chOff x="0" y="0"/>
            <a:chExt cx="2591829" cy="622300"/>
          </a:xfrm>
        </p:grpSpPr>
        <p:pic>
          <p:nvPicPr>
            <p:cNvPr id="36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42429" y="139700"/>
              <a:ext cx="15494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5" name="Shape 365"/>
            <p:cNvSpPr/>
            <p:nvPr/>
          </p:nvSpPr>
          <p:spPr>
            <a:xfrm>
              <a:off x="0" y="0"/>
              <a:ext cx="4761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</p:grpSp>
      <p:sp>
        <p:nvSpPr>
          <p:cNvPr id="367" name="Shape 367"/>
          <p:cNvSpPr/>
          <p:nvPr/>
        </p:nvSpPr>
        <p:spPr>
          <a:xfrm>
            <a:off x="5113895" y="8051800"/>
            <a:ext cx="9905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</a:t>
            </a:r>
          </a:p>
        </p:txBody>
      </p:sp>
      <p:grpSp>
        <p:nvGrpSpPr>
          <p:cNvPr id="373" name="Group 373"/>
          <p:cNvGrpSpPr/>
          <p:nvPr/>
        </p:nvGrpSpPr>
        <p:grpSpPr>
          <a:xfrm>
            <a:off x="4051300" y="5308600"/>
            <a:ext cx="3723725" cy="1718772"/>
            <a:chOff x="0" y="1090949"/>
            <a:chExt cx="3723724" cy="1718771"/>
          </a:xfrm>
        </p:grpSpPr>
        <p:sp>
          <p:nvSpPr>
            <p:cNvPr id="368" name="Shape 368"/>
            <p:cNvSpPr/>
            <p:nvPr/>
          </p:nvSpPr>
          <p:spPr>
            <a:xfrm>
              <a:off x="3600538" y="2019928"/>
              <a:ext cx="1" cy="31817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507213" y="2593210"/>
              <a:ext cx="216512" cy="2165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0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090949"/>
              <a:ext cx="8128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1" name="Shape 371"/>
            <p:cNvSpPr/>
            <p:nvPr/>
          </p:nvSpPr>
          <p:spPr>
            <a:xfrm flipH="1" flipV="1">
              <a:off x="3604683" y="1336476"/>
              <a:ext cx="1" cy="8430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Shape 372"/>
            <p:cNvSpPr/>
            <p:nvPr/>
          </p:nvSpPr>
          <p:spPr>
            <a:xfrm>
              <a:off x="1066794" y="1283845"/>
              <a:ext cx="2569639" cy="183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9" name="Group 379"/>
          <p:cNvGrpSpPr/>
          <p:nvPr/>
        </p:nvGrpSpPr>
        <p:grpSpPr>
          <a:xfrm>
            <a:off x="2895600" y="4597400"/>
            <a:ext cx="6896100" cy="2463800"/>
            <a:chOff x="0" y="1596590"/>
            <a:chExt cx="6896100" cy="2463800"/>
          </a:xfrm>
        </p:grpSpPr>
        <p:sp>
          <p:nvSpPr>
            <p:cNvPr id="374" name="Shape 374"/>
            <p:cNvSpPr/>
            <p:nvPr/>
          </p:nvSpPr>
          <p:spPr>
            <a:xfrm>
              <a:off x="5952087" y="3234890"/>
              <a:ext cx="1" cy="31817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75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486400" y="3679390"/>
              <a:ext cx="1409700" cy="381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6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596590"/>
              <a:ext cx="20066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7" name="Shape 377"/>
            <p:cNvSpPr/>
            <p:nvPr/>
          </p:nvSpPr>
          <p:spPr>
            <a:xfrm flipV="1">
              <a:off x="5967022" y="1842096"/>
              <a:ext cx="1" cy="156271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Shape 378"/>
            <p:cNvSpPr/>
            <p:nvPr/>
          </p:nvSpPr>
          <p:spPr>
            <a:xfrm flipV="1">
              <a:off x="2252125" y="1847847"/>
              <a:ext cx="3695723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8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962900" y="5664200"/>
            <a:ext cx="609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185400" y="8940800"/>
            <a:ext cx="1524000" cy="431800"/>
          </a:xfrm>
          <a:prstGeom prst="rect">
            <a:avLst/>
          </a:prstGeom>
          <a:ln w="12700">
            <a:miter lim="400000"/>
          </a:ln>
        </p:spPr>
      </p:pic>
      <p:sp>
        <p:nvSpPr>
          <p:cNvPr id="382" name="Shape 382"/>
          <p:cNvSpPr/>
          <p:nvPr/>
        </p:nvSpPr>
        <p:spPr>
          <a:xfrm>
            <a:off x="3898292" y="203200"/>
            <a:ext cx="59871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Soit          une fonction continue</a:t>
            </a:r>
          </a:p>
        </p:txBody>
      </p:sp>
      <p:pic>
        <p:nvPicPr>
          <p:cNvPr id="383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775200" y="292100"/>
            <a:ext cx="8382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6" grpId="5"/>
      <p:bldP build="whole" bldLvl="1" animBg="1" rev="0" advAuto="0" spid="363" grpId="7"/>
      <p:bldP build="whole" bldLvl="1" animBg="1" rev="0" advAuto="0" spid="381" grpId="8"/>
      <p:bldP build="whole" bldLvl="1" animBg="1" rev="0" advAuto="0" spid="380" grpId="3"/>
      <p:bldP build="whole" bldLvl="1" animBg="1" rev="0" advAuto="0" spid="379" grpId="2"/>
      <p:bldP build="whole" bldLvl="1" animBg="1" rev="0" advAuto="0" spid="358" grpId="9"/>
      <p:bldP build="whole" bldLvl="1" animBg="1" rev="0" advAuto="0" spid="367" grpId="6"/>
      <p:bldP build="whole" bldLvl="1" animBg="1" rev="0" advAuto="0" spid="362" grpId="4"/>
      <p:bldP build="whole" bldLvl="1" animBg="1" rev="0" advAuto="0" spid="37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type="body" idx="13"/>
          </p:nvPr>
        </p:nvSpPr>
        <p:spPr>
          <a:xfrm>
            <a:off x="139700" y="203200"/>
            <a:ext cx="27432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86" name="Shape 386"/>
          <p:cNvSpPr/>
          <p:nvPr>
            <p:ph type="body" idx="14"/>
          </p:nvPr>
        </p:nvSpPr>
        <p:spPr>
          <a:xfrm>
            <a:off x="139700" y="1244600"/>
            <a:ext cx="31623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Cherchons:</a:t>
            </a:r>
          </a:p>
        </p:txBody>
      </p:sp>
      <p:grpSp>
        <p:nvGrpSpPr>
          <p:cNvPr id="389" name="Group 389"/>
          <p:cNvGrpSpPr/>
          <p:nvPr/>
        </p:nvGrpSpPr>
        <p:grpSpPr>
          <a:xfrm>
            <a:off x="7353300" y="6184900"/>
            <a:ext cx="5359400" cy="2882900"/>
            <a:chOff x="0" y="0"/>
            <a:chExt cx="5359400" cy="2882900"/>
          </a:xfrm>
        </p:grpSpPr>
        <p:sp>
          <p:nvSpPr>
            <p:cNvPr id="387" name="Shape 387"/>
            <p:cNvSpPr/>
            <p:nvPr/>
          </p:nvSpPr>
          <p:spPr>
            <a:xfrm>
              <a:off x="0" y="0"/>
              <a:ext cx="5359400" cy="1270000"/>
            </a:xfrm>
            <a:prstGeom prst="roundRect">
              <a:avLst>
                <a:gd name="adj" fmla="val 15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8" name="Shape 388"/>
            <p:cNvSpPr/>
            <p:nvPr/>
          </p:nvSpPr>
          <p:spPr>
            <a:xfrm>
              <a:off x="1384300" y="2032000"/>
              <a:ext cx="1206500" cy="850900"/>
            </a:xfrm>
            <a:prstGeom prst="roundRect">
              <a:avLst>
                <a:gd name="adj" fmla="val 2238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3" name="Group 393"/>
          <p:cNvGrpSpPr/>
          <p:nvPr/>
        </p:nvGrpSpPr>
        <p:grpSpPr>
          <a:xfrm>
            <a:off x="7543800" y="1842830"/>
            <a:ext cx="5346700" cy="2005270"/>
            <a:chOff x="0" y="0"/>
            <a:chExt cx="5346699" cy="2005269"/>
          </a:xfrm>
        </p:grpSpPr>
        <p:pic>
          <p:nvPicPr>
            <p:cNvPr id="390" name="magicien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152900" y="99499"/>
              <a:ext cx="1193800" cy="153747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1" name="Shape 391"/>
            <p:cNvSpPr/>
            <p:nvPr/>
          </p:nvSpPr>
          <p:spPr>
            <a:xfrm>
              <a:off x="0" y="735269"/>
              <a:ext cx="3670300" cy="1270001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2" name="Shape 392"/>
            <p:cNvSpPr/>
            <p:nvPr/>
          </p:nvSpPr>
          <p:spPr>
            <a:xfrm>
              <a:off x="2650066" y="0"/>
              <a:ext cx="1439334" cy="561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17" fill="norm" stroke="1" extrusionOk="0">
                  <a:moveTo>
                    <a:pt x="21600" y="13513"/>
                  </a:moveTo>
                  <a:cubicBezTo>
                    <a:pt x="21600" y="13513"/>
                    <a:pt x="15016" y="-1383"/>
                    <a:pt x="10673" y="105"/>
                  </a:cubicBezTo>
                  <a:cubicBezTo>
                    <a:pt x="5336" y="1933"/>
                    <a:pt x="0" y="20217"/>
                    <a:pt x="0" y="20217"/>
                  </a:cubicBezTo>
                </a:path>
              </a:pathLst>
            </a:custGeom>
            <a:noFill/>
            <a:ln w="25400" cap="flat">
              <a:solidFill>
                <a:srgbClr val="53D5FD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96" name="Group 396"/>
          <p:cNvGrpSpPr/>
          <p:nvPr/>
        </p:nvGrpSpPr>
        <p:grpSpPr>
          <a:xfrm>
            <a:off x="3162300" y="3225800"/>
            <a:ext cx="8001000" cy="2451100"/>
            <a:chOff x="0" y="0"/>
            <a:chExt cx="8001000" cy="2451100"/>
          </a:xfrm>
        </p:grpSpPr>
        <p:sp>
          <p:nvSpPr>
            <p:cNvPr id="394" name="Shape 394"/>
            <p:cNvSpPr/>
            <p:nvPr/>
          </p:nvSpPr>
          <p:spPr>
            <a:xfrm>
              <a:off x="4470400" y="0"/>
              <a:ext cx="3530600" cy="622300"/>
            </a:xfrm>
            <a:prstGeom prst="roundRect">
              <a:avLst>
                <a:gd name="adj" fmla="val 3061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5" name="Shape 395"/>
            <p:cNvSpPr/>
            <p:nvPr/>
          </p:nvSpPr>
          <p:spPr>
            <a:xfrm>
              <a:off x="0" y="1828800"/>
              <a:ext cx="3530600" cy="622300"/>
            </a:xfrm>
            <a:prstGeom prst="roundRect">
              <a:avLst>
                <a:gd name="adj" fmla="val 3061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9" name="Group 399"/>
          <p:cNvGrpSpPr/>
          <p:nvPr/>
        </p:nvGrpSpPr>
        <p:grpSpPr>
          <a:xfrm>
            <a:off x="3898900" y="3225800"/>
            <a:ext cx="6502400" cy="2451100"/>
            <a:chOff x="0" y="0"/>
            <a:chExt cx="6502400" cy="2451100"/>
          </a:xfrm>
        </p:grpSpPr>
        <p:sp>
          <p:nvSpPr>
            <p:cNvPr id="397" name="Shape 397"/>
            <p:cNvSpPr/>
            <p:nvPr/>
          </p:nvSpPr>
          <p:spPr>
            <a:xfrm>
              <a:off x="0" y="0"/>
              <a:ext cx="1028700" cy="622300"/>
            </a:xfrm>
            <a:prstGeom prst="roundRect">
              <a:avLst>
                <a:gd name="adj" fmla="val 3061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8" name="Shape 398"/>
            <p:cNvSpPr/>
            <p:nvPr/>
          </p:nvSpPr>
          <p:spPr>
            <a:xfrm>
              <a:off x="5473700" y="1828800"/>
              <a:ext cx="1028700" cy="622300"/>
            </a:xfrm>
            <a:prstGeom prst="roundRect">
              <a:avLst>
                <a:gd name="adj" fmla="val 30612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0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06800" y="1104900"/>
            <a:ext cx="8089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7000" y="2654300"/>
            <a:ext cx="11290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3100" y="4495800"/>
            <a:ext cx="11290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2100" y="6261100"/>
            <a:ext cx="12420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27200" y="8102600"/>
            <a:ext cx="8102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44900" y="368300"/>
            <a:ext cx="15621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Shape 406"/>
          <p:cNvSpPr/>
          <p:nvPr/>
        </p:nvSpPr>
        <p:spPr>
          <a:xfrm>
            <a:off x="4942416" y="3911600"/>
            <a:ext cx="3035301" cy="440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05" fill="norm" stroke="1" extrusionOk="0">
                <a:moveTo>
                  <a:pt x="0" y="0"/>
                </a:moveTo>
                <a:cubicBezTo>
                  <a:pt x="0" y="0"/>
                  <a:pt x="8252" y="21600"/>
                  <a:pt x="11101" y="20888"/>
                </a:cubicBezTo>
                <a:cubicBezTo>
                  <a:pt x="14231" y="20105"/>
                  <a:pt x="21600" y="849"/>
                  <a:pt x="21600" y="849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xit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9" grpId="12"/>
      <p:bldP build="whole" bldLvl="1" animBg="1" rev="0" advAuto="0" spid="399" grpId="8"/>
      <p:bldP build="whole" bldLvl="1" animBg="1" rev="0" advAuto="0" spid="393" grpId="4"/>
      <p:bldP build="whole" bldLvl="1" animBg="1" rev="0" advAuto="0" spid="402" grpId="5"/>
      <p:bldP build="whole" bldLvl="1" animBg="1" rev="0" advAuto="0" spid="393" grpId="6"/>
      <p:bldP build="whole" bldLvl="1" animBg="1" rev="0" advAuto="0" spid="404" grpId="11"/>
      <p:bldP build="whole" bldLvl="1" animBg="1" rev="0" advAuto="0" spid="400" grpId="2"/>
      <p:bldP build="whole" bldLvl="1" animBg="1" rev="0" advAuto="0" spid="386" grpId="1"/>
      <p:bldP build="whole" bldLvl="1" animBg="1" rev="0" advAuto="0" spid="401" grpId="3"/>
      <p:bldP build="whole" bldLvl="1" animBg="1" rev="0" advAuto="0" spid="403" grpId="10"/>
      <p:bldP build="whole" bldLvl="1" animBg="1" rev="0" advAuto="0" spid="396" grpId="9"/>
      <p:bldP build="whole" bldLvl="1" animBg="1" rev="0" advAuto="0" spid="406" grpId="7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