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8" name="Shape 22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body" sz="quarter" idx="13"/>
          </p:nvPr>
        </p:nvSpPr>
        <p:spPr>
          <a:xfrm>
            <a:off x="5067300" y="61849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body" sz="half" idx="14"/>
          </p:nvPr>
        </p:nvSpPr>
        <p:spPr>
          <a:xfrm>
            <a:off x="1320800" y="29083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2794000" y="215900"/>
            <a:ext cx="74168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 nous avons vu</a:t>
            </a:r>
          </a:p>
        </p:txBody>
      </p:sp>
      <p:sp>
        <p:nvSpPr>
          <p:cNvPr id="94" name="Shape 94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3" name="Shape 103"/>
          <p:cNvSpPr/>
          <p:nvPr>
            <p:ph type="body" sz="quarter" idx="14"/>
          </p:nvPr>
        </p:nvSpPr>
        <p:spPr>
          <a:xfrm>
            <a:off x="6781279" y="4178300"/>
            <a:ext cx="9831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#</a:t>
            </a:r>
          </a:p>
        </p:txBody>
      </p:sp>
      <p:sp>
        <p:nvSpPr>
          <p:cNvPr id="104" name="Shape 10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2" name="Shape 1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121" name="Shape 1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22" name="Shape 1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130" name="Shape 1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31" name="Shape 1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139" name="Shape 1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7" name="Shape 1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155" name="Shape 1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156" name="Shape 1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171" name="Shape 1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179" name="Shape 1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187" name="Shape 1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195" name="Shape 1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96" name="Shape 1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204" name="Shape 2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205" name="Shape 2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13" name="Shape 2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type="body" sz="quarter" idx="13"/>
          </p:nvPr>
        </p:nvSpPr>
        <p:spPr>
          <a:xfrm>
            <a:off x="5130800" y="419100"/>
            <a:ext cx="2743200" cy="1079500"/>
          </a:xfrm>
          <a:prstGeom prst="roundRect">
            <a:avLst>
              <a:gd name="adj" fmla="val 50000"/>
            </a:avLst>
          </a:prstGeom>
          <a:solidFill>
            <a:srgbClr val="E32400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21" name="Shape 2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body" sz="quarter" idx="13"/>
          </p:nvPr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sz="quarter" idx="13"/>
          </p:nvPr>
        </p:nvSpPr>
        <p:spPr>
          <a:xfrm>
            <a:off x="3962400" y="330200"/>
            <a:ext cx="5080000" cy="1079500"/>
          </a:xfrm>
          <a:prstGeom prst="roundRect">
            <a:avLst>
              <a:gd name="adj" fmla="val 50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61" name="Shape 61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 dernier cours nous avons vus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22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8" Type="http://schemas.openxmlformats.org/officeDocument/2006/relationships/image" Target="../media/image29.png"/><Relationship Id="rId9" Type="http://schemas.openxmlformats.org/officeDocument/2006/relationships/image" Target="../media/image30.png"/><Relationship Id="rId10" Type="http://schemas.openxmlformats.org/officeDocument/2006/relationships/image" Target="../media/image31.png"/><Relationship Id="rId11" Type="http://schemas.openxmlformats.org/officeDocument/2006/relationships/image" Target="../media/image32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22.png"/><Relationship Id="rId3" Type="http://schemas.openxmlformats.org/officeDocument/2006/relationships/image" Target="../media/image24.png"/><Relationship Id="rId4" Type="http://schemas.openxmlformats.org/officeDocument/2006/relationships/image" Target="../media/image26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8" Type="http://schemas.openxmlformats.org/officeDocument/2006/relationships/image" Target="../media/image35.png"/><Relationship Id="rId9" Type="http://schemas.openxmlformats.org/officeDocument/2006/relationships/image" Target="../media/image36.png"/><Relationship Id="rId10" Type="http://schemas.openxmlformats.org/officeDocument/2006/relationships/image" Target="../media/image37.png"/><Relationship Id="rId11" Type="http://schemas.openxmlformats.org/officeDocument/2006/relationships/image" Target="../media/image38.png"/><Relationship Id="rId12" Type="http://schemas.openxmlformats.org/officeDocument/2006/relationships/image" Target="../media/image39.png"/><Relationship Id="rId13" Type="http://schemas.openxmlformats.org/officeDocument/2006/relationships/image" Target="../media/image40.png"/><Relationship Id="rId14" Type="http://schemas.openxmlformats.org/officeDocument/2006/relationships/image" Target="../media/image41.png"/><Relationship Id="rId15" Type="http://schemas.openxmlformats.org/officeDocument/2006/relationships/image" Target="../media/image4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22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image" Target="../media/image39.png"/><Relationship Id="rId9" Type="http://schemas.openxmlformats.org/officeDocument/2006/relationships/image" Target="../media/image40.png"/><Relationship Id="rId10" Type="http://schemas.openxmlformats.org/officeDocument/2006/relationships/image" Target="../media/image41.png"/><Relationship Id="rId11" Type="http://schemas.openxmlformats.org/officeDocument/2006/relationships/image" Target="../media/image42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0.png"/><Relationship Id="rId7" Type="http://schemas.openxmlformats.org/officeDocument/2006/relationships/image" Target="../media/image51.png"/><Relationship Id="rId8" Type="http://schemas.openxmlformats.org/officeDocument/2006/relationships/image" Target="../media/image52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52.png"/><Relationship Id="rId5" Type="http://schemas.openxmlformats.org/officeDocument/2006/relationships/image" Target="../media/image53.png"/><Relationship Id="rId6" Type="http://schemas.openxmlformats.org/officeDocument/2006/relationships/image" Target="../media/image54.png"/><Relationship Id="rId7" Type="http://schemas.openxmlformats.org/officeDocument/2006/relationships/image" Target="../media/image55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55.png"/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60.png"/><Relationship Id="rId5" Type="http://schemas.openxmlformats.org/officeDocument/2006/relationships/image" Target="../media/image61.png"/><Relationship Id="rId6" Type="http://schemas.openxmlformats.org/officeDocument/2006/relationships/image" Target="../media/image62.png"/><Relationship Id="rId7" Type="http://schemas.openxmlformats.org/officeDocument/2006/relationships/image" Target="../media/image63.png"/><Relationship Id="rId8" Type="http://schemas.openxmlformats.org/officeDocument/2006/relationships/image" Target="../media/image64.png"/><Relationship Id="rId9" Type="http://schemas.openxmlformats.org/officeDocument/2006/relationships/image" Target="../media/image65.png"/><Relationship Id="rId10" Type="http://schemas.openxmlformats.org/officeDocument/2006/relationships/image" Target="../media/image66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67.png"/><Relationship Id="rId3" Type="http://schemas.openxmlformats.org/officeDocument/2006/relationships/image" Target="../media/image68.png"/><Relationship Id="rId4" Type="http://schemas.openxmlformats.org/officeDocument/2006/relationships/image" Target="../media/image69.png"/><Relationship Id="rId5" Type="http://schemas.openxmlformats.org/officeDocument/2006/relationships/image" Target="../media/image70.png"/><Relationship Id="rId6" Type="http://schemas.openxmlformats.org/officeDocument/2006/relationships/image" Target="../media/image71.png"/><Relationship Id="rId7" Type="http://schemas.openxmlformats.org/officeDocument/2006/relationships/image" Target="../media/image72.png"/><Relationship Id="rId8" Type="http://schemas.openxmlformats.org/officeDocument/2006/relationships/image" Target="../media/image73.png"/><Relationship Id="rId9" Type="http://schemas.openxmlformats.org/officeDocument/2006/relationships/image" Target="../media/image74.png"/><Relationship Id="rId10" Type="http://schemas.openxmlformats.org/officeDocument/2006/relationships/image" Target="../media/image75.png"/><Relationship Id="rId11" Type="http://schemas.openxmlformats.org/officeDocument/2006/relationships/image" Target="../media/image76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67.png"/><Relationship Id="rId3" Type="http://schemas.openxmlformats.org/officeDocument/2006/relationships/image" Target="../media/image68.png"/><Relationship Id="rId4" Type="http://schemas.openxmlformats.org/officeDocument/2006/relationships/image" Target="../media/image74.png"/><Relationship Id="rId5" Type="http://schemas.openxmlformats.org/officeDocument/2006/relationships/image" Target="../media/image76.png"/><Relationship Id="rId6" Type="http://schemas.openxmlformats.org/officeDocument/2006/relationships/image" Target="../media/image77.png"/><Relationship Id="rId7" Type="http://schemas.openxmlformats.org/officeDocument/2006/relationships/image" Target="../media/image78.png"/><Relationship Id="rId8" Type="http://schemas.openxmlformats.org/officeDocument/2006/relationships/image" Target="../media/image79.png"/><Relationship Id="rId9" Type="http://schemas.openxmlformats.org/officeDocument/2006/relationships/image" Target="../media/image80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67.png"/><Relationship Id="rId3" Type="http://schemas.openxmlformats.org/officeDocument/2006/relationships/image" Target="../media/image68.png"/><Relationship Id="rId4" Type="http://schemas.openxmlformats.org/officeDocument/2006/relationships/image" Target="../media/image76.png"/><Relationship Id="rId5" Type="http://schemas.openxmlformats.org/officeDocument/2006/relationships/image" Target="../media/image79.png"/><Relationship Id="rId6" Type="http://schemas.openxmlformats.org/officeDocument/2006/relationships/image" Target="../media/image81.png"/><Relationship Id="rId7" Type="http://schemas.openxmlformats.org/officeDocument/2006/relationships/image" Target="../media/image82.png"/><Relationship Id="rId8" Type="http://schemas.openxmlformats.org/officeDocument/2006/relationships/image" Target="../media/image83.png"/><Relationship Id="rId9" Type="http://schemas.openxmlformats.org/officeDocument/2006/relationships/image" Target="../media/image84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0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18.png"/><Relationship Id="rId10" Type="http://schemas.openxmlformats.org/officeDocument/2006/relationships/image" Target="../media/image19.png"/><Relationship Id="rId11" Type="http://schemas.openxmlformats.org/officeDocument/2006/relationships/image" Target="../media/image20.png"/><Relationship Id="rId12" Type="http://schemas.openxmlformats.org/officeDocument/2006/relationships/image" Target="../media/image2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9.png"/><Relationship Id="rId3" Type="http://schemas.openxmlformats.org/officeDocument/2006/relationships/image" Target="../media/image22.png"/><Relationship Id="rId4" Type="http://schemas.openxmlformats.org/officeDocument/2006/relationships/image" Target="../media/image12.png"/><Relationship Id="rId5" Type="http://schemas.openxmlformats.org/officeDocument/2006/relationships/image" Target="../media/image2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13</a:t>
            </a:r>
          </a:p>
        </p:txBody>
      </p:sp>
      <p:sp>
        <p:nvSpPr>
          <p:cNvPr id="231" name="Shape 231"/>
          <p:cNvSpPr/>
          <p:nvPr>
            <p:ph type="body" idx="14"/>
          </p:nvPr>
        </p:nvSpPr>
        <p:spPr>
          <a:xfrm>
            <a:off x="1308100" y="1460500"/>
            <a:ext cx="10375900" cy="3937000"/>
          </a:xfrm>
          <a:prstGeom prst="roundRect">
            <a:avLst>
              <a:gd name="adj" fmla="val 26667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2.5 Dérivée implicite et d’ordre supérieur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0" name="Group 330"/>
          <p:cNvGrpSpPr/>
          <p:nvPr/>
        </p:nvGrpSpPr>
        <p:grpSpPr>
          <a:xfrm>
            <a:off x="2108" y="3060700"/>
            <a:ext cx="8849792" cy="1663700"/>
            <a:chOff x="0" y="0"/>
            <a:chExt cx="8849791" cy="1663700"/>
          </a:xfrm>
        </p:grpSpPr>
        <p:sp>
          <p:nvSpPr>
            <p:cNvPr id="328" name="Shape 328"/>
            <p:cNvSpPr/>
            <p:nvPr/>
          </p:nvSpPr>
          <p:spPr>
            <a:xfrm>
              <a:off x="8303691" y="203200"/>
              <a:ext cx="546101" cy="508000"/>
            </a:xfrm>
            <a:prstGeom prst="roundRect">
              <a:avLst>
                <a:gd name="adj" fmla="val 37500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9" name="Shape 329"/>
            <p:cNvSpPr/>
            <p:nvPr/>
          </p:nvSpPr>
          <p:spPr>
            <a:xfrm>
              <a:off x="0" y="0"/>
              <a:ext cx="3187700" cy="1663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/>
              <a:r>
                <a:t>Mais y est implicitement fonction de x </a:t>
              </a:r>
            </a:p>
          </p:txBody>
        </p:sp>
      </p:grpSp>
      <p:grpSp>
        <p:nvGrpSpPr>
          <p:cNvPr id="333" name="Group 333"/>
          <p:cNvGrpSpPr/>
          <p:nvPr/>
        </p:nvGrpSpPr>
        <p:grpSpPr>
          <a:xfrm>
            <a:off x="3606800" y="228600"/>
            <a:ext cx="5067300" cy="6959600"/>
            <a:chOff x="0" y="0"/>
            <a:chExt cx="5067300" cy="6959600"/>
          </a:xfrm>
        </p:grpSpPr>
        <p:sp>
          <p:nvSpPr>
            <p:cNvPr id="331" name="Shape 331"/>
            <p:cNvSpPr/>
            <p:nvPr/>
          </p:nvSpPr>
          <p:spPr>
            <a:xfrm>
              <a:off x="0" y="0"/>
              <a:ext cx="3886200" cy="952500"/>
            </a:xfrm>
            <a:prstGeom prst="roundRect">
              <a:avLst>
                <a:gd name="adj" fmla="val 20000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2" name="Shape 332"/>
            <p:cNvSpPr/>
            <p:nvPr/>
          </p:nvSpPr>
          <p:spPr>
            <a:xfrm>
              <a:off x="4445000" y="6007100"/>
              <a:ext cx="622300" cy="952500"/>
            </a:xfrm>
            <a:prstGeom prst="roundRect">
              <a:avLst>
                <a:gd name="adj" fmla="val 30612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3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00" y="457200"/>
            <a:ext cx="2286000" cy="50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35" name="Shape 335"/>
          <p:cNvSpPr/>
          <p:nvPr/>
        </p:nvSpPr>
        <p:spPr>
          <a:xfrm>
            <a:off x="3602806" y="393700"/>
            <a:ext cx="317450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veut trouver </a:t>
            </a:r>
          </a:p>
        </p:txBody>
      </p:sp>
      <p:pic>
        <p:nvPicPr>
          <p:cNvPr id="336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85000" y="228600"/>
            <a:ext cx="508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00" y="2095500"/>
            <a:ext cx="22860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04000" y="1917700"/>
            <a:ext cx="41275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254500" y="2286000"/>
            <a:ext cx="6985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254500" y="3632200"/>
            <a:ext cx="6985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223000" y="3263900"/>
            <a:ext cx="36322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2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248400" y="4737100"/>
            <a:ext cx="36068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5" name="Group 345"/>
          <p:cNvGrpSpPr/>
          <p:nvPr/>
        </p:nvGrpSpPr>
        <p:grpSpPr>
          <a:xfrm>
            <a:off x="711200" y="5054600"/>
            <a:ext cx="2120900" cy="1092200"/>
            <a:chOff x="0" y="0"/>
            <a:chExt cx="2120900" cy="1092200"/>
          </a:xfrm>
        </p:grpSpPr>
        <p:pic>
          <p:nvPicPr>
            <p:cNvPr id="343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21209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4" name="Shape 344"/>
            <p:cNvSpPr/>
            <p:nvPr/>
          </p:nvSpPr>
          <p:spPr>
            <a:xfrm>
              <a:off x="5171" y="469900"/>
              <a:ext cx="211477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localement</a:t>
              </a:r>
            </a:p>
          </p:txBody>
        </p:sp>
      </p:grpSp>
      <p:pic>
        <p:nvPicPr>
          <p:cNvPr id="34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254500" y="5156200"/>
            <a:ext cx="698500" cy="266700"/>
          </a:xfrm>
          <a:prstGeom prst="rect">
            <a:avLst/>
          </a:prstGeom>
          <a:ln w="12700">
            <a:miter lim="400000"/>
          </a:ln>
        </p:spPr>
      </p:pic>
      <p:sp>
        <p:nvSpPr>
          <p:cNvPr id="347" name="Shape 347"/>
          <p:cNvSpPr/>
          <p:nvPr/>
        </p:nvSpPr>
        <p:spPr>
          <a:xfrm>
            <a:off x="10733608" y="4718050"/>
            <a:ext cx="22733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rgbClr val="FF4013"/>
                </a:solidFill>
              </a:defRPr>
            </a:lvl1pPr>
          </a:lstStyle>
          <a:p>
            <a:pPr/>
            <a:r>
              <a:t>dérivée en chaine</a:t>
            </a:r>
          </a:p>
        </p:txBody>
      </p:sp>
      <p:pic>
        <p:nvPicPr>
          <p:cNvPr id="34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254500" y="6553200"/>
            <a:ext cx="6985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9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578600" y="6235700"/>
            <a:ext cx="29337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350" name="Shape 350"/>
          <p:cNvSpPr/>
          <p:nvPr/>
        </p:nvSpPr>
        <p:spPr>
          <a:xfrm>
            <a:off x="11117708" y="6375400"/>
            <a:ext cx="15051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56D6"/>
                </a:solidFill>
              </a:defRPr>
            </a:lvl1pPr>
          </a:lstStyle>
          <a:p>
            <a:pPr/>
            <a:r>
              <a:t>on isole</a:t>
            </a:r>
          </a:p>
        </p:txBody>
      </p:sp>
      <p:pic>
        <p:nvPicPr>
          <p:cNvPr id="351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642100" y="7315200"/>
            <a:ext cx="25019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2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124700" y="8572500"/>
            <a:ext cx="18415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254500" y="7531100"/>
            <a:ext cx="6985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254500" y="8775700"/>
            <a:ext cx="698500" cy="266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2" grpId="20"/>
      <p:bldP build="whole" bldLvl="1" animBg="1" rev="0" advAuto="0" spid="349" grpId="14"/>
      <p:bldP build="whole" bldLvl="1" animBg="1" rev="0" advAuto="0" spid="354" grpId="19"/>
      <p:bldP build="whole" bldLvl="1" animBg="1" rev="0" advAuto="0" spid="350" grpId="16"/>
      <p:bldP build="whole" bldLvl="1" animBg="1" rev="0" advAuto="0" spid="341" grpId="7"/>
      <p:bldP build="whole" bldLvl="1" animBg="1" rev="0" advAuto="0" spid="351" grpId="18"/>
      <p:bldP build="whole" bldLvl="1" animBg="1" rev="0" advAuto="0" spid="353" grpId="17"/>
      <p:bldP build="whole" bldLvl="1" animBg="1" rev="0" advAuto="0" spid="336" grpId="2"/>
      <p:bldP build="whole" bldLvl="1" animBg="1" rev="0" advAuto="0" spid="347" grpId="12"/>
      <p:bldP build="whole" bldLvl="1" animBg="1" rev="0" advAuto="0" spid="335" grpId="1"/>
      <p:bldP build="whole" bldLvl="1" animBg="1" rev="0" advAuto="0" spid="348" grpId="13"/>
      <p:bldP build="whole" bldLvl="1" animBg="1" rev="0" advAuto="0" spid="330" grpId="8"/>
      <p:bldP build="whole" bldLvl="1" animBg="1" rev="0" advAuto="0" spid="345" grpId="9"/>
      <p:bldP build="whole" bldLvl="1" animBg="1" rev="0" advAuto="0" spid="340" grpId="6"/>
      <p:bldP build="whole" bldLvl="1" animBg="1" rev="0" advAuto="0" spid="346" grpId="10"/>
      <p:bldP build="whole" bldLvl="1" animBg="1" rev="0" advAuto="0" spid="338" grpId="5"/>
      <p:bldP build="whole" bldLvl="1" animBg="1" rev="0" advAuto="0" spid="337" grpId="3"/>
      <p:bldP build="whole" bldLvl="1" animBg="1" rev="0" advAuto="0" spid="333" grpId="15"/>
      <p:bldP build="whole" bldLvl="1" animBg="1" rev="0" advAuto="0" spid="339" grpId="4"/>
      <p:bldP build="whole" bldLvl="1" animBg="1" rev="0" advAuto="0" spid="342" grpId="1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" name="Group 358"/>
          <p:cNvGrpSpPr/>
          <p:nvPr/>
        </p:nvGrpSpPr>
        <p:grpSpPr>
          <a:xfrm>
            <a:off x="596900" y="2019300"/>
            <a:ext cx="8392530" cy="3022600"/>
            <a:chOff x="0" y="0"/>
            <a:chExt cx="8392529" cy="3022600"/>
          </a:xfrm>
        </p:grpSpPr>
        <p:sp>
          <p:nvSpPr>
            <p:cNvPr id="356" name="Shape 356"/>
            <p:cNvSpPr/>
            <p:nvPr/>
          </p:nvSpPr>
          <p:spPr>
            <a:xfrm>
              <a:off x="0" y="0"/>
              <a:ext cx="2413000" cy="635000"/>
            </a:xfrm>
            <a:prstGeom prst="roundRect">
              <a:avLst>
                <a:gd name="adj" fmla="val 3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7" name="Shape 357"/>
            <p:cNvSpPr/>
            <p:nvPr/>
          </p:nvSpPr>
          <p:spPr>
            <a:xfrm>
              <a:off x="3409987" y="2400300"/>
              <a:ext cx="498254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Les </a:t>
              </a:r>
              <a:r>
                <a:rPr i="1"/>
                <a:t>x</a:t>
              </a:r>
              <a:r>
                <a:t> et les </a:t>
              </a:r>
              <a:r>
                <a:rPr i="1"/>
                <a:t>y</a:t>
              </a:r>
              <a:r>
                <a:t> qui satisfont à</a:t>
              </a:r>
            </a:p>
          </p:txBody>
        </p:sp>
      </p:grpSp>
      <p:grpSp>
        <p:nvGrpSpPr>
          <p:cNvPr id="361" name="Group 361"/>
          <p:cNvGrpSpPr/>
          <p:nvPr/>
        </p:nvGrpSpPr>
        <p:grpSpPr>
          <a:xfrm>
            <a:off x="6146800" y="1968500"/>
            <a:ext cx="6597216" cy="1117600"/>
            <a:chOff x="0" y="0"/>
            <a:chExt cx="6597215" cy="1117600"/>
          </a:xfrm>
        </p:grpSpPr>
        <p:sp>
          <p:nvSpPr>
            <p:cNvPr id="359" name="Shape 359"/>
            <p:cNvSpPr/>
            <p:nvPr/>
          </p:nvSpPr>
          <p:spPr>
            <a:xfrm>
              <a:off x="0" y="0"/>
              <a:ext cx="838200" cy="1117600"/>
            </a:xfrm>
            <a:prstGeom prst="roundRect">
              <a:avLst>
                <a:gd name="adj" fmla="val 22727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0" name="Shape 360"/>
            <p:cNvSpPr/>
            <p:nvPr/>
          </p:nvSpPr>
          <p:spPr>
            <a:xfrm>
              <a:off x="1090500" y="241300"/>
              <a:ext cx="550671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>
                  <a:solidFill>
                    <a:srgbClr val="0061FF"/>
                  </a:solidFill>
                </a:defRPr>
              </a:pPr>
              <a:r>
                <a:t>la dérivée fait intervenir </a:t>
              </a:r>
              <a:r>
                <a:rPr i="1"/>
                <a:t>x</a:t>
              </a:r>
              <a:r>
                <a:t> et </a:t>
              </a:r>
              <a:r>
                <a:rPr i="1"/>
                <a:t>y</a:t>
              </a:r>
            </a:p>
          </p:txBody>
        </p:sp>
      </p:grpSp>
      <p:pic>
        <p:nvPicPr>
          <p:cNvPr id="36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00" y="457200"/>
            <a:ext cx="2286000" cy="50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hape 363"/>
          <p:cNvSpPr/>
          <p:nvPr/>
        </p:nvSpPr>
        <p:spPr>
          <a:xfrm>
            <a:off x="3602806" y="393700"/>
            <a:ext cx="317450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veut trouver </a:t>
            </a:r>
          </a:p>
        </p:txBody>
      </p:sp>
      <p:pic>
        <p:nvPicPr>
          <p:cNvPr id="36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85000" y="228600"/>
            <a:ext cx="508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00" y="2095500"/>
            <a:ext cx="22860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43300" y="2260600"/>
            <a:ext cx="6985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7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940300" y="1943100"/>
            <a:ext cx="1841500" cy="1041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8" name="Shape 368"/>
          <p:cNvSpPr/>
          <p:nvPr/>
        </p:nvSpPr>
        <p:spPr>
          <a:xfrm>
            <a:off x="2307456" y="3581400"/>
            <a:ext cx="838140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Mais pas n’importe quel </a:t>
            </a:r>
            <a:r>
              <a:rPr i="1"/>
              <a:t>x</a:t>
            </a:r>
            <a:r>
              <a:t> et n’importe quel </a:t>
            </a:r>
            <a:r>
              <a:rPr i="1"/>
              <a:t>y</a:t>
            </a:r>
          </a:p>
        </p:txBody>
      </p:sp>
      <p:pic>
        <p:nvPicPr>
          <p:cNvPr id="369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35000" y="5511800"/>
            <a:ext cx="10541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0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09900" y="5422900"/>
            <a:ext cx="22225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019300" y="5575300"/>
            <a:ext cx="6985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451600" y="5397500"/>
            <a:ext cx="12573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940800" y="5384800"/>
            <a:ext cx="1803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4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882900" y="6832600"/>
            <a:ext cx="13081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5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768600" y="8432800"/>
            <a:ext cx="16637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6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569200" y="8242300"/>
            <a:ext cx="2019300" cy="1219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7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645400" y="6502400"/>
            <a:ext cx="1727200" cy="1219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8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9829800" y="6515100"/>
            <a:ext cx="14859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9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0083800" y="8470900"/>
            <a:ext cx="1130300" cy="1041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hape 380"/>
          <p:cNvSpPr/>
          <p:nvPr/>
        </p:nvSpPr>
        <p:spPr>
          <a:xfrm>
            <a:off x="113878" y="6756400"/>
            <a:ext cx="24815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le point</a:t>
            </a:r>
          </a:p>
        </p:txBody>
      </p:sp>
      <p:sp>
        <p:nvSpPr>
          <p:cNvPr id="381" name="Shape 381"/>
          <p:cNvSpPr/>
          <p:nvPr/>
        </p:nvSpPr>
        <p:spPr>
          <a:xfrm>
            <a:off x="114300" y="8394700"/>
            <a:ext cx="24815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le point</a:t>
            </a:r>
          </a:p>
        </p:txBody>
      </p:sp>
      <p:sp>
        <p:nvSpPr>
          <p:cNvPr id="382" name="Shape 382"/>
          <p:cNvSpPr/>
          <p:nvPr/>
        </p:nvSpPr>
        <p:spPr>
          <a:xfrm>
            <a:off x="5405958" y="6756400"/>
            <a:ext cx="9144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</a:t>
            </a:r>
          </a:p>
        </p:txBody>
      </p:sp>
      <p:sp>
        <p:nvSpPr>
          <p:cNvPr id="383" name="Shape 383"/>
          <p:cNvSpPr/>
          <p:nvPr/>
        </p:nvSpPr>
        <p:spPr>
          <a:xfrm>
            <a:off x="5410200" y="8394700"/>
            <a:ext cx="9144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0" grpId="6"/>
      <p:bldP build="whole" bldLvl="1" animBg="1" rev="0" advAuto="0" spid="377" grpId="12"/>
      <p:bldP build="whole" bldLvl="1" animBg="1" rev="0" advAuto="0" spid="376" grpId="17"/>
      <p:bldP build="whole" bldLvl="1" animBg="1" rev="0" advAuto="0" spid="373" grpId="8"/>
      <p:bldP build="whole" bldLvl="1" animBg="1" rev="0" advAuto="0" spid="371" grpId="5"/>
      <p:bldP build="whole" bldLvl="1" animBg="1" rev="0" advAuto="0" spid="368" grpId="2"/>
      <p:bldP build="whole" bldLvl="1" animBg="1" rev="0" advAuto="0" spid="374" grpId="10"/>
      <p:bldP build="whole" bldLvl="1" animBg="1" rev="0" advAuto="0" spid="361" grpId="1"/>
      <p:bldP build="whole" bldLvl="1" animBg="1" rev="0" advAuto="0" spid="382" grpId="11"/>
      <p:bldP build="whole" bldLvl="1" animBg="1" rev="0" advAuto="0" spid="358" grpId="3"/>
      <p:bldP build="whole" bldLvl="1" animBg="1" rev="0" advAuto="0" spid="372" grpId="7"/>
      <p:bldP build="whole" bldLvl="1" animBg="1" rev="0" advAuto="0" spid="369" grpId="4"/>
      <p:bldP build="whole" bldLvl="1" animBg="1" rev="0" advAuto="0" spid="380" grpId="9"/>
      <p:bldP build="whole" bldLvl="1" animBg="1" rev="0" advAuto="0" spid="378" grpId="13"/>
      <p:bldP build="whole" bldLvl="1" animBg="1" rev="0" advAuto="0" spid="381" grpId="14"/>
      <p:bldP build="whole" bldLvl="1" animBg="1" rev="0" advAuto="0" spid="375" grpId="15"/>
      <p:bldP build="whole" bldLvl="1" animBg="1" rev="0" advAuto="0" spid="383" grpId="16"/>
      <p:bldP build="whole" bldLvl="1" animBg="1" rev="0" advAuto="0" spid="379" grpId="18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/>
          <p:nvPr/>
        </p:nvSpPr>
        <p:spPr>
          <a:xfrm>
            <a:off x="12001500" y="8242300"/>
            <a:ext cx="889000" cy="1270000"/>
          </a:xfrm>
          <a:prstGeom prst="roundRect">
            <a:avLst>
              <a:gd name="adj" fmla="val 21429"/>
            </a:avLst>
          </a:prstGeom>
          <a:solidFill>
            <a:srgbClr val="96D35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86" name="Shape 386"/>
          <p:cNvSpPr/>
          <p:nvPr/>
        </p:nvSpPr>
        <p:spPr>
          <a:xfrm>
            <a:off x="11696700" y="76200"/>
            <a:ext cx="1193800" cy="1270000"/>
          </a:xfrm>
          <a:prstGeom prst="roundRect">
            <a:avLst>
              <a:gd name="adj" fmla="val 15957"/>
            </a:avLst>
          </a:prstGeom>
          <a:solidFill>
            <a:srgbClr val="00C7FC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87" name="cerc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81200" y="1943100"/>
            <a:ext cx="9029700" cy="660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8" name="cerct1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81200" y="1943100"/>
            <a:ext cx="9029700" cy="660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9" name="cerct2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81200" y="1943100"/>
            <a:ext cx="9029700" cy="6604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92" name="Group 392"/>
          <p:cNvGrpSpPr/>
          <p:nvPr/>
        </p:nvGrpSpPr>
        <p:grpSpPr>
          <a:xfrm>
            <a:off x="2768600" y="6680200"/>
            <a:ext cx="4724400" cy="2298700"/>
            <a:chOff x="0" y="0"/>
            <a:chExt cx="4724400" cy="2298700"/>
          </a:xfrm>
        </p:grpSpPr>
        <p:sp>
          <p:nvSpPr>
            <p:cNvPr id="390" name="Shape 390"/>
            <p:cNvSpPr/>
            <p:nvPr/>
          </p:nvSpPr>
          <p:spPr>
            <a:xfrm>
              <a:off x="0" y="1701800"/>
              <a:ext cx="1663700" cy="596900"/>
            </a:xfrm>
            <a:prstGeom prst="roundRect">
              <a:avLst>
                <a:gd name="adj" fmla="val 31915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1" name="Shape 391"/>
            <p:cNvSpPr/>
            <p:nvPr/>
          </p:nvSpPr>
          <p:spPr>
            <a:xfrm>
              <a:off x="4559300" y="0"/>
              <a:ext cx="165100" cy="139700"/>
            </a:xfrm>
            <a:prstGeom prst="ellipse">
              <a:avLst/>
            </a:prstGeom>
            <a:solidFill>
              <a:srgbClr val="77BB41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5" name="Group 395"/>
          <p:cNvGrpSpPr/>
          <p:nvPr/>
        </p:nvGrpSpPr>
        <p:grpSpPr>
          <a:xfrm>
            <a:off x="3124200" y="2324100"/>
            <a:ext cx="4368800" cy="1460500"/>
            <a:chOff x="0" y="0"/>
            <a:chExt cx="4368800" cy="1460500"/>
          </a:xfrm>
        </p:grpSpPr>
        <p:sp>
          <p:nvSpPr>
            <p:cNvPr id="393" name="Shape 393"/>
            <p:cNvSpPr/>
            <p:nvPr/>
          </p:nvSpPr>
          <p:spPr>
            <a:xfrm>
              <a:off x="4203700" y="1320800"/>
              <a:ext cx="165100" cy="139700"/>
            </a:xfrm>
            <a:prstGeom prst="ellipse">
              <a:avLst/>
            </a:prstGeom>
            <a:solidFill>
              <a:srgbClr val="3A88FE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4" name="Shape 394"/>
            <p:cNvSpPr/>
            <p:nvPr/>
          </p:nvSpPr>
          <p:spPr>
            <a:xfrm>
              <a:off x="0" y="0"/>
              <a:ext cx="1435100" cy="596900"/>
            </a:xfrm>
            <a:prstGeom prst="roundRect">
              <a:avLst>
                <a:gd name="adj" fmla="val 3191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9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35000" y="457200"/>
            <a:ext cx="22860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24200" y="2374900"/>
            <a:ext cx="13081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8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768600" y="8432800"/>
            <a:ext cx="1663700" cy="5461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hape 399"/>
          <p:cNvSpPr/>
          <p:nvPr/>
        </p:nvSpPr>
        <p:spPr>
          <a:xfrm>
            <a:off x="355178" y="2298700"/>
            <a:ext cx="24815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le point</a:t>
            </a:r>
          </a:p>
        </p:txBody>
      </p:sp>
      <p:sp>
        <p:nvSpPr>
          <p:cNvPr id="400" name="Shape 400"/>
          <p:cNvSpPr/>
          <p:nvPr/>
        </p:nvSpPr>
        <p:spPr>
          <a:xfrm>
            <a:off x="114300" y="8394700"/>
            <a:ext cx="24815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le point</a:t>
            </a:r>
          </a:p>
        </p:txBody>
      </p:sp>
      <p:pic>
        <p:nvPicPr>
          <p:cNvPr id="401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093200" y="8242300"/>
            <a:ext cx="2019300" cy="1219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2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664700" y="190500"/>
            <a:ext cx="1727200" cy="1219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3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1252200" y="190500"/>
            <a:ext cx="14859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4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1607800" y="8470900"/>
            <a:ext cx="1130300" cy="1041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07" name="Group 407"/>
          <p:cNvGrpSpPr/>
          <p:nvPr/>
        </p:nvGrpSpPr>
        <p:grpSpPr>
          <a:xfrm>
            <a:off x="5490443" y="342900"/>
            <a:ext cx="3844231" cy="3026834"/>
            <a:chOff x="0" y="0"/>
            <a:chExt cx="3844230" cy="3026833"/>
          </a:xfrm>
        </p:grpSpPr>
        <p:sp>
          <p:nvSpPr>
            <p:cNvPr id="405" name="Shape 405"/>
            <p:cNvSpPr/>
            <p:nvPr/>
          </p:nvSpPr>
          <p:spPr>
            <a:xfrm>
              <a:off x="0" y="0"/>
              <a:ext cx="384423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61FF"/>
                  </a:solidFill>
                </a:defRPr>
              </a:lvl1pPr>
            </a:lstStyle>
            <a:p>
              <a:pPr/>
              <a:r>
                <a:t>pente de cette droite</a:t>
              </a:r>
            </a:p>
          </p:txBody>
        </p:sp>
        <p:sp>
          <p:nvSpPr>
            <p:cNvPr id="406" name="Shape 406"/>
            <p:cNvSpPr/>
            <p:nvPr/>
          </p:nvSpPr>
          <p:spPr>
            <a:xfrm flipV="1">
              <a:off x="1519956" y="631002"/>
              <a:ext cx="1591735" cy="2395832"/>
            </a:xfrm>
            <a:prstGeom prst="line">
              <a:avLst/>
            </a:prstGeom>
            <a:noFill/>
            <a:ln w="25400" cap="flat">
              <a:solidFill>
                <a:srgbClr val="0056D6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10" name="Group 410"/>
          <p:cNvGrpSpPr/>
          <p:nvPr/>
        </p:nvGrpSpPr>
        <p:grpSpPr>
          <a:xfrm>
            <a:off x="5041900" y="7281333"/>
            <a:ext cx="3844231" cy="1811867"/>
            <a:chOff x="0" y="0"/>
            <a:chExt cx="3844230" cy="1811866"/>
          </a:xfrm>
        </p:grpSpPr>
        <p:sp>
          <p:nvSpPr>
            <p:cNvPr id="408" name="Shape 408"/>
            <p:cNvSpPr/>
            <p:nvPr/>
          </p:nvSpPr>
          <p:spPr>
            <a:xfrm>
              <a:off x="0" y="1189566"/>
              <a:ext cx="384423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77BB41"/>
                  </a:solidFill>
                </a:defRPr>
              </a:lvl1pPr>
            </a:lstStyle>
            <a:p>
              <a:pPr/>
              <a:r>
                <a:t>pente de cette droite</a:t>
              </a:r>
            </a:p>
          </p:txBody>
        </p:sp>
        <p:sp>
          <p:nvSpPr>
            <p:cNvPr id="409" name="Shape 409"/>
            <p:cNvSpPr/>
            <p:nvPr/>
          </p:nvSpPr>
          <p:spPr>
            <a:xfrm>
              <a:off x="1824756" y="0"/>
              <a:ext cx="920723" cy="1322009"/>
            </a:xfrm>
            <a:prstGeom prst="line">
              <a:avLst/>
            </a:prstGeom>
            <a:noFill/>
            <a:ln w="25400" cap="flat">
              <a:solidFill>
                <a:srgbClr val="96D35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5" grpId="8"/>
      <p:bldP build="whole" bldLvl="1" animBg="1" rev="0" advAuto="0" spid="407" grpId="3"/>
      <p:bldP build="whole" bldLvl="1" animBg="1" rev="0" advAuto="0" spid="395" grpId="1"/>
      <p:bldP build="whole" bldLvl="1" animBg="1" rev="0" advAuto="0" spid="386" grpId="4"/>
      <p:bldP build="whole" bldLvl="1" animBg="1" rev="0" advAuto="0" spid="389" grpId="6"/>
      <p:bldP build="whole" bldLvl="1" animBg="1" rev="0" advAuto="0" spid="392" grpId="5"/>
      <p:bldP build="whole" bldLvl="1" animBg="1" rev="0" advAuto="0" spid="410" grpId="7"/>
      <p:bldP build="whole" bldLvl="1" animBg="1" rev="0" advAuto="0" spid="388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13" name="Shape 413"/>
          <p:cNvSpPr/>
          <p:nvPr/>
        </p:nvSpPr>
        <p:spPr>
          <a:xfrm>
            <a:off x="7531100" y="8229600"/>
            <a:ext cx="838200" cy="660400"/>
          </a:xfrm>
          <a:prstGeom prst="roundRect">
            <a:avLst>
              <a:gd name="adj" fmla="val 28846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14" name="Shape 414"/>
          <p:cNvSpPr/>
          <p:nvPr/>
        </p:nvSpPr>
        <p:spPr>
          <a:xfrm>
            <a:off x="8166100" y="6134100"/>
            <a:ext cx="1041400" cy="1041400"/>
          </a:xfrm>
          <a:prstGeom prst="roundRect">
            <a:avLst>
              <a:gd name="adj" fmla="val 18293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15" name="Shape 415"/>
          <p:cNvSpPr/>
          <p:nvPr/>
        </p:nvSpPr>
        <p:spPr>
          <a:xfrm>
            <a:off x="9321800" y="6400800"/>
            <a:ext cx="685800" cy="609600"/>
          </a:xfrm>
          <a:prstGeom prst="roundRect">
            <a:avLst>
              <a:gd name="adj" fmla="val 31250"/>
            </a:avLst>
          </a:prstGeom>
          <a:solidFill>
            <a:srgbClr val="CCE8B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16" name="Shape 416"/>
          <p:cNvSpPr/>
          <p:nvPr/>
        </p:nvSpPr>
        <p:spPr>
          <a:xfrm>
            <a:off x="10426700" y="6350000"/>
            <a:ext cx="482600" cy="609600"/>
          </a:xfrm>
          <a:prstGeom prst="roundRect">
            <a:avLst>
              <a:gd name="adj" fmla="val 39474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17" name="Shape 417"/>
          <p:cNvSpPr/>
          <p:nvPr/>
        </p:nvSpPr>
        <p:spPr>
          <a:xfrm>
            <a:off x="10909300" y="6134100"/>
            <a:ext cx="1282700" cy="1041400"/>
          </a:xfrm>
          <a:prstGeom prst="roundRect">
            <a:avLst>
              <a:gd name="adj" fmla="val 18293"/>
            </a:avLst>
          </a:prstGeom>
          <a:solidFill>
            <a:srgbClr val="CCE8B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18" name="Shape 418"/>
          <p:cNvSpPr/>
          <p:nvPr/>
        </p:nvSpPr>
        <p:spPr>
          <a:xfrm>
            <a:off x="10706100" y="4711700"/>
            <a:ext cx="622300" cy="609600"/>
          </a:xfrm>
          <a:prstGeom prst="roundRect">
            <a:avLst>
              <a:gd name="adj" fmla="val 31250"/>
            </a:avLst>
          </a:prstGeom>
          <a:solidFill>
            <a:srgbClr val="CCE8B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19" name="Shape 419"/>
          <p:cNvSpPr/>
          <p:nvPr/>
        </p:nvSpPr>
        <p:spPr>
          <a:xfrm>
            <a:off x="10121900" y="4711700"/>
            <a:ext cx="584200" cy="609600"/>
          </a:xfrm>
          <a:prstGeom prst="roundRect">
            <a:avLst>
              <a:gd name="adj" fmla="val 32609"/>
            </a:avLst>
          </a:prstGeom>
          <a:solidFill>
            <a:srgbClr val="E392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20" name="Shape 420"/>
          <p:cNvSpPr/>
          <p:nvPr/>
        </p:nvSpPr>
        <p:spPr>
          <a:xfrm>
            <a:off x="1384300" y="6134100"/>
            <a:ext cx="533400" cy="1041400"/>
          </a:xfrm>
          <a:prstGeom prst="roundRect">
            <a:avLst>
              <a:gd name="adj" fmla="val 35714"/>
            </a:avLst>
          </a:prstGeom>
          <a:solidFill>
            <a:srgbClr val="94E3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21" name="Shape 421"/>
          <p:cNvSpPr/>
          <p:nvPr/>
        </p:nvSpPr>
        <p:spPr>
          <a:xfrm>
            <a:off x="1917700" y="6400800"/>
            <a:ext cx="304800" cy="609600"/>
          </a:xfrm>
          <a:prstGeom prst="roundRect">
            <a:avLst>
              <a:gd name="adj" fmla="val 50000"/>
            </a:avLst>
          </a:prstGeom>
          <a:solidFill>
            <a:srgbClr val="FEC7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22" name="Shape 422"/>
          <p:cNvSpPr/>
          <p:nvPr/>
        </p:nvSpPr>
        <p:spPr>
          <a:xfrm>
            <a:off x="2743200" y="6400800"/>
            <a:ext cx="279400" cy="609600"/>
          </a:xfrm>
          <a:prstGeom prst="roundRect">
            <a:avLst>
              <a:gd name="adj" fmla="val 50000"/>
            </a:avLst>
          </a:prstGeom>
          <a:solidFill>
            <a:srgbClr val="94E3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23" name="Shape 423"/>
          <p:cNvSpPr/>
          <p:nvPr/>
        </p:nvSpPr>
        <p:spPr>
          <a:xfrm>
            <a:off x="3073400" y="6134100"/>
            <a:ext cx="533400" cy="1041400"/>
          </a:xfrm>
          <a:prstGeom prst="roundRect">
            <a:avLst>
              <a:gd name="adj" fmla="val 35714"/>
            </a:avLst>
          </a:prstGeom>
          <a:solidFill>
            <a:srgbClr val="FECB3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24" name="Shape 424"/>
          <p:cNvSpPr/>
          <p:nvPr/>
        </p:nvSpPr>
        <p:spPr>
          <a:xfrm>
            <a:off x="4381500" y="4711700"/>
            <a:ext cx="304800" cy="609600"/>
          </a:xfrm>
          <a:prstGeom prst="roundRect">
            <a:avLst>
              <a:gd name="adj" fmla="val 50000"/>
            </a:avLst>
          </a:prstGeom>
          <a:solidFill>
            <a:srgbClr val="FEC7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25" name="Shape 425"/>
          <p:cNvSpPr/>
          <p:nvPr/>
        </p:nvSpPr>
        <p:spPr>
          <a:xfrm>
            <a:off x="4102100" y="4711700"/>
            <a:ext cx="279400" cy="609600"/>
          </a:xfrm>
          <a:prstGeom prst="roundRect">
            <a:avLst>
              <a:gd name="adj" fmla="val 50000"/>
            </a:avLst>
          </a:prstGeom>
          <a:solidFill>
            <a:srgbClr val="94E3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28" name="Group 428"/>
          <p:cNvGrpSpPr/>
          <p:nvPr/>
        </p:nvGrpSpPr>
        <p:grpSpPr>
          <a:xfrm>
            <a:off x="2070100" y="3200400"/>
            <a:ext cx="1320800" cy="2120900"/>
            <a:chOff x="0" y="0"/>
            <a:chExt cx="1320800" cy="2120900"/>
          </a:xfrm>
        </p:grpSpPr>
        <p:sp>
          <p:nvSpPr>
            <p:cNvPr id="426" name="Shape 426"/>
            <p:cNvSpPr/>
            <p:nvPr/>
          </p:nvSpPr>
          <p:spPr>
            <a:xfrm>
              <a:off x="965200" y="1511300"/>
              <a:ext cx="355600" cy="609600"/>
            </a:xfrm>
            <a:prstGeom prst="roundRect">
              <a:avLst>
                <a:gd name="adj" fmla="val 50000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7" name="Shape 427"/>
            <p:cNvSpPr/>
            <p:nvPr/>
          </p:nvSpPr>
          <p:spPr>
            <a:xfrm>
              <a:off x="0" y="0"/>
              <a:ext cx="279400" cy="508000"/>
            </a:xfrm>
            <a:prstGeom prst="roundRect">
              <a:avLst>
                <a:gd name="adj" fmla="val 50000"/>
              </a:avLst>
            </a:prstGeom>
            <a:solidFill>
              <a:srgbClr val="FFF76B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1" name="Group 431"/>
          <p:cNvGrpSpPr/>
          <p:nvPr/>
        </p:nvGrpSpPr>
        <p:grpSpPr>
          <a:xfrm>
            <a:off x="5816600" y="2921000"/>
            <a:ext cx="1231900" cy="2400300"/>
            <a:chOff x="0" y="0"/>
            <a:chExt cx="1231900" cy="2400300"/>
          </a:xfrm>
        </p:grpSpPr>
        <p:sp>
          <p:nvSpPr>
            <p:cNvPr id="429" name="Shape 429"/>
            <p:cNvSpPr/>
            <p:nvPr/>
          </p:nvSpPr>
          <p:spPr>
            <a:xfrm>
              <a:off x="685800" y="1790700"/>
              <a:ext cx="546100" cy="609600"/>
            </a:xfrm>
            <a:prstGeom prst="roundRect">
              <a:avLst>
                <a:gd name="adj" fmla="val 34884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0" name="Shape 430"/>
            <p:cNvSpPr/>
            <p:nvPr/>
          </p:nvSpPr>
          <p:spPr>
            <a:xfrm>
              <a:off x="0" y="0"/>
              <a:ext cx="1143000" cy="977900"/>
            </a:xfrm>
            <a:prstGeom prst="roundRect">
              <a:avLst>
                <a:gd name="adj" fmla="val 19481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4" name="Group 434"/>
          <p:cNvGrpSpPr/>
          <p:nvPr/>
        </p:nvGrpSpPr>
        <p:grpSpPr>
          <a:xfrm>
            <a:off x="3606800" y="2921000"/>
            <a:ext cx="2527300" cy="2400300"/>
            <a:chOff x="0" y="0"/>
            <a:chExt cx="2527300" cy="2400300"/>
          </a:xfrm>
        </p:grpSpPr>
        <p:sp>
          <p:nvSpPr>
            <p:cNvPr id="432" name="Shape 432"/>
            <p:cNvSpPr/>
            <p:nvPr/>
          </p:nvSpPr>
          <p:spPr>
            <a:xfrm>
              <a:off x="0" y="0"/>
              <a:ext cx="1587500" cy="977900"/>
            </a:xfrm>
            <a:prstGeom prst="roundRect">
              <a:avLst>
                <a:gd name="adj" fmla="val 19481"/>
              </a:avLst>
            </a:prstGeom>
            <a:solidFill>
              <a:srgbClr val="FEC7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3" name="Shape 433"/>
            <p:cNvSpPr/>
            <p:nvPr/>
          </p:nvSpPr>
          <p:spPr>
            <a:xfrm>
              <a:off x="1651000" y="1790700"/>
              <a:ext cx="876300" cy="609600"/>
            </a:xfrm>
            <a:prstGeom prst="roundRect">
              <a:avLst>
                <a:gd name="adj" fmla="val 31250"/>
              </a:avLst>
            </a:prstGeom>
            <a:solidFill>
              <a:srgbClr val="FEC7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35" name="Shape 435"/>
          <p:cNvSpPr/>
          <p:nvPr/>
        </p:nvSpPr>
        <p:spPr>
          <a:xfrm>
            <a:off x="2889138" y="444500"/>
            <a:ext cx="170624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</a:t>
            </a:r>
          </a:p>
        </p:txBody>
      </p:sp>
      <p:pic>
        <p:nvPicPr>
          <p:cNvPr id="43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40300" y="355600"/>
            <a:ext cx="508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75500" y="520700"/>
            <a:ext cx="5448300" cy="546100"/>
          </a:xfrm>
          <a:prstGeom prst="rect">
            <a:avLst/>
          </a:prstGeom>
          <a:ln w="12700">
            <a:miter lim="400000"/>
          </a:ln>
        </p:spPr>
      </p:pic>
      <p:sp>
        <p:nvSpPr>
          <p:cNvPr id="438" name="Shape 438"/>
          <p:cNvSpPr/>
          <p:nvPr/>
        </p:nvSpPr>
        <p:spPr>
          <a:xfrm>
            <a:off x="5865428" y="482600"/>
            <a:ext cx="9860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</a:t>
            </a:r>
          </a:p>
        </p:txBody>
      </p:sp>
      <p:pic>
        <p:nvPicPr>
          <p:cNvPr id="43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17800" y="1562100"/>
            <a:ext cx="72898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409700" y="2946400"/>
            <a:ext cx="101727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24200" y="4533900"/>
            <a:ext cx="82931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23900" y="6134100"/>
            <a:ext cx="11760200" cy="1130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01700" y="8026400"/>
            <a:ext cx="10680700" cy="11176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hape 444"/>
          <p:cNvSpPr/>
          <p:nvPr/>
        </p:nvSpPr>
        <p:spPr>
          <a:xfrm>
            <a:off x="1409700" y="8331200"/>
            <a:ext cx="152400" cy="444500"/>
          </a:xfrm>
          <a:prstGeom prst="roundRect">
            <a:avLst>
              <a:gd name="adj" fmla="val 50000"/>
            </a:avLst>
          </a:prstGeom>
          <a:solidFill>
            <a:srgbClr val="94E3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xit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xit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9" grpId="19"/>
      <p:bldP build="whole" bldLvl="1" animBg="1" rev="0" advAuto="0" spid="420" grpId="15"/>
      <p:bldP build="whole" bldLvl="1" animBg="1" rev="0" advAuto="0" spid="416" grpId="23"/>
      <p:bldP build="whole" bldLvl="1" animBg="1" rev="0" advAuto="0" spid="437" grpId="2"/>
      <p:bldP build="whole" bldLvl="1" animBg="1" rev="0" advAuto="0" spid="442" grpId="9"/>
      <p:bldP build="whole" bldLvl="1" animBg="1" rev="0" advAuto="0" spid="424" grpId="14"/>
      <p:bldP build="whole" bldLvl="1" animBg="1" rev="0" advAuto="0" spid="415" grpId="22"/>
      <p:bldP build="whole" bldLvl="1" animBg="1" rev="0" advAuto="0" spid="443" grpId="25"/>
      <p:bldP build="whole" bldLvl="1" animBg="1" rev="0" advAuto="0" spid="421" grpId="16"/>
      <p:bldP build="whole" bldLvl="1" animBg="1" rev="0" advAuto="0" spid="434" grpId="7"/>
      <p:bldP build="whole" bldLvl="1" animBg="1" rev="0" advAuto="0" spid="440" grpId="4"/>
      <p:bldP build="whole" bldLvl="1" animBg="1" rev="0" advAuto="0" spid="444" grpId="26"/>
      <p:bldP build="whole" bldLvl="1" animBg="1" rev="0" advAuto="0" spid="417" grpId="24"/>
      <p:bldP build="whole" bldLvl="1" animBg="1" rev="0" advAuto="0" spid="441" grpId="5"/>
      <p:bldP build="whole" bldLvl="1" animBg="1" rev="0" advAuto="0" spid="434" grpId="12"/>
      <p:bldP build="whole" bldLvl="1" animBg="1" rev="0" advAuto="0" spid="413" grpId="27"/>
      <p:bldP build="whole" bldLvl="1" animBg="1" rev="0" advAuto="0" spid="428" grpId="6"/>
      <p:bldP build="whole" bldLvl="1" animBg="1" rev="0" advAuto="0" spid="422" grpId="17"/>
      <p:bldP build="whole" bldLvl="1" animBg="1" rev="0" advAuto="0" spid="428" grpId="10"/>
      <p:bldP build="whole" bldLvl="1" animBg="1" rev="0" advAuto="0" spid="438" grpId="1"/>
      <p:bldP build="whole" bldLvl="1" animBg="1" rev="0" advAuto="0" spid="425" grpId="13"/>
      <p:bldP build="whole" bldLvl="1" animBg="1" rev="0" advAuto="0" spid="431" grpId="8"/>
      <p:bldP build="whole" bldLvl="1" animBg="1" rev="0" advAuto="0" spid="418" grpId="20"/>
      <p:bldP build="whole" bldLvl="1" animBg="1" rev="0" advAuto="0" spid="414" grpId="21"/>
      <p:bldP build="whole" bldLvl="1" animBg="1" rev="0" advAuto="0" spid="431" grpId="11"/>
      <p:bldP build="whole" bldLvl="1" animBg="1" rev="0" advAuto="0" spid="439" grpId="3"/>
      <p:bldP build="whole" bldLvl="1" animBg="1" rev="0" advAuto="0" spid="423" grpId="18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449" name="Group 449"/>
          <p:cNvGrpSpPr/>
          <p:nvPr/>
        </p:nvGrpSpPr>
        <p:grpSpPr>
          <a:xfrm>
            <a:off x="3898900" y="5003800"/>
            <a:ext cx="6883400" cy="3086100"/>
            <a:chOff x="0" y="0"/>
            <a:chExt cx="6883400" cy="3086100"/>
          </a:xfrm>
        </p:grpSpPr>
        <p:sp>
          <p:nvSpPr>
            <p:cNvPr id="447" name="Shape 447"/>
            <p:cNvSpPr/>
            <p:nvPr/>
          </p:nvSpPr>
          <p:spPr>
            <a:xfrm>
              <a:off x="4737100" y="0"/>
              <a:ext cx="2146300" cy="1117600"/>
            </a:xfrm>
            <a:prstGeom prst="roundRect">
              <a:avLst>
                <a:gd name="adj" fmla="val 17045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8" name="Shape 448"/>
            <p:cNvSpPr/>
            <p:nvPr/>
          </p:nvSpPr>
          <p:spPr>
            <a:xfrm>
              <a:off x="0" y="1968500"/>
              <a:ext cx="2362200" cy="1117600"/>
            </a:xfrm>
            <a:prstGeom prst="roundRect">
              <a:avLst>
                <a:gd name="adj" fmla="val 17045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2" name="Group 452"/>
          <p:cNvGrpSpPr/>
          <p:nvPr/>
        </p:nvGrpSpPr>
        <p:grpSpPr>
          <a:xfrm>
            <a:off x="2197100" y="5016500"/>
            <a:ext cx="4165600" cy="3098800"/>
            <a:chOff x="0" y="0"/>
            <a:chExt cx="4165600" cy="3098800"/>
          </a:xfrm>
        </p:grpSpPr>
        <p:sp>
          <p:nvSpPr>
            <p:cNvPr id="450" name="Shape 450"/>
            <p:cNvSpPr/>
            <p:nvPr/>
          </p:nvSpPr>
          <p:spPr>
            <a:xfrm>
              <a:off x="2997200" y="0"/>
              <a:ext cx="1168400" cy="977900"/>
            </a:xfrm>
            <a:prstGeom prst="roundRect">
              <a:avLst>
                <a:gd name="adj" fmla="val 19481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1" name="Shape 451"/>
            <p:cNvSpPr/>
            <p:nvPr/>
          </p:nvSpPr>
          <p:spPr>
            <a:xfrm>
              <a:off x="0" y="1968500"/>
              <a:ext cx="1485900" cy="1130300"/>
            </a:xfrm>
            <a:prstGeom prst="roundRect">
              <a:avLst>
                <a:gd name="adj" fmla="val 16854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5" name="Group 455"/>
          <p:cNvGrpSpPr/>
          <p:nvPr/>
        </p:nvGrpSpPr>
        <p:grpSpPr>
          <a:xfrm>
            <a:off x="939800" y="5003800"/>
            <a:ext cx="2514600" cy="3086100"/>
            <a:chOff x="0" y="0"/>
            <a:chExt cx="2514600" cy="3086100"/>
          </a:xfrm>
        </p:grpSpPr>
        <p:sp>
          <p:nvSpPr>
            <p:cNvPr id="453" name="Shape 453"/>
            <p:cNvSpPr/>
            <p:nvPr/>
          </p:nvSpPr>
          <p:spPr>
            <a:xfrm>
              <a:off x="1244600" y="0"/>
              <a:ext cx="1270000" cy="977900"/>
            </a:xfrm>
            <a:prstGeom prst="roundRect">
              <a:avLst>
                <a:gd name="adj" fmla="val 19481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4" name="Shape 454"/>
            <p:cNvSpPr/>
            <p:nvPr/>
          </p:nvSpPr>
          <p:spPr>
            <a:xfrm>
              <a:off x="0" y="1955800"/>
              <a:ext cx="1092200" cy="1130300"/>
            </a:xfrm>
            <a:prstGeom prst="roundRect">
              <a:avLst>
                <a:gd name="adj" fmla="val 17442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8" name="Group 458"/>
          <p:cNvGrpSpPr/>
          <p:nvPr/>
        </p:nvGrpSpPr>
        <p:grpSpPr>
          <a:xfrm>
            <a:off x="6845300" y="5219700"/>
            <a:ext cx="4114800" cy="2552700"/>
            <a:chOff x="0" y="0"/>
            <a:chExt cx="4114800" cy="2552700"/>
          </a:xfrm>
        </p:grpSpPr>
        <p:sp>
          <p:nvSpPr>
            <p:cNvPr id="456" name="Shape 456"/>
            <p:cNvSpPr/>
            <p:nvPr/>
          </p:nvSpPr>
          <p:spPr>
            <a:xfrm>
              <a:off x="0" y="0"/>
              <a:ext cx="1485900" cy="571500"/>
            </a:xfrm>
            <a:prstGeom prst="roundRect">
              <a:avLst>
                <a:gd name="adj" fmla="val 33333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7" name="Shape 457"/>
            <p:cNvSpPr/>
            <p:nvPr/>
          </p:nvSpPr>
          <p:spPr>
            <a:xfrm>
              <a:off x="2527300" y="1981200"/>
              <a:ext cx="1587500" cy="571500"/>
            </a:xfrm>
            <a:prstGeom prst="roundRect">
              <a:avLst>
                <a:gd name="adj" fmla="val 33333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1" name="Group 461"/>
          <p:cNvGrpSpPr/>
          <p:nvPr/>
        </p:nvGrpSpPr>
        <p:grpSpPr>
          <a:xfrm>
            <a:off x="3517900" y="5219700"/>
            <a:ext cx="5486400" cy="2552700"/>
            <a:chOff x="0" y="0"/>
            <a:chExt cx="5486400" cy="2552700"/>
          </a:xfrm>
        </p:grpSpPr>
        <p:sp>
          <p:nvSpPr>
            <p:cNvPr id="459" name="Shape 459"/>
            <p:cNvSpPr/>
            <p:nvPr/>
          </p:nvSpPr>
          <p:spPr>
            <a:xfrm>
              <a:off x="0" y="0"/>
              <a:ext cx="1193800" cy="571500"/>
            </a:xfrm>
            <a:prstGeom prst="roundRect">
              <a:avLst>
                <a:gd name="adj" fmla="val 33333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0" name="Shape 460"/>
            <p:cNvSpPr/>
            <p:nvPr/>
          </p:nvSpPr>
          <p:spPr>
            <a:xfrm>
              <a:off x="4622800" y="1981200"/>
              <a:ext cx="863600" cy="571500"/>
            </a:xfrm>
            <a:prstGeom prst="roundRect">
              <a:avLst>
                <a:gd name="adj" fmla="val 33333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4" name="Group 464"/>
          <p:cNvGrpSpPr/>
          <p:nvPr/>
        </p:nvGrpSpPr>
        <p:grpSpPr>
          <a:xfrm>
            <a:off x="1155700" y="5118100"/>
            <a:ext cx="6642100" cy="2705100"/>
            <a:chOff x="0" y="0"/>
            <a:chExt cx="6642100" cy="2705100"/>
          </a:xfrm>
        </p:grpSpPr>
        <p:sp>
          <p:nvSpPr>
            <p:cNvPr id="462" name="Shape 462"/>
            <p:cNvSpPr/>
            <p:nvPr/>
          </p:nvSpPr>
          <p:spPr>
            <a:xfrm>
              <a:off x="0" y="0"/>
              <a:ext cx="673100" cy="571500"/>
            </a:xfrm>
            <a:prstGeom prst="roundRect">
              <a:avLst>
                <a:gd name="adj" fmla="val 33333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3" name="Shape 463"/>
            <p:cNvSpPr/>
            <p:nvPr/>
          </p:nvSpPr>
          <p:spPr>
            <a:xfrm>
              <a:off x="5689600" y="2133600"/>
              <a:ext cx="952500" cy="571500"/>
            </a:xfrm>
            <a:prstGeom prst="roundRect">
              <a:avLst>
                <a:gd name="adj" fmla="val 33333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8" name="Group 468"/>
          <p:cNvGrpSpPr/>
          <p:nvPr/>
        </p:nvGrpSpPr>
        <p:grpSpPr>
          <a:xfrm>
            <a:off x="520700" y="3606800"/>
            <a:ext cx="2070100" cy="2082800"/>
            <a:chOff x="0" y="0"/>
            <a:chExt cx="2070100" cy="2082800"/>
          </a:xfrm>
        </p:grpSpPr>
        <p:sp>
          <p:nvSpPr>
            <p:cNvPr id="465" name="Shape 465"/>
            <p:cNvSpPr/>
            <p:nvPr/>
          </p:nvSpPr>
          <p:spPr>
            <a:xfrm>
              <a:off x="0" y="0"/>
              <a:ext cx="419100" cy="495300"/>
            </a:xfrm>
            <a:prstGeom prst="roundRect">
              <a:avLst>
                <a:gd name="adj" fmla="val 45455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6" name="Shape 466"/>
            <p:cNvSpPr/>
            <p:nvPr/>
          </p:nvSpPr>
          <p:spPr>
            <a:xfrm>
              <a:off x="1651000" y="1587500"/>
              <a:ext cx="419100" cy="495300"/>
            </a:xfrm>
            <a:prstGeom prst="roundRect">
              <a:avLst>
                <a:gd name="adj" fmla="val 45455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7" name="Shape 467"/>
            <p:cNvSpPr/>
            <p:nvPr/>
          </p:nvSpPr>
          <p:spPr>
            <a:xfrm>
              <a:off x="635000" y="1587500"/>
              <a:ext cx="419100" cy="495300"/>
            </a:xfrm>
            <a:prstGeom prst="roundRect">
              <a:avLst>
                <a:gd name="adj" fmla="val 45455"/>
              </a:avLst>
            </a:prstGeom>
            <a:solidFill>
              <a:srgbClr val="CCE8B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71" name="Group 471"/>
          <p:cNvGrpSpPr/>
          <p:nvPr/>
        </p:nvGrpSpPr>
        <p:grpSpPr>
          <a:xfrm>
            <a:off x="9258300" y="3327400"/>
            <a:ext cx="2120900" cy="2819400"/>
            <a:chOff x="0" y="0"/>
            <a:chExt cx="2120900" cy="2819400"/>
          </a:xfrm>
        </p:grpSpPr>
        <p:sp>
          <p:nvSpPr>
            <p:cNvPr id="469" name="Shape 469"/>
            <p:cNvSpPr/>
            <p:nvPr/>
          </p:nvSpPr>
          <p:spPr>
            <a:xfrm>
              <a:off x="787400" y="0"/>
              <a:ext cx="1333500" cy="1130300"/>
            </a:xfrm>
            <a:prstGeom prst="roundRect">
              <a:avLst>
                <a:gd name="adj" fmla="val 16854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0" name="Shape 470"/>
            <p:cNvSpPr/>
            <p:nvPr/>
          </p:nvSpPr>
          <p:spPr>
            <a:xfrm>
              <a:off x="0" y="1689100"/>
              <a:ext cx="952500" cy="1130300"/>
            </a:xfrm>
            <a:prstGeom prst="roundRect">
              <a:avLst>
                <a:gd name="adj" fmla="val 20000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74" name="Group 474"/>
          <p:cNvGrpSpPr/>
          <p:nvPr/>
        </p:nvGrpSpPr>
        <p:grpSpPr>
          <a:xfrm>
            <a:off x="5029200" y="3327400"/>
            <a:ext cx="1028700" cy="2514600"/>
            <a:chOff x="0" y="0"/>
            <a:chExt cx="1028700" cy="2514600"/>
          </a:xfrm>
        </p:grpSpPr>
        <p:sp>
          <p:nvSpPr>
            <p:cNvPr id="472" name="Shape 472"/>
            <p:cNvSpPr/>
            <p:nvPr/>
          </p:nvSpPr>
          <p:spPr>
            <a:xfrm>
              <a:off x="0" y="0"/>
              <a:ext cx="1028700" cy="1130300"/>
            </a:xfrm>
            <a:prstGeom prst="roundRect">
              <a:avLst>
                <a:gd name="adj" fmla="val 18519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3" name="Shape 473"/>
            <p:cNvSpPr/>
            <p:nvPr/>
          </p:nvSpPr>
          <p:spPr>
            <a:xfrm>
              <a:off x="203200" y="1943100"/>
              <a:ext cx="635000" cy="571500"/>
            </a:xfrm>
            <a:prstGeom prst="roundRect">
              <a:avLst>
                <a:gd name="adj" fmla="val 33333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77" name="Group 477"/>
          <p:cNvGrpSpPr/>
          <p:nvPr/>
        </p:nvGrpSpPr>
        <p:grpSpPr>
          <a:xfrm>
            <a:off x="10045700" y="1638300"/>
            <a:ext cx="1816100" cy="2819400"/>
            <a:chOff x="0" y="0"/>
            <a:chExt cx="1816100" cy="2819400"/>
          </a:xfrm>
        </p:grpSpPr>
        <p:sp>
          <p:nvSpPr>
            <p:cNvPr id="475" name="Shape 475"/>
            <p:cNvSpPr/>
            <p:nvPr/>
          </p:nvSpPr>
          <p:spPr>
            <a:xfrm>
              <a:off x="177800" y="0"/>
              <a:ext cx="1473200" cy="1016000"/>
            </a:xfrm>
            <a:prstGeom prst="roundRect">
              <a:avLst>
                <a:gd name="adj" fmla="val 18750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6" name="Shape 476"/>
            <p:cNvSpPr/>
            <p:nvPr/>
          </p:nvSpPr>
          <p:spPr>
            <a:xfrm>
              <a:off x="0" y="1689100"/>
              <a:ext cx="1816100" cy="1130300"/>
            </a:xfrm>
            <a:prstGeom prst="roundRect">
              <a:avLst>
                <a:gd name="adj" fmla="val 16854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0" name="Group 480"/>
          <p:cNvGrpSpPr/>
          <p:nvPr/>
        </p:nvGrpSpPr>
        <p:grpSpPr>
          <a:xfrm>
            <a:off x="5029200" y="1638300"/>
            <a:ext cx="2019300" cy="2819400"/>
            <a:chOff x="0" y="0"/>
            <a:chExt cx="2019300" cy="2819400"/>
          </a:xfrm>
        </p:grpSpPr>
        <p:sp>
          <p:nvSpPr>
            <p:cNvPr id="478" name="Shape 478"/>
            <p:cNvSpPr/>
            <p:nvPr/>
          </p:nvSpPr>
          <p:spPr>
            <a:xfrm>
              <a:off x="546100" y="0"/>
              <a:ext cx="1473200" cy="1016000"/>
            </a:xfrm>
            <a:prstGeom prst="roundRect">
              <a:avLst>
                <a:gd name="adj" fmla="val 18750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9" name="Shape 479"/>
            <p:cNvSpPr/>
            <p:nvPr/>
          </p:nvSpPr>
          <p:spPr>
            <a:xfrm>
              <a:off x="0" y="1689100"/>
              <a:ext cx="1816100" cy="1130300"/>
            </a:xfrm>
            <a:prstGeom prst="roundRect">
              <a:avLst>
                <a:gd name="adj" fmla="val 16854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81" name="Shape 481"/>
          <p:cNvSpPr/>
          <p:nvPr/>
        </p:nvSpPr>
        <p:spPr>
          <a:xfrm>
            <a:off x="2889138" y="444500"/>
            <a:ext cx="170624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</a:t>
            </a:r>
          </a:p>
        </p:txBody>
      </p:sp>
      <p:pic>
        <p:nvPicPr>
          <p:cNvPr id="48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40300" y="355600"/>
            <a:ext cx="508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3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75500" y="520700"/>
            <a:ext cx="5448300" cy="546100"/>
          </a:xfrm>
          <a:prstGeom prst="rect">
            <a:avLst/>
          </a:prstGeom>
          <a:ln w="12700">
            <a:miter lim="400000"/>
          </a:ln>
        </p:spPr>
      </p:pic>
      <p:sp>
        <p:nvSpPr>
          <p:cNvPr id="484" name="Shape 484"/>
          <p:cNvSpPr/>
          <p:nvPr/>
        </p:nvSpPr>
        <p:spPr>
          <a:xfrm>
            <a:off x="5865428" y="482600"/>
            <a:ext cx="9860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</a:t>
            </a:r>
          </a:p>
        </p:txBody>
      </p:sp>
      <p:pic>
        <p:nvPicPr>
          <p:cNvPr id="485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55700" y="1638300"/>
            <a:ext cx="106807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46100" y="3327400"/>
            <a:ext cx="11633200" cy="1130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33500" y="5016500"/>
            <a:ext cx="9448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8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39800" y="6985000"/>
            <a:ext cx="98552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91" name="Group 491"/>
          <p:cNvGrpSpPr/>
          <p:nvPr/>
        </p:nvGrpSpPr>
        <p:grpSpPr>
          <a:xfrm>
            <a:off x="-889000" y="9626600"/>
            <a:ext cx="1028700" cy="2514600"/>
            <a:chOff x="0" y="0"/>
            <a:chExt cx="1028700" cy="2514600"/>
          </a:xfrm>
        </p:grpSpPr>
        <p:sp>
          <p:nvSpPr>
            <p:cNvPr id="489" name="Shape 489"/>
            <p:cNvSpPr/>
            <p:nvPr/>
          </p:nvSpPr>
          <p:spPr>
            <a:xfrm>
              <a:off x="0" y="0"/>
              <a:ext cx="1028700" cy="1130300"/>
            </a:xfrm>
            <a:prstGeom prst="roundRect">
              <a:avLst>
                <a:gd name="adj" fmla="val 18519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0" name="Shape 490"/>
            <p:cNvSpPr/>
            <p:nvPr/>
          </p:nvSpPr>
          <p:spPr>
            <a:xfrm>
              <a:off x="203200" y="1943100"/>
              <a:ext cx="635000" cy="571500"/>
            </a:xfrm>
            <a:prstGeom prst="roundRect">
              <a:avLst>
                <a:gd name="adj" fmla="val 33333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xit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xit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xit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xit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8" grpId="7"/>
      <p:bldP build="whole" bldLvl="1" animBg="1" rev="0" advAuto="0" spid="487" grpId="4"/>
      <p:bldP build="whole" bldLvl="1" animBg="1" rev="0" advAuto="0" spid="477" grpId="3"/>
      <p:bldP build="whole" bldLvl="1" animBg="1" rev="0" advAuto="0" spid="491" grpId="15"/>
      <p:bldP build="whole" bldLvl="1" animBg="1" rev="0" advAuto="0" spid="477" grpId="5"/>
      <p:bldP build="whole" bldLvl="1" animBg="1" rev="0" advAuto="0" spid="468" grpId="11"/>
      <p:bldP build="whole" bldLvl="1" animBg="1" rev="0" advAuto="0" spid="480" grpId="2"/>
      <p:bldP build="whole" bldLvl="1" animBg="1" rev="0" advAuto="0" spid="474" grpId="8"/>
      <p:bldP build="whole" bldLvl="1" animBg="1" rev="0" advAuto="0" spid="471" grpId="9"/>
      <p:bldP build="whole" bldLvl="1" animBg="1" rev="0" advAuto="0" spid="480" grpId="6"/>
      <p:bldP build="whole" bldLvl="1" animBg="1" rev="0" advAuto="0" spid="464" grpId="14"/>
      <p:bldP build="whole" bldLvl="1" animBg="1" rev="0" advAuto="0" spid="474" grpId="13"/>
      <p:bldP build="whole" bldLvl="1" animBg="1" rev="0" advAuto="0" spid="471" grpId="12"/>
      <p:bldP build="whole" bldLvl="1" animBg="1" rev="0" advAuto="0" spid="452" grpId="19"/>
      <p:bldP build="whole" bldLvl="1" animBg="1" rev="0" advAuto="0" spid="455" grpId="18"/>
      <p:bldP build="whole" bldLvl="1" animBg="1" rev="0" advAuto="0" spid="488" grpId="10"/>
      <p:bldP build="whole" bldLvl="1" animBg="1" rev="0" advAuto="0" spid="461" grpId="16"/>
      <p:bldP build="whole" bldLvl="1" animBg="1" rev="0" advAuto="0" spid="449" grpId="20"/>
      <p:bldP build="whole" bldLvl="1" animBg="1" rev="0" advAuto="0" spid="486" grpId="1"/>
      <p:bldP build="whole" bldLvl="1" animBg="1" rev="0" advAuto="0" spid="458" grpId="17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496" name="Group 496"/>
          <p:cNvGrpSpPr/>
          <p:nvPr/>
        </p:nvGrpSpPr>
        <p:grpSpPr>
          <a:xfrm>
            <a:off x="2730500" y="4089400"/>
            <a:ext cx="6350000" cy="4076700"/>
            <a:chOff x="0" y="0"/>
            <a:chExt cx="6350000" cy="4076700"/>
          </a:xfrm>
        </p:grpSpPr>
        <p:sp>
          <p:nvSpPr>
            <p:cNvPr id="494" name="Shape 494"/>
            <p:cNvSpPr/>
            <p:nvPr/>
          </p:nvSpPr>
          <p:spPr>
            <a:xfrm>
              <a:off x="0" y="0"/>
              <a:ext cx="3632200" cy="1117600"/>
            </a:xfrm>
            <a:prstGeom prst="roundRect">
              <a:avLst>
                <a:gd name="adj" fmla="val 17045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5" name="Shape 495"/>
            <p:cNvSpPr/>
            <p:nvPr/>
          </p:nvSpPr>
          <p:spPr>
            <a:xfrm>
              <a:off x="2717800" y="3378200"/>
              <a:ext cx="3632200" cy="698500"/>
            </a:xfrm>
            <a:prstGeom prst="roundRect">
              <a:avLst>
                <a:gd name="adj" fmla="val 27273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01" name="Group 501"/>
          <p:cNvGrpSpPr/>
          <p:nvPr/>
        </p:nvGrpSpPr>
        <p:grpSpPr>
          <a:xfrm>
            <a:off x="1828800" y="1651000"/>
            <a:ext cx="4838700" cy="3543300"/>
            <a:chOff x="0" y="0"/>
            <a:chExt cx="4838700" cy="3543300"/>
          </a:xfrm>
        </p:grpSpPr>
        <p:sp>
          <p:nvSpPr>
            <p:cNvPr id="497" name="Shape 497"/>
            <p:cNvSpPr/>
            <p:nvPr/>
          </p:nvSpPr>
          <p:spPr>
            <a:xfrm>
              <a:off x="0" y="12700"/>
              <a:ext cx="609600" cy="1117600"/>
            </a:xfrm>
            <a:prstGeom prst="roundRect">
              <a:avLst>
                <a:gd name="adj" fmla="val 31250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8" name="Shape 498"/>
            <p:cNvSpPr/>
            <p:nvPr/>
          </p:nvSpPr>
          <p:spPr>
            <a:xfrm>
              <a:off x="1612900" y="12700"/>
              <a:ext cx="609600" cy="1117600"/>
            </a:xfrm>
            <a:prstGeom prst="roundRect">
              <a:avLst>
                <a:gd name="adj" fmla="val 31250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9" name="Shape 499"/>
            <p:cNvSpPr/>
            <p:nvPr/>
          </p:nvSpPr>
          <p:spPr>
            <a:xfrm>
              <a:off x="4229100" y="0"/>
              <a:ext cx="609600" cy="1117600"/>
            </a:xfrm>
            <a:prstGeom prst="roundRect">
              <a:avLst>
                <a:gd name="adj" fmla="val 31250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00" name="Shape 500"/>
            <p:cNvSpPr/>
            <p:nvPr/>
          </p:nvSpPr>
          <p:spPr>
            <a:xfrm>
              <a:off x="0" y="2425700"/>
              <a:ext cx="609600" cy="1117600"/>
            </a:xfrm>
            <a:prstGeom prst="roundRect">
              <a:avLst>
                <a:gd name="adj" fmla="val 31250"/>
              </a:avLst>
            </a:prstGeom>
            <a:solidFill>
              <a:srgbClr val="FFE4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50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33500" y="1663700"/>
            <a:ext cx="98552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3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28800" y="4076700"/>
            <a:ext cx="9347200" cy="1130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52900" y="6819900"/>
            <a:ext cx="5156200" cy="1346200"/>
          </a:xfrm>
          <a:prstGeom prst="rect">
            <a:avLst/>
          </a:prstGeom>
          <a:ln w="12700">
            <a:miter lim="400000"/>
          </a:ln>
        </p:spPr>
      </p:pic>
      <p:sp>
        <p:nvSpPr>
          <p:cNvPr id="505" name="Shape 505"/>
          <p:cNvSpPr/>
          <p:nvPr/>
        </p:nvSpPr>
        <p:spPr>
          <a:xfrm>
            <a:off x="2889138" y="444500"/>
            <a:ext cx="170624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</a:t>
            </a:r>
          </a:p>
        </p:txBody>
      </p:sp>
      <p:pic>
        <p:nvPicPr>
          <p:cNvPr id="50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940300" y="355600"/>
            <a:ext cx="5080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175500" y="520700"/>
            <a:ext cx="5448300" cy="546100"/>
          </a:xfrm>
          <a:prstGeom prst="rect">
            <a:avLst/>
          </a:prstGeom>
          <a:ln w="12700">
            <a:miter lim="400000"/>
          </a:ln>
        </p:spPr>
      </p:pic>
      <p:sp>
        <p:nvSpPr>
          <p:cNvPr id="508" name="Shape 508"/>
          <p:cNvSpPr/>
          <p:nvPr/>
        </p:nvSpPr>
        <p:spPr>
          <a:xfrm>
            <a:off x="5865428" y="482600"/>
            <a:ext cx="9860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4" grpId="3"/>
      <p:bldP build="whole" bldLvl="1" animBg="1" rev="0" advAuto="0" spid="501" grpId="2"/>
      <p:bldP build="whole" bldLvl="1" animBg="1" rev="0" advAuto="0" spid="503" grpId="1"/>
      <p:bldP build="whole" bldLvl="1" animBg="1" rev="0" advAuto="0" spid="496" grpId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11" name="Shape 511"/>
          <p:cNvSpPr/>
          <p:nvPr/>
        </p:nvSpPr>
        <p:spPr>
          <a:xfrm>
            <a:off x="4412295" y="4559300"/>
            <a:ext cx="41717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2.5 # 35 et 36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00" y="800100"/>
            <a:ext cx="5219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53400" y="800100"/>
            <a:ext cx="4343400" cy="533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17" name="Group 517"/>
          <p:cNvGrpSpPr/>
          <p:nvPr/>
        </p:nvGrpSpPr>
        <p:grpSpPr>
          <a:xfrm>
            <a:off x="7410598" y="1333500"/>
            <a:ext cx="4982320" cy="1231900"/>
            <a:chOff x="0" y="0"/>
            <a:chExt cx="4982319" cy="1231900"/>
          </a:xfrm>
        </p:grpSpPr>
        <p:sp>
          <p:nvSpPr>
            <p:cNvPr id="515" name="Shape 515"/>
            <p:cNvSpPr/>
            <p:nvPr/>
          </p:nvSpPr>
          <p:spPr>
            <a:xfrm>
              <a:off x="0" y="609600"/>
              <a:ext cx="498232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Mais ça, c’est une fonction</a:t>
              </a:r>
            </a:p>
          </p:txBody>
        </p:sp>
        <p:sp>
          <p:nvSpPr>
            <p:cNvPr id="516" name="Shape 516"/>
            <p:cNvSpPr/>
            <p:nvPr/>
          </p:nvSpPr>
          <p:spPr>
            <a:xfrm flipH="1">
              <a:off x="1784201" y="0"/>
              <a:ext cx="304801" cy="60137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51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9300" y="2794000"/>
            <a:ext cx="4191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267700" y="2832100"/>
            <a:ext cx="30607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20" name="Shape 520"/>
          <p:cNvSpPr/>
          <p:nvPr/>
        </p:nvSpPr>
        <p:spPr>
          <a:xfrm>
            <a:off x="2108" y="37274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En fait, prendre la dérivée de la dérivée est ce qu’on appelle prendre la dérivée seconde</a:t>
            </a:r>
          </a:p>
        </p:txBody>
      </p:sp>
      <p:pic>
        <p:nvPicPr>
          <p:cNvPr id="52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65500" y="5626100"/>
            <a:ext cx="32004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2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883400" y="5346700"/>
            <a:ext cx="2209800" cy="10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523" name="Shape 523"/>
          <p:cNvSpPr/>
          <p:nvPr/>
        </p:nvSpPr>
        <p:spPr>
          <a:xfrm>
            <a:off x="1664853" y="6819900"/>
            <a:ext cx="966661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même prendre la dérivée troisième ou plus.</a:t>
            </a:r>
          </a:p>
        </p:txBody>
      </p:sp>
      <p:pic>
        <p:nvPicPr>
          <p:cNvPr id="524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92500" y="8140700"/>
            <a:ext cx="22606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032500" y="7848600"/>
            <a:ext cx="22098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6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712200" y="8089900"/>
            <a:ext cx="1803400" cy="558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8" grpId="3"/>
      <p:bldP build="whole" bldLvl="1" animBg="1" rev="0" advAuto="0" spid="521" grpId="6"/>
      <p:bldP build="whole" bldLvl="1" animBg="1" rev="0" advAuto="0" spid="523" grpId="8"/>
      <p:bldP build="whole" bldLvl="1" animBg="1" rev="0" advAuto="0" spid="524" grpId="9"/>
      <p:bldP build="whole" bldLvl="1" animBg="1" rev="0" advAuto="0" spid="517" grpId="2"/>
      <p:bldP build="whole" bldLvl="1" animBg="1" rev="0" advAuto="0" spid="514" grpId="1"/>
      <p:bldP build="whole" bldLvl="1" animBg="1" rev="0" advAuto="0" spid="526" grpId="11"/>
      <p:bldP build="whole" bldLvl="1" animBg="1" rev="0" advAuto="0" spid="525" grpId="10"/>
      <p:bldP build="whole" bldLvl="1" animBg="1" rev="0" advAuto="0" spid="519" grpId="4"/>
      <p:bldP build="whole" bldLvl="1" animBg="1" rev="0" advAuto="0" spid="520" grpId="5"/>
      <p:bldP build="whole" bldLvl="1" animBg="1" rev="0" advAuto="0" spid="522" grpId="7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532" name="Group 532"/>
          <p:cNvGrpSpPr/>
          <p:nvPr/>
        </p:nvGrpSpPr>
        <p:grpSpPr>
          <a:xfrm>
            <a:off x="4216400" y="5600700"/>
            <a:ext cx="6654800" cy="2590800"/>
            <a:chOff x="0" y="0"/>
            <a:chExt cx="6654800" cy="2590800"/>
          </a:xfrm>
        </p:grpSpPr>
        <p:sp>
          <p:nvSpPr>
            <p:cNvPr id="529" name="Shape 529"/>
            <p:cNvSpPr/>
            <p:nvPr/>
          </p:nvSpPr>
          <p:spPr>
            <a:xfrm>
              <a:off x="0" y="2006600"/>
              <a:ext cx="1574800" cy="584200"/>
            </a:xfrm>
            <a:prstGeom prst="roundRect">
              <a:avLst>
                <a:gd name="adj" fmla="val 32609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0" name="Shape 530"/>
            <p:cNvSpPr/>
            <p:nvPr/>
          </p:nvSpPr>
          <p:spPr>
            <a:xfrm>
              <a:off x="571500" y="0"/>
              <a:ext cx="1574800" cy="584200"/>
            </a:xfrm>
            <a:prstGeom prst="roundRect">
              <a:avLst>
                <a:gd name="adj" fmla="val 32609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31" name="Shape 531"/>
            <p:cNvSpPr/>
            <p:nvPr/>
          </p:nvSpPr>
          <p:spPr>
            <a:xfrm>
              <a:off x="5080000" y="0"/>
              <a:ext cx="1574800" cy="584200"/>
            </a:xfrm>
            <a:prstGeom prst="roundRect">
              <a:avLst>
                <a:gd name="adj" fmla="val 32609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33" name="Shape 533"/>
          <p:cNvSpPr/>
          <p:nvPr/>
        </p:nvSpPr>
        <p:spPr>
          <a:xfrm>
            <a:off x="3517900" y="5549900"/>
            <a:ext cx="8585200" cy="1270000"/>
          </a:xfrm>
          <a:prstGeom prst="roundRect">
            <a:avLst>
              <a:gd name="adj" fmla="val 15000"/>
            </a:avLst>
          </a:prstGeom>
          <a:solidFill>
            <a:srgbClr val="94E3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34" name="Shape 534"/>
          <p:cNvSpPr/>
          <p:nvPr/>
        </p:nvSpPr>
        <p:spPr>
          <a:xfrm>
            <a:off x="366638" y="5848350"/>
            <a:ext cx="192524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061FF"/>
                </a:solidFill>
              </a:defRPr>
            </a:pPr>
            <a:r>
              <a:t>il faut </a:t>
            </a:r>
          </a:p>
          <a:p>
            <a:pPr>
              <a:defRPr>
                <a:solidFill>
                  <a:srgbClr val="0061FF"/>
                </a:solidFill>
              </a:defRPr>
            </a:pPr>
            <a:r>
              <a:t>dériver ça</a:t>
            </a:r>
          </a:p>
        </p:txBody>
      </p:sp>
      <p:sp>
        <p:nvSpPr>
          <p:cNvPr id="535" name="Shape 535"/>
          <p:cNvSpPr/>
          <p:nvPr/>
        </p:nvSpPr>
        <p:spPr>
          <a:xfrm>
            <a:off x="2999122" y="596900"/>
            <a:ext cx="179107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Calculer </a:t>
            </a:r>
          </a:p>
        </p:txBody>
      </p:sp>
      <p:pic>
        <p:nvPicPr>
          <p:cNvPr id="53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0" y="635000"/>
            <a:ext cx="1320800" cy="558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99400" y="546100"/>
            <a:ext cx="2794000" cy="876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16700" y="1993900"/>
            <a:ext cx="37846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9700" y="1993900"/>
            <a:ext cx="62103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528300" y="1993900"/>
            <a:ext cx="23368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343400" y="3683000"/>
            <a:ext cx="8661400" cy="1231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098800" y="5651500"/>
            <a:ext cx="88646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683000" y="7607300"/>
            <a:ext cx="84328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4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295400" y="3683000"/>
            <a:ext cx="3162300" cy="1193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5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39700" y="4051300"/>
            <a:ext cx="10668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546" name="Shape 546"/>
          <p:cNvSpPr/>
          <p:nvPr/>
        </p:nvSpPr>
        <p:spPr>
          <a:xfrm>
            <a:off x="545975" y="5232400"/>
            <a:ext cx="149036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rPr>
                <a:solidFill>
                  <a:srgbClr val="0061FF"/>
                </a:solidFill>
              </a:rPr>
              <a:t>Ouach</a:t>
            </a:r>
            <a:r>
              <a:t>!</a:t>
            </a:r>
          </a:p>
        </p:txBody>
      </p:sp>
      <p:sp>
        <p:nvSpPr>
          <p:cNvPr id="547" name="Shape 547"/>
          <p:cNvSpPr/>
          <p:nvPr/>
        </p:nvSpPr>
        <p:spPr>
          <a:xfrm>
            <a:off x="81371" y="7194550"/>
            <a:ext cx="3257774" cy="218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Ça ne serait pas </a:t>
            </a:r>
          </a:p>
          <a:p>
            <a:pPr/>
            <a:r>
              <a:t>une mauvaise </a:t>
            </a:r>
          </a:p>
          <a:p>
            <a:pPr/>
            <a:r>
              <a:t>chose </a:t>
            </a:r>
          </a:p>
          <a:p>
            <a:pPr/>
            <a:r>
              <a:t>de simplifier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xit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3" grpId="14"/>
      <p:bldP build="whole" bldLvl="1" animBg="1" rev="0" advAuto="0" spid="547" grpId="12"/>
      <p:bldP build="whole" bldLvl="1" animBg="1" rev="0" advAuto="0" spid="532" grpId="15"/>
      <p:bldP build="whole" bldLvl="1" animBg="1" rev="0" advAuto="0" spid="533" grpId="11"/>
      <p:bldP build="whole" bldLvl="1" animBg="1" rev="0" advAuto="0" spid="539" grpId="2"/>
      <p:bldP build="whole" bldLvl="1" animBg="1" rev="0" advAuto="0" spid="544" grpId="6"/>
      <p:bldP build="whole" bldLvl="1" animBg="1" rev="0" advAuto="0" spid="541" grpId="7"/>
      <p:bldP build="whole" bldLvl="1" animBg="1" rev="0" advAuto="0" spid="533" grpId="13"/>
      <p:bldP build="whole" bldLvl="1" animBg="1" rev="0" advAuto="0" spid="546" grpId="9"/>
      <p:bldP build="whole" bldLvl="1" animBg="1" rev="0" advAuto="0" spid="534" grpId="10"/>
      <p:bldP build="whole" bldLvl="1" animBg="1" rev="0" advAuto="0" spid="538" grpId="3"/>
      <p:bldP build="whole" bldLvl="1" animBg="1" rev="0" advAuto="0" spid="545" grpId="5"/>
      <p:bldP build="whole" bldLvl="1" animBg="1" rev="0" advAuto="0" spid="540" grpId="4"/>
      <p:bldP build="whole" bldLvl="1" animBg="1" rev="0" advAuto="0" spid="537" grpId="1"/>
      <p:bldP build="whole" bldLvl="1" animBg="1" rev="0" advAuto="0" spid="542" grpId="8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552" name="Group 552"/>
          <p:cNvGrpSpPr/>
          <p:nvPr/>
        </p:nvGrpSpPr>
        <p:grpSpPr>
          <a:xfrm>
            <a:off x="4102100" y="1943100"/>
            <a:ext cx="4686300" cy="1270000"/>
            <a:chOff x="0" y="0"/>
            <a:chExt cx="4686300" cy="1270000"/>
          </a:xfrm>
        </p:grpSpPr>
        <p:sp>
          <p:nvSpPr>
            <p:cNvPr id="550" name="Shape 550"/>
            <p:cNvSpPr/>
            <p:nvPr/>
          </p:nvSpPr>
          <p:spPr>
            <a:xfrm>
              <a:off x="0" y="0"/>
              <a:ext cx="1574800" cy="584200"/>
            </a:xfrm>
            <a:prstGeom prst="roundRect">
              <a:avLst>
                <a:gd name="adj" fmla="val 32609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51" name="Shape 551"/>
            <p:cNvSpPr/>
            <p:nvPr/>
          </p:nvSpPr>
          <p:spPr>
            <a:xfrm>
              <a:off x="3111500" y="685800"/>
              <a:ext cx="1574800" cy="584200"/>
            </a:xfrm>
            <a:prstGeom prst="roundRect">
              <a:avLst>
                <a:gd name="adj" fmla="val 32609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53" name="Shape 553"/>
          <p:cNvSpPr/>
          <p:nvPr/>
        </p:nvSpPr>
        <p:spPr>
          <a:xfrm>
            <a:off x="2999122" y="596900"/>
            <a:ext cx="179107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Calculer </a:t>
            </a:r>
          </a:p>
        </p:txBody>
      </p:sp>
      <p:pic>
        <p:nvPicPr>
          <p:cNvPr id="55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0" y="635000"/>
            <a:ext cx="1320800" cy="558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5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99400" y="546100"/>
            <a:ext cx="2794000" cy="876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81400" y="1943100"/>
            <a:ext cx="84328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7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03400" y="2273300"/>
            <a:ext cx="10668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8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581400" y="3759200"/>
            <a:ext cx="63246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9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530600" y="5283200"/>
            <a:ext cx="49149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0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093200" y="5283200"/>
            <a:ext cx="23368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1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581400" y="7061200"/>
            <a:ext cx="2616200" cy="1117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8" grpId="1"/>
      <p:bldP build="whole" bldLvl="1" animBg="1" rev="0" advAuto="0" spid="559" grpId="3"/>
      <p:bldP build="whole" bldLvl="1" animBg="1" rev="0" advAuto="0" spid="561" grpId="5"/>
      <p:bldP build="whole" bldLvl="1" animBg="1" rev="0" advAuto="0" spid="552" grpId="2"/>
      <p:bldP build="whole" bldLvl="1" animBg="1" rev="0" advAuto="0" spid="560" grpId="4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grpSp>
        <p:nvGrpSpPr>
          <p:cNvPr id="237" name="Group 237"/>
          <p:cNvGrpSpPr/>
          <p:nvPr/>
        </p:nvGrpSpPr>
        <p:grpSpPr>
          <a:xfrm>
            <a:off x="6210300" y="1943100"/>
            <a:ext cx="6072461" cy="622300"/>
            <a:chOff x="0" y="0"/>
            <a:chExt cx="6072460" cy="622300"/>
          </a:xfrm>
        </p:grpSpPr>
        <p:pic>
          <p:nvPicPr>
            <p:cNvPr id="234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181100" y="177800"/>
              <a:ext cx="2413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203200"/>
              <a:ext cx="698500" cy="266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6" name="Shape 236"/>
            <p:cNvSpPr/>
            <p:nvPr/>
          </p:nvSpPr>
          <p:spPr>
            <a:xfrm>
              <a:off x="1640656" y="0"/>
              <a:ext cx="443180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n’est pas dérivable en </a:t>
              </a:r>
              <a:r>
                <a:rPr i="1"/>
                <a:t>a.</a:t>
              </a:r>
            </a:p>
          </p:txBody>
        </p:sp>
      </p:grpSp>
      <p:grpSp>
        <p:nvGrpSpPr>
          <p:cNvPr id="240" name="Group 240"/>
          <p:cNvGrpSpPr/>
          <p:nvPr/>
        </p:nvGrpSpPr>
        <p:grpSpPr>
          <a:xfrm>
            <a:off x="1295400" y="1943100"/>
            <a:ext cx="4638613" cy="622300"/>
            <a:chOff x="0" y="0"/>
            <a:chExt cx="4638612" cy="622300"/>
          </a:xfrm>
        </p:grpSpPr>
        <p:pic>
          <p:nvPicPr>
            <p:cNvPr id="238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203200"/>
              <a:ext cx="2413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9" name="Shape 239"/>
            <p:cNvSpPr/>
            <p:nvPr/>
          </p:nvSpPr>
          <p:spPr>
            <a:xfrm>
              <a:off x="407503" y="0"/>
              <a:ext cx="423111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n’est pas continue en </a:t>
              </a:r>
              <a:r>
                <a:rPr i="1"/>
                <a:t>a</a:t>
              </a:r>
            </a:p>
          </p:txBody>
        </p:sp>
      </p:grpSp>
      <p:pic>
        <p:nvPicPr>
          <p:cNvPr id="24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27500" y="4381500"/>
            <a:ext cx="4737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34000" y="6299200"/>
            <a:ext cx="2324100" cy="1041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7" grpId="2"/>
      <p:bldP build="whole" bldLvl="1" animBg="1" rev="0" advAuto="0" spid="241" grpId="3"/>
      <p:bldP build="whole" bldLvl="1" animBg="1" rev="0" advAuto="0" spid="240" grpId="1"/>
      <p:bldP build="whole" bldLvl="1" animBg="1" rev="0" advAuto="0" spid="242" grpId="4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Shape 56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567" name="Group 567"/>
          <p:cNvGrpSpPr/>
          <p:nvPr/>
        </p:nvGrpSpPr>
        <p:grpSpPr>
          <a:xfrm>
            <a:off x="3746500" y="5842000"/>
            <a:ext cx="6477000" cy="1244600"/>
            <a:chOff x="0" y="0"/>
            <a:chExt cx="6477000" cy="1244600"/>
          </a:xfrm>
        </p:grpSpPr>
        <p:sp>
          <p:nvSpPr>
            <p:cNvPr id="564" name="Shape 564"/>
            <p:cNvSpPr/>
            <p:nvPr/>
          </p:nvSpPr>
          <p:spPr>
            <a:xfrm>
              <a:off x="0" y="0"/>
              <a:ext cx="1574800" cy="584200"/>
            </a:xfrm>
            <a:prstGeom prst="roundRect">
              <a:avLst>
                <a:gd name="adj" fmla="val 32609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65" name="Shape 565"/>
            <p:cNvSpPr/>
            <p:nvPr/>
          </p:nvSpPr>
          <p:spPr>
            <a:xfrm>
              <a:off x="4902200" y="0"/>
              <a:ext cx="1574800" cy="584200"/>
            </a:xfrm>
            <a:prstGeom prst="roundRect">
              <a:avLst>
                <a:gd name="adj" fmla="val 32609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66" name="Shape 566"/>
            <p:cNvSpPr/>
            <p:nvPr/>
          </p:nvSpPr>
          <p:spPr>
            <a:xfrm>
              <a:off x="2463800" y="660400"/>
              <a:ext cx="1574800" cy="584200"/>
            </a:xfrm>
            <a:prstGeom prst="roundRect">
              <a:avLst>
                <a:gd name="adj" fmla="val 32609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568" name="Shape 568"/>
          <p:cNvSpPr/>
          <p:nvPr/>
        </p:nvSpPr>
        <p:spPr>
          <a:xfrm>
            <a:off x="2999122" y="596900"/>
            <a:ext cx="179107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Calculer </a:t>
            </a:r>
          </a:p>
        </p:txBody>
      </p:sp>
      <p:pic>
        <p:nvPicPr>
          <p:cNvPr id="56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0" y="635000"/>
            <a:ext cx="1320800" cy="558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99400" y="546100"/>
            <a:ext cx="2794000" cy="876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41500" y="1727200"/>
            <a:ext cx="10668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25800" y="1422400"/>
            <a:ext cx="2336800" cy="1117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1800" y="2705100"/>
            <a:ext cx="4660900" cy="1193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955800" y="4064000"/>
            <a:ext cx="9626600" cy="1231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333500" y="5842000"/>
            <a:ext cx="10972800" cy="116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46100" y="7797800"/>
            <a:ext cx="8470900" cy="1117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3" grpId="1"/>
      <p:bldP build="whole" bldLvl="1" animBg="1" rev="0" advAuto="0" spid="575" grpId="3"/>
      <p:bldP build="whole" bldLvl="1" animBg="1" rev="0" advAuto="0" spid="574" grpId="2"/>
      <p:bldP build="whole" bldLvl="1" animBg="1" rev="0" advAuto="0" spid="576" grpId="5"/>
      <p:bldP build="whole" bldLvl="1" animBg="1" rev="0" advAuto="0" spid="567" grpId="4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79" name="Shape 579"/>
          <p:cNvSpPr/>
          <p:nvPr/>
        </p:nvSpPr>
        <p:spPr>
          <a:xfrm>
            <a:off x="4921845" y="4559300"/>
            <a:ext cx="3152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2.5 # 39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582" name="Shape 582"/>
          <p:cNvSpPr/>
          <p:nvPr>
            <p:ph type="body" idx="14"/>
          </p:nvPr>
        </p:nvSpPr>
        <p:spPr>
          <a:xfrm>
            <a:off x="3276600" y="3543300"/>
            <a:ext cx="5816600" cy="16637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Dérivée implicite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Dérivée d’ordre supérieur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8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585" name="Shape 585"/>
          <p:cNvSpPr/>
          <p:nvPr>
            <p:ph type="body" idx="14"/>
          </p:nvPr>
        </p:nvSpPr>
        <p:spPr>
          <a:xfrm>
            <a:off x="6388658" y="4178300"/>
            <a:ext cx="2505001" cy="622300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Section 2.5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>
            <p:ph type="body" idx="13"/>
          </p:nvPr>
        </p:nvSpPr>
        <p:spPr>
          <a:xfrm>
            <a:off x="3492500" y="2540000"/>
            <a:ext cx="6007100" cy="27051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Équations implicite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Dérivée implicite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Dérivée d’ordre supérieur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roup 249"/>
          <p:cNvGrpSpPr/>
          <p:nvPr/>
        </p:nvGrpSpPr>
        <p:grpSpPr>
          <a:xfrm>
            <a:off x="484708" y="4953000"/>
            <a:ext cx="4432301" cy="3003550"/>
            <a:chOff x="0" y="0"/>
            <a:chExt cx="4432300" cy="3003550"/>
          </a:xfrm>
        </p:grpSpPr>
        <p:sp>
          <p:nvSpPr>
            <p:cNvPr id="246" name="Shape 246"/>
            <p:cNvSpPr/>
            <p:nvPr/>
          </p:nvSpPr>
          <p:spPr>
            <a:xfrm>
              <a:off x="709091" y="0"/>
              <a:ext cx="2425701" cy="520700"/>
            </a:xfrm>
            <a:prstGeom prst="roundRect">
              <a:avLst>
                <a:gd name="adj" fmla="val 36585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7" name="Shape 247"/>
            <p:cNvSpPr/>
            <p:nvPr/>
          </p:nvSpPr>
          <p:spPr>
            <a:xfrm>
              <a:off x="0" y="1860550"/>
              <a:ext cx="443230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56D6"/>
                  </a:solidFill>
                </a:defRPr>
              </a:lvl1pPr>
            </a:lstStyle>
            <a:p>
              <a:pPr/>
              <a:r>
                <a:t>Mais il faut commencer par ça</a:t>
              </a:r>
            </a:p>
          </p:txBody>
        </p:sp>
        <p:sp>
          <p:nvSpPr>
            <p:cNvPr id="248" name="Shape 248"/>
            <p:cNvSpPr/>
            <p:nvPr/>
          </p:nvSpPr>
          <p:spPr>
            <a:xfrm>
              <a:off x="2891201" y="651933"/>
              <a:ext cx="717724" cy="1778177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250" name="Shape 250"/>
          <p:cNvSpPr/>
          <p:nvPr/>
        </p:nvSpPr>
        <p:spPr>
          <a:xfrm>
            <a:off x="1825699" y="647700"/>
            <a:ext cx="934491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 des derniers cours, on a vu comment trouver:</a:t>
            </a:r>
          </a:p>
        </p:txBody>
      </p:sp>
      <p:sp>
        <p:nvSpPr>
          <p:cNvPr id="251" name="Shape 251"/>
          <p:cNvSpPr/>
          <p:nvPr/>
        </p:nvSpPr>
        <p:spPr>
          <a:xfrm>
            <a:off x="4914900" y="19431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25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15300" y="2311400"/>
            <a:ext cx="1943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3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62100" y="2336800"/>
            <a:ext cx="16891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6" name="Group 256"/>
          <p:cNvGrpSpPr/>
          <p:nvPr/>
        </p:nvGrpSpPr>
        <p:grpSpPr>
          <a:xfrm>
            <a:off x="6924030" y="4660900"/>
            <a:ext cx="5168057" cy="2552700"/>
            <a:chOff x="0" y="0"/>
            <a:chExt cx="5168056" cy="2552700"/>
          </a:xfrm>
        </p:grpSpPr>
        <p:sp>
          <p:nvSpPr>
            <p:cNvPr id="254" name="Shape 254"/>
            <p:cNvSpPr/>
            <p:nvPr/>
          </p:nvSpPr>
          <p:spPr>
            <a:xfrm>
              <a:off x="0" y="0"/>
              <a:ext cx="5168057" cy="1663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Une fonction qui donne la </a:t>
              </a:r>
            </a:p>
            <a:p>
              <a:pPr/>
              <a:r>
                <a:t>pente de la droite tangente</a:t>
              </a:r>
            </a:p>
            <a:p>
              <a:pPr/>
              <a:r>
                <a:t>à la fonction au point</a:t>
              </a:r>
            </a:p>
          </p:txBody>
        </p:sp>
        <p:pic>
          <p:nvPicPr>
            <p:cNvPr id="255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673869" y="2082800"/>
              <a:ext cx="16256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7" name="Shape 257"/>
          <p:cNvSpPr/>
          <p:nvPr/>
        </p:nvSpPr>
        <p:spPr>
          <a:xfrm>
            <a:off x="1244103" y="4876800"/>
            <a:ext cx="232931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 fonction</a:t>
            </a:r>
          </a:p>
        </p:txBody>
      </p:sp>
      <p:sp>
        <p:nvSpPr>
          <p:cNvPr id="258" name="Shape 258"/>
          <p:cNvSpPr/>
          <p:nvPr/>
        </p:nvSpPr>
        <p:spPr>
          <a:xfrm>
            <a:off x="4914900" y="4673600"/>
            <a:ext cx="1270000" cy="1270000"/>
          </a:xfrm>
          <a:prstGeom prst="rightArrow">
            <a:avLst>
              <a:gd name="adj1" fmla="val 32000"/>
              <a:gd name="adj2" fmla="val 44000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6" grpId="6"/>
      <p:bldP build="whole" bldLvl="1" animBg="1" rev="0" advAuto="0" spid="258" grpId="5"/>
      <p:bldP build="whole" bldLvl="1" animBg="1" rev="0" advAuto="0" spid="257" grpId="4"/>
      <p:bldP build="whole" bldLvl="1" animBg="1" rev="0" advAuto="0" spid="252" grpId="3"/>
      <p:bldP build="whole" bldLvl="1" animBg="1" rev="0" advAuto="0" spid="253" grpId="1"/>
      <p:bldP build="whole" bldLvl="1" animBg="1" rev="0" advAuto="0" spid="249" grpId="7"/>
      <p:bldP build="whole" bldLvl="1" animBg="1" rev="0" advAuto="0" spid="251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cerc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67100" y="2730500"/>
            <a:ext cx="9029700" cy="673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64100" y="457200"/>
            <a:ext cx="2286000" cy="50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Shape 262"/>
          <p:cNvSpPr/>
          <p:nvPr/>
        </p:nvSpPr>
        <p:spPr>
          <a:xfrm>
            <a:off x="572690" y="393700"/>
            <a:ext cx="402773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Regardons l’équation</a:t>
            </a:r>
          </a:p>
        </p:txBody>
      </p:sp>
      <p:sp>
        <p:nvSpPr>
          <p:cNvPr id="263" name="Shape 263"/>
          <p:cNvSpPr/>
          <p:nvPr/>
        </p:nvSpPr>
        <p:spPr>
          <a:xfrm>
            <a:off x="5319848" y="1143000"/>
            <a:ext cx="753822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qui est l’équation d’un cercle de rayon 2.</a:t>
            </a:r>
          </a:p>
        </p:txBody>
      </p:sp>
      <p:sp>
        <p:nvSpPr>
          <p:cNvPr id="264" name="Shape 264"/>
          <p:cNvSpPr/>
          <p:nvPr/>
        </p:nvSpPr>
        <p:spPr>
          <a:xfrm>
            <a:off x="409810" y="2108200"/>
            <a:ext cx="483609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 n’est pas une fonction.</a:t>
            </a:r>
          </a:p>
        </p:txBody>
      </p:sp>
      <p:pic>
        <p:nvPicPr>
          <p:cNvPr id="265" name="cerctan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67100" y="2730500"/>
            <a:ext cx="9029700" cy="6731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6" name="Shape 266"/>
          <p:cNvSpPr/>
          <p:nvPr/>
        </p:nvSpPr>
        <p:spPr>
          <a:xfrm>
            <a:off x="353553" y="3651250"/>
            <a:ext cx="5405811" cy="218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Mais on peut tout de même </a:t>
            </a:r>
          </a:p>
          <a:p>
            <a:pPr/>
            <a:r>
              <a:t>vouloir connaître la pente</a:t>
            </a:r>
          </a:p>
          <a:p>
            <a:pPr/>
            <a:r>
              <a:t>de la droite tangente en un</a:t>
            </a:r>
          </a:p>
          <a:p>
            <a:pPr/>
            <a:r>
              <a:t>point.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0" grpId="3"/>
      <p:bldP build="whole" bldLvl="1" animBg="1" rev="0" advAuto="0" spid="266" grpId="5"/>
      <p:bldP build="whole" bldLvl="1" animBg="1" rev="0" advAuto="0" spid="265" grpId="6"/>
      <p:bldP build="whole" bldLvl="1" animBg="1" rev="0" advAuto="0" spid="261" grpId="1"/>
      <p:bldP build="whole" bldLvl="1" animBg="1" rev="0" advAuto="0" spid="263" grpId="2"/>
      <p:bldP build="whole" bldLvl="1" animBg="1" rev="0" advAuto="0" spid="264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cerc2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93900" y="3213100"/>
            <a:ext cx="9029700" cy="673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cerc2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93900" y="3213100"/>
            <a:ext cx="9029700" cy="6731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0" name="Shape 270"/>
          <p:cNvSpPr/>
          <p:nvPr/>
        </p:nvSpPr>
        <p:spPr>
          <a:xfrm>
            <a:off x="14808" y="3873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La raison pour laquelle ce n’est pas une fonction est qu’on ne </a:t>
            </a:r>
          </a:p>
          <a:p>
            <a:pPr/>
            <a:r>
              <a:t>peut pas isoler directement y</a:t>
            </a:r>
          </a:p>
        </p:txBody>
      </p:sp>
      <p:pic>
        <p:nvPicPr>
          <p:cNvPr id="27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95400" y="2070100"/>
            <a:ext cx="22860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91000" y="2070100"/>
            <a:ext cx="31115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848600" y="2260600"/>
            <a:ext cx="6985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499600" y="1612900"/>
            <a:ext cx="2552700" cy="571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499600" y="2921000"/>
            <a:ext cx="2908300" cy="571500"/>
          </a:xfrm>
          <a:prstGeom prst="rect">
            <a:avLst/>
          </a:prstGeom>
          <a:ln w="12700">
            <a:miter lim="400000"/>
          </a:ln>
        </p:spPr>
      </p:pic>
      <p:sp>
        <p:nvSpPr>
          <p:cNvPr id="276" name="Shape 276"/>
          <p:cNvSpPr/>
          <p:nvPr/>
        </p:nvSpPr>
        <p:spPr>
          <a:xfrm>
            <a:off x="9649308" y="2324100"/>
            <a:ext cx="581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</a:t>
            </a:r>
          </a:p>
        </p:txBody>
      </p:sp>
      <p:grpSp>
        <p:nvGrpSpPr>
          <p:cNvPr id="279" name="Group 279"/>
          <p:cNvGrpSpPr/>
          <p:nvPr/>
        </p:nvGrpSpPr>
        <p:grpSpPr>
          <a:xfrm>
            <a:off x="1295400" y="3977574"/>
            <a:ext cx="4309534" cy="814561"/>
            <a:chOff x="0" y="0"/>
            <a:chExt cx="4309533" cy="814559"/>
          </a:xfrm>
        </p:grpSpPr>
        <p:pic>
          <p:nvPicPr>
            <p:cNvPr id="277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86425"/>
              <a:ext cx="2552700" cy="571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8" name="Shape 278"/>
            <p:cNvSpPr/>
            <p:nvPr/>
          </p:nvSpPr>
          <p:spPr>
            <a:xfrm>
              <a:off x="2836333" y="0"/>
              <a:ext cx="1473201" cy="814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268" fill="norm" stroke="1" extrusionOk="0">
                  <a:moveTo>
                    <a:pt x="0" y="8854"/>
                  </a:moveTo>
                  <a:cubicBezTo>
                    <a:pt x="0" y="8854"/>
                    <a:pt x="10579" y="-2332"/>
                    <a:pt x="15393" y="442"/>
                  </a:cubicBezTo>
                  <a:cubicBezTo>
                    <a:pt x="18869" y="2445"/>
                    <a:pt x="21600" y="19268"/>
                    <a:pt x="21600" y="19268"/>
                  </a:cubicBezTo>
                </a:path>
              </a:pathLst>
            </a:custGeom>
            <a:noFill/>
            <a:ln w="25400" cap="flat">
              <a:solidFill>
                <a:srgbClr val="E324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282" name="Group 282"/>
          <p:cNvGrpSpPr/>
          <p:nvPr/>
        </p:nvGrpSpPr>
        <p:grpSpPr>
          <a:xfrm>
            <a:off x="939800" y="7797800"/>
            <a:ext cx="4411134" cy="1177651"/>
            <a:chOff x="0" y="0"/>
            <a:chExt cx="4411133" cy="1177650"/>
          </a:xfrm>
        </p:grpSpPr>
        <p:pic>
          <p:nvPicPr>
            <p:cNvPr id="280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0"/>
              <a:ext cx="2908300" cy="571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81" name="Shape 281"/>
            <p:cNvSpPr/>
            <p:nvPr/>
          </p:nvSpPr>
          <p:spPr>
            <a:xfrm>
              <a:off x="2887133" y="414866"/>
              <a:ext cx="1524001" cy="762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933" fill="norm" stroke="1" extrusionOk="0">
                  <a:moveTo>
                    <a:pt x="0" y="6874"/>
                  </a:moveTo>
                  <a:cubicBezTo>
                    <a:pt x="0" y="6874"/>
                    <a:pt x="7526" y="21600"/>
                    <a:pt x="13680" y="18506"/>
                  </a:cubicBezTo>
                  <a:cubicBezTo>
                    <a:pt x="18720" y="15971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61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289" name="Group 289"/>
          <p:cNvGrpSpPr/>
          <p:nvPr/>
        </p:nvGrpSpPr>
        <p:grpSpPr>
          <a:xfrm>
            <a:off x="9029700" y="7124700"/>
            <a:ext cx="3378200" cy="1866900"/>
            <a:chOff x="0" y="0"/>
            <a:chExt cx="3378200" cy="1866900"/>
          </a:xfrm>
        </p:grpSpPr>
        <p:sp>
          <p:nvSpPr>
            <p:cNvPr id="283" name="Shape 283"/>
            <p:cNvSpPr/>
            <p:nvPr/>
          </p:nvSpPr>
          <p:spPr>
            <a:xfrm>
              <a:off x="346521" y="0"/>
              <a:ext cx="267667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Ici on dit que </a:t>
              </a:r>
            </a:p>
          </p:txBody>
        </p:sp>
        <p:grpSp>
          <p:nvGrpSpPr>
            <p:cNvPr id="287" name="Group 287"/>
            <p:cNvGrpSpPr/>
            <p:nvPr/>
          </p:nvGrpSpPr>
          <p:grpSpPr>
            <a:xfrm>
              <a:off x="0" y="622300"/>
              <a:ext cx="3378200" cy="622300"/>
              <a:chOff x="0" y="0"/>
              <a:chExt cx="3378200" cy="622300"/>
            </a:xfrm>
          </p:grpSpPr>
          <p:pic>
            <p:nvPicPr>
              <p:cNvPr id="284" name="droppedImage.pdf"/>
              <p:cNvPicPr>
                <a:picLocks noChangeAspect="1"/>
              </p:cNvPicPr>
              <p:nvPr/>
            </p:nvPicPr>
            <p:blipFill>
              <a:blip r:embed="rId11">
                <a:extLst/>
              </a:blip>
              <a:stretch>
                <a:fillRect/>
              </a:stretch>
            </p:blipFill>
            <p:spPr>
              <a:xfrm>
                <a:off x="3136900" y="254000"/>
                <a:ext cx="241300" cy="215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85" name="droppedImage.pdf"/>
              <p:cNvPicPr>
                <a:picLocks noChangeAspect="1"/>
              </p:cNvPicPr>
              <p:nvPr/>
            </p:nvPicPr>
            <p:blipFill>
              <a:blip r:embed="rId12">
                <a:extLst/>
              </a:blip>
              <a:stretch>
                <a:fillRect/>
              </a:stretch>
            </p:blipFill>
            <p:spPr>
              <a:xfrm>
                <a:off x="0" y="215900"/>
                <a:ext cx="228600" cy="3175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86" name="Shape 286"/>
              <p:cNvSpPr/>
              <p:nvPr/>
            </p:nvSpPr>
            <p:spPr>
              <a:xfrm>
                <a:off x="298747" y="0"/>
                <a:ext cx="2772223" cy="6223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est fonction de</a:t>
                </a:r>
              </a:p>
            </p:txBody>
          </p:sp>
        </p:grpSp>
        <p:sp>
          <p:nvSpPr>
            <p:cNvPr id="288" name="Shape 288"/>
            <p:cNvSpPr/>
            <p:nvPr/>
          </p:nvSpPr>
          <p:spPr>
            <a:xfrm>
              <a:off x="331402" y="1244600"/>
              <a:ext cx="27577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implicitement.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6" grpId="4"/>
      <p:bldP build="whole" bldLvl="1" animBg="1" rev="0" advAuto="0" spid="275" grpId="5"/>
      <p:bldP build="whole" bldLvl="1" animBg="1" rev="0" advAuto="0" spid="282" grpId="9"/>
      <p:bldP build="whole" bldLvl="1" animBg="1" rev="0" advAuto="0" spid="272" grpId="1"/>
      <p:bldP build="whole" bldLvl="1" animBg="1" rev="0" advAuto="0" spid="269" grpId="8"/>
      <p:bldP build="whole" bldLvl="1" animBg="1" rev="0" advAuto="0" spid="273" grpId="2"/>
      <p:bldP build="whole" bldLvl="1" animBg="1" rev="0" advAuto="0" spid="274" grpId="3"/>
      <p:bldP build="whole" bldLvl="1" animBg="1" rev="0" advAuto="0" spid="268" grpId="6"/>
      <p:bldP build="whole" bldLvl="1" animBg="1" rev="0" advAuto="0" spid="279" grpId="7"/>
      <p:bldP build="whole" bldLvl="1" animBg="1" rev="0" advAuto="0" spid="289" grpId="1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3" name="Group 293"/>
          <p:cNvGrpSpPr/>
          <p:nvPr/>
        </p:nvGrpSpPr>
        <p:grpSpPr>
          <a:xfrm>
            <a:off x="5778500" y="6362700"/>
            <a:ext cx="4622800" cy="1511300"/>
            <a:chOff x="0" y="0"/>
            <a:chExt cx="4622800" cy="1511300"/>
          </a:xfrm>
        </p:grpSpPr>
        <p:sp>
          <p:nvSpPr>
            <p:cNvPr id="291" name="Shape 291"/>
            <p:cNvSpPr/>
            <p:nvPr/>
          </p:nvSpPr>
          <p:spPr>
            <a:xfrm>
              <a:off x="2019300" y="1054100"/>
              <a:ext cx="2603500" cy="457200"/>
            </a:xfrm>
            <a:prstGeom prst="roundRect">
              <a:avLst>
                <a:gd name="adj" fmla="val 41667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2" name="Shape 292"/>
            <p:cNvSpPr/>
            <p:nvPr/>
          </p:nvSpPr>
          <p:spPr>
            <a:xfrm>
              <a:off x="0" y="0"/>
              <a:ext cx="2794000" cy="457200"/>
            </a:xfrm>
            <a:prstGeom prst="roundRect">
              <a:avLst>
                <a:gd name="adj" fmla="val 41667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96" name="Group 296"/>
          <p:cNvGrpSpPr/>
          <p:nvPr/>
        </p:nvGrpSpPr>
        <p:grpSpPr>
          <a:xfrm>
            <a:off x="6286500" y="3365500"/>
            <a:ext cx="4114800" cy="1587500"/>
            <a:chOff x="0" y="0"/>
            <a:chExt cx="4114800" cy="1587500"/>
          </a:xfrm>
        </p:grpSpPr>
        <p:sp>
          <p:nvSpPr>
            <p:cNvPr id="294" name="Shape 294"/>
            <p:cNvSpPr/>
            <p:nvPr/>
          </p:nvSpPr>
          <p:spPr>
            <a:xfrm>
              <a:off x="1612900" y="1130300"/>
              <a:ext cx="2501900" cy="457200"/>
            </a:xfrm>
            <a:prstGeom prst="roundRect">
              <a:avLst>
                <a:gd name="adj" fmla="val 41667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5" name="Shape 295"/>
            <p:cNvSpPr/>
            <p:nvPr/>
          </p:nvSpPr>
          <p:spPr>
            <a:xfrm>
              <a:off x="0" y="0"/>
              <a:ext cx="1714500" cy="457200"/>
            </a:xfrm>
            <a:prstGeom prst="roundRect">
              <a:avLst>
                <a:gd name="adj" fmla="val 41667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97" name="Shape 297"/>
          <p:cNvSpPr/>
          <p:nvPr/>
        </p:nvSpPr>
        <p:spPr>
          <a:xfrm>
            <a:off x="2473858" y="4432300"/>
            <a:ext cx="80740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qu’elle est fonction de l’autre explicitement.</a:t>
            </a:r>
          </a:p>
        </p:txBody>
      </p:sp>
      <p:sp>
        <p:nvSpPr>
          <p:cNvPr id="298" name="Shape 298"/>
          <p:cNvSpPr/>
          <p:nvPr/>
        </p:nvSpPr>
        <p:spPr>
          <a:xfrm>
            <a:off x="2548892" y="482600"/>
            <a:ext cx="789853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l’on a une équation liant deux variables,</a:t>
            </a:r>
          </a:p>
        </p:txBody>
      </p:sp>
      <p:sp>
        <p:nvSpPr>
          <p:cNvPr id="299" name="Shape 299"/>
          <p:cNvSpPr/>
          <p:nvPr/>
        </p:nvSpPr>
        <p:spPr>
          <a:xfrm>
            <a:off x="1340817" y="1511300"/>
            <a:ext cx="1031468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dire qu’une des variables est fonction de l’autre.</a:t>
            </a:r>
          </a:p>
        </p:txBody>
      </p:sp>
      <p:sp>
        <p:nvSpPr>
          <p:cNvPr id="300" name="Shape 300"/>
          <p:cNvSpPr/>
          <p:nvPr/>
        </p:nvSpPr>
        <p:spPr>
          <a:xfrm>
            <a:off x="2430536" y="7340600"/>
            <a:ext cx="814052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qu’elle est fonction de l’autre implicitement.</a:t>
            </a:r>
          </a:p>
        </p:txBody>
      </p:sp>
      <p:sp>
        <p:nvSpPr>
          <p:cNvPr id="301" name="Shape 301"/>
          <p:cNvSpPr/>
          <p:nvPr/>
        </p:nvSpPr>
        <p:spPr>
          <a:xfrm>
            <a:off x="2518419" y="3276600"/>
            <a:ext cx="795947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une des variables est isolée alors on dira </a:t>
            </a:r>
          </a:p>
        </p:txBody>
      </p:sp>
      <p:sp>
        <p:nvSpPr>
          <p:cNvPr id="302" name="Shape 302"/>
          <p:cNvSpPr/>
          <p:nvPr/>
        </p:nvSpPr>
        <p:spPr>
          <a:xfrm>
            <a:off x="2001849" y="6261100"/>
            <a:ext cx="90232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une des variables n’est pas isolée alors on dira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0" grpId="6"/>
      <p:bldP build="whole" bldLvl="1" animBg="1" rev="0" advAuto="0" spid="297" grpId="3"/>
      <p:bldP build="whole" bldLvl="1" animBg="1" rev="0" advAuto="0" spid="296" grpId="4"/>
      <p:bldP build="whole" bldLvl="1" animBg="1" rev="0" advAuto="0" spid="299" grpId="1"/>
      <p:bldP build="whole" bldLvl="1" animBg="1" rev="0" advAuto="0" spid="301" grpId="2"/>
      <p:bldP build="whole" bldLvl="1" animBg="1" rev="0" advAuto="0" spid="293" grpId="7"/>
      <p:bldP build="whole" bldLvl="1" animBg="1" rev="0" advAuto="0" spid="302" grpId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05" name="Shape 305"/>
          <p:cNvSpPr/>
          <p:nvPr/>
        </p:nvSpPr>
        <p:spPr>
          <a:xfrm>
            <a:off x="4921845" y="4559300"/>
            <a:ext cx="3152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2.5 # 34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/>
        </p:nvSpPr>
        <p:spPr>
          <a:xfrm>
            <a:off x="342900" y="3987800"/>
            <a:ext cx="2971800" cy="533400"/>
          </a:xfrm>
          <a:prstGeom prst="roundRect">
            <a:avLst>
              <a:gd name="adj" fmla="val 35714"/>
            </a:avLst>
          </a:prstGeom>
          <a:solidFill>
            <a:srgbClr val="FFC67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08" name="cerc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60800" y="3022600"/>
            <a:ext cx="9029700" cy="673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37100" y="406400"/>
            <a:ext cx="2286000" cy="50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10" name="Shape 310"/>
          <p:cNvSpPr/>
          <p:nvPr/>
        </p:nvSpPr>
        <p:spPr>
          <a:xfrm>
            <a:off x="340394" y="342900"/>
            <a:ext cx="416212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Revenons à l’équation</a:t>
            </a:r>
          </a:p>
        </p:txBody>
      </p:sp>
      <p:sp>
        <p:nvSpPr>
          <p:cNvPr id="311" name="Shape 311"/>
          <p:cNvSpPr/>
          <p:nvPr/>
        </p:nvSpPr>
        <p:spPr>
          <a:xfrm>
            <a:off x="6200092" y="914400"/>
            <a:ext cx="669213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où </a:t>
            </a:r>
            <a:r>
              <a:rPr i="1"/>
              <a:t>y </a:t>
            </a:r>
            <a:r>
              <a:t>est fonction de </a:t>
            </a:r>
            <a:r>
              <a:rPr i="1"/>
              <a:t>x</a:t>
            </a:r>
            <a:r>
              <a:t> implicitement.</a:t>
            </a:r>
          </a:p>
        </p:txBody>
      </p:sp>
      <p:sp>
        <p:nvSpPr>
          <p:cNvPr id="312" name="Shape 312"/>
          <p:cNvSpPr/>
          <p:nvPr/>
        </p:nvSpPr>
        <p:spPr>
          <a:xfrm>
            <a:off x="195212" y="1625600"/>
            <a:ext cx="452869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Pourquoi le «implicite»?</a:t>
            </a:r>
          </a:p>
        </p:txBody>
      </p:sp>
      <p:sp>
        <p:nvSpPr>
          <p:cNvPr id="313" name="Shape 313"/>
          <p:cNvSpPr/>
          <p:nvPr/>
        </p:nvSpPr>
        <p:spPr>
          <a:xfrm>
            <a:off x="500297" y="2298700"/>
            <a:ext cx="107511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l’on prend un point sur la courbe qui satisfait l’équation</a:t>
            </a:r>
          </a:p>
        </p:txBody>
      </p:sp>
      <p:pic>
        <p:nvPicPr>
          <p:cNvPr id="314" name="cerc21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860800" y="3022600"/>
            <a:ext cx="9029700" cy="6731000"/>
          </a:xfrm>
          <a:prstGeom prst="rect">
            <a:avLst/>
          </a:prstGeom>
          <a:ln w="12700">
            <a:miter lim="400000"/>
          </a:ln>
        </p:spPr>
      </p:pic>
      <p:sp>
        <p:nvSpPr>
          <p:cNvPr id="315" name="Shape 315"/>
          <p:cNvSpPr/>
          <p:nvPr/>
        </p:nvSpPr>
        <p:spPr>
          <a:xfrm>
            <a:off x="9004300" y="4521200"/>
            <a:ext cx="1270000" cy="1270000"/>
          </a:xfrm>
          <a:prstGeom prst="ellipse">
            <a:avLst/>
          </a:prstGeom>
          <a:solidFill>
            <a:srgbClr val="6995D7">
              <a:alpha val="55000"/>
            </a:srgbClr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16" name="Shape 316"/>
          <p:cNvSpPr/>
          <p:nvPr/>
        </p:nvSpPr>
        <p:spPr>
          <a:xfrm>
            <a:off x="365149" y="3149600"/>
            <a:ext cx="550961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un voisinage de ce point</a:t>
            </a:r>
          </a:p>
        </p:txBody>
      </p:sp>
      <p:sp>
        <p:nvSpPr>
          <p:cNvPr id="317" name="Shape 317"/>
          <p:cNvSpPr/>
          <p:nvPr/>
        </p:nvSpPr>
        <p:spPr>
          <a:xfrm>
            <a:off x="373980" y="3898900"/>
            <a:ext cx="536495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trouver une fonction</a:t>
            </a:r>
          </a:p>
        </p:txBody>
      </p:sp>
      <p:pic>
        <p:nvPicPr>
          <p:cNvPr id="31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39900" y="4648200"/>
            <a:ext cx="16891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319" name="Shape 319"/>
          <p:cNvSpPr/>
          <p:nvPr/>
        </p:nvSpPr>
        <p:spPr>
          <a:xfrm>
            <a:off x="9550400" y="5016500"/>
            <a:ext cx="88900" cy="101600"/>
          </a:xfrm>
          <a:prstGeom prst="ellipse">
            <a:avLst/>
          </a:prstGeom>
          <a:solidFill>
            <a:srgbClr val="0000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0" name="Shape 320"/>
          <p:cNvSpPr/>
          <p:nvPr/>
        </p:nvSpPr>
        <p:spPr>
          <a:xfrm>
            <a:off x="282723" y="5264150"/>
            <a:ext cx="526807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qui donne la même courbe </a:t>
            </a:r>
          </a:p>
          <a:p>
            <a:pPr/>
            <a:r>
              <a:t>dans le voisinage.</a:t>
            </a:r>
          </a:p>
        </p:txBody>
      </p:sp>
      <p:sp>
        <p:nvSpPr>
          <p:cNvPr id="321" name="Shape 321"/>
          <p:cNvSpPr/>
          <p:nvPr/>
        </p:nvSpPr>
        <p:spPr>
          <a:xfrm>
            <a:off x="4248224" y="7175500"/>
            <a:ext cx="688746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E32400"/>
                </a:solidFill>
              </a:defRPr>
            </a:lvl1pPr>
          </a:lstStyle>
          <a:p>
            <a:pPr/>
            <a:r>
              <a:t>Le théorème des fonctions implicites </a:t>
            </a:r>
          </a:p>
        </p:txBody>
      </p:sp>
      <p:sp>
        <p:nvSpPr>
          <p:cNvPr id="322" name="Shape 322"/>
          <p:cNvSpPr/>
          <p:nvPr/>
        </p:nvSpPr>
        <p:spPr>
          <a:xfrm>
            <a:off x="191504" y="7175500"/>
            <a:ext cx="387570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 grand théorème:</a:t>
            </a:r>
          </a:p>
        </p:txBody>
      </p:sp>
      <p:grpSp>
        <p:nvGrpSpPr>
          <p:cNvPr id="325" name="Group 325"/>
          <p:cNvGrpSpPr/>
          <p:nvPr/>
        </p:nvGrpSpPr>
        <p:grpSpPr>
          <a:xfrm>
            <a:off x="3335866" y="3432411"/>
            <a:ext cx="8555031" cy="4365390"/>
            <a:chOff x="0" y="0"/>
            <a:chExt cx="8555029" cy="4365388"/>
          </a:xfrm>
        </p:grpSpPr>
        <p:sp>
          <p:nvSpPr>
            <p:cNvPr id="323" name="Shape 323"/>
            <p:cNvSpPr/>
            <p:nvPr/>
          </p:nvSpPr>
          <p:spPr>
            <a:xfrm>
              <a:off x="7954954" y="3743088"/>
              <a:ext cx="60007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dit</a:t>
              </a:r>
            </a:p>
          </p:txBody>
        </p:sp>
        <p:sp>
          <p:nvSpPr>
            <p:cNvPr id="324" name="Shape 324"/>
            <p:cNvSpPr/>
            <p:nvPr/>
          </p:nvSpPr>
          <p:spPr>
            <a:xfrm>
              <a:off x="0" y="-1"/>
              <a:ext cx="8263467" cy="3645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685" fill="norm" stroke="1" extrusionOk="0">
                  <a:moveTo>
                    <a:pt x="21600" y="19685"/>
                  </a:moveTo>
                  <a:cubicBezTo>
                    <a:pt x="21600" y="19685"/>
                    <a:pt x="20361" y="4964"/>
                    <a:pt x="18103" y="1307"/>
                  </a:cubicBezTo>
                  <a:cubicBezTo>
                    <a:pt x="16115" y="-1915"/>
                    <a:pt x="8056" y="1833"/>
                    <a:pt x="8056" y="1833"/>
                  </a:cubicBezTo>
                  <a:lnTo>
                    <a:pt x="0" y="3136"/>
                  </a:lnTo>
                </a:path>
              </a:pathLst>
            </a:custGeom>
            <a:noFill/>
            <a:ln w="38100" cap="flat">
              <a:solidFill>
                <a:srgbClr val="FFAA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sp>
        <p:nvSpPr>
          <p:cNvPr id="326" name="Shape 326"/>
          <p:cNvSpPr/>
          <p:nvPr/>
        </p:nvSpPr>
        <p:spPr>
          <a:xfrm>
            <a:off x="2551720" y="8026400"/>
            <a:ext cx="842627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Mais on a pas besoin de le faire explicitement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0" grpId="11"/>
      <p:bldP build="whole" bldLvl="1" animBg="1" rev="0" advAuto="0" spid="315" grpId="7"/>
      <p:bldP build="whole" bldLvl="1" animBg="1" rev="0" advAuto="0" spid="314" grpId="10"/>
      <p:bldP build="whole" bldLvl="1" animBg="1" rev="0" advAuto="0" spid="313" grpId="4"/>
      <p:bldP build="whole" bldLvl="1" animBg="1" rev="0" advAuto="0" spid="312" grpId="3"/>
      <p:bldP build="whole" bldLvl="1" animBg="1" rev="0" advAuto="0" spid="319" grpId="5"/>
      <p:bldP build="whole" bldLvl="1" animBg="1" rev="0" advAuto="0" spid="311" grpId="2"/>
      <p:bldP build="whole" bldLvl="1" animBg="1" rev="0" advAuto="0" spid="326" grpId="16"/>
      <p:bldP build="whole" bldLvl="1" animBg="1" rev="0" advAuto="0" spid="325" grpId="15"/>
      <p:bldP build="whole" bldLvl="1" animBg="1" rev="0" advAuto="0" spid="307" grpId="12"/>
      <p:bldP build="whole" bldLvl="1" animBg="1" rev="0" advAuto="0" spid="308" grpId="1"/>
      <p:bldP build="whole" bldLvl="1" animBg="1" rev="0" advAuto="0" spid="317" grpId="8"/>
      <p:bldP build="whole" bldLvl="1" animBg="1" rev="0" advAuto="0" spid="316" grpId="6"/>
      <p:bldP build="whole" bldLvl="1" animBg="1" rev="0" advAuto="0" spid="318" grpId="9"/>
      <p:bldP build="whole" bldLvl="1" animBg="1" rev="0" advAuto="0" spid="322" grpId="13"/>
      <p:bldP build="whole" bldLvl="1" animBg="1" rev="0" advAuto="0" spid="321" grpId="14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