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" name="Shape 12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29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image" Target="../media/image36.png"/><Relationship Id="rId9" Type="http://schemas.openxmlformats.org/officeDocument/2006/relationships/image" Target="../media/image37.png"/><Relationship Id="rId10" Type="http://schemas.openxmlformats.org/officeDocument/2006/relationships/image" Target="../media/image38.png"/><Relationship Id="rId11" Type="http://schemas.openxmlformats.org/officeDocument/2006/relationships/image" Target="../media/image39.png"/><Relationship Id="rId12" Type="http://schemas.openxmlformats.org/officeDocument/2006/relationships/image" Target="../media/image40.png"/><Relationship Id="rId13" Type="http://schemas.openxmlformats.org/officeDocument/2006/relationships/image" Target="../media/image41.png"/><Relationship Id="rId14" Type="http://schemas.openxmlformats.org/officeDocument/2006/relationships/image" Target="../media/image42.png"/><Relationship Id="rId15" Type="http://schemas.openxmlformats.org/officeDocument/2006/relationships/image" Target="../media/image43.png"/><Relationship Id="rId16" Type="http://schemas.openxmlformats.org/officeDocument/2006/relationships/image" Target="../media/image44.png"/><Relationship Id="rId17" Type="http://schemas.openxmlformats.org/officeDocument/2006/relationships/image" Target="../media/image45.png"/><Relationship Id="rId18" Type="http://schemas.openxmlformats.org/officeDocument/2006/relationships/image" Target="../media/image46.png"/><Relationship Id="rId19" Type="http://schemas.openxmlformats.org/officeDocument/2006/relationships/image" Target="../media/image47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1.png"/><Relationship Id="rId3" Type="http://schemas.openxmlformats.org/officeDocument/2006/relationships/image" Target="../media/image48.png"/><Relationship Id="rId4" Type="http://schemas.openxmlformats.org/officeDocument/2006/relationships/image" Target="../media/image49.png"/><Relationship Id="rId5" Type="http://schemas.openxmlformats.org/officeDocument/2006/relationships/image" Target="../media/image50.png"/><Relationship Id="rId6" Type="http://schemas.openxmlformats.org/officeDocument/2006/relationships/image" Target="../media/image51.png"/><Relationship Id="rId7" Type="http://schemas.openxmlformats.org/officeDocument/2006/relationships/image" Target="../media/image37.png"/><Relationship Id="rId8" Type="http://schemas.openxmlformats.org/officeDocument/2006/relationships/image" Target="../media/image38.png"/><Relationship Id="rId9" Type="http://schemas.openxmlformats.org/officeDocument/2006/relationships/image" Target="../media/image33.png"/><Relationship Id="rId10" Type="http://schemas.openxmlformats.org/officeDocument/2006/relationships/image" Target="../media/image34.png"/><Relationship Id="rId11" Type="http://schemas.openxmlformats.org/officeDocument/2006/relationships/image" Target="../media/image52.png"/><Relationship Id="rId12" Type="http://schemas.openxmlformats.org/officeDocument/2006/relationships/image" Target="../media/image35.png"/><Relationship Id="rId13" Type="http://schemas.openxmlformats.org/officeDocument/2006/relationships/image" Target="../media/image36.png"/><Relationship Id="rId14" Type="http://schemas.openxmlformats.org/officeDocument/2006/relationships/image" Target="../media/image53.png"/><Relationship Id="rId15" Type="http://schemas.openxmlformats.org/officeDocument/2006/relationships/image" Target="../media/image54.png"/><Relationship Id="rId16" Type="http://schemas.openxmlformats.org/officeDocument/2006/relationships/image" Target="../media/image55.png"/><Relationship Id="rId17" Type="http://schemas.openxmlformats.org/officeDocument/2006/relationships/image" Target="../media/image56.png"/><Relationship Id="rId18" Type="http://schemas.openxmlformats.org/officeDocument/2006/relationships/image" Target="../media/image44.png"/><Relationship Id="rId19" Type="http://schemas.openxmlformats.org/officeDocument/2006/relationships/image" Target="../media/image57.png"/><Relationship Id="rId20" Type="http://schemas.openxmlformats.org/officeDocument/2006/relationships/image" Target="../media/image58.png"/><Relationship Id="rId21" Type="http://schemas.openxmlformats.org/officeDocument/2006/relationships/image" Target="../media/image59.png"/><Relationship Id="rId22" Type="http://schemas.openxmlformats.org/officeDocument/2006/relationships/image" Target="../media/image60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1.png"/><Relationship Id="rId3" Type="http://schemas.openxmlformats.org/officeDocument/2006/relationships/image" Target="../media/image31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image" Target="../media/image33.png"/><Relationship Id="rId9" Type="http://schemas.openxmlformats.org/officeDocument/2006/relationships/image" Target="../media/image34.png"/><Relationship Id="rId10" Type="http://schemas.openxmlformats.org/officeDocument/2006/relationships/image" Target="../media/image52.png"/><Relationship Id="rId11" Type="http://schemas.openxmlformats.org/officeDocument/2006/relationships/image" Target="../media/image35.png"/><Relationship Id="rId12" Type="http://schemas.openxmlformats.org/officeDocument/2006/relationships/image" Target="../media/image36.png"/><Relationship Id="rId13" Type="http://schemas.openxmlformats.org/officeDocument/2006/relationships/image" Target="../media/image44.png"/><Relationship Id="rId14" Type="http://schemas.openxmlformats.org/officeDocument/2006/relationships/image" Target="../media/image57.png"/><Relationship Id="rId15" Type="http://schemas.openxmlformats.org/officeDocument/2006/relationships/image" Target="../media/image58.png"/><Relationship Id="rId16" Type="http://schemas.openxmlformats.org/officeDocument/2006/relationships/image" Target="../media/image59.png"/><Relationship Id="rId17" Type="http://schemas.openxmlformats.org/officeDocument/2006/relationships/image" Target="../media/image60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image" Target="../media/image64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body" idx="13"/>
          </p:nvPr>
        </p:nvSpPr>
        <p:spPr>
          <a:xfrm>
            <a:off x="4826000" y="6819900"/>
            <a:ext cx="33655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19</a:t>
            </a:r>
          </a:p>
        </p:txBody>
      </p:sp>
      <p:sp>
        <p:nvSpPr>
          <p:cNvPr id="123" name="Shape 123"/>
          <p:cNvSpPr/>
          <p:nvPr>
            <p:ph type="body" idx="14"/>
          </p:nvPr>
        </p:nvSpPr>
        <p:spPr>
          <a:prstGeom prst="roundRect">
            <a:avLst>
              <a:gd name="adj" fmla="val 3609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3.4 Étude complète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roup 223"/>
          <p:cNvGrpSpPr/>
          <p:nvPr/>
        </p:nvGrpSpPr>
        <p:grpSpPr>
          <a:xfrm>
            <a:off x="1257300" y="965200"/>
            <a:ext cx="7891331" cy="2680891"/>
            <a:chOff x="0" y="0"/>
            <a:chExt cx="7891330" cy="2680890"/>
          </a:xfrm>
        </p:grpSpPr>
        <p:sp>
          <p:nvSpPr>
            <p:cNvPr id="202" name="Shape 202"/>
            <p:cNvSpPr/>
            <p:nvPr/>
          </p:nvSpPr>
          <p:spPr>
            <a:xfrm>
              <a:off x="12446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03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96900" y="190500"/>
              <a:ext cx="241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4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1600" y="927100"/>
              <a:ext cx="8382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05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892300"/>
              <a:ext cx="9652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6" name="Shape 206"/>
            <p:cNvSpPr/>
            <p:nvPr/>
          </p:nvSpPr>
          <p:spPr>
            <a:xfrm>
              <a:off x="114300" y="533400"/>
              <a:ext cx="7775708" cy="1005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Shape 207"/>
            <p:cNvSpPr/>
            <p:nvPr/>
          </p:nvSpPr>
          <p:spPr>
            <a:xfrm>
              <a:off x="78740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Shape 208"/>
            <p:cNvSpPr/>
            <p:nvPr/>
          </p:nvSpPr>
          <p:spPr>
            <a:xfrm>
              <a:off x="70358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Shape 209"/>
            <p:cNvSpPr/>
            <p:nvPr/>
          </p:nvSpPr>
          <p:spPr>
            <a:xfrm>
              <a:off x="21590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Shape 210"/>
            <p:cNvSpPr/>
            <p:nvPr/>
          </p:nvSpPr>
          <p:spPr>
            <a:xfrm>
              <a:off x="48895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Shape 211"/>
            <p:cNvSpPr/>
            <p:nvPr/>
          </p:nvSpPr>
          <p:spPr>
            <a:xfrm>
              <a:off x="37973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12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165600" y="241300"/>
              <a:ext cx="469900" cy="63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3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165600" y="1130300"/>
              <a:ext cx="469900" cy="63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4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165600" y="2146300"/>
              <a:ext cx="469900" cy="63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5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87500" y="139700"/>
              <a:ext cx="2159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6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391400" y="50800"/>
              <a:ext cx="1778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7" name="Shape 217"/>
            <p:cNvSpPr/>
            <p:nvPr/>
          </p:nvSpPr>
          <p:spPr>
            <a:xfrm>
              <a:off x="114300" y="2667000"/>
              <a:ext cx="7775708" cy="1005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Shape 218"/>
            <p:cNvSpPr/>
            <p:nvPr/>
          </p:nvSpPr>
          <p:spPr>
            <a:xfrm>
              <a:off x="101600" y="1714500"/>
              <a:ext cx="7775708" cy="1005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Shape 219"/>
            <p:cNvSpPr/>
            <p:nvPr/>
          </p:nvSpPr>
          <p:spPr>
            <a:xfrm flipH="1" flipV="1">
              <a:off x="2425700" y="762000"/>
              <a:ext cx="988947" cy="63500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Shape 220"/>
            <p:cNvSpPr/>
            <p:nvPr/>
          </p:nvSpPr>
          <p:spPr>
            <a:xfrm flipH="1">
              <a:off x="5499232" y="757042"/>
              <a:ext cx="1027775" cy="57804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21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5791200" y="199390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2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2794000" y="2184400"/>
              <a:ext cx="292100" cy="38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24" name="Shape 224"/>
          <p:cNvSpPr/>
          <p:nvPr/>
        </p:nvSpPr>
        <p:spPr>
          <a:xfrm>
            <a:off x="2484958" y="1778000"/>
            <a:ext cx="9144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max</a:t>
            </a:r>
          </a:p>
        </p:txBody>
      </p:sp>
      <p:sp>
        <p:nvSpPr>
          <p:cNvPr id="225" name="Shape 225"/>
          <p:cNvSpPr/>
          <p:nvPr/>
        </p:nvSpPr>
        <p:spPr>
          <a:xfrm>
            <a:off x="8432762" y="6121400"/>
            <a:ext cx="8382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min</a:t>
            </a:r>
          </a:p>
        </p:txBody>
      </p:sp>
      <p:grpSp>
        <p:nvGrpSpPr>
          <p:cNvPr id="247" name="Group 247"/>
          <p:cNvGrpSpPr/>
          <p:nvPr/>
        </p:nvGrpSpPr>
        <p:grpSpPr>
          <a:xfrm>
            <a:off x="1371600" y="5283200"/>
            <a:ext cx="7891331" cy="2680891"/>
            <a:chOff x="0" y="0"/>
            <a:chExt cx="7891330" cy="2680890"/>
          </a:xfrm>
        </p:grpSpPr>
        <p:sp>
          <p:nvSpPr>
            <p:cNvPr id="226" name="Shape 226"/>
            <p:cNvSpPr/>
            <p:nvPr/>
          </p:nvSpPr>
          <p:spPr>
            <a:xfrm>
              <a:off x="12446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27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96900" y="190500"/>
              <a:ext cx="2413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8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1600" y="927100"/>
              <a:ext cx="838200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29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1892300"/>
              <a:ext cx="9652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0" name="Shape 230"/>
            <p:cNvSpPr/>
            <p:nvPr/>
          </p:nvSpPr>
          <p:spPr>
            <a:xfrm>
              <a:off x="114300" y="533400"/>
              <a:ext cx="7775708" cy="1005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Shape 231"/>
            <p:cNvSpPr/>
            <p:nvPr/>
          </p:nvSpPr>
          <p:spPr>
            <a:xfrm>
              <a:off x="78740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Shape 232"/>
            <p:cNvSpPr/>
            <p:nvPr/>
          </p:nvSpPr>
          <p:spPr>
            <a:xfrm>
              <a:off x="70358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Shape 233"/>
            <p:cNvSpPr/>
            <p:nvPr/>
          </p:nvSpPr>
          <p:spPr>
            <a:xfrm>
              <a:off x="21590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Shape 234"/>
            <p:cNvSpPr/>
            <p:nvPr/>
          </p:nvSpPr>
          <p:spPr>
            <a:xfrm>
              <a:off x="48895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Shape 235"/>
            <p:cNvSpPr/>
            <p:nvPr/>
          </p:nvSpPr>
          <p:spPr>
            <a:xfrm>
              <a:off x="3797300" y="0"/>
              <a:ext cx="17331" cy="268089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36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165600" y="241300"/>
              <a:ext cx="469900" cy="63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7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165600" y="1130300"/>
              <a:ext cx="469900" cy="63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8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165600" y="2146300"/>
              <a:ext cx="469900" cy="63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39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87500" y="139700"/>
              <a:ext cx="2159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0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391400" y="50800"/>
              <a:ext cx="1778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1" name="Shape 241"/>
            <p:cNvSpPr/>
            <p:nvPr/>
          </p:nvSpPr>
          <p:spPr>
            <a:xfrm>
              <a:off x="114300" y="2667000"/>
              <a:ext cx="7775708" cy="1005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Shape 242"/>
            <p:cNvSpPr/>
            <p:nvPr/>
          </p:nvSpPr>
          <p:spPr>
            <a:xfrm>
              <a:off x="101600" y="1714500"/>
              <a:ext cx="7775708" cy="1005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Shape 243"/>
            <p:cNvSpPr/>
            <p:nvPr/>
          </p:nvSpPr>
          <p:spPr>
            <a:xfrm flipH="1" flipV="1">
              <a:off x="5613400" y="762000"/>
              <a:ext cx="988947" cy="63500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Shape 244"/>
            <p:cNvSpPr/>
            <p:nvPr/>
          </p:nvSpPr>
          <p:spPr>
            <a:xfrm flipH="1">
              <a:off x="2451100" y="876300"/>
              <a:ext cx="1027774" cy="578045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45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806700" y="208280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6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5956300" y="2209800"/>
              <a:ext cx="292100" cy="38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48" name="Shape 248"/>
          <p:cNvSpPr/>
          <p:nvPr/>
        </p:nvSpPr>
        <p:spPr>
          <a:xfrm>
            <a:off x="8293100" y="1778000"/>
            <a:ext cx="9144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max</a:t>
            </a:r>
          </a:p>
        </p:txBody>
      </p:sp>
      <p:sp>
        <p:nvSpPr>
          <p:cNvPr id="249" name="Shape 249"/>
          <p:cNvSpPr/>
          <p:nvPr/>
        </p:nvSpPr>
        <p:spPr>
          <a:xfrm>
            <a:off x="2654300" y="6096000"/>
            <a:ext cx="83827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min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8" grpId="3"/>
      <p:bldP build="whole" bldLvl="1" animBg="1" rev="0" advAuto="0" spid="224" grpId="1"/>
      <p:bldP build="whole" bldLvl="1" animBg="1" rev="0" advAuto="0" spid="225" grpId="4"/>
      <p:bldP build="whole" bldLvl="1" animBg="1" rev="0" advAuto="0" spid="249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252" name="Shape 252"/>
          <p:cNvSpPr/>
          <p:nvPr/>
        </p:nvSpPr>
        <p:spPr>
          <a:xfrm>
            <a:off x="4328802" y="4559300"/>
            <a:ext cx="433871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3.5 # 32 a) à c)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roup 256"/>
          <p:cNvGrpSpPr/>
          <p:nvPr/>
        </p:nvGrpSpPr>
        <p:grpSpPr>
          <a:xfrm>
            <a:off x="800100" y="4978400"/>
            <a:ext cx="7975600" cy="1917700"/>
            <a:chOff x="0" y="0"/>
            <a:chExt cx="7975600" cy="1917700"/>
          </a:xfrm>
        </p:grpSpPr>
        <p:sp>
          <p:nvSpPr>
            <p:cNvPr id="254" name="Shape 254"/>
            <p:cNvSpPr/>
            <p:nvPr/>
          </p:nvSpPr>
          <p:spPr>
            <a:xfrm>
              <a:off x="0" y="0"/>
              <a:ext cx="495300" cy="3810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5" name="Shape 255"/>
            <p:cNvSpPr/>
            <p:nvPr/>
          </p:nvSpPr>
          <p:spPr>
            <a:xfrm>
              <a:off x="7480300" y="1536700"/>
              <a:ext cx="495300" cy="3810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59" name="Group 259"/>
          <p:cNvGrpSpPr/>
          <p:nvPr/>
        </p:nvGrpSpPr>
        <p:grpSpPr>
          <a:xfrm>
            <a:off x="800100" y="3606800"/>
            <a:ext cx="1651000" cy="3289300"/>
            <a:chOff x="0" y="0"/>
            <a:chExt cx="1651000" cy="3289300"/>
          </a:xfrm>
        </p:grpSpPr>
        <p:sp>
          <p:nvSpPr>
            <p:cNvPr id="257" name="Shape 257"/>
            <p:cNvSpPr/>
            <p:nvPr/>
          </p:nvSpPr>
          <p:spPr>
            <a:xfrm>
              <a:off x="0" y="0"/>
              <a:ext cx="749300" cy="3810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58" name="Shape 258"/>
            <p:cNvSpPr/>
            <p:nvPr/>
          </p:nvSpPr>
          <p:spPr>
            <a:xfrm>
              <a:off x="901700" y="2908300"/>
              <a:ext cx="749300" cy="381000"/>
            </a:xfrm>
            <a:prstGeom prst="roundRect">
              <a:avLst>
                <a:gd name="adj" fmla="val 50000"/>
              </a:avLst>
            </a:prstGeom>
            <a:solidFill>
              <a:srgbClr val="FFC67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2" name="Group 262"/>
          <p:cNvGrpSpPr/>
          <p:nvPr/>
        </p:nvGrpSpPr>
        <p:grpSpPr>
          <a:xfrm>
            <a:off x="3835400" y="1701800"/>
            <a:ext cx="8166100" cy="5346700"/>
            <a:chOff x="0" y="0"/>
            <a:chExt cx="8166100" cy="5346700"/>
          </a:xfrm>
        </p:grpSpPr>
        <p:sp>
          <p:nvSpPr>
            <p:cNvPr id="260" name="Shape 260"/>
            <p:cNvSpPr/>
            <p:nvPr/>
          </p:nvSpPr>
          <p:spPr>
            <a:xfrm>
              <a:off x="7785100" y="0"/>
              <a:ext cx="381000" cy="10287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1" name="Shape 261"/>
            <p:cNvSpPr/>
            <p:nvPr/>
          </p:nvSpPr>
          <p:spPr>
            <a:xfrm>
              <a:off x="0" y="4318000"/>
              <a:ext cx="381000" cy="10287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5" name="Group 265"/>
          <p:cNvGrpSpPr/>
          <p:nvPr/>
        </p:nvGrpSpPr>
        <p:grpSpPr>
          <a:xfrm>
            <a:off x="6718300" y="1079500"/>
            <a:ext cx="5283200" cy="5803900"/>
            <a:chOff x="0" y="0"/>
            <a:chExt cx="5283200" cy="5803900"/>
          </a:xfrm>
        </p:grpSpPr>
        <p:sp>
          <p:nvSpPr>
            <p:cNvPr id="263" name="Shape 263"/>
            <p:cNvSpPr/>
            <p:nvPr/>
          </p:nvSpPr>
          <p:spPr>
            <a:xfrm>
              <a:off x="4902200" y="0"/>
              <a:ext cx="381000" cy="5588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4" name="Shape 264"/>
            <p:cNvSpPr/>
            <p:nvPr/>
          </p:nvSpPr>
          <p:spPr>
            <a:xfrm>
              <a:off x="0" y="5245100"/>
              <a:ext cx="381000" cy="558800"/>
            </a:xfrm>
            <a:prstGeom prst="roundRect">
              <a:avLst>
                <a:gd name="adj" fmla="val 50000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66" name="Shape 266"/>
          <p:cNvSpPr/>
          <p:nvPr>
            <p:ph type="body" idx="13"/>
          </p:nvPr>
        </p:nvSpPr>
        <p:spPr>
          <a:xfrm>
            <a:off x="63500" y="1143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267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05200" y="1346200"/>
            <a:ext cx="4572000" cy="1054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8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32100" y="241300"/>
            <a:ext cx="39878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9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32800" y="1460500"/>
            <a:ext cx="1536700" cy="952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6" name="Group 276"/>
          <p:cNvGrpSpPr/>
          <p:nvPr/>
        </p:nvGrpSpPr>
        <p:grpSpPr>
          <a:xfrm>
            <a:off x="3670305" y="6108700"/>
            <a:ext cx="3479790" cy="3390554"/>
            <a:chOff x="0" y="0"/>
            <a:chExt cx="3479789" cy="3390553"/>
          </a:xfrm>
        </p:grpSpPr>
        <p:pic>
          <p:nvPicPr>
            <p:cNvPr id="270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136894" y="393700"/>
              <a:ext cx="1524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1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41294" y="0"/>
              <a:ext cx="241301" cy="952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2" name="Shape 272"/>
            <p:cNvSpPr/>
            <p:nvPr/>
          </p:nvSpPr>
          <p:spPr>
            <a:xfrm flipH="1">
              <a:off x="0" y="0"/>
              <a:ext cx="25395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Shape 273"/>
            <p:cNvSpPr/>
            <p:nvPr/>
          </p:nvSpPr>
          <p:spPr>
            <a:xfrm flipH="1">
              <a:off x="698494" y="0"/>
              <a:ext cx="25396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Shape 274"/>
            <p:cNvSpPr/>
            <p:nvPr/>
          </p:nvSpPr>
          <p:spPr>
            <a:xfrm flipH="1">
              <a:off x="2984494" y="0"/>
              <a:ext cx="25396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Shape 275"/>
            <p:cNvSpPr/>
            <p:nvPr/>
          </p:nvSpPr>
          <p:spPr>
            <a:xfrm flipH="1">
              <a:off x="3454394" y="0"/>
              <a:ext cx="25396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81" name="Group 281"/>
          <p:cNvGrpSpPr/>
          <p:nvPr/>
        </p:nvGrpSpPr>
        <p:grpSpPr>
          <a:xfrm>
            <a:off x="1689100" y="6108700"/>
            <a:ext cx="7086600" cy="3390554"/>
            <a:chOff x="0" y="0"/>
            <a:chExt cx="7086600" cy="3390553"/>
          </a:xfrm>
        </p:grpSpPr>
        <p:pic>
          <p:nvPicPr>
            <p:cNvPr id="277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0" y="482600"/>
              <a:ext cx="7620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78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6667500" y="495300"/>
              <a:ext cx="4191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79" name="Shape 279"/>
            <p:cNvSpPr/>
            <p:nvPr/>
          </p:nvSpPr>
          <p:spPr>
            <a:xfrm flipH="1">
              <a:off x="863600" y="0"/>
              <a:ext cx="25395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Shape 280"/>
            <p:cNvSpPr/>
            <p:nvPr/>
          </p:nvSpPr>
          <p:spPr>
            <a:xfrm flipH="1">
              <a:off x="6311900" y="0"/>
              <a:ext cx="25395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87" name="Group 287"/>
          <p:cNvGrpSpPr/>
          <p:nvPr/>
        </p:nvGrpSpPr>
        <p:grpSpPr>
          <a:xfrm>
            <a:off x="393674" y="6108700"/>
            <a:ext cx="8559821" cy="3390554"/>
            <a:chOff x="0" y="0"/>
            <a:chExt cx="8559819" cy="3390553"/>
          </a:xfrm>
        </p:grpSpPr>
        <p:sp>
          <p:nvSpPr>
            <p:cNvPr id="282" name="Shape 282"/>
            <p:cNvSpPr/>
            <p:nvPr/>
          </p:nvSpPr>
          <p:spPr>
            <a:xfrm flipV="1">
              <a:off x="-1" y="948522"/>
              <a:ext cx="8531401" cy="396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83" name="droppedImage.pdf"/>
            <p:cNvPicPr>
              <a:picLocks noChangeAspect="1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292125" y="546100"/>
              <a:ext cx="2413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84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25" y="1155700"/>
              <a:ext cx="838201" cy="469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85" name="Shape 285"/>
            <p:cNvSpPr/>
            <p:nvPr/>
          </p:nvSpPr>
          <p:spPr>
            <a:xfrm flipH="1">
              <a:off x="1168425" y="0"/>
              <a:ext cx="25395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Shape 286"/>
            <p:cNvSpPr/>
            <p:nvPr/>
          </p:nvSpPr>
          <p:spPr>
            <a:xfrm flipH="1">
              <a:off x="8534424" y="0"/>
              <a:ext cx="25396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288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241300" y="4597400"/>
            <a:ext cx="3505200" cy="685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9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4051300" y="4318000"/>
            <a:ext cx="48768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0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356100" y="2933700"/>
            <a:ext cx="5168900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9728200" y="3314700"/>
            <a:ext cx="9017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dropped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241300" y="3187700"/>
            <a:ext cx="3797300" cy="6858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5" name="Group 295"/>
          <p:cNvGrpSpPr/>
          <p:nvPr/>
        </p:nvGrpSpPr>
        <p:grpSpPr>
          <a:xfrm>
            <a:off x="1854200" y="7391400"/>
            <a:ext cx="6845300" cy="215900"/>
            <a:chOff x="0" y="0"/>
            <a:chExt cx="6845300" cy="215900"/>
          </a:xfrm>
        </p:grpSpPr>
        <p:pic>
          <p:nvPicPr>
            <p:cNvPr id="293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4191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4" name="droppedImage.pdf"/>
            <p:cNvPicPr>
              <a:picLocks noChangeAspect="1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6426200" y="0"/>
              <a:ext cx="419100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98" name="Group 298"/>
          <p:cNvGrpSpPr/>
          <p:nvPr/>
        </p:nvGrpSpPr>
        <p:grpSpPr>
          <a:xfrm>
            <a:off x="3949700" y="7340600"/>
            <a:ext cx="3060700" cy="330200"/>
            <a:chOff x="0" y="0"/>
            <a:chExt cx="3060700" cy="330200"/>
          </a:xfrm>
        </p:grpSpPr>
        <p:pic>
          <p:nvPicPr>
            <p:cNvPr id="296" name="dropped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0" y="0"/>
              <a:ext cx="2032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97" name="dropped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2857500" y="0"/>
              <a:ext cx="203200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99" name="dropped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9093200" y="4762500"/>
            <a:ext cx="9017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droppedImage.pd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9207500" y="254000"/>
            <a:ext cx="24130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3" name="Group 303"/>
          <p:cNvGrpSpPr/>
          <p:nvPr/>
        </p:nvGrpSpPr>
        <p:grpSpPr>
          <a:xfrm>
            <a:off x="10421726" y="1181100"/>
            <a:ext cx="1503574" cy="751922"/>
            <a:chOff x="0" y="0"/>
            <a:chExt cx="1503573" cy="751921"/>
          </a:xfrm>
        </p:grpSpPr>
        <p:pic>
          <p:nvPicPr>
            <p:cNvPr id="301" name="droppedImage.pdf"/>
            <p:cNvPicPr>
              <a:picLocks noChangeAspect="1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843173" y="0"/>
              <a:ext cx="6604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2" name="Shape 302"/>
            <p:cNvSpPr/>
            <p:nvPr/>
          </p:nvSpPr>
          <p:spPr>
            <a:xfrm flipH="1">
              <a:off x="0" y="241300"/>
              <a:ext cx="666068" cy="510622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06" name="Group 306"/>
          <p:cNvGrpSpPr/>
          <p:nvPr/>
        </p:nvGrpSpPr>
        <p:grpSpPr>
          <a:xfrm>
            <a:off x="10419599" y="1739900"/>
            <a:ext cx="1581901" cy="952500"/>
            <a:chOff x="0" y="0"/>
            <a:chExt cx="1581900" cy="952500"/>
          </a:xfrm>
        </p:grpSpPr>
        <p:pic>
          <p:nvPicPr>
            <p:cNvPr id="304" name="droppedImage.pdf"/>
            <p:cNvPicPr>
              <a:picLocks noChangeAspect="1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819900" y="0"/>
              <a:ext cx="762001" cy="952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05" name="Shape 305"/>
            <p:cNvSpPr/>
            <p:nvPr/>
          </p:nvSpPr>
          <p:spPr>
            <a:xfrm flipH="1" flipV="1">
              <a:off x="0" y="227298"/>
              <a:ext cx="667500" cy="35333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07" name="Shape 307"/>
          <p:cNvSpPr/>
          <p:nvPr/>
        </p:nvSpPr>
        <p:spPr>
          <a:xfrm>
            <a:off x="469106" y="1638300"/>
            <a:ext cx="263470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Ses zéros sont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1" grpId="9"/>
      <p:bldP build="whole" bldLvl="1" animBg="1" rev="0" advAuto="0" spid="276" grpId="14"/>
      <p:bldP build="whole" bldLvl="1" animBg="1" rev="0" advAuto="0" spid="259" grpId="19"/>
      <p:bldP build="whole" bldLvl="1" animBg="1" rev="0" advAuto="0" spid="307" grpId="2"/>
      <p:bldP build="whole" bldLvl="1" animBg="1" rev="0" advAuto="0" spid="269" grpId="4"/>
      <p:bldP build="whole" bldLvl="1" animBg="1" rev="0" advAuto="0" spid="292" grpId="7"/>
      <p:bldP build="whole" bldLvl="1" animBg="1" rev="0" advAuto="0" spid="298" grpId="17"/>
      <p:bldP build="whole" bldLvl="1" animBg="1" rev="0" advAuto="0" spid="256" grpId="20"/>
      <p:bldP build="whole" bldLvl="1" animBg="1" rev="0" advAuto="0" spid="287" grpId="13"/>
      <p:bldP build="whole" bldLvl="1" animBg="1" rev="0" advAuto="0" spid="295" grpId="21"/>
      <p:bldP build="whole" bldLvl="1" animBg="1" rev="0" advAuto="0" spid="299" grpId="12"/>
      <p:bldP build="whole" bldLvl="1" animBg="1" rev="0" advAuto="0" spid="265" grpId="15"/>
      <p:bldP build="whole" bldLvl="1" animBg="1" rev="0" advAuto="0" spid="262" grpId="16"/>
      <p:bldP build="whole" bldLvl="1" animBg="1" rev="0" advAuto="0" spid="267" grpId="3"/>
      <p:bldP build="whole" bldLvl="1" animBg="1" rev="0" advAuto="0" spid="290" grpId="8"/>
      <p:bldP build="whole" bldLvl="1" animBg="1" rev="0" advAuto="0" spid="303" grpId="5"/>
      <p:bldP build="whole" bldLvl="1" animBg="1" rev="0" advAuto="0" spid="281" grpId="18"/>
      <p:bldP build="whole" bldLvl="1" animBg="1" rev="0" advAuto="0" spid="306" grpId="6"/>
      <p:bldP build="whole" bldLvl="1" animBg="1" rev="0" advAuto="0" spid="288" grpId="10"/>
      <p:bldP build="whole" bldLvl="1" animBg="1" rev="0" advAuto="0" spid="289" grpId="11"/>
      <p:bldP build="whole" bldLvl="1" animBg="1" rev="0" advAuto="0" spid="30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" name="Group 311"/>
          <p:cNvGrpSpPr/>
          <p:nvPr/>
        </p:nvGrpSpPr>
        <p:grpSpPr>
          <a:xfrm>
            <a:off x="4013200" y="2120900"/>
            <a:ext cx="1828800" cy="4927600"/>
            <a:chOff x="0" y="0"/>
            <a:chExt cx="1828800" cy="4927600"/>
          </a:xfrm>
        </p:grpSpPr>
        <p:sp>
          <p:nvSpPr>
            <p:cNvPr id="309" name="Shape 309"/>
            <p:cNvSpPr/>
            <p:nvPr/>
          </p:nvSpPr>
          <p:spPr>
            <a:xfrm>
              <a:off x="0" y="0"/>
              <a:ext cx="482600" cy="1270000"/>
            </a:xfrm>
            <a:prstGeom prst="roundRect">
              <a:avLst>
                <a:gd name="adj" fmla="val 3947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0" name="Shape 310"/>
            <p:cNvSpPr/>
            <p:nvPr/>
          </p:nvSpPr>
          <p:spPr>
            <a:xfrm>
              <a:off x="1346200" y="3975100"/>
              <a:ext cx="482600" cy="952500"/>
            </a:xfrm>
            <a:prstGeom prst="roundRect">
              <a:avLst>
                <a:gd name="adj" fmla="val 39474"/>
              </a:avLst>
            </a:prstGeom>
            <a:solidFill>
              <a:srgbClr val="53D5FD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12" name="Shape 312"/>
          <p:cNvSpPr/>
          <p:nvPr>
            <p:ph type="body" idx="13"/>
          </p:nvPr>
        </p:nvSpPr>
        <p:spPr>
          <a:xfrm>
            <a:off x="63500" y="1143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313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32100" y="241300"/>
            <a:ext cx="39878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3700" y="1320800"/>
            <a:ext cx="28575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5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00500" y="1409700"/>
            <a:ext cx="2082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6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388100" y="1409700"/>
            <a:ext cx="21590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17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915400" y="1092200"/>
            <a:ext cx="20066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Shape 318"/>
          <p:cNvSpPr/>
          <p:nvPr/>
        </p:nvSpPr>
        <p:spPr>
          <a:xfrm flipV="1">
            <a:off x="393674" y="7057222"/>
            <a:ext cx="8531401" cy="396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319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85800" y="66548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93700" y="7264400"/>
            <a:ext cx="838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1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6807200" y="6502400"/>
            <a:ext cx="152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2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911600" y="6108700"/>
            <a:ext cx="2413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323" name="Shape 323"/>
          <p:cNvSpPr/>
          <p:nvPr/>
        </p:nvSpPr>
        <p:spPr>
          <a:xfrm flipH="1">
            <a:off x="3670305" y="6108700"/>
            <a:ext cx="25396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24" name="Shape 324"/>
          <p:cNvSpPr/>
          <p:nvPr/>
        </p:nvSpPr>
        <p:spPr>
          <a:xfrm flipH="1">
            <a:off x="4368800" y="61087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328" name="Group 328"/>
          <p:cNvGrpSpPr/>
          <p:nvPr/>
        </p:nvGrpSpPr>
        <p:grpSpPr>
          <a:xfrm>
            <a:off x="5295900" y="6096000"/>
            <a:ext cx="609595" cy="3403254"/>
            <a:chOff x="0" y="0"/>
            <a:chExt cx="609594" cy="3403253"/>
          </a:xfrm>
        </p:grpSpPr>
        <p:pic>
          <p:nvPicPr>
            <p:cNvPr id="325" name="dropped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39700" y="0"/>
              <a:ext cx="241300" cy="952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26" name="Shape 326"/>
            <p:cNvSpPr/>
            <p:nvPr/>
          </p:nvSpPr>
          <p:spPr>
            <a:xfrm flipH="1">
              <a:off x="0" y="12700"/>
              <a:ext cx="25395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Shape 327"/>
            <p:cNvSpPr/>
            <p:nvPr/>
          </p:nvSpPr>
          <p:spPr>
            <a:xfrm flipH="1">
              <a:off x="584200" y="12700"/>
              <a:ext cx="25395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29" name="Shape 329"/>
          <p:cNvSpPr/>
          <p:nvPr/>
        </p:nvSpPr>
        <p:spPr>
          <a:xfrm flipH="1">
            <a:off x="6654800" y="61087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0" name="Shape 330"/>
          <p:cNvSpPr/>
          <p:nvPr/>
        </p:nvSpPr>
        <p:spPr>
          <a:xfrm flipH="1">
            <a:off x="7124700" y="61087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1" name="Shape 331"/>
          <p:cNvSpPr/>
          <p:nvPr/>
        </p:nvSpPr>
        <p:spPr>
          <a:xfrm flipH="1">
            <a:off x="1562100" y="61087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332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689100" y="6591300"/>
            <a:ext cx="7620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33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356600" y="6604000"/>
            <a:ext cx="4191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334" name="Shape 334"/>
          <p:cNvSpPr/>
          <p:nvPr/>
        </p:nvSpPr>
        <p:spPr>
          <a:xfrm flipH="1">
            <a:off x="2552700" y="61087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5" name="Shape 335"/>
          <p:cNvSpPr/>
          <p:nvPr/>
        </p:nvSpPr>
        <p:spPr>
          <a:xfrm flipH="1">
            <a:off x="8001000" y="61087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36" name="Shape 336"/>
          <p:cNvSpPr/>
          <p:nvPr/>
        </p:nvSpPr>
        <p:spPr>
          <a:xfrm flipH="1">
            <a:off x="8928100" y="61087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339" name="Group 339"/>
          <p:cNvGrpSpPr/>
          <p:nvPr/>
        </p:nvGrpSpPr>
        <p:grpSpPr>
          <a:xfrm>
            <a:off x="330200" y="7933044"/>
            <a:ext cx="8607600" cy="639456"/>
            <a:chOff x="0" y="33644"/>
            <a:chExt cx="8607599" cy="639455"/>
          </a:xfrm>
        </p:grpSpPr>
        <p:pic>
          <p:nvPicPr>
            <p:cNvPr id="337" name="dropped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0" y="177800"/>
              <a:ext cx="9652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38" name="Shape 338"/>
            <p:cNvSpPr/>
            <p:nvPr/>
          </p:nvSpPr>
          <p:spPr>
            <a:xfrm flipV="1">
              <a:off x="76199" y="33644"/>
              <a:ext cx="8531401" cy="396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42" name="Group 342"/>
          <p:cNvGrpSpPr/>
          <p:nvPr/>
        </p:nvGrpSpPr>
        <p:grpSpPr>
          <a:xfrm>
            <a:off x="304800" y="8783944"/>
            <a:ext cx="8620300" cy="715656"/>
            <a:chOff x="0" y="33644"/>
            <a:chExt cx="8620299" cy="715655"/>
          </a:xfrm>
        </p:grpSpPr>
        <p:pic>
          <p:nvPicPr>
            <p:cNvPr id="340" name="dropped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0" y="254000"/>
              <a:ext cx="10668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1" name="Shape 341"/>
            <p:cNvSpPr/>
            <p:nvPr/>
          </p:nvSpPr>
          <p:spPr>
            <a:xfrm flipV="1">
              <a:off x="88899" y="33644"/>
              <a:ext cx="8531401" cy="396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pic>
        <p:nvPicPr>
          <p:cNvPr id="343" name="droppedImage.pd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431800" y="3898900"/>
            <a:ext cx="1930400" cy="495300"/>
          </a:xfrm>
          <a:prstGeom prst="rect">
            <a:avLst/>
          </a:prstGeom>
          <a:ln w="12700">
            <a:miter lim="400000"/>
          </a:ln>
        </p:spPr>
      </p:pic>
      <p:sp>
        <p:nvSpPr>
          <p:cNvPr id="344" name="Shape 344"/>
          <p:cNvSpPr/>
          <p:nvPr/>
        </p:nvSpPr>
        <p:spPr>
          <a:xfrm>
            <a:off x="394754" y="4737100"/>
            <a:ext cx="401724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Aucun point critique.</a:t>
            </a:r>
          </a:p>
        </p:txBody>
      </p:sp>
      <p:grpSp>
        <p:nvGrpSpPr>
          <p:cNvPr id="347" name="Group 347"/>
          <p:cNvGrpSpPr/>
          <p:nvPr/>
        </p:nvGrpSpPr>
        <p:grpSpPr>
          <a:xfrm>
            <a:off x="335582" y="2273300"/>
            <a:ext cx="3982418" cy="952500"/>
            <a:chOff x="0" y="0"/>
            <a:chExt cx="3982417" cy="952500"/>
          </a:xfrm>
        </p:grpSpPr>
        <p:sp>
          <p:nvSpPr>
            <p:cNvPr id="345" name="Shape 345"/>
            <p:cNvSpPr/>
            <p:nvPr/>
          </p:nvSpPr>
          <p:spPr>
            <a:xfrm>
              <a:off x="0" y="139700"/>
              <a:ext cx="269855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Point critique:</a:t>
              </a:r>
            </a:p>
          </p:txBody>
        </p:sp>
        <p:pic>
          <p:nvPicPr>
            <p:cNvPr id="346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2826717" y="0"/>
              <a:ext cx="1155701" cy="952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348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1854200" y="7391400"/>
            <a:ext cx="4191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9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8280400" y="7391400"/>
            <a:ext cx="4191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0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3949700" y="7340600"/>
            <a:ext cx="20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1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6807200" y="7340600"/>
            <a:ext cx="20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2" name="droppedImage.pd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5473700" y="8242300"/>
            <a:ext cx="2032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56" name="Group 356"/>
          <p:cNvGrpSpPr/>
          <p:nvPr/>
        </p:nvGrpSpPr>
        <p:grpSpPr>
          <a:xfrm>
            <a:off x="2997200" y="8394700"/>
            <a:ext cx="1917700" cy="50800"/>
            <a:chOff x="0" y="0"/>
            <a:chExt cx="1917700" cy="50800"/>
          </a:xfrm>
        </p:grpSpPr>
        <p:pic>
          <p:nvPicPr>
            <p:cNvPr id="353" name="droppedImage.pdf"/>
            <p:cNvPicPr>
              <a:picLocks noChangeAspect="1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1625600" y="12700"/>
              <a:ext cx="292100" cy="38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4" name="droppedImage.pdf"/>
            <p:cNvPicPr>
              <a:picLocks noChangeAspect="1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889000" y="12700"/>
              <a:ext cx="292100" cy="38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5" name="droppedImage.pdf"/>
            <p:cNvPicPr>
              <a:picLocks noChangeAspect="1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0" y="0"/>
              <a:ext cx="292100" cy="38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60" name="Group 360"/>
          <p:cNvGrpSpPr/>
          <p:nvPr/>
        </p:nvGrpSpPr>
        <p:grpSpPr>
          <a:xfrm>
            <a:off x="6172200" y="8242300"/>
            <a:ext cx="1511300" cy="342900"/>
            <a:chOff x="0" y="0"/>
            <a:chExt cx="1511300" cy="342900"/>
          </a:xfrm>
        </p:grpSpPr>
        <p:pic>
          <p:nvPicPr>
            <p:cNvPr id="357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0" y="2540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8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11938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59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546100" y="1270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68" name="Group 368"/>
          <p:cNvGrpSpPr/>
          <p:nvPr/>
        </p:nvGrpSpPr>
        <p:grpSpPr>
          <a:xfrm>
            <a:off x="2971800" y="9004300"/>
            <a:ext cx="4648200" cy="317500"/>
            <a:chOff x="0" y="0"/>
            <a:chExt cx="4648200" cy="317500"/>
          </a:xfrm>
        </p:grpSpPr>
        <p:pic>
          <p:nvPicPr>
            <p:cNvPr id="361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2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8636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3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17272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4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24384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5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32004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6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37719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367" name="droppedImage.pdf"/>
            <p:cNvPicPr>
              <a:picLocks noChangeAspect="1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433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371" name="Group 371"/>
          <p:cNvGrpSpPr/>
          <p:nvPr/>
        </p:nvGrpSpPr>
        <p:grpSpPr>
          <a:xfrm>
            <a:off x="2788667" y="7159178"/>
            <a:ext cx="2405633" cy="281842"/>
            <a:chOff x="0" y="0"/>
            <a:chExt cx="2405632" cy="281840"/>
          </a:xfrm>
        </p:grpSpPr>
        <p:sp>
          <p:nvSpPr>
            <p:cNvPr id="369" name="Shape 369"/>
            <p:cNvSpPr/>
            <p:nvPr/>
          </p:nvSpPr>
          <p:spPr>
            <a:xfrm flipH="1" flipV="1">
              <a:off x="0" y="0"/>
              <a:ext cx="713854" cy="27120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Shape 370"/>
            <p:cNvSpPr/>
            <p:nvPr/>
          </p:nvSpPr>
          <p:spPr>
            <a:xfrm flipH="1" flipV="1">
              <a:off x="1707132" y="3621"/>
              <a:ext cx="698501" cy="27822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4" name="Group 374"/>
          <p:cNvGrpSpPr/>
          <p:nvPr/>
        </p:nvGrpSpPr>
        <p:grpSpPr>
          <a:xfrm>
            <a:off x="5923406" y="7188200"/>
            <a:ext cx="2014094" cy="305988"/>
            <a:chOff x="0" y="0"/>
            <a:chExt cx="2014093" cy="305987"/>
          </a:xfrm>
        </p:grpSpPr>
        <p:sp>
          <p:nvSpPr>
            <p:cNvPr id="372" name="Shape 372"/>
            <p:cNvSpPr/>
            <p:nvPr/>
          </p:nvSpPr>
          <p:spPr>
            <a:xfrm flipH="1">
              <a:off x="0" y="0"/>
              <a:ext cx="680594" cy="28051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Shape 373"/>
            <p:cNvSpPr/>
            <p:nvPr/>
          </p:nvSpPr>
          <p:spPr>
            <a:xfrm flipH="1">
              <a:off x="1384455" y="12700"/>
              <a:ext cx="629639" cy="29328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9" name="Group 379"/>
          <p:cNvGrpSpPr/>
          <p:nvPr/>
        </p:nvGrpSpPr>
        <p:grpSpPr>
          <a:xfrm>
            <a:off x="2844800" y="7492999"/>
            <a:ext cx="5030037" cy="419483"/>
            <a:chOff x="0" y="0"/>
            <a:chExt cx="5030036" cy="419481"/>
          </a:xfrm>
        </p:grpSpPr>
        <p:sp>
          <p:nvSpPr>
            <p:cNvPr id="375" name="Shape 375"/>
            <p:cNvSpPr/>
            <p:nvPr/>
          </p:nvSpPr>
          <p:spPr>
            <a:xfrm>
              <a:off x="1727200" y="25399"/>
              <a:ext cx="508837" cy="39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19965" fill="norm" stroke="1" extrusionOk="0">
                  <a:moveTo>
                    <a:pt x="0" y="130"/>
                  </a:moveTo>
                  <a:cubicBezTo>
                    <a:pt x="689" y="-900"/>
                    <a:pt x="328" y="20700"/>
                    <a:pt x="11276" y="19946"/>
                  </a:cubicBezTo>
                  <a:cubicBezTo>
                    <a:pt x="21600" y="19235"/>
                    <a:pt x="20502" y="0"/>
                    <a:pt x="20502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76" name="Shape 376"/>
            <p:cNvSpPr/>
            <p:nvPr/>
          </p:nvSpPr>
          <p:spPr>
            <a:xfrm>
              <a:off x="0" y="0"/>
              <a:ext cx="508837" cy="394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19965" fill="norm" stroke="1" extrusionOk="0">
                  <a:moveTo>
                    <a:pt x="0" y="130"/>
                  </a:moveTo>
                  <a:cubicBezTo>
                    <a:pt x="689" y="-900"/>
                    <a:pt x="328" y="20700"/>
                    <a:pt x="11276" y="19946"/>
                  </a:cubicBezTo>
                  <a:cubicBezTo>
                    <a:pt x="21600" y="19235"/>
                    <a:pt x="20502" y="0"/>
                    <a:pt x="20502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77" name="Shape 377"/>
            <p:cNvSpPr/>
            <p:nvPr/>
          </p:nvSpPr>
          <p:spPr>
            <a:xfrm>
              <a:off x="3162300" y="25399"/>
              <a:ext cx="508837" cy="39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19965" fill="norm" stroke="1" extrusionOk="0">
                  <a:moveTo>
                    <a:pt x="0" y="130"/>
                  </a:moveTo>
                  <a:cubicBezTo>
                    <a:pt x="689" y="-900"/>
                    <a:pt x="328" y="20700"/>
                    <a:pt x="11276" y="19946"/>
                  </a:cubicBezTo>
                  <a:cubicBezTo>
                    <a:pt x="21600" y="19235"/>
                    <a:pt x="20502" y="0"/>
                    <a:pt x="20502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378" name="Shape 378"/>
            <p:cNvSpPr/>
            <p:nvPr/>
          </p:nvSpPr>
          <p:spPr>
            <a:xfrm>
              <a:off x="4521200" y="25399"/>
              <a:ext cx="508837" cy="39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19965" fill="norm" stroke="1" extrusionOk="0">
                  <a:moveTo>
                    <a:pt x="0" y="130"/>
                  </a:moveTo>
                  <a:cubicBezTo>
                    <a:pt x="689" y="-900"/>
                    <a:pt x="328" y="20700"/>
                    <a:pt x="11276" y="19946"/>
                  </a:cubicBezTo>
                  <a:cubicBezTo>
                    <a:pt x="21600" y="19235"/>
                    <a:pt x="20502" y="0"/>
                    <a:pt x="20502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sp>
        <p:nvSpPr>
          <p:cNvPr id="380" name="Shape 380"/>
          <p:cNvSpPr/>
          <p:nvPr/>
        </p:nvSpPr>
        <p:spPr>
          <a:xfrm>
            <a:off x="5272583" y="7346950"/>
            <a:ext cx="596951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min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9" grpId="19"/>
      <p:bldP build="whole" bldLvl="1" animBg="1" rev="0" advAuto="0" spid="356" grpId="10"/>
      <p:bldP build="whole" bldLvl="1" animBg="1" rev="0" advAuto="0" spid="311" grpId="8"/>
      <p:bldP build="whole" bldLvl="1" animBg="1" rev="0" advAuto="0" spid="314" grpId="1"/>
      <p:bldP build="whole" bldLvl="1" animBg="1" rev="0" advAuto="0" spid="328" grpId="7"/>
      <p:bldP build="whole" bldLvl="1" animBg="1" rev="0" advAuto="0" spid="317" grpId="4"/>
      <p:bldP build="whole" bldLvl="1" animBg="1" rev="0" advAuto="0" spid="315" grpId="2"/>
      <p:bldP build="whole" bldLvl="1" animBg="1" rev="0" advAuto="0" spid="352" grpId="9"/>
      <p:bldP build="whole" bldLvl="1" animBg="1" rev="0" advAuto="0" spid="347" grpId="5"/>
      <p:bldP build="whole" bldLvl="1" animBg="1" rev="0" advAuto="0" spid="380" grpId="14"/>
      <p:bldP build="whole" bldLvl="1" animBg="1" rev="0" advAuto="0" spid="360" grpId="11"/>
      <p:bldP build="whole" bldLvl="1" animBg="1" rev="0" advAuto="0" spid="343" grpId="15"/>
      <p:bldP build="whole" bldLvl="1" animBg="1" rev="0" advAuto="0" spid="344" grpId="16"/>
      <p:bldP build="whole" bldLvl="1" animBg="1" rev="0" advAuto="0" spid="316" grpId="3"/>
      <p:bldP build="whole" bldLvl="1" animBg="1" rev="0" advAuto="0" spid="342" grpId="17"/>
      <p:bldP build="whole" bldLvl="1" animBg="1" rev="0" advAuto="0" spid="368" grpId="18"/>
      <p:bldP build="whole" bldLvl="1" animBg="1" rev="0" advAuto="0" spid="339" grpId="6"/>
      <p:bldP build="whole" bldLvl="1" animBg="1" rev="0" advAuto="0" spid="371" grpId="12"/>
      <p:bldP build="whole" bldLvl="1" animBg="1" rev="0" advAuto="0" spid="374" grpId="1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2" name="para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92112" y="2946400"/>
            <a:ext cx="6706276" cy="8915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3" name="Shape 383"/>
          <p:cNvSpPr/>
          <p:nvPr>
            <p:ph type="body" idx="13"/>
          </p:nvPr>
        </p:nvSpPr>
        <p:spPr>
          <a:xfrm>
            <a:off x="63500" y="114300"/>
            <a:ext cx="2387600" cy="7874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384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832100" y="241300"/>
            <a:ext cx="3987800" cy="533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5" name="Shape 385"/>
          <p:cNvSpPr/>
          <p:nvPr/>
        </p:nvSpPr>
        <p:spPr>
          <a:xfrm flipV="1">
            <a:off x="152374" y="2066122"/>
            <a:ext cx="8531401" cy="396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38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4500" y="1663700"/>
            <a:ext cx="2413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7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2400" y="2273300"/>
            <a:ext cx="8382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8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8900" y="3086100"/>
            <a:ext cx="9652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9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3500" y="4013200"/>
            <a:ext cx="10668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0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565900" y="1511300"/>
            <a:ext cx="152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1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670300" y="1117600"/>
            <a:ext cx="241300" cy="952500"/>
          </a:xfrm>
          <a:prstGeom prst="rect">
            <a:avLst/>
          </a:prstGeom>
          <a:ln w="12700">
            <a:miter lim="400000"/>
          </a:ln>
        </p:spPr>
      </p:pic>
      <p:sp>
        <p:nvSpPr>
          <p:cNvPr id="392" name="Shape 392"/>
          <p:cNvSpPr/>
          <p:nvPr/>
        </p:nvSpPr>
        <p:spPr>
          <a:xfrm flipH="1">
            <a:off x="3429005" y="1117600"/>
            <a:ext cx="25396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93" name="Shape 393"/>
          <p:cNvSpPr/>
          <p:nvPr/>
        </p:nvSpPr>
        <p:spPr>
          <a:xfrm flipH="1">
            <a:off x="4127500" y="11176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grpSp>
        <p:nvGrpSpPr>
          <p:cNvPr id="397" name="Group 397"/>
          <p:cNvGrpSpPr/>
          <p:nvPr/>
        </p:nvGrpSpPr>
        <p:grpSpPr>
          <a:xfrm>
            <a:off x="5054600" y="1104900"/>
            <a:ext cx="609595" cy="3403254"/>
            <a:chOff x="0" y="0"/>
            <a:chExt cx="609594" cy="3403253"/>
          </a:xfrm>
        </p:grpSpPr>
        <p:pic>
          <p:nvPicPr>
            <p:cNvPr id="394" name="droppedImage.pdf"/>
            <p:cNvPicPr>
              <a:picLocks noChangeAspect="1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39700" y="0"/>
              <a:ext cx="241300" cy="952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95" name="Shape 395"/>
            <p:cNvSpPr/>
            <p:nvPr/>
          </p:nvSpPr>
          <p:spPr>
            <a:xfrm flipH="1">
              <a:off x="0" y="12700"/>
              <a:ext cx="25395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Shape 396"/>
            <p:cNvSpPr/>
            <p:nvPr/>
          </p:nvSpPr>
          <p:spPr>
            <a:xfrm flipH="1">
              <a:off x="584200" y="12700"/>
              <a:ext cx="25395" cy="3390554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398" name="Shape 398"/>
          <p:cNvSpPr/>
          <p:nvPr/>
        </p:nvSpPr>
        <p:spPr>
          <a:xfrm flipH="1">
            <a:off x="6413500" y="11176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99" name="Shape 399"/>
          <p:cNvSpPr/>
          <p:nvPr/>
        </p:nvSpPr>
        <p:spPr>
          <a:xfrm flipH="1">
            <a:off x="6883400" y="11176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0" name="Shape 400"/>
          <p:cNvSpPr/>
          <p:nvPr/>
        </p:nvSpPr>
        <p:spPr>
          <a:xfrm flipH="1">
            <a:off x="1320800" y="11176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01" name="dropped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447800" y="1600200"/>
            <a:ext cx="7620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2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115300" y="1612900"/>
            <a:ext cx="419100" cy="215900"/>
          </a:xfrm>
          <a:prstGeom prst="rect">
            <a:avLst/>
          </a:prstGeom>
          <a:ln w="12700">
            <a:miter lim="400000"/>
          </a:ln>
        </p:spPr>
      </p:pic>
      <p:sp>
        <p:nvSpPr>
          <p:cNvPr id="403" name="Shape 403"/>
          <p:cNvSpPr/>
          <p:nvPr/>
        </p:nvSpPr>
        <p:spPr>
          <a:xfrm flipH="1">
            <a:off x="2311400" y="11176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4" name="Shape 404"/>
          <p:cNvSpPr/>
          <p:nvPr/>
        </p:nvSpPr>
        <p:spPr>
          <a:xfrm flipH="1">
            <a:off x="7759700" y="11176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5" name="Shape 405"/>
          <p:cNvSpPr/>
          <p:nvPr/>
        </p:nvSpPr>
        <p:spPr>
          <a:xfrm flipH="1">
            <a:off x="8686800" y="1117600"/>
            <a:ext cx="25395" cy="339055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6" name="Shape 406"/>
          <p:cNvSpPr/>
          <p:nvPr/>
        </p:nvSpPr>
        <p:spPr>
          <a:xfrm flipV="1">
            <a:off x="165099" y="2941944"/>
            <a:ext cx="8531401" cy="396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07" name="Shape 407"/>
          <p:cNvSpPr/>
          <p:nvPr/>
        </p:nvSpPr>
        <p:spPr>
          <a:xfrm flipV="1">
            <a:off x="152399" y="3792844"/>
            <a:ext cx="8531401" cy="3964"/>
          </a:xfrm>
          <a:prstGeom prst="line">
            <a:avLst/>
          </a:prstGeom>
          <a:ln w="25400">
            <a:solidFill>
              <a:srgbClr val="535353"/>
            </a:solidFill>
            <a:miter lim="400000"/>
          </a:ln>
        </p:spPr>
        <p:txBody>
          <a:bodyPr lIns="0" tIns="0" rIns="0" bIns="0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08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612900" y="2400300"/>
            <a:ext cx="4191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09" name="dropped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8039100" y="2400300"/>
            <a:ext cx="419100" cy="215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0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3708400" y="2349500"/>
            <a:ext cx="20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1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6565900" y="2349500"/>
            <a:ext cx="203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12" name="dropped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5232400" y="3251200"/>
            <a:ext cx="203200" cy="3302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16" name="Group 416"/>
          <p:cNvGrpSpPr/>
          <p:nvPr/>
        </p:nvGrpSpPr>
        <p:grpSpPr>
          <a:xfrm>
            <a:off x="2755900" y="3403600"/>
            <a:ext cx="1917700" cy="50800"/>
            <a:chOff x="0" y="0"/>
            <a:chExt cx="1917700" cy="50800"/>
          </a:xfrm>
        </p:grpSpPr>
        <p:pic>
          <p:nvPicPr>
            <p:cNvPr id="413" name="dropped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1625600" y="12700"/>
              <a:ext cx="292100" cy="38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14" name="dropped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889000" y="12700"/>
              <a:ext cx="292100" cy="38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15" name="dropped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0" y="0"/>
              <a:ext cx="292100" cy="38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20" name="Group 420"/>
          <p:cNvGrpSpPr/>
          <p:nvPr/>
        </p:nvGrpSpPr>
        <p:grpSpPr>
          <a:xfrm>
            <a:off x="5930900" y="3251200"/>
            <a:ext cx="1511300" cy="342900"/>
            <a:chOff x="0" y="0"/>
            <a:chExt cx="1511300" cy="342900"/>
          </a:xfrm>
        </p:grpSpPr>
        <p:pic>
          <p:nvPicPr>
            <p:cNvPr id="417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0" y="2540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18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11938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19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546100" y="1270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28" name="Group 428"/>
          <p:cNvGrpSpPr/>
          <p:nvPr/>
        </p:nvGrpSpPr>
        <p:grpSpPr>
          <a:xfrm>
            <a:off x="2730500" y="4013200"/>
            <a:ext cx="4648200" cy="317500"/>
            <a:chOff x="0" y="0"/>
            <a:chExt cx="4648200" cy="317500"/>
          </a:xfrm>
        </p:grpSpPr>
        <p:pic>
          <p:nvPicPr>
            <p:cNvPr id="421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2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8636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3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17272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4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24384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5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32004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6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37719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27" name="droppedImage.pdf"/>
            <p:cNvPicPr>
              <a:picLocks noChangeAspect="1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4330700" y="0"/>
              <a:ext cx="3175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31" name="Group 431"/>
          <p:cNvGrpSpPr/>
          <p:nvPr/>
        </p:nvGrpSpPr>
        <p:grpSpPr>
          <a:xfrm>
            <a:off x="2547367" y="2168078"/>
            <a:ext cx="2405633" cy="281842"/>
            <a:chOff x="0" y="0"/>
            <a:chExt cx="2405632" cy="281840"/>
          </a:xfrm>
        </p:grpSpPr>
        <p:sp>
          <p:nvSpPr>
            <p:cNvPr id="429" name="Shape 429"/>
            <p:cNvSpPr/>
            <p:nvPr/>
          </p:nvSpPr>
          <p:spPr>
            <a:xfrm flipH="1" flipV="1">
              <a:off x="0" y="0"/>
              <a:ext cx="713854" cy="27120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Shape 430"/>
            <p:cNvSpPr/>
            <p:nvPr/>
          </p:nvSpPr>
          <p:spPr>
            <a:xfrm flipH="1" flipV="1">
              <a:off x="1707132" y="3621"/>
              <a:ext cx="698501" cy="278220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34" name="Group 434"/>
          <p:cNvGrpSpPr/>
          <p:nvPr/>
        </p:nvGrpSpPr>
        <p:grpSpPr>
          <a:xfrm>
            <a:off x="5682106" y="2197100"/>
            <a:ext cx="2014094" cy="305988"/>
            <a:chOff x="0" y="0"/>
            <a:chExt cx="2014093" cy="305987"/>
          </a:xfrm>
        </p:grpSpPr>
        <p:sp>
          <p:nvSpPr>
            <p:cNvPr id="432" name="Shape 432"/>
            <p:cNvSpPr/>
            <p:nvPr/>
          </p:nvSpPr>
          <p:spPr>
            <a:xfrm flipH="1">
              <a:off x="0" y="0"/>
              <a:ext cx="680594" cy="280517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Shape 433"/>
            <p:cNvSpPr/>
            <p:nvPr/>
          </p:nvSpPr>
          <p:spPr>
            <a:xfrm flipH="1">
              <a:off x="1384455" y="12700"/>
              <a:ext cx="629639" cy="293288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39" name="Group 439"/>
          <p:cNvGrpSpPr/>
          <p:nvPr/>
        </p:nvGrpSpPr>
        <p:grpSpPr>
          <a:xfrm>
            <a:off x="2603500" y="2501899"/>
            <a:ext cx="5030037" cy="419483"/>
            <a:chOff x="0" y="0"/>
            <a:chExt cx="5030036" cy="419481"/>
          </a:xfrm>
        </p:grpSpPr>
        <p:sp>
          <p:nvSpPr>
            <p:cNvPr id="435" name="Shape 435"/>
            <p:cNvSpPr/>
            <p:nvPr/>
          </p:nvSpPr>
          <p:spPr>
            <a:xfrm>
              <a:off x="1727200" y="25399"/>
              <a:ext cx="508837" cy="39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19965" fill="norm" stroke="1" extrusionOk="0">
                  <a:moveTo>
                    <a:pt x="0" y="130"/>
                  </a:moveTo>
                  <a:cubicBezTo>
                    <a:pt x="689" y="-900"/>
                    <a:pt x="328" y="20700"/>
                    <a:pt x="11276" y="19946"/>
                  </a:cubicBezTo>
                  <a:cubicBezTo>
                    <a:pt x="21600" y="19235"/>
                    <a:pt x="20502" y="0"/>
                    <a:pt x="20502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436" name="Shape 436"/>
            <p:cNvSpPr/>
            <p:nvPr/>
          </p:nvSpPr>
          <p:spPr>
            <a:xfrm>
              <a:off x="0" y="0"/>
              <a:ext cx="508837" cy="394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19965" fill="norm" stroke="1" extrusionOk="0">
                  <a:moveTo>
                    <a:pt x="0" y="130"/>
                  </a:moveTo>
                  <a:cubicBezTo>
                    <a:pt x="689" y="-900"/>
                    <a:pt x="328" y="20700"/>
                    <a:pt x="11276" y="19946"/>
                  </a:cubicBezTo>
                  <a:cubicBezTo>
                    <a:pt x="21600" y="19235"/>
                    <a:pt x="20502" y="0"/>
                    <a:pt x="20502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437" name="Shape 437"/>
            <p:cNvSpPr/>
            <p:nvPr/>
          </p:nvSpPr>
          <p:spPr>
            <a:xfrm>
              <a:off x="3162300" y="25399"/>
              <a:ext cx="508837" cy="39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19965" fill="norm" stroke="1" extrusionOk="0">
                  <a:moveTo>
                    <a:pt x="0" y="130"/>
                  </a:moveTo>
                  <a:cubicBezTo>
                    <a:pt x="689" y="-900"/>
                    <a:pt x="328" y="20700"/>
                    <a:pt x="11276" y="19946"/>
                  </a:cubicBezTo>
                  <a:cubicBezTo>
                    <a:pt x="21600" y="19235"/>
                    <a:pt x="20502" y="0"/>
                    <a:pt x="20502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  <p:sp>
          <p:nvSpPr>
            <p:cNvPr id="438" name="Shape 438"/>
            <p:cNvSpPr/>
            <p:nvPr/>
          </p:nvSpPr>
          <p:spPr>
            <a:xfrm>
              <a:off x="4521200" y="25399"/>
              <a:ext cx="508837" cy="39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6" h="19965" fill="norm" stroke="1" extrusionOk="0">
                  <a:moveTo>
                    <a:pt x="0" y="130"/>
                  </a:moveTo>
                  <a:cubicBezTo>
                    <a:pt x="689" y="-900"/>
                    <a:pt x="328" y="20700"/>
                    <a:pt x="11276" y="19946"/>
                  </a:cubicBezTo>
                  <a:cubicBezTo>
                    <a:pt x="21600" y="19235"/>
                    <a:pt x="20502" y="0"/>
                    <a:pt x="20502" y="0"/>
                  </a:cubicBezTo>
                </a:path>
              </a:pathLst>
            </a:custGeom>
            <a:noFill/>
            <a:ln w="25400" cap="flat">
              <a:solidFill>
                <a:srgbClr val="535353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200">
                  <a:solidFill>
                    <a:srgbClr val="535353"/>
                  </a:solidFill>
                  <a:latin typeface="Gill Sans Light"/>
                  <a:ea typeface="Gill Sans Light"/>
                  <a:cs typeface="Gill Sans Light"/>
                  <a:sym typeface="Gill Sans Light"/>
                </a:defRPr>
              </a:pPr>
            </a:p>
          </p:txBody>
        </p:sp>
      </p:grpSp>
      <p:sp>
        <p:nvSpPr>
          <p:cNvPr id="440" name="Shape 440"/>
          <p:cNvSpPr/>
          <p:nvPr/>
        </p:nvSpPr>
        <p:spPr>
          <a:xfrm>
            <a:off x="5031283" y="2355850"/>
            <a:ext cx="596951" cy="45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min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43" name="Shape 443"/>
          <p:cNvSpPr/>
          <p:nvPr/>
        </p:nvSpPr>
        <p:spPr>
          <a:xfrm>
            <a:off x="2064345" y="1397000"/>
            <a:ext cx="8867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Faites l’analyse complète des fonctions suivantes</a:t>
            </a:r>
          </a:p>
        </p:txBody>
      </p:sp>
      <p:pic>
        <p:nvPicPr>
          <p:cNvPr id="444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25800" y="2768600"/>
            <a:ext cx="4343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5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51200" y="5283200"/>
            <a:ext cx="52197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6" name="dropped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251200" y="7620000"/>
            <a:ext cx="2590800" cy="977900"/>
          </a:xfrm>
          <a:prstGeom prst="rect">
            <a:avLst/>
          </a:prstGeom>
          <a:ln w="12700">
            <a:miter lim="400000"/>
          </a:ln>
        </p:spPr>
      </p:pic>
      <p:sp>
        <p:nvSpPr>
          <p:cNvPr id="447" name="Shape 447"/>
          <p:cNvSpPr/>
          <p:nvPr/>
        </p:nvSpPr>
        <p:spPr>
          <a:xfrm>
            <a:off x="1026802" y="2768600"/>
            <a:ext cx="45251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1)</a:t>
            </a:r>
          </a:p>
        </p:txBody>
      </p:sp>
      <p:sp>
        <p:nvSpPr>
          <p:cNvPr id="448" name="Shape 448"/>
          <p:cNvSpPr/>
          <p:nvPr/>
        </p:nvSpPr>
        <p:spPr>
          <a:xfrm>
            <a:off x="1028700" y="5283200"/>
            <a:ext cx="4525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2)</a:t>
            </a:r>
          </a:p>
        </p:txBody>
      </p:sp>
      <p:sp>
        <p:nvSpPr>
          <p:cNvPr id="449" name="Shape 449"/>
          <p:cNvSpPr/>
          <p:nvPr/>
        </p:nvSpPr>
        <p:spPr>
          <a:xfrm>
            <a:off x="1028700" y="7797800"/>
            <a:ext cx="45251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3)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sp>
        <p:nvSpPr>
          <p:cNvPr id="452" name="Shape 452"/>
          <p:cNvSpPr/>
          <p:nvPr>
            <p:ph type="body" idx="14"/>
          </p:nvPr>
        </p:nvSpPr>
        <p:spPr>
          <a:xfrm>
            <a:off x="1130300" y="2628900"/>
            <a:ext cx="10744200" cy="27051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Test de la dérivé seconde pour trouver les extrémums.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Extrémum absolu sur un intervalle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Analyse complète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455" name="Shape 455"/>
          <p:cNvSpPr/>
          <p:nvPr/>
        </p:nvSpPr>
        <p:spPr>
          <a:xfrm>
            <a:off x="6389303" y="3917950"/>
            <a:ext cx="550091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3.3 # 30, 32 a), b) c),</a:t>
            </a:r>
          </a:p>
          <a:p>
            <a:pPr algn="l"/>
            <a:r>
              <a:t>31 a) et b)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sp>
        <p:nvSpPr>
          <p:cNvPr id="126" name="Shape 126"/>
          <p:cNvSpPr/>
          <p:nvPr/>
        </p:nvSpPr>
        <p:spPr>
          <a:xfrm>
            <a:off x="1295400" y="3492500"/>
            <a:ext cx="10896600" cy="166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Concavité et le lien avec la dérivée seconde</a:t>
            </a:r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</a:pPr>
            <a:r>
              <a:t>Points d’inflexions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body" idx="13"/>
          </p:nvPr>
        </p:nvSpPr>
        <p:spPr>
          <a:xfrm>
            <a:off x="1016000" y="2374900"/>
            <a:ext cx="10960100" cy="2705100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Test de la dérivé seconde pour trouver les extrémums.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Extrémum absolu sur un intervalle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Analyse complète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2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/>
        </p:nvSpPr>
        <p:spPr>
          <a:xfrm>
            <a:off x="1816992" y="342900"/>
            <a:ext cx="936233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concavité nous simplifie l’étude des extrémums.</a:t>
            </a:r>
          </a:p>
        </p:txBody>
      </p:sp>
      <p:pic>
        <p:nvPicPr>
          <p:cNvPr id="131" name="max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3700" y="2997200"/>
            <a:ext cx="3634025" cy="2425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min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48700" y="3048000"/>
            <a:ext cx="3505200" cy="23397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sell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29100" y="2921000"/>
            <a:ext cx="3911600" cy="2596368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hape 134"/>
          <p:cNvSpPr/>
          <p:nvPr/>
        </p:nvSpPr>
        <p:spPr>
          <a:xfrm>
            <a:off x="1091319" y="1625600"/>
            <a:ext cx="1106767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 la dérivée est nulle, on est dans une de ces trois situations.</a:t>
            </a:r>
          </a:p>
        </p:txBody>
      </p:sp>
      <p:sp>
        <p:nvSpPr>
          <p:cNvPr id="135" name="Shape 135"/>
          <p:cNvSpPr/>
          <p:nvPr/>
        </p:nvSpPr>
        <p:spPr>
          <a:xfrm>
            <a:off x="1092200" y="5803900"/>
            <a:ext cx="204891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Maximum</a:t>
            </a:r>
          </a:p>
        </p:txBody>
      </p:sp>
      <p:sp>
        <p:nvSpPr>
          <p:cNvPr id="136" name="Shape 136"/>
          <p:cNvSpPr/>
          <p:nvPr/>
        </p:nvSpPr>
        <p:spPr>
          <a:xfrm>
            <a:off x="4655170" y="5803900"/>
            <a:ext cx="312717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Point d’inflexion</a:t>
            </a:r>
          </a:p>
        </p:txBody>
      </p:sp>
      <p:sp>
        <p:nvSpPr>
          <p:cNvPr id="137" name="Shape 137"/>
          <p:cNvSpPr/>
          <p:nvPr/>
        </p:nvSpPr>
        <p:spPr>
          <a:xfrm>
            <a:off x="9728162" y="5803900"/>
            <a:ext cx="197279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Minimum</a:t>
            </a:r>
          </a:p>
        </p:txBody>
      </p:sp>
      <p:sp>
        <p:nvSpPr>
          <p:cNvPr id="138" name="Shape 138"/>
          <p:cNvSpPr/>
          <p:nvPr/>
        </p:nvSpPr>
        <p:spPr>
          <a:xfrm>
            <a:off x="738708" y="6813550"/>
            <a:ext cx="25019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Concave vers le haut</a:t>
            </a:r>
          </a:p>
        </p:txBody>
      </p:sp>
      <p:sp>
        <p:nvSpPr>
          <p:cNvPr id="139" name="Shape 139"/>
          <p:cNvSpPr/>
          <p:nvPr/>
        </p:nvSpPr>
        <p:spPr>
          <a:xfrm>
            <a:off x="9652000" y="6819900"/>
            <a:ext cx="25019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Concave vers le bas</a:t>
            </a:r>
          </a:p>
        </p:txBody>
      </p:sp>
      <p:pic>
        <p:nvPicPr>
          <p:cNvPr id="140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55700" y="8432800"/>
            <a:ext cx="19050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54600" y="8369300"/>
            <a:ext cx="19050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dropped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906000" y="8432800"/>
            <a:ext cx="1905000" cy="4953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1" grpId="2"/>
      <p:bldP build="whole" bldLvl="1" animBg="1" rev="0" advAuto="0" spid="132" grpId="4"/>
      <p:bldP build="whole" bldLvl="1" animBg="1" rev="0" advAuto="0" spid="139" grpId="9"/>
      <p:bldP build="whole" bldLvl="1" animBg="1" rev="0" advAuto="0" spid="136" grpId="6"/>
      <p:bldP build="whole" bldLvl="1" animBg="1" rev="0" advAuto="0" spid="133" grpId="3"/>
      <p:bldP build="whole" bldLvl="1" animBg="1" rev="0" advAuto="0" spid="141" grpId="11"/>
      <p:bldP build="whole" bldLvl="1" animBg="1" rev="0" advAuto="0" spid="134" grpId="1"/>
      <p:bldP build="whole" bldLvl="1" animBg="1" rev="0" advAuto="0" spid="138" grpId="8"/>
      <p:bldP build="whole" bldLvl="1" animBg="1" rev="0" advAuto="0" spid="142" grpId="12"/>
      <p:bldP build="whole" bldLvl="1" animBg="1" rev="0" advAuto="0" spid="135" grpId="5"/>
      <p:bldP build="whole" bldLvl="1" animBg="1" rev="0" advAuto="0" spid="140" grpId="10"/>
      <p:bldP build="whole" bldLvl="1" animBg="1" rev="0" advAuto="0" spid="137" grpId="7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body" idx="13"/>
          </p:nvPr>
        </p:nvSpPr>
        <p:spPr>
          <a:xfrm>
            <a:off x="152400" y="1270000"/>
            <a:ext cx="2743200" cy="762000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Théorème:</a:t>
            </a:r>
          </a:p>
        </p:txBody>
      </p:sp>
      <p:sp>
        <p:nvSpPr>
          <p:cNvPr id="145" name="Shape 145"/>
          <p:cNvSpPr/>
          <p:nvPr/>
        </p:nvSpPr>
        <p:spPr>
          <a:xfrm>
            <a:off x="3476128" y="342900"/>
            <a:ext cx="604406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 test de la dérivée seconde est:</a:t>
            </a:r>
          </a:p>
        </p:txBody>
      </p:sp>
      <p:grpSp>
        <p:nvGrpSpPr>
          <p:cNvPr id="148" name="Group 148"/>
          <p:cNvGrpSpPr/>
          <p:nvPr/>
        </p:nvGrpSpPr>
        <p:grpSpPr>
          <a:xfrm>
            <a:off x="3229086" y="1409700"/>
            <a:ext cx="8811370" cy="622300"/>
            <a:chOff x="0" y="0"/>
            <a:chExt cx="8811369" cy="622300"/>
          </a:xfrm>
        </p:grpSpPr>
        <p:sp>
          <p:nvSpPr>
            <p:cNvPr id="146" name="Shape 146"/>
            <p:cNvSpPr/>
            <p:nvPr/>
          </p:nvSpPr>
          <p:spPr>
            <a:xfrm>
              <a:off x="0" y="0"/>
              <a:ext cx="881137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Si pour une valeur de x, on a                    alors  </a:t>
              </a:r>
            </a:p>
          </p:txBody>
        </p:sp>
        <p:pic>
          <p:nvPicPr>
            <p:cNvPr id="147" name="dropped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584713" y="127000"/>
              <a:ext cx="18034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9" name="Shape 149"/>
          <p:cNvSpPr/>
          <p:nvPr/>
        </p:nvSpPr>
        <p:spPr>
          <a:xfrm>
            <a:off x="148121" y="3987800"/>
            <a:ext cx="38107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si</a:t>
            </a:r>
          </a:p>
        </p:txBody>
      </p:sp>
      <p:sp>
        <p:nvSpPr>
          <p:cNvPr id="150" name="Shape 150"/>
          <p:cNvSpPr/>
          <p:nvPr/>
        </p:nvSpPr>
        <p:spPr>
          <a:xfrm>
            <a:off x="4699297" y="5740400"/>
            <a:ext cx="569669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alors on ne peut rien conclure!</a:t>
            </a:r>
          </a:p>
        </p:txBody>
      </p:sp>
      <p:grpSp>
        <p:nvGrpSpPr>
          <p:cNvPr id="153" name="Group 153"/>
          <p:cNvGrpSpPr/>
          <p:nvPr/>
        </p:nvGrpSpPr>
        <p:grpSpPr>
          <a:xfrm>
            <a:off x="4703650" y="2870200"/>
            <a:ext cx="6408850" cy="622300"/>
            <a:chOff x="0" y="0"/>
            <a:chExt cx="6408849" cy="622300"/>
          </a:xfrm>
        </p:grpSpPr>
        <p:sp>
          <p:nvSpPr>
            <p:cNvPr id="151" name="Shape 151"/>
            <p:cNvSpPr/>
            <p:nvPr/>
          </p:nvSpPr>
          <p:spPr>
            <a:xfrm>
              <a:off x="0" y="0"/>
              <a:ext cx="516381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alors il y a un minimum en </a:t>
              </a:r>
            </a:p>
          </p:txBody>
        </p:sp>
        <p:pic>
          <p:nvPicPr>
            <p:cNvPr id="152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316649" y="254000"/>
              <a:ext cx="10922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56" name="Group 156"/>
          <p:cNvGrpSpPr/>
          <p:nvPr/>
        </p:nvGrpSpPr>
        <p:grpSpPr>
          <a:xfrm>
            <a:off x="4699074" y="4178300"/>
            <a:ext cx="6413426" cy="622300"/>
            <a:chOff x="0" y="0"/>
            <a:chExt cx="6413425" cy="622300"/>
          </a:xfrm>
        </p:grpSpPr>
        <p:sp>
          <p:nvSpPr>
            <p:cNvPr id="154" name="Shape 154"/>
            <p:cNvSpPr/>
            <p:nvPr/>
          </p:nvSpPr>
          <p:spPr>
            <a:xfrm>
              <a:off x="0" y="0"/>
              <a:ext cx="523994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alors il y a un maximum en </a:t>
              </a:r>
            </a:p>
          </p:txBody>
        </p:sp>
        <p:pic>
          <p:nvPicPr>
            <p:cNvPr id="155" name="dropped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321225" y="266700"/>
              <a:ext cx="10922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59" name="Group 159"/>
          <p:cNvGrpSpPr/>
          <p:nvPr/>
        </p:nvGrpSpPr>
        <p:grpSpPr>
          <a:xfrm>
            <a:off x="542759" y="2933700"/>
            <a:ext cx="3000541" cy="1426516"/>
            <a:chOff x="0" y="0"/>
            <a:chExt cx="3000540" cy="1426515"/>
          </a:xfrm>
        </p:grpSpPr>
        <p:pic>
          <p:nvPicPr>
            <p:cNvPr id="157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95540" y="0"/>
              <a:ext cx="19050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8" name="Shape 158"/>
            <p:cNvSpPr/>
            <p:nvPr/>
          </p:nvSpPr>
          <p:spPr>
            <a:xfrm flipH="1">
              <a:off x="0" y="457200"/>
              <a:ext cx="889100" cy="969316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62" name="Group 162"/>
          <p:cNvGrpSpPr/>
          <p:nvPr/>
        </p:nvGrpSpPr>
        <p:grpSpPr>
          <a:xfrm>
            <a:off x="544797" y="4336301"/>
            <a:ext cx="2998503" cy="1975599"/>
            <a:chOff x="0" y="0"/>
            <a:chExt cx="2998502" cy="1975598"/>
          </a:xfrm>
        </p:grpSpPr>
        <p:pic>
          <p:nvPicPr>
            <p:cNvPr id="160" name="dropped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93502" y="1480298"/>
              <a:ext cx="1905001" cy="495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1" name="Shape 161"/>
            <p:cNvSpPr/>
            <p:nvPr/>
          </p:nvSpPr>
          <p:spPr>
            <a:xfrm flipH="1" flipV="1">
              <a:off x="0" y="0"/>
              <a:ext cx="972856" cy="1746999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65" name="Group 165"/>
          <p:cNvGrpSpPr/>
          <p:nvPr/>
        </p:nvGrpSpPr>
        <p:grpSpPr>
          <a:xfrm>
            <a:off x="535323" y="4305300"/>
            <a:ext cx="3007977" cy="495300"/>
            <a:chOff x="0" y="0"/>
            <a:chExt cx="3007976" cy="495300"/>
          </a:xfrm>
        </p:grpSpPr>
        <p:pic>
          <p:nvPicPr>
            <p:cNvPr id="163" name="dropped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102976" y="0"/>
              <a:ext cx="19050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4" name="Shape 164"/>
            <p:cNvSpPr/>
            <p:nvPr/>
          </p:nvSpPr>
          <p:spPr>
            <a:xfrm flipH="1" flipV="1">
              <a:off x="0" y="25253"/>
              <a:ext cx="988677" cy="133961"/>
            </a:xfrm>
            <a:prstGeom prst="line">
              <a:avLst/>
            </a:prstGeom>
            <a:noFill/>
            <a:ln w="25400" cap="flat">
              <a:solidFill>
                <a:srgbClr val="535353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2"/>
      <p:bldP build="whole" bldLvl="1" animBg="1" rev="0" advAuto="0" spid="150" grpId="9"/>
      <p:bldP build="whole" bldLvl="1" animBg="1" rev="0" advAuto="0" spid="162" grpId="8"/>
      <p:bldP build="whole" bldLvl="1" animBg="1" rev="0" advAuto="0" spid="159" grpId="4"/>
      <p:bldP build="whole" bldLvl="1" animBg="1" rev="0" advAuto="0" spid="153" grpId="5"/>
      <p:bldP build="whole" bldLvl="1" animBg="1" rev="0" advAuto="0" spid="165" grpId="6"/>
      <p:bldP build="whole" bldLvl="1" animBg="1" rev="0" advAuto="0" spid="149" grpId="3"/>
      <p:bldP build="whole" bldLvl="1" animBg="1" rev="0" advAuto="0" spid="156" grpId="7"/>
      <p:bldP build="whole" bldLvl="1" animBg="1" rev="0" advAuto="0" spid="14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pic>
        <p:nvPicPr>
          <p:cNvPr id="168" name="dropped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92600" y="571500"/>
            <a:ext cx="44069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dropped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987800" y="1485900"/>
            <a:ext cx="5029200" cy="533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2" name="Group 172"/>
          <p:cNvGrpSpPr/>
          <p:nvPr/>
        </p:nvGrpSpPr>
        <p:grpSpPr>
          <a:xfrm>
            <a:off x="3309180" y="3035300"/>
            <a:ext cx="6380920" cy="622300"/>
            <a:chOff x="0" y="0"/>
            <a:chExt cx="6380919" cy="622300"/>
          </a:xfrm>
        </p:grpSpPr>
        <p:sp>
          <p:nvSpPr>
            <p:cNvPr id="170" name="Shape 170"/>
            <p:cNvSpPr/>
            <p:nvPr/>
          </p:nvSpPr>
          <p:spPr>
            <a:xfrm>
              <a:off x="0" y="0"/>
              <a:ext cx="4168155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On voit aisément que </a:t>
              </a:r>
            </a:p>
          </p:txBody>
        </p:sp>
        <p:pic>
          <p:nvPicPr>
            <p:cNvPr id="171" name="dropped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590219" y="127000"/>
              <a:ext cx="1790701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73" name="dropped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730500" y="5575300"/>
            <a:ext cx="54864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dropped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597900" y="5689600"/>
            <a:ext cx="673100" cy="3175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7" name="Group 177"/>
          <p:cNvGrpSpPr/>
          <p:nvPr/>
        </p:nvGrpSpPr>
        <p:grpSpPr>
          <a:xfrm>
            <a:off x="2652600" y="6819900"/>
            <a:ext cx="7685200" cy="622300"/>
            <a:chOff x="0" y="0"/>
            <a:chExt cx="7685199" cy="622300"/>
          </a:xfrm>
        </p:grpSpPr>
        <p:sp>
          <p:nvSpPr>
            <p:cNvPr id="175" name="Shape 175"/>
            <p:cNvSpPr/>
            <p:nvPr/>
          </p:nvSpPr>
          <p:spPr>
            <a:xfrm>
              <a:off x="0" y="0"/>
              <a:ext cx="642111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Donc il y a un minimum relatif en</a:t>
              </a:r>
            </a:p>
          </p:txBody>
        </p:sp>
        <p:pic>
          <p:nvPicPr>
            <p:cNvPr id="176" name="dropped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605699" y="152400"/>
              <a:ext cx="1079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78" name="dropped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9601200" y="5664200"/>
            <a:ext cx="6731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dropped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064000" y="4343400"/>
            <a:ext cx="4876800" cy="533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dropped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092700" y="2324100"/>
            <a:ext cx="4229100" cy="53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5"/>
      <p:bldP build="whole" bldLvl="1" animBg="1" rev="0" advAuto="0" spid="172" grpId="2"/>
      <p:bldP build="whole" bldLvl="1" animBg="1" rev="0" advAuto="0" spid="178" grpId="6"/>
      <p:bldP build="whole" bldLvl="1" animBg="1" rev="0" advAuto="0" spid="177" grpId="7"/>
      <p:bldP build="whole" bldLvl="1" animBg="1" rev="0" advAuto="0" spid="173" grpId="4"/>
      <p:bldP build="whole" bldLvl="1" animBg="1" rev="0" advAuto="0" spid="169" grpId="1"/>
      <p:bldP build="whole" bldLvl="1" animBg="1" rev="0" advAuto="0" spid="179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183" name="Shape 183"/>
          <p:cNvSpPr/>
          <p:nvPr/>
        </p:nvSpPr>
        <p:spPr>
          <a:xfrm>
            <a:off x="4921845" y="4559300"/>
            <a:ext cx="315262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Section 3.3 # 30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/>
        </p:nvSpPr>
        <p:spPr>
          <a:xfrm>
            <a:off x="2108" y="10223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Lorsqu’on recherche les extremums d’une fonction, il faut être conscient du domaine de la fonction.</a:t>
            </a:r>
          </a:p>
        </p:txBody>
      </p:sp>
      <p:sp>
        <p:nvSpPr>
          <p:cNvPr id="186" name="Shape 186"/>
          <p:cNvSpPr/>
          <p:nvPr/>
        </p:nvSpPr>
        <p:spPr>
          <a:xfrm>
            <a:off x="2108" y="429895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Parfois, on considère une fonction non pas sur son domaine mais sur un intervalle donné par un problème.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1500">
        <p14:flip dir="l"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raph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8859" y="1346200"/>
            <a:ext cx="12453284" cy="84074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1" name="Group 191"/>
          <p:cNvGrpSpPr/>
          <p:nvPr/>
        </p:nvGrpSpPr>
        <p:grpSpPr>
          <a:xfrm>
            <a:off x="2797041" y="1557204"/>
            <a:ext cx="6381488" cy="8222986"/>
            <a:chOff x="4106861" y="0"/>
            <a:chExt cx="6381486" cy="8222984"/>
          </a:xfrm>
        </p:grpSpPr>
        <p:sp>
          <p:nvSpPr>
            <p:cNvPr id="189" name="Shape 189"/>
            <p:cNvSpPr/>
            <p:nvPr/>
          </p:nvSpPr>
          <p:spPr>
            <a:xfrm flipH="1" flipV="1">
              <a:off x="4106861" y="-1"/>
              <a:ext cx="4368" cy="8218091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Shape 190"/>
            <p:cNvSpPr/>
            <p:nvPr/>
          </p:nvSpPr>
          <p:spPr>
            <a:xfrm flipH="1" flipV="1">
              <a:off x="10483981" y="4894"/>
              <a:ext cx="4368" cy="8218091"/>
            </a:xfrm>
            <a:prstGeom prst="line">
              <a:avLst/>
            </a:prstGeom>
            <a:noFill/>
            <a:ln w="25400" cap="flat">
              <a:solidFill>
                <a:srgbClr val="FF4013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92" name="Shape 192"/>
          <p:cNvSpPr/>
          <p:nvPr/>
        </p:nvSpPr>
        <p:spPr>
          <a:xfrm>
            <a:off x="128116" y="127000"/>
            <a:ext cx="799028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Ici la fonction n’a pas de maximum absolu.</a:t>
            </a:r>
          </a:p>
        </p:txBody>
      </p:sp>
      <p:grpSp>
        <p:nvGrpSpPr>
          <p:cNvPr id="195" name="Group 195"/>
          <p:cNvGrpSpPr/>
          <p:nvPr/>
        </p:nvGrpSpPr>
        <p:grpSpPr>
          <a:xfrm>
            <a:off x="2794000" y="5778500"/>
            <a:ext cx="6384396" cy="354074"/>
            <a:chOff x="0" y="0"/>
            <a:chExt cx="6384395" cy="354073"/>
          </a:xfrm>
        </p:grpSpPr>
        <p:sp>
          <p:nvSpPr>
            <p:cNvPr id="193" name="Shape 193"/>
            <p:cNvSpPr/>
            <p:nvPr/>
          </p:nvSpPr>
          <p:spPr>
            <a:xfrm>
              <a:off x="6375400" y="0"/>
              <a:ext cx="8996" cy="354074"/>
            </a:xfrm>
            <a:prstGeom prst="line">
              <a:avLst/>
            </a:prstGeom>
            <a:noFill/>
            <a:ln w="38100" cap="flat">
              <a:solidFill>
                <a:srgbClr val="0056D6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Shape 194"/>
            <p:cNvSpPr/>
            <p:nvPr/>
          </p:nvSpPr>
          <p:spPr>
            <a:xfrm>
              <a:off x="0" y="0"/>
              <a:ext cx="8996" cy="354074"/>
            </a:xfrm>
            <a:prstGeom prst="line">
              <a:avLst/>
            </a:prstGeom>
            <a:noFill/>
            <a:ln w="38100" cap="flat">
              <a:solidFill>
                <a:srgbClr val="0056D6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sp>
        <p:nvSpPr>
          <p:cNvPr id="196" name="Shape 196"/>
          <p:cNvSpPr/>
          <p:nvPr/>
        </p:nvSpPr>
        <p:spPr>
          <a:xfrm>
            <a:off x="125387" y="749300"/>
            <a:ext cx="6903543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Mais si on se restreint à un intervalle,</a:t>
            </a:r>
          </a:p>
        </p:txBody>
      </p:sp>
      <p:sp>
        <p:nvSpPr>
          <p:cNvPr id="197" name="Shape 197"/>
          <p:cNvSpPr/>
          <p:nvPr/>
        </p:nvSpPr>
        <p:spPr>
          <a:xfrm>
            <a:off x="3583818" y="1244600"/>
            <a:ext cx="905448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les bornes deviennent des candidats à extremum.</a:t>
            </a:r>
          </a:p>
        </p:txBody>
      </p:sp>
      <p:grpSp>
        <p:nvGrpSpPr>
          <p:cNvPr id="200" name="Group 200"/>
          <p:cNvGrpSpPr/>
          <p:nvPr/>
        </p:nvGrpSpPr>
        <p:grpSpPr>
          <a:xfrm>
            <a:off x="2667000" y="2997200"/>
            <a:ext cx="6654800" cy="889000"/>
            <a:chOff x="0" y="0"/>
            <a:chExt cx="6654800" cy="889000"/>
          </a:xfrm>
        </p:grpSpPr>
        <p:sp>
          <p:nvSpPr>
            <p:cNvPr id="198" name="Shape 198"/>
            <p:cNvSpPr/>
            <p:nvPr/>
          </p:nvSpPr>
          <p:spPr>
            <a:xfrm>
              <a:off x="0" y="635000"/>
              <a:ext cx="241300" cy="254000"/>
            </a:xfrm>
            <a:prstGeom prst="ellipse">
              <a:avLst/>
            </a:prstGeom>
            <a:solidFill>
              <a:srgbClr val="77BB41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99" name="Shape 199"/>
            <p:cNvSpPr/>
            <p:nvPr/>
          </p:nvSpPr>
          <p:spPr>
            <a:xfrm>
              <a:off x="6413500" y="0"/>
              <a:ext cx="241300" cy="254000"/>
            </a:xfrm>
            <a:prstGeom prst="ellipse">
              <a:avLst/>
            </a:prstGeom>
            <a:solidFill>
              <a:srgbClr val="77BB41"/>
            </a:solidFill>
            <a:ln w="254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5" grpId="2"/>
      <p:bldP build="whole" bldLvl="1" animBg="1" rev="0" advAuto="0" spid="197" grpId="5"/>
      <p:bldP build="whole" bldLvl="1" animBg="1" rev="0" advAuto="0" spid="196" grpId="1"/>
      <p:bldP build="whole" bldLvl="1" animBg="1" rev="0" advAuto="0" spid="191" grpId="3"/>
      <p:bldP build="whole" bldLvl="1" animBg="1" rev="0" advAuto="0" spid="200" grpId="4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