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F7579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3"/>
          </a:solidFill>
        </a:fill>
      </a:tcStyle>
    </a:firstCol>
    <a:la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lastRow>
    <a:fir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Shape 22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aux angles arrondis"/>
          <p:cNvSpPr/>
          <p:nvPr>
            <p:ph type="body" sz="quarter" idx="21"/>
          </p:nvPr>
        </p:nvSpPr>
        <p:spPr>
          <a:xfrm>
            <a:off x="5067300" y="6184900"/>
            <a:ext cx="3225800" cy="1270000"/>
          </a:xfrm>
          <a:prstGeom prst="roundRect">
            <a:avLst>
              <a:gd name="adj" fmla="val 41000"/>
            </a:avLst>
          </a:prstGeom>
          <a:solidFill>
            <a:srgbClr val="6995D7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</a:p>
        </p:txBody>
      </p:sp>
      <p:sp>
        <p:nvSpPr>
          <p:cNvPr id="13" name="Rectangle aux angles arrondis"/>
          <p:cNvSpPr/>
          <p:nvPr>
            <p:ph type="body" sz="half" idx="22"/>
          </p:nvPr>
        </p:nvSpPr>
        <p:spPr>
          <a:xfrm>
            <a:off x="1320800" y="2908300"/>
            <a:ext cx="10375900" cy="2908300"/>
          </a:xfrm>
          <a:prstGeom prst="roundRect">
            <a:avLst>
              <a:gd name="adj" fmla="val 36099"/>
            </a:avLst>
          </a:prstGeom>
          <a:solidFill>
            <a:srgbClr val="6995D7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z="7200">
                <a:solidFill>
                  <a:srgbClr val="535353"/>
                </a:solidFill>
                <a:latin typeface="+mn-lt"/>
                <a:ea typeface="+mn-ea"/>
                <a:cs typeface="+mn-cs"/>
                <a:sym typeface="Baskerville"/>
              </a:defRPr>
            </a:pPr>
          </a:p>
        </p:txBody>
      </p:sp>
      <p:sp>
        <p:nvSpPr>
          <p:cNvPr id="1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Remar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marque:"/>
          <p:cNvSpPr/>
          <p:nvPr>
            <p:ph type="body" sz="quarter" idx="21"/>
          </p:nvPr>
        </p:nvSpPr>
        <p:spPr>
          <a:xfrm>
            <a:off x="139700" y="444500"/>
            <a:ext cx="2819400" cy="787400"/>
          </a:xfrm>
          <a:prstGeom prst="roundRect">
            <a:avLst>
              <a:gd name="adj" fmla="val 50000"/>
            </a:avLst>
          </a:prstGeom>
          <a:solidFill>
            <a:srgbClr val="A460D7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Remarque:</a:t>
            </a:r>
          </a:p>
        </p:txBody>
      </p:sp>
      <p:sp>
        <p:nvSpPr>
          <p:cNvPr id="8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ujourd'h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Aujourd’hui nous avons vu"/>
          <p:cNvSpPr/>
          <p:nvPr>
            <p:ph type="body" sz="quarter" idx="21"/>
          </p:nvPr>
        </p:nvSpPr>
        <p:spPr>
          <a:xfrm>
            <a:off x="2794000" y="215900"/>
            <a:ext cx="7416800" cy="1104900"/>
          </a:xfrm>
          <a:prstGeom prst="roundRect">
            <a:avLst>
              <a:gd name="adj" fmla="val 45594"/>
            </a:avLst>
          </a:prstGeom>
          <a:solidFill>
            <a:srgbClr val="6995D7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Aujourd’hui nous avons vu</a:t>
            </a:r>
          </a:p>
        </p:txBody>
      </p:sp>
      <p:sp>
        <p:nvSpPr>
          <p:cNvPr id="94" name="item…"/>
          <p:cNvSpPr txBox="1"/>
          <p:nvPr>
            <p:ph type="body" sz="half" idx="22"/>
          </p:nvPr>
        </p:nvSpPr>
        <p:spPr>
          <a:xfrm>
            <a:off x="1308100" y="1460500"/>
            <a:ext cx="9525000" cy="27051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4D7FD2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4D7FD2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4D7FD2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</p:txBody>
      </p:sp>
      <p:sp>
        <p:nvSpPr>
          <p:cNvPr id="9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v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Devoir:"/>
          <p:cNvSpPr/>
          <p:nvPr>
            <p:ph type="body" sz="quarter" idx="21"/>
          </p:nvPr>
        </p:nvSpPr>
        <p:spPr>
          <a:xfrm>
            <a:off x="4000500" y="4102100"/>
            <a:ext cx="2387600" cy="787400"/>
          </a:xfrm>
          <a:prstGeom prst="roundRect">
            <a:avLst>
              <a:gd name="adj" fmla="val 50000"/>
            </a:avLst>
          </a:prstGeom>
          <a:solidFill>
            <a:srgbClr val="D92A14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Devoir:</a:t>
            </a:r>
          </a:p>
        </p:txBody>
      </p:sp>
      <p:sp>
        <p:nvSpPr>
          <p:cNvPr id="103" name="p.  #"/>
          <p:cNvSpPr txBox="1"/>
          <p:nvPr>
            <p:ph type="body" sz="quarter" idx="22"/>
          </p:nvPr>
        </p:nvSpPr>
        <p:spPr>
          <a:xfrm>
            <a:off x="6781279" y="4178300"/>
            <a:ext cx="983159" cy="6223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p.  #</a:t>
            </a:r>
          </a:p>
        </p:txBody>
      </p:sp>
      <p:sp>
        <p:nvSpPr>
          <p:cNvPr id="10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aux angles arrondis"/>
          <p:cNvSpPr/>
          <p:nvPr>
            <p:ph type="body" sz="quarter" idx="21"/>
          </p:nvPr>
        </p:nvSpPr>
        <p:spPr>
          <a:xfrm>
            <a:off x="5067300" y="6807200"/>
            <a:ext cx="3225800" cy="1270000"/>
          </a:xfrm>
          <a:prstGeom prst="roundRect">
            <a:avLst>
              <a:gd name="adj" fmla="val 41000"/>
            </a:avLst>
          </a:prstGeom>
          <a:solidFill>
            <a:srgbClr val="00D3C4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</a:p>
        </p:txBody>
      </p:sp>
      <p:sp>
        <p:nvSpPr>
          <p:cNvPr id="112" name="Rectangle aux angles arrondis"/>
          <p:cNvSpPr/>
          <p:nvPr>
            <p:ph type="body" sz="half" idx="22"/>
          </p:nvPr>
        </p:nvSpPr>
        <p:spPr>
          <a:xfrm>
            <a:off x="1320800" y="1993900"/>
            <a:ext cx="10375900" cy="2908300"/>
          </a:xfrm>
          <a:prstGeom prst="roundRect">
            <a:avLst>
              <a:gd name="adj" fmla="val 36099"/>
            </a:avLst>
          </a:prstGeom>
          <a:solidFill>
            <a:srgbClr val="00D3C4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z="7200">
                <a:solidFill>
                  <a:srgbClr val="535353"/>
                </a:solidFill>
                <a:latin typeface="+mn-lt"/>
                <a:ea typeface="+mn-ea"/>
                <a:cs typeface="+mn-cs"/>
                <a:sym typeface="Baskerville"/>
              </a:defRPr>
            </a:pPr>
          </a:p>
        </p:txBody>
      </p:sp>
      <p:sp>
        <p:nvSpPr>
          <p:cNvPr id="1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rnier c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Au dernier cours, nous avons vu"/>
          <p:cNvSpPr/>
          <p:nvPr>
            <p:ph type="body" sz="quarter" idx="21"/>
          </p:nvPr>
        </p:nvSpPr>
        <p:spPr>
          <a:xfrm>
            <a:off x="2755900" y="165100"/>
            <a:ext cx="7810500" cy="800100"/>
          </a:xfrm>
          <a:prstGeom prst="roundRect">
            <a:avLst>
              <a:gd name="adj" fmla="val 50000"/>
            </a:avLst>
          </a:prstGeom>
          <a:solidFill>
            <a:srgbClr val="00D3C4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Au dernier cours, nous avons vu</a:t>
            </a:r>
          </a:p>
        </p:txBody>
      </p:sp>
      <p:sp>
        <p:nvSpPr>
          <p:cNvPr id="121" name="item…"/>
          <p:cNvSpPr txBox="1"/>
          <p:nvPr>
            <p:ph type="body" sz="half" idx="22"/>
          </p:nvPr>
        </p:nvSpPr>
        <p:spPr>
          <a:xfrm>
            <a:off x="1346200" y="1714500"/>
            <a:ext cx="9525000" cy="27051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</p:txBody>
      </p:sp>
      <p:sp>
        <p:nvSpPr>
          <p:cNvPr id="12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Aujourd’hui, nous allons voir"/>
          <p:cNvSpPr/>
          <p:nvPr/>
        </p:nvSpPr>
        <p:spPr>
          <a:xfrm>
            <a:off x="2857500" y="203200"/>
            <a:ext cx="7607300" cy="774700"/>
          </a:xfrm>
          <a:prstGeom prst="roundRect">
            <a:avLst>
              <a:gd name="adj" fmla="val 50000"/>
            </a:avLst>
          </a:prstGeom>
          <a:solidFill>
            <a:srgbClr val="00D3C4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/>
            </a:lvl1pPr>
          </a:lstStyle>
          <a:p>
            <a:pPr/>
            <a:r>
              <a:t>Aujourd’hui, nous allons voir</a:t>
            </a:r>
          </a:p>
        </p:txBody>
      </p:sp>
      <p:sp>
        <p:nvSpPr>
          <p:cNvPr id="130" name="item…"/>
          <p:cNvSpPr txBox="1"/>
          <p:nvPr>
            <p:ph type="body" sz="half" idx="21"/>
          </p:nvPr>
        </p:nvSpPr>
        <p:spPr>
          <a:xfrm>
            <a:off x="1346200" y="1714500"/>
            <a:ext cx="9525000" cy="27051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</p:txBody>
      </p:sp>
      <p:sp>
        <p:nvSpPr>
          <p:cNvPr id="1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u bou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aites les exercices suivants"/>
          <p:cNvSpPr/>
          <p:nvPr>
            <p:ph type="body" sz="quarter" idx="21"/>
          </p:nvPr>
        </p:nvSpPr>
        <p:spPr>
          <a:xfrm>
            <a:off x="3251200" y="266700"/>
            <a:ext cx="6502400" cy="711200"/>
          </a:xfrm>
          <a:prstGeom prst="roundRect">
            <a:avLst>
              <a:gd name="adj" fmla="val 50000"/>
            </a:avLst>
          </a:prstGeom>
          <a:solidFill>
            <a:srgbClr val="EEF148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Faites les exercices suivants</a:t>
            </a:r>
          </a:p>
        </p:txBody>
      </p:sp>
      <p:sp>
        <p:nvSpPr>
          <p:cNvPr id="13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aux angles arrondis"/>
          <p:cNvSpPr/>
          <p:nvPr>
            <p:ph type="body" sz="quarter" idx="21"/>
          </p:nvPr>
        </p:nvSpPr>
        <p:spPr>
          <a:xfrm>
            <a:off x="3962400" y="165100"/>
            <a:ext cx="5080000" cy="800100"/>
          </a:xfrm>
          <a:prstGeom prst="roundRect">
            <a:avLst>
              <a:gd name="adj" fmla="val 50000"/>
            </a:avLst>
          </a:prstGeom>
          <a:solidFill>
            <a:srgbClr val="00D3C4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</a:p>
        </p:txBody>
      </p:sp>
      <p:sp>
        <p:nvSpPr>
          <p:cNvPr id="14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héorè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héorème:"/>
          <p:cNvSpPr/>
          <p:nvPr>
            <p:ph type="body" sz="quarter" idx="21"/>
          </p:nvPr>
        </p:nvSpPr>
        <p:spPr>
          <a:xfrm>
            <a:off x="139700" y="469900"/>
            <a:ext cx="2743200" cy="762000"/>
          </a:xfrm>
          <a:prstGeom prst="roundRect">
            <a:avLst>
              <a:gd name="adj" fmla="val 50000"/>
            </a:avLst>
          </a:prstGeom>
          <a:solidFill>
            <a:srgbClr val="6FD355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Théorème:</a:t>
            </a:r>
          </a:p>
        </p:txBody>
      </p:sp>
      <p:sp>
        <p:nvSpPr>
          <p:cNvPr id="155" name="Preuve:"/>
          <p:cNvSpPr/>
          <p:nvPr>
            <p:ph type="body" sz="quarter" idx="22"/>
          </p:nvPr>
        </p:nvSpPr>
        <p:spPr>
          <a:xfrm>
            <a:off x="139700" y="2565400"/>
            <a:ext cx="2743200" cy="698500"/>
          </a:xfrm>
          <a:prstGeom prst="roundRect">
            <a:avLst>
              <a:gd name="adj" fmla="val 50000"/>
            </a:avLst>
          </a:prstGeom>
          <a:solidFill>
            <a:srgbClr val="84F866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Preuve:</a:t>
            </a:r>
          </a:p>
        </p:txBody>
      </p:sp>
      <p:sp>
        <p:nvSpPr>
          <p:cNvPr id="15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rnier c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tem…"/>
          <p:cNvSpPr txBox="1"/>
          <p:nvPr>
            <p:ph type="body" sz="half" idx="21"/>
          </p:nvPr>
        </p:nvSpPr>
        <p:spPr>
          <a:xfrm>
            <a:off x="1346200" y="1714500"/>
            <a:ext cx="9525000" cy="27051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4D7FD2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4D7FD2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4D7FD2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</p:txBody>
      </p:sp>
      <p:sp>
        <p:nvSpPr>
          <p:cNvPr id="2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é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Définition:"/>
          <p:cNvSpPr/>
          <p:nvPr>
            <p:ph type="body" sz="quarter" idx="21"/>
          </p:nvPr>
        </p:nvSpPr>
        <p:spPr>
          <a:xfrm>
            <a:off x="139700" y="469900"/>
            <a:ext cx="2667000" cy="762000"/>
          </a:xfrm>
          <a:prstGeom prst="roundRect">
            <a:avLst>
              <a:gd name="adj" fmla="val 50000"/>
            </a:avLst>
          </a:prstGeom>
          <a:solidFill>
            <a:srgbClr val="EF983D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Définition:</a:t>
            </a:r>
          </a:p>
        </p:txBody>
      </p:sp>
      <p:sp>
        <p:nvSpPr>
          <p:cNvPr id="17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Exe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Exemple:"/>
          <p:cNvSpPr/>
          <p:nvPr>
            <p:ph type="body" sz="quarter" idx="21"/>
          </p:nvPr>
        </p:nvSpPr>
        <p:spPr>
          <a:xfrm>
            <a:off x="139700" y="444500"/>
            <a:ext cx="2387600" cy="787400"/>
          </a:xfrm>
          <a:prstGeom prst="roundRect">
            <a:avLst>
              <a:gd name="adj" fmla="val 50000"/>
            </a:avLst>
          </a:prstGeom>
          <a:solidFill>
            <a:srgbClr val="3A88FE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Exemple:</a:t>
            </a:r>
          </a:p>
        </p:txBody>
      </p:sp>
      <p:sp>
        <p:nvSpPr>
          <p:cNvPr id="17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Remar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marque:"/>
          <p:cNvSpPr/>
          <p:nvPr>
            <p:ph type="body" sz="quarter" idx="21"/>
          </p:nvPr>
        </p:nvSpPr>
        <p:spPr>
          <a:xfrm>
            <a:off x="139700" y="444500"/>
            <a:ext cx="2819400" cy="787400"/>
          </a:xfrm>
          <a:prstGeom prst="roundRect">
            <a:avLst>
              <a:gd name="adj" fmla="val 50000"/>
            </a:avLst>
          </a:prstGeom>
          <a:solidFill>
            <a:srgbClr val="A460D7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Remarque:</a:t>
            </a:r>
          </a:p>
        </p:txBody>
      </p:sp>
      <p:sp>
        <p:nvSpPr>
          <p:cNvPr id="18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ujourd'h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Aujourd’hui, nous avons vu"/>
          <p:cNvSpPr/>
          <p:nvPr>
            <p:ph type="body" sz="quarter" idx="21"/>
          </p:nvPr>
        </p:nvSpPr>
        <p:spPr>
          <a:xfrm>
            <a:off x="3124200" y="241300"/>
            <a:ext cx="6756400" cy="723900"/>
          </a:xfrm>
          <a:prstGeom prst="roundRect">
            <a:avLst>
              <a:gd name="adj" fmla="val 50000"/>
            </a:avLst>
          </a:prstGeom>
          <a:solidFill>
            <a:srgbClr val="00D3C4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Aujourd’hui, nous avons vu</a:t>
            </a:r>
          </a:p>
        </p:txBody>
      </p:sp>
      <p:sp>
        <p:nvSpPr>
          <p:cNvPr id="195" name="item…"/>
          <p:cNvSpPr txBox="1"/>
          <p:nvPr>
            <p:ph type="body" sz="half" idx="22"/>
          </p:nvPr>
        </p:nvSpPr>
        <p:spPr>
          <a:xfrm>
            <a:off x="1308100" y="1460500"/>
            <a:ext cx="9525000" cy="27051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</p:txBody>
      </p:sp>
      <p:sp>
        <p:nvSpPr>
          <p:cNvPr id="19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v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Devoir:"/>
          <p:cNvSpPr/>
          <p:nvPr>
            <p:ph type="body" sz="quarter" idx="21"/>
          </p:nvPr>
        </p:nvSpPr>
        <p:spPr>
          <a:xfrm>
            <a:off x="4000500" y="4102100"/>
            <a:ext cx="2387600" cy="787400"/>
          </a:xfrm>
          <a:prstGeom prst="roundRect">
            <a:avLst>
              <a:gd name="adj" fmla="val 50000"/>
            </a:avLst>
          </a:prstGeom>
          <a:solidFill>
            <a:srgbClr val="D92A14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Devoir:</a:t>
            </a:r>
          </a:p>
        </p:txBody>
      </p:sp>
      <p:sp>
        <p:nvSpPr>
          <p:cNvPr id="204" name="p.  , #"/>
          <p:cNvSpPr txBox="1"/>
          <p:nvPr>
            <p:ph type="body" sz="quarter" idx="22"/>
          </p:nvPr>
        </p:nvSpPr>
        <p:spPr>
          <a:xfrm>
            <a:off x="6666979" y="4178300"/>
            <a:ext cx="1211759" cy="6223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p.  , #</a:t>
            </a:r>
          </a:p>
        </p:txBody>
      </p:sp>
      <p:sp>
        <p:nvSpPr>
          <p:cNvPr id="20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QUIZ"/>
          <p:cNvSpPr/>
          <p:nvPr>
            <p:ph type="body" sz="quarter" idx="21"/>
          </p:nvPr>
        </p:nvSpPr>
        <p:spPr>
          <a:xfrm>
            <a:off x="5308600" y="444500"/>
            <a:ext cx="2387600" cy="787400"/>
          </a:xfrm>
          <a:prstGeom prst="roundRect">
            <a:avLst>
              <a:gd name="adj" fmla="val 50000"/>
            </a:avLst>
          </a:prstGeom>
          <a:solidFill>
            <a:srgbClr val="FFF76B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QUIZ</a:t>
            </a:r>
          </a:p>
        </p:txBody>
      </p:sp>
      <p:sp>
        <p:nvSpPr>
          <p:cNvPr id="2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Quiz"/>
          <p:cNvSpPr/>
          <p:nvPr>
            <p:ph type="body" sz="quarter" idx="21"/>
          </p:nvPr>
        </p:nvSpPr>
        <p:spPr>
          <a:xfrm>
            <a:off x="5130800" y="419100"/>
            <a:ext cx="2743200" cy="1079500"/>
          </a:xfrm>
          <a:prstGeom prst="roundRect">
            <a:avLst>
              <a:gd name="adj" fmla="val 50000"/>
            </a:avLst>
          </a:prstGeom>
          <a:solidFill>
            <a:srgbClr val="E32400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Quiz</a:t>
            </a:r>
          </a:p>
        </p:txBody>
      </p:sp>
      <p:sp>
        <p:nvSpPr>
          <p:cNvPr id="22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tem…"/>
          <p:cNvSpPr txBox="1"/>
          <p:nvPr>
            <p:ph type="body" sz="half" idx="21"/>
          </p:nvPr>
        </p:nvSpPr>
        <p:spPr>
          <a:xfrm>
            <a:off x="1346200" y="1714500"/>
            <a:ext cx="9525000" cy="27051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4D7FD2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4D7FD2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4D7FD2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</p:txBody>
      </p:sp>
      <p:sp>
        <p:nvSpPr>
          <p:cNvPr id="3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u bou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aites les exercices suivants"/>
          <p:cNvSpPr/>
          <p:nvPr>
            <p:ph type="body" sz="quarter" idx="21"/>
          </p:nvPr>
        </p:nvSpPr>
        <p:spPr>
          <a:xfrm>
            <a:off x="2794000" y="215900"/>
            <a:ext cx="7607300" cy="1104900"/>
          </a:xfrm>
          <a:prstGeom prst="roundRect">
            <a:avLst>
              <a:gd name="adj" fmla="val 45594"/>
            </a:avLst>
          </a:prstGeom>
          <a:solidFill>
            <a:srgbClr val="EEF148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Faites les exercices suivants</a:t>
            </a:r>
          </a:p>
        </p:txBody>
      </p:sp>
      <p:sp>
        <p:nvSpPr>
          <p:cNvPr id="3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aux angles arrondis"/>
          <p:cNvSpPr/>
          <p:nvPr>
            <p:ph type="body" sz="quarter" idx="21"/>
          </p:nvPr>
        </p:nvSpPr>
        <p:spPr>
          <a:xfrm>
            <a:off x="3962400" y="330200"/>
            <a:ext cx="5080000" cy="1079500"/>
          </a:xfrm>
          <a:prstGeom prst="roundRect">
            <a:avLst>
              <a:gd name="adj" fmla="val 50000"/>
            </a:avLst>
          </a:prstGeom>
          <a:solidFill>
            <a:srgbClr val="6995D7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</a:p>
        </p:txBody>
      </p:sp>
      <p:sp>
        <p:nvSpPr>
          <p:cNvPr id="5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héorè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héorème:"/>
          <p:cNvSpPr/>
          <p:nvPr>
            <p:ph type="body" sz="quarter" idx="21"/>
          </p:nvPr>
        </p:nvSpPr>
        <p:spPr>
          <a:xfrm>
            <a:off x="139700" y="469900"/>
            <a:ext cx="2743200" cy="762000"/>
          </a:xfrm>
          <a:prstGeom prst="roundRect">
            <a:avLst>
              <a:gd name="adj" fmla="val 50000"/>
            </a:avLst>
          </a:prstGeom>
          <a:solidFill>
            <a:srgbClr val="6FD355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Théorème:</a:t>
            </a:r>
          </a:p>
        </p:txBody>
      </p:sp>
      <p:sp>
        <p:nvSpPr>
          <p:cNvPr id="61" name="Preuve:"/>
          <p:cNvSpPr/>
          <p:nvPr>
            <p:ph type="body" sz="quarter" idx="22"/>
          </p:nvPr>
        </p:nvSpPr>
        <p:spPr>
          <a:xfrm>
            <a:off x="139700" y="2565400"/>
            <a:ext cx="2743200" cy="698500"/>
          </a:xfrm>
          <a:prstGeom prst="roundRect">
            <a:avLst>
              <a:gd name="adj" fmla="val 50000"/>
            </a:avLst>
          </a:prstGeom>
          <a:solidFill>
            <a:srgbClr val="84F866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Preuve:</a:t>
            </a:r>
          </a:p>
        </p:txBody>
      </p:sp>
      <p:sp>
        <p:nvSpPr>
          <p:cNvPr id="6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é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Définition:"/>
          <p:cNvSpPr/>
          <p:nvPr>
            <p:ph type="body" sz="quarter" idx="21"/>
          </p:nvPr>
        </p:nvSpPr>
        <p:spPr>
          <a:xfrm>
            <a:off x="139700" y="469900"/>
            <a:ext cx="2667000" cy="762000"/>
          </a:xfrm>
          <a:prstGeom prst="roundRect">
            <a:avLst>
              <a:gd name="adj" fmla="val 50000"/>
            </a:avLst>
          </a:prstGeom>
          <a:solidFill>
            <a:srgbClr val="EF983D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Définition:</a:t>
            </a:r>
          </a:p>
        </p:txBody>
      </p:sp>
      <p:sp>
        <p:nvSpPr>
          <p:cNvPr id="7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Exe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Exemple:"/>
          <p:cNvSpPr/>
          <p:nvPr>
            <p:ph type="body" sz="quarter" idx="21"/>
          </p:nvPr>
        </p:nvSpPr>
        <p:spPr>
          <a:xfrm>
            <a:off x="139700" y="444500"/>
            <a:ext cx="2387600" cy="787400"/>
          </a:xfrm>
          <a:prstGeom prst="roundRect">
            <a:avLst>
              <a:gd name="adj" fmla="val 50000"/>
            </a:avLst>
          </a:prstGeom>
          <a:solidFill>
            <a:srgbClr val="76D5C3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Exemple:</a:t>
            </a:r>
          </a:p>
        </p:txBody>
      </p:sp>
      <p:sp>
        <p:nvSpPr>
          <p:cNvPr id="7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 dernier cours nous avons vus"/>
          <p:cNvSpPr/>
          <p:nvPr/>
        </p:nvSpPr>
        <p:spPr>
          <a:xfrm>
            <a:off x="2794000" y="215900"/>
            <a:ext cx="7607300" cy="1104900"/>
          </a:xfrm>
          <a:prstGeom prst="roundRect">
            <a:avLst>
              <a:gd name="adj" fmla="val 45594"/>
            </a:avLst>
          </a:prstGeom>
          <a:solidFill>
            <a:srgbClr val="6995D7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/>
            </a:lvl1pPr>
          </a:lstStyle>
          <a:p>
            <a:pPr/>
            <a:r>
              <a:t>Au dernier cours nous avons vus</a:t>
            </a:r>
          </a:p>
        </p:txBody>
      </p:sp>
      <p:sp>
        <p:nvSpPr>
          <p:cNvPr id="3" name="Texte du titre"/>
          <p:cNvSpPr txBox="1"/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Texte du titre</a:t>
            </a:r>
          </a:p>
        </p:txBody>
      </p:sp>
      <p:sp>
        <p:nvSpPr>
          <p:cNvPr id="4" name="Texte niveau 1…"/>
          <p:cNvSpPr txBox="1"/>
          <p:nvPr>
            <p:ph type="body" idx="1"/>
          </p:nvPr>
        </p:nvSpPr>
        <p:spPr>
          <a:xfrm>
            <a:off x="355600" y="254000"/>
            <a:ext cx="12293600" cy="923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5" name="Numéro de diapositive"/>
          <p:cNvSpPr txBox="1"/>
          <p:nvPr>
            <p:ph type="sldNum" sz="quarter" idx="2"/>
          </p:nvPr>
        </p:nvSpPr>
        <p:spPr>
          <a:xfrm>
            <a:off x="6324600" y="9271000"/>
            <a:ext cx="342900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transition xmlns:p14="http://schemas.microsoft.com/office/powerpoint/2010/main" spd="med" advClick="1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titleStyle>
    <p:bodyStyle>
      <a:lvl1pPr marL="304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685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1066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1447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1828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2209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2590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2971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3352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68.png"/><Relationship Id="rId10" Type="http://schemas.openxmlformats.org/officeDocument/2006/relationships/image" Target="../media/image69.png"/><Relationship Id="rId11" Type="http://schemas.openxmlformats.org/officeDocument/2006/relationships/image" Target="../media/image70.png"/><Relationship Id="rId12" Type="http://schemas.openxmlformats.org/officeDocument/2006/relationships/image" Target="../media/image71.png"/><Relationship Id="rId13" Type="http://schemas.openxmlformats.org/officeDocument/2006/relationships/image" Target="../media/image72.png"/><Relationship Id="rId14" Type="http://schemas.openxmlformats.org/officeDocument/2006/relationships/image" Target="../media/image73.png"/><Relationship Id="rId15" Type="http://schemas.openxmlformats.org/officeDocument/2006/relationships/image" Target="../media/image74.png"/><Relationship Id="rId16" Type="http://schemas.openxmlformats.org/officeDocument/2006/relationships/image" Target="../media/image75.png"/><Relationship Id="rId17" Type="http://schemas.openxmlformats.org/officeDocument/2006/relationships/image" Target="../media/image7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image" Target="../media/image73.png"/><Relationship Id="rId10" Type="http://schemas.openxmlformats.org/officeDocument/2006/relationships/image" Target="../media/image74.png"/><Relationship Id="rId11" Type="http://schemas.openxmlformats.org/officeDocument/2006/relationships/image" Target="../media/image75.png"/><Relationship Id="rId12" Type="http://schemas.openxmlformats.org/officeDocument/2006/relationships/image" Target="../media/image81.png"/><Relationship Id="rId13" Type="http://schemas.openxmlformats.org/officeDocument/2006/relationships/image" Target="../media/image82.png"/><Relationship Id="rId14" Type="http://schemas.openxmlformats.org/officeDocument/2006/relationships/image" Target="../media/image83.png"/><Relationship Id="rId15" Type="http://schemas.openxmlformats.org/officeDocument/2006/relationships/image" Target="../media/image84.png"/><Relationship Id="rId16" Type="http://schemas.openxmlformats.org/officeDocument/2006/relationships/image" Target="../media/image85.png"/><Relationship Id="rId17" Type="http://schemas.openxmlformats.org/officeDocument/2006/relationships/image" Target="../media/image86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61.png"/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7" Type="http://schemas.openxmlformats.org/officeDocument/2006/relationships/image" Target="../media/image91.png"/><Relationship Id="rId8" Type="http://schemas.openxmlformats.org/officeDocument/2006/relationships/image" Target="../media/image92.png"/><Relationship Id="rId9" Type="http://schemas.openxmlformats.org/officeDocument/2006/relationships/image" Target="../media/image93.png"/><Relationship Id="rId10" Type="http://schemas.openxmlformats.org/officeDocument/2006/relationships/image" Target="../media/image94.png"/><Relationship Id="rId11" Type="http://schemas.openxmlformats.org/officeDocument/2006/relationships/image" Target="../media/image95.png"/><Relationship Id="rId12" Type="http://schemas.openxmlformats.org/officeDocument/2006/relationships/image" Target="../media/image96.png"/><Relationship Id="rId13" Type="http://schemas.openxmlformats.org/officeDocument/2006/relationships/image" Target="../media/image97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98.png"/><Relationship Id="rId3" Type="http://schemas.openxmlformats.org/officeDocument/2006/relationships/image" Target="../media/image99.png"/><Relationship Id="rId4" Type="http://schemas.openxmlformats.org/officeDocument/2006/relationships/image" Target="../media/image100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98.png"/><Relationship Id="rId3" Type="http://schemas.openxmlformats.org/officeDocument/2006/relationships/image" Target="../media/image101.png"/><Relationship Id="rId4" Type="http://schemas.openxmlformats.org/officeDocument/2006/relationships/image" Target="../media/image102.png"/><Relationship Id="rId5" Type="http://schemas.openxmlformats.org/officeDocument/2006/relationships/image" Target="../media/image103.png"/><Relationship Id="rId6" Type="http://schemas.openxmlformats.org/officeDocument/2006/relationships/image" Target="../media/image104.png"/><Relationship Id="rId7" Type="http://schemas.openxmlformats.org/officeDocument/2006/relationships/image" Target="../media/image105.png"/><Relationship Id="rId8" Type="http://schemas.openxmlformats.org/officeDocument/2006/relationships/image" Target="../media/image106.png"/><Relationship Id="rId9" Type="http://schemas.openxmlformats.org/officeDocument/2006/relationships/image" Target="../media/image107.png"/><Relationship Id="rId10" Type="http://schemas.openxmlformats.org/officeDocument/2006/relationships/image" Target="../media/image108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09.png"/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6" Type="http://schemas.openxmlformats.org/officeDocument/2006/relationships/image" Target="../media/image113.png"/><Relationship Id="rId7" Type="http://schemas.openxmlformats.org/officeDocument/2006/relationships/image" Target="../media/image114.png"/><Relationship Id="rId8" Type="http://schemas.openxmlformats.org/officeDocument/2006/relationships/image" Target="../media/image115.png"/><Relationship Id="rId9" Type="http://schemas.openxmlformats.org/officeDocument/2006/relationships/image" Target="../media/image116.png"/><Relationship Id="rId10" Type="http://schemas.openxmlformats.org/officeDocument/2006/relationships/image" Target="../media/image117.png"/><Relationship Id="rId11" Type="http://schemas.openxmlformats.org/officeDocument/2006/relationships/image" Target="../media/image118.png"/><Relationship Id="rId12" Type="http://schemas.openxmlformats.org/officeDocument/2006/relationships/image" Target="../media/image119.png"/><Relationship Id="rId13" Type="http://schemas.openxmlformats.org/officeDocument/2006/relationships/image" Target="../media/image120.png"/><Relationship Id="rId14" Type="http://schemas.openxmlformats.org/officeDocument/2006/relationships/image" Target="../media/image121.png"/><Relationship Id="rId15" Type="http://schemas.openxmlformats.org/officeDocument/2006/relationships/image" Target="../media/image122.png"/><Relationship Id="rId16" Type="http://schemas.openxmlformats.org/officeDocument/2006/relationships/image" Target="../media/image123.png"/><Relationship Id="rId17" Type="http://schemas.openxmlformats.org/officeDocument/2006/relationships/image" Target="../media/image124.png"/><Relationship Id="rId18" Type="http://schemas.openxmlformats.org/officeDocument/2006/relationships/image" Target="../media/image125.png"/><Relationship Id="rId19" Type="http://schemas.openxmlformats.org/officeDocument/2006/relationships/image" Target="../media/image126.png"/><Relationship Id="rId20" Type="http://schemas.openxmlformats.org/officeDocument/2006/relationships/image" Target="../media/image127.png"/><Relationship Id="rId21" Type="http://schemas.openxmlformats.org/officeDocument/2006/relationships/image" Target="../media/image128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29.png"/><Relationship Id="rId3" Type="http://schemas.openxmlformats.org/officeDocument/2006/relationships/image" Target="../media/image130.png"/><Relationship Id="rId4" Type="http://schemas.openxmlformats.org/officeDocument/2006/relationships/image" Target="../media/image131.png"/><Relationship Id="rId5" Type="http://schemas.openxmlformats.org/officeDocument/2006/relationships/image" Target="../media/image132.png"/><Relationship Id="rId6" Type="http://schemas.openxmlformats.org/officeDocument/2006/relationships/image" Target="../media/image133.png"/><Relationship Id="rId7" Type="http://schemas.openxmlformats.org/officeDocument/2006/relationships/image" Target="../media/image134.png"/><Relationship Id="rId8" Type="http://schemas.openxmlformats.org/officeDocument/2006/relationships/image" Target="../media/image135.png"/><Relationship Id="rId9" Type="http://schemas.openxmlformats.org/officeDocument/2006/relationships/image" Target="../media/image136.png"/><Relationship Id="rId10" Type="http://schemas.openxmlformats.org/officeDocument/2006/relationships/image" Target="../media/image137.png"/><Relationship Id="rId11" Type="http://schemas.openxmlformats.org/officeDocument/2006/relationships/image" Target="../media/image138.png"/><Relationship Id="rId12" Type="http://schemas.openxmlformats.org/officeDocument/2006/relationships/image" Target="../media/image139.png"/><Relationship Id="rId13" Type="http://schemas.openxmlformats.org/officeDocument/2006/relationships/image" Target="../media/image140.png"/><Relationship Id="rId14" Type="http://schemas.openxmlformats.org/officeDocument/2006/relationships/image" Target="../media/image141.png"/><Relationship Id="rId15" Type="http://schemas.openxmlformats.org/officeDocument/2006/relationships/image" Target="../media/image142.png"/><Relationship Id="rId16" Type="http://schemas.openxmlformats.org/officeDocument/2006/relationships/image" Target="../media/image143.png"/><Relationship Id="rId17" Type="http://schemas.openxmlformats.org/officeDocument/2006/relationships/image" Target="../media/image144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45.png"/><Relationship Id="rId3" Type="http://schemas.openxmlformats.org/officeDocument/2006/relationships/image" Target="../media/image146.png"/><Relationship Id="rId4" Type="http://schemas.openxmlformats.org/officeDocument/2006/relationships/image" Target="../media/image147.png"/><Relationship Id="rId5" Type="http://schemas.openxmlformats.org/officeDocument/2006/relationships/image" Target="../media/image132.png"/><Relationship Id="rId6" Type="http://schemas.openxmlformats.org/officeDocument/2006/relationships/image" Target="../media/image134.png"/><Relationship Id="rId7" Type="http://schemas.openxmlformats.org/officeDocument/2006/relationships/image" Target="../media/image148.png"/><Relationship Id="rId8" Type="http://schemas.openxmlformats.org/officeDocument/2006/relationships/image" Target="../media/image149.png"/><Relationship Id="rId9" Type="http://schemas.openxmlformats.org/officeDocument/2006/relationships/image" Target="../media/image150.png"/><Relationship Id="rId10" Type="http://schemas.openxmlformats.org/officeDocument/2006/relationships/image" Target="../media/image151.png"/><Relationship Id="rId11" Type="http://schemas.openxmlformats.org/officeDocument/2006/relationships/image" Target="../media/image152.png"/><Relationship Id="rId12" Type="http://schemas.openxmlformats.org/officeDocument/2006/relationships/image" Target="../media/image153.png"/><Relationship Id="rId13" Type="http://schemas.openxmlformats.org/officeDocument/2006/relationships/image" Target="../media/image154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55.png"/><Relationship Id="rId3" Type="http://schemas.openxmlformats.org/officeDocument/2006/relationships/image" Target="../media/image156.png"/><Relationship Id="rId4" Type="http://schemas.openxmlformats.org/officeDocument/2006/relationships/image" Target="../media/image157.png"/><Relationship Id="rId5" Type="http://schemas.openxmlformats.org/officeDocument/2006/relationships/image" Target="../media/image158.png"/><Relationship Id="rId6" Type="http://schemas.openxmlformats.org/officeDocument/2006/relationships/image" Target="../media/image159.png"/><Relationship Id="rId7" Type="http://schemas.openxmlformats.org/officeDocument/2006/relationships/image" Target="../media/image160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61.png"/><Relationship Id="rId3" Type="http://schemas.openxmlformats.org/officeDocument/2006/relationships/image" Target="../media/image162.png"/><Relationship Id="rId4" Type="http://schemas.openxmlformats.org/officeDocument/2006/relationships/image" Target="../media/image163.png"/><Relationship Id="rId5" Type="http://schemas.openxmlformats.org/officeDocument/2006/relationships/image" Target="../media/image164.png"/><Relationship Id="rId6" Type="http://schemas.openxmlformats.org/officeDocument/2006/relationships/image" Target="../media/image165.png"/><Relationship Id="rId7" Type="http://schemas.openxmlformats.org/officeDocument/2006/relationships/image" Target="../media/image166.png"/><Relationship Id="rId8" Type="http://schemas.openxmlformats.org/officeDocument/2006/relationships/image" Target="../media/image167.png"/><Relationship Id="rId9" Type="http://schemas.openxmlformats.org/officeDocument/2006/relationships/image" Target="../media/image168.png"/><Relationship Id="rId10" Type="http://schemas.openxmlformats.org/officeDocument/2006/relationships/image" Target="../media/image169.png"/><Relationship Id="rId11" Type="http://schemas.openxmlformats.org/officeDocument/2006/relationships/image" Target="../media/image17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71.png"/><Relationship Id="rId3" Type="http://schemas.openxmlformats.org/officeDocument/2006/relationships/image" Target="../media/image172.png"/><Relationship Id="rId4" Type="http://schemas.openxmlformats.org/officeDocument/2006/relationships/image" Target="../media/image173.png"/><Relationship Id="rId5" Type="http://schemas.openxmlformats.org/officeDocument/2006/relationships/image" Target="../media/image174.png"/><Relationship Id="rId6" Type="http://schemas.openxmlformats.org/officeDocument/2006/relationships/image" Target="../media/image175.png"/><Relationship Id="rId7" Type="http://schemas.openxmlformats.org/officeDocument/2006/relationships/image" Target="../media/image176.png"/><Relationship Id="rId8" Type="http://schemas.openxmlformats.org/officeDocument/2006/relationships/image" Target="../media/image177.png"/><Relationship Id="rId9" Type="http://schemas.openxmlformats.org/officeDocument/2006/relationships/image" Target="../media/image163.png"/><Relationship Id="rId10" Type="http://schemas.openxmlformats.org/officeDocument/2006/relationships/image" Target="../media/image162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78.png"/><Relationship Id="rId3" Type="http://schemas.openxmlformats.org/officeDocument/2006/relationships/image" Target="../media/image179.png"/><Relationship Id="rId4" Type="http://schemas.openxmlformats.org/officeDocument/2006/relationships/image" Target="../media/image180.png"/><Relationship Id="rId5" Type="http://schemas.openxmlformats.org/officeDocument/2006/relationships/image" Target="../media/image181.png"/><Relationship Id="rId6" Type="http://schemas.openxmlformats.org/officeDocument/2006/relationships/image" Target="../media/image182.png"/><Relationship Id="rId7" Type="http://schemas.openxmlformats.org/officeDocument/2006/relationships/image" Target="../media/image183.png"/><Relationship Id="rId8" Type="http://schemas.openxmlformats.org/officeDocument/2006/relationships/image" Target="../media/image184.png"/><Relationship Id="rId9" Type="http://schemas.openxmlformats.org/officeDocument/2006/relationships/image" Target="../media/image185.png"/><Relationship Id="rId10" Type="http://schemas.openxmlformats.org/officeDocument/2006/relationships/image" Target="../media/image186.png"/><Relationship Id="rId11" Type="http://schemas.openxmlformats.org/officeDocument/2006/relationships/image" Target="../media/image187.png"/><Relationship Id="rId12" Type="http://schemas.openxmlformats.org/officeDocument/2006/relationships/image" Target="../media/image188.png"/><Relationship Id="rId13" Type="http://schemas.openxmlformats.org/officeDocument/2006/relationships/image" Target="../media/image189.png"/><Relationship Id="rId14" Type="http://schemas.openxmlformats.org/officeDocument/2006/relationships/image" Target="../media/image190.png"/><Relationship Id="rId15" Type="http://schemas.openxmlformats.org/officeDocument/2006/relationships/image" Target="../media/image191.png"/><Relationship Id="rId16" Type="http://schemas.openxmlformats.org/officeDocument/2006/relationships/image" Target="../media/image192.png"/><Relationship Id="rId17" Type="http://schemas.openxmlformats.org/officeDocument/2006/relationships/image" Target="../media/image193.png"/><Relationship Id="rId18" Type="http://schemas.openxmlformats.org/officeDocument/2006/relationships/image" Target="../media/image194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78.png"/><Relationship Id="rId3" Type="http://schemas.openxmlformats.org/officeDocument/2006/relationships/image" Target="../media/image179.png"/><Relationship Id="rId4" Type="http://schemas.openxmlformats.org/officeDocument/2006/relationships/image" Target="../media/image180.png"/><Relationship Id="rId5" Type="http://schemas.openxmlformats.org/officeDocument/2006/relationships/image" Target="../media/image181.png"/><Relationship Id="rId6" Type="http://schemas.openxmlformats.org/officeDocument/2006/relationships/image" Target="../media/image182.png"/><Relationship Id="rId7" Type="http://schemas.openxmlformats.org/officeDocument/2006/relationships/image" Target="../media/image183.png"/><Relationship Id="rId8" Type="http://schemas.openxmlformats.org/officeDocument/2006/relationships/image" Target="../media/image184.png"/><Relationship Id="rId9" Type="http://schemas.openxmlformats.org/officeDocument/2006/relationships/image" Target="../media/image185.png"/><Relationship Id="rId10" Type="http://schemas.openxmlformats.org/officeDocument/2006/relationships/image" Target="../media/image195.png"/><Relationship Id="rId11" Type="http://schemas.openxmlformats.org/officeDocument/2006/relationships/image" Target="../media/image196.png"/><Relationship Id="rId12" Type="http://schemas.openxmlformats.org/officeDocument/2006/relationships/image" Target="../media/image197.png"/><Relationship Id="rId13" Type="http://schemas.openxmlformats.org/officeDocument/2006/relationships/image" Target="../media/image198.png"/><Relationship Id="rId14" Type="http://schemas.openxmlformats.org/officeDocument/2006/relationships/image" Target="../media/image199.png"/><Relationship Id="rId15" Type="http://schemas.openxmlformats.org/officeDocument/2006/relationships/image" Target="../media/image200.png"/><Relationship Id="rId16" Type="http://schemas.openxmlformats.org/officeDocument/2006/relationships/image" Target="../media/image201.png"/><Relationship Id="rId17" Type="http://schemas.openxmlformats.org/officeDocument/2006/relationships/image" Target="../media/image202.png"/><Relationship Id="rId18" Type="http://schemas.openxmlformats.org/officeDocument/2006/relationships/image" Target="../media/image203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04.png"/><Relationship Id="rId3" Type="http://schemas.openxmlformats.org/officeDocument/2006/relationships/image" Target="../media/image205.png"/><Relationship Id="rId4" Type="http://schemas.openxmlformats.org/officeDocument/2006/relationships/image" Target="../media/image206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55.png"/><Relationship Id="rId3" Type="http://schemas.openxmlformats.org/officeDocument/2006/relationships/image" Target="../media/image156.png"/><Relationship Id="rId4" Type="http://schemas.openxmlformats.org/officeDocument/2006/relationships/image" Target="../media/image157.png"/><Relationship Id="rId5" Type="http://schemas.openxmlformats.org/officeDocument/2006/relationships/image" Target="../media/image158.png"/><Relationship Id="rId6" Type="http://schemas.openxmlformats.org/officeDocument/2006/relationships/image" Target="../media/image159.png"/><Relationship Id="rId7" Type="http://schemas.openxmlformats.org/officeDocument/2006/relationships/image" Target="../media/image160.png"/><Relationship Id="rId8" Type="http://schemas.openxmlformats.org/officeDocument/2006/relationships/image" Target="../media/image207.png"/><Relationship Id="rId9" Type="http://schemas.openxmlformats.org/officeDocument/2006/relationships/image" Target="../media/image208.png"/><Relationship Id="rId10" Type="http://schemas.openxmlformats.org/officeDocument/2006/relationships/image" Target="../media/image209.png"/><Relationship Id="rId11" Type="http://schemas.openxmlformats.org/officeDocument/2006/relationships/image" Target="../media/image210.png"/><Relationship Id="rId12" Type="http://schemas.openxmlformats.org/officeDocument/2006/relationships/image" Target="../media/image211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ours 23"/>
          <p:cNvSpPr/>
          <p:nvPr>
            <p:ph type="body" idx="21"/>
          </p:nvPr>
        </p:nvSpPr>
        <p:spPr>
          <a:xfrm>
            <a:off x="5067300" y="6184900"/>
            <a:ext cx="3327400" cy="1270000"/>
          </a:xfrm>
          <a:prstGeom prst="roundRect">
            <a:avLst>
              <a:gd name="adj" fmla="val 41000"/>
            </a:avLst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Cours 23</a:t>
            </a:r>
          </a:p>
        </p:txBody>
      </p:sp>
      <p:sp>
        <p:nvSpPr>
          <p:cNvPr id="231" name="4.1 Trigonométrie"/>
          <p:cNvSpPr/>
          <p:nvPr>
            <p:ph type="body" idx="22"/>
          </p:nvPr>
        </p:nvSpPr>
        <p:spPr>
          <a:xfrm>
            <a:off x="1308100" y="2222500"/>
            <a:ext cx="10375900" cy="3340100"/>
          </a:xfrm>
          <a:prstGeom prst="roundRect">
            <a:avLst>
              <a:gd name="adj" fmla="val 31432"/>
            </a:avLst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z="72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4.1 Trigonométrie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our"/>
          <p:cNvSpPr txBox="1"/>
          <p:nvPr/>
        </p:nvSpPr>
        <p:spPr>
          <a:xfrm>
            <a:off x="5813754" y="397078"/>
            <a:ext cx="99543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tour</a:t>
            </a:r>
          </a:p>
        </p:txBody>
      </p:sp>
      <p:sp>
        <p:nvSpPr>
          <p:cNvPr id="341" name="Cercle"/>
          <p:cNvSpPr/>
          <p:nvPr/>
        </p:nvSpPr>
        <p:spPr>
          <a:xfrm>
            <a:off x="1390001" y="2483296"/>
            <a:ext cx="4783380" cy="4787008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sp>
        <p:nvSpPr>
          <p:cNvPr id="342" name="Degré:"/>
          <p:cNvSpPr txBox="1"/>
          <p:nvPr/>
        </p:nvSpPr>
        <p:spPr>
          <a:xfrm>
            <a:off x="7321557" y="2351981"/>
            <a:ext cx="136557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Degré:</a:t>
            </a:r>
          </a:p>
        </p:txBody>
      </p:sp>
      <p:sp>
        <p:nvSpPr>
          <p:cNvPr id="343" name="Radian:"/>
          <p:cNvSpPr txBox="1"/>
          <p:nvPr/>
        </p:nvSpPr>
        <p:spPr>
          <a:xfrm>
            <a:off x="7211387" y="4591049"/>
            <a:ext cx="158591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Radian:</a:t>
            </a:r>
          </a:p>
        </p:txBody>
      </p:sp>
      <p:sp>
        <p:nvSpPr>
          <p:cNvPr id="344" name="Ligne"/>
          <p:cNvSpPr/>
          <p:nvPr/>
        </p:nvSpPr>
        <p:spPr>
          <a:xfrm flipH="1" flipV="1">
            <a:off x="2577462" y="2809609"/>
            <a:ext cx="1189828" cy="206084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354" name="Ligne de connexion"/>
          <p:cNvSpPr/>
          <p:nvPr/>
        </p:nvSpPr>
        <p:spPr>
          <a:xfrm>
            <a:off x="4029194" y="4444223"/>
            <a:ext cx="414817" cy="418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31" h="21600" fill="norm" stroke="1" extrusionOk="0">
                <a:moveTo>
                  <a:pt x="0" y="0"/>
                </a:moveTo>
                <a:cubicBezTo>
                  <a:pt x="15344" y="1612"/>
                  <a:pt x="21600" y="8812"/>
                  <a:pt x="18769" y="21600"/>
                </a:cubicBezTo>
              </a:path>
            </a:pathLst>
          </a:custGeom>
          <a:ln w="25400">
            <a:solidFill>
              <a:srgbClr val="FF2600"/>
            </a:solidFill>
            <a:miter lim="400000"/>
            <a:headEnd type="stealth"/>
          </a:ln>
        </p:spPr>
        <p:txBody>
          <a:bodyPr/>
          <a:lstStyle/>
          <a:p>
            <a:pPr/>
          </a:p>
        </p:txBody>
      </p:sp>
      <p:sp>
        <p:nvSpPr>
          <p:cNvPr id="346" name="Ligne"/>
          <p:cNvSpPr/>
          <p:nvPr/>
        </p:nvSpPr>
        <p:spPr>
          <a:xfrm>
            <a:off x="3756290" y="4889500"/>
            <a:ext cx="2379654" cy="0"/>
          </a:xfrm>
          <a:prstGeom prst="line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347" name="Ligne"/>
          <p:cNvSpPr/>
          <p:nvPr/>
        </p:nvSpPr>
        <p:spPr>
          <a:xfrm flipH="1">
            <a:off x="2577462" y="4869837"/>
            <a:ext cx="1189828" cy="206084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348" name="Ligne"/>
          <p:cNvSpPr/>
          <p:nvPr/>
        </p:nvSpPr>
        <p:spPr>
          <a:xfrm flipH="1">
            <a:off x="3770692" y="2796297"/>
            <a:ext cx="1189827" cy="2060841"/>
          </a:xfrm>
          <a:prstGeom prst="line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349" name="Ligne"/>
          <p:cNvSpPr/>
          <p:nvPr/>
        </p:nvSpPr>
        <p:spPr>
          <a:xfrm flipH="1" flipV="1">
            <a:off x="3779989" y="4909162"/>
            <a:ext cx="1189827" cy="206084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350" name="Ligne"/>
          <p:cNvSpPr/>
          <p:nvPr/>
        </p:nvSpPr>
        <p:spPr>
          <a:xfrm>
            <a:off x="1402037" y="4890111"/>
            <a:ext cx="237965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pic>
        <p:nvPicPr>
          <p:cNvPr id="351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19325" y="2193231"/>
            <a:ext cx="29718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19325" y="4591050"/>
            <a:ext cx="2286001" cy="93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19845" y="238328"/>
            <a:ext cx="241301" cy="939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1" grpId="1"/>
      <p:bldP build="whole" bldLvl="1" animBg="1" rev="0" advAuto="0" spid="352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tour"/>
          <p:cNvSpPr txBox="1"/>
          <p:nvPr/>
        </p:nvSpPr>
        <p:spPr>
          <a:xfrm>
            <a:off x="5813754" y="397078"/>
            <a:ext cx="99543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tour</a:t>
            </a:r>
          </a:p>
        </p:txBody>
      </p:sp>
      <p:sp>
        <p:nvSpPr>
          <p:cNvPr id="357" name="Cercle"/>
          <p:cNvSpPr/>
          <p:nvPr/>
        </p:nvSpPr>
        <p:spPr>
          <a:xfrm>
            <a:off x="1390001" y="2483296"/>
            <a:ext cx="4783380" cy="4787008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sp>
        <p:nvSpPr>
          <p:cNvPr id="358" name="Degré:"/>
          <p:cNvSpPr txBox="1"/>
          <p:nvPr/>
        </p:nvSpPr>
        <p:spPr>
          <a:xfrm>
            <a:off x="7321557" y="2351981"/>
            <a:ext cx="136557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Degré:</a:t>
            </a:r>
          </a:p>
        </p:txBody>
      </p:sp>
      <p:sp>
        <p:nvSpPr>
          <p:cNvPr id="359" name="Radian:"/>
          <p:cNvSpPr txBox="1"/>
          <p:nvPr/>
        </p:nvSpPr>
        <p:spPr>
          <a:xfrm>
            <a:off x="7211387" y="4591049"/>
            <a:ext cx="158591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Radian:</a:t>
            </a:r>
          </a:p>
        </p:txBody>
      </p:sp>
      <p:sp>
        <p:nvSpPr>
          <p:cNvPr id="360" name="Ligne"/>
          <p:cNvSpPr/>
          <p:nvPr/>
        </p:nvSpPr>
        <p:spPr>
          <a:xfrm flipH="1" flipV="1">
            <a:off x="2577462" y="2809609"/>
            <a:ext cx="1189828" cy="206084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376" name="Ligne de connexion"/>
          <p:cNvSpPr/>
          <p:nvPr/>
        </p:nvSpPr>
        <p:spPr>
          <a:xfrm>
            <a:off x="4305516" y="4570638"/>
            <a:ext cx="187665" cy="2917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945" h="21600" fill="norm" stroke="1" extrusionOk="0">
                <a:moveTo>
                  <a:pt x="0" y="0"/>
                </a:moveTo>
                <a:cubicBezTo>
                  <a:pt x="17857" y="3489"/>
                  <a:pt x="21600" y="10689"/>
                  <a:pt x="11230" y="21600"/>
                </a:cubicBezTo>
              </a:path>
            </a:pathLst>
          </a:custGeom>
          <a:ln w="25400">
            <a:solidFill>
              <a:srgbClr val="FF2600"/>
            </a:solidFill>
            <a:miter lim="400000"/>
            <a:headEnd type="stealth"/>
          </a:ln>
        </p:spPr>
        <p:txBody>
          <a:bodyPr/>
          <a:lstStyle/>
          <a:p>
            <a:pPr/>
          </a:p>
        </p:txBody>
      </p:sp>
      <p:sp>
        <p:nvSpPr>
          <p:cNvPr id="362" name="Ligne"/>
          <p:cNvSpPr/>
          <p:nvPr/>
        </p:nvSpPr>
        <p:spPr>
          <a:xfrm>
            <a:off x="3756290" y="4889500"/>
            <a:ext cx="2379654" cy="0"/>
          </a:xfrm>
          <a:prstGeom prst="line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363" name="Ligne"/>
          <p:cNvSpPr/>
          <p:nvPr/>
        </p:nvSpPr>
        <p:spPr>
          <a:xfrm flipH="1">
            <a:off x="2577462" y="4869837"/>
            <a:ext cx="1189828" cy="206084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364" name="Ligne"/>
          <p:cNvSpPr/>
          <p:nvPr/>
        </p:nvSpPr>
        <p:spPr>
          <a:xfrm flipV="1">
            <a:off x="3788040" y="3688674"/>
            <a:ext cx="2060841" cy="1189828"/>
          </a:xfrm>
          <a:prstGeom prst="line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365" name="Ligne"/>
          <p:cNvSpPr/>
          <p:nvPr/>
        </p:nvSpPr>
        <p:spPr>
          <a:xfrm flipH="1" flipV="1">
            <a:off x="3779989" y="4909162"/>
            <a:ext cx="1189827" cy="206084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366" name="Ligne"/>
          <p:cNvSpPr/>
          <p:nvPr/>
        </p:nvSpPr>
        <p:spPr>
          <a:xfrm>
            <a:off x="1402037" y="4890111"/>
            <a:ext cx="237965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367" name="Ligne"/>
          <p:cNvSpPr/>
          <p:nvPr/>
        </p:nvSpPr>
        <p:spPr>
          <a:xfrm flipV="1">
            <a:off x="3767289" y="2809609"/>
            <a:ext cx="1189827" cy="206084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368" name="Ligne"/>
          <p:cNvSpPr/>
          <p:nvPr/>
        </p:nvSpPr>
        <p:spPr>
          <a:xfrm flipV="1">
            <a:off x="3768990" y="2497146"/>
            <a:ext cx="1" cy="2379654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369" name="Ligne"/>
          <p:cNvSpPr/>
          <p:nvPr/>
        </p:nvSpPr>
        <p:spPr>
          <a:xfrm flipV="1">
            <a:off x="3768990" y="4876800"/>
            <a:ext cx="1" cy="2379654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370" name="Ligne"/>
          <p:cNvSpPr/>
          <p:nvPr/>
        </p:nvSpPr>
        <p:spPr>
          <a:xfrm flipH="1" flipV="1">
            <a:off x="1689100" y="3701374"/>
            <a:ext cx="2060841" cy="118982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371" name="Ligne"/>
          <p:cNvSpPr/>
          <p:nvPr/>
        </p:nvSpPr>
        <p:spPr>
          <a:xfrm flipH="1">
            <a:off x="1701800" y="4913198"/>
            <a:ext cx="2060841" cy="118982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372" name="Ligne"/>
          <p:cNvSpPr/>
          <p:nvPr/>
        </p:nvSpPr>
        <p:spPr>
          <a:xfrm>
            <a:off x="3762640" y="4887798"/>
            <a:ext cx="2060841" cy="118982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pic>
        <p:nvPicPr>
          <p:cNvPr id="373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43854" y="238328"/>
            <a:ext cx="4699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68353" y="4550307"/>
            <a:ext cx="25273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68353" y="2193231"/>
            <a:ext cx="3187701" cy="939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4" grpId="2"/>
      <p:bldP build="whole" bldLvl="1" animBg="1" rev="0" advAuto="0" spid="37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Donc si"/>
          <p:cNvSpPr txBox="1"/>
          <p:nvPr/>
        </p:nvSpPr>
        <p:spPr>
          <a:xfrm>
            <a:off x="2809864" y="289941"/>
            <a:ext cx="162408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Donc si </a:t>
            </a:r>
          </a:p>
        </p:txBody>
      </p:sp>
      <p:pic>
        <p:nvPicPr>
          <p:cNvPr id="379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07892" y="550291"/>
            <a:ext cx="254001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est la proportion d’un tour"/>
          <p:cNvSpPr txBox="1"/>
          <p:nvPr/>
        </p:nvSpPr>
        <p:spPr>
          <a:xfrm>
            <a:off x="5235833" y="289941"/>
            <a:ext cx="495910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est la proportion d’un tour</a:t>
            </a:r>
          </a:p>
        </p:txBody>
      </p:sp>
      <p:pic>
        <p:nvPicPr>
          <p:cNvPr id="381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09865" y="1804129"/>
            <a:ext cx="28321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33819" y="1804129"/>
            <a:ext cx="2628901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65750" y="4394200"/>
            <a:ext cx="2273300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pasted-image.pdf" descr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33819" y="2596294"/>
            <a:ext cx="1663701" cy="95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pasted-image.pdf" descr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809865" y="2596294"/>
            <a:ext cx="1676401" cy="965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pasted-image.pdf" descr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794132" y="7650751"/>
            <a:ext cx="3263901" cy="965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pasted-image.pdf" descr="pasted-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794132" y="5981208"/>
            <a:ext cx="3441701" cy="95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8" name="pasted-image.pdf" descr="pasted-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641964" y="5981208"/>
            <a:ext cx="2527301" cy="95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pasted-image.pdf" descr="pasted-imag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612774" y="7659390"/>
            <a:ext cx="2146301" cy="965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7" grpId="6"/>
      <p:bldP build="whole" bldLvl="1" animBg="1" rev="0" advAuto="0" spid="383" grpId="5"/>
      <p:bldP build="whole" bldLvl="1" animBg="1" rev="0" advAuto="0" spid="388" grpId="8"/>
      <p:bldP build="whole" bldLvl="1" animBg="1" rev="0" advAuto="0" spid="384" grpId="4"/>
      <p:bldP build="whole" bldLvl="1" animBg="1" rev="0" advAuto="0" spid="389" grpId="9"/>
      <p:bldP build="whole" bldLvl="1" animBg="1" rev="0" advAuto="0" spid="382" grpId="2"/>
      <p:bldP build="whole" bldLvl="1" animBg="1" rev="0" advAuto="0" spid="381" grpId="1"/>
      <p:bldP build="whole" bldLvl="1" animBg="1" rev="0" advAuto="0" spid="386" grpId="7"/>
      <p:bldP build="whole" bldLvl="1" animBg="1" rev="0" advAuto="0" spid="385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Exemple:"/>
          <p:cNvSpPr/>
          <p:nvPr>
            <p:ph type="body" idx="21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Exemple:</a:t>
            </a:r>
          </a:p>
        </p:txBody>
      </p:sp>
      <p:pic>
        <p:nvPicPr>
          <p:cNvPr id="392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42190" y="963035"/>
            <a:ext cx="3149601" cy="95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3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3171" y="963035"/>
            <a:ext cx="18415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16051" y="975735"/>
            <a:ext cx="16129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754379" y="975735"/>
            <a:ext cx="1028701" cy="939801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Exemple:"/>
          <p:cNvSpPr/>
          <p:nvPr/>
        </p:nvSpPr>
        <p:spPr>
          <a:xfrm>
            <a:off x="139700" y="4089400"/>
            <a:ext cx="2387600" cy="787400"/>
          </a:xfrm>
          <a:prstGeom prst="roundRect">
            <a:avLst>
              <a:gd name="adj" fmla="val 50000"/>
            </a:avLst>
          </a:prstGeom>
          <a:solidFill>
            <a:srgbClr val="3A88FE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/>
            </a:lvl1pPr>
          </a:lstStyle>
          <a:p>
            <a:pPr/>
            <a:r>
              <a:t>Exemple:</a:t>
            </a:r>
          </a:p>
        </p:txBody>
      </p:sp>
      <p:pic>
        <p:nvPicPr>
          <p:cNvPr id="397" name="pasted-image.pdf" descr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33588" y="4033868"/>
            <a:ext cx="3403601" cy="106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pasted-image.pdf" descr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325379" y="4160868"/>
            <a:ext cx="34290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pasted-image.pdf" descr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325379" y="5838572"/>
            <a:ext cx="2197101" cy="95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pasted-image.pdf" descr="pasted-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325379" y="7358701"/>
            <a:ext cx="1879601" cy="368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pasted-image.pdf" descr="pasted-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325379" y="8427569"/>
            <a:ext cx="1308101" cy="368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4" grpId="3"/>
      <p:bldP build="whole" bldLvl="1" animBg="1" rev="0" advAuto="0" spid="398" grpId="7"/>
      <p:bldP build="whole" bldLvl="1" animBg="1" rev="0" advAuto="0" spid="397" grpId="6"/>
      <p:bldP build="whole" bldLvl="1" animBg="1" rev="0" advAuto="0" spid="393" grpId="2"/>
      <p:bldP build="whole" bldLvl="1" animBg="1" rev="0" advAuto="0" spid="396" grpId="5"/>
      <p:bldP build="whole" bldLvl="1" animBg="1" rev="0" advAuto="0" spid="392" grpId="1"/>
      <p:bldP build="whole" bldLvl="1" animBg="1" rev="0" advAuto="0" spid="399" grpId="8"/>
      <p:bldP build="whole" bldLvl="1" animBg="1" rev="0" advAuto="0" spid="400" grpId="9"/>
      <p:bldP build="whole" bldLvl="1" animBg="1" rev="0" advAuto="0" spid="401" grpId="10"/>
      <p:bldP build="whole" bldLvl="1" animBg="1" rev="0" advAuto="0" spid="395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Trigonométrie"/>
          <p:cNvSpPr txBox="1"/>
          <p:nvPr/>
        </p:nvSpPr>
        <p:spPr>
          <a:xfrm>
            <a:off x="4666530" y="304800"/>
            <a:ext cx="3663257" cy="80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Trigonométrie</a:t>
            </a:r>
          </a:p>
        </p:txBody>
      </p:sp>
      <p:grpSp>
        <p:nvGrpSpPr>
          <p:cNvPr id="407" name="Grouper"/>
          <p:cNvGrpSpPr/>
          <p:nvPr/>
        </p:nvGrpSpPr>
        <p:grpSpPr>
          <a:xfrm>
            <a:off x="3215853" y="1098549"/>
            <a:ext cx="2276898" cy="2673351"/>
            <a:chOff x="0" y="0"/>
            <a:chExt cx="2276896" cy="2673350"/>
          </a:xfrm>
        </p:grpSpPr>
        <p:pic>
          <p:nvPicPr>
            <p:cNvPr id="404" name="droppedImage.pdf" descr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16200000">
              <a:off x="1786745" y="-221049"/>
              <a:ext cx="269104" cy="711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5" name="Trois"/>
            <p:cNvSpPr txBox="1"/>
            <p:nvPr/>
          </p:nvSpPr>
          <p:spPr>
            <a:xfrm>
              <a:off x="0" y="2051050"/>
              <a:ext cx="1052811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Trois</a:t>
              </a:r>
            </a:p>
          </p:txBody>
        </p:sp>
        <p:sp>
          <p:nvSpPr>
            <p:cNvPr id="406" name="Ligne"/>
            <p:cNvSpPr/>
            <p:nvPr/>
          </p:nvSpPr>
          <p:spPr>
            <a:xfrm flipV="1">
              <a:off x="797346" y="279906"/>
              <a:ext cx="1119611" cy="1745744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411" name="Grouper"/>
          <p:cNvGrpSpPr/>
          <p:nvPr/>
        </p:nvGrpSpPr>
        <p:grpSpPr>
          <a:xfrm>
            <a:off x="6769100" y="1092199"/>
            <a:ext cx="2579713" cy="2679701"/>
            <a:chOff x="0" y="0"/>
            <a:chExt cx="2579712" cy="2679700"/>
          </a:xfrm>
        </p:grpSpPr>
        <p:pic>
          <p:nvPicPr>
            <p:cNvPr id="408" name="droppedImage.pdf" descr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16200000">
              <a:off x="453939" y="-453940"/>
              <a:ext cx="552622" cy="1460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9" name="mesure"/>
            <p:cNvSpPr txBox="1"/>
            <p:nvPr/>
          </p:nvSpPr>
          <p:spPr>
            <a:xfrm>
              <a:off x="1145604" y="2057400"/>
              <a:ext cx="1434109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mesure</a:t>
              </a:r>
            </a:p>
          </p:txBody>
        </p:sp>
        <p:sp>
          <p:nvSpPr>
            <p:cNvPr id="410" name="Ligne"/>
            <p:cNvSpPr/>
            <p:nvPr/>
          </p:nvSpPr>
          <p:spPr>
            <a:xfrm flipH="1" flipV="1">
              <a:off x="725909" y="571500"/>
              <a:ext cx="1140992" cy="1460500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415" name="Grouper"/>
          <p:cNvGrpSpPr/>
          <p:nvPr/>
        </p:nvGrpSpPr>
        <p:grpSpPr>
          <a:xfrm>
            <a:off x="5499100" y="1104899"/>
            <a:ext cx="1208315" cy="2667001"/>
            <a:chOff x="0" y="0"/>
            <a:chExt cx="1208314" cy="2667000"/>
          </a:xfrm>
        </p:grpSpPr>
        <p:pic>
          <p:nvPicPr>
            <p:cNvPr id="412" name="droppedImage.pdf" descr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16200000">
              <a:off x="375557" y="-375558"/>
              <a:ext cx="457201" cy="12083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3" name="côtés"/>
            <p:cNvSpPr txBox="1"/>
            <p:nvPr/>
          </p:nvSpPr>
          <p:spPr>
            <a:xfrm>
              <a:off x="182252" y="2044700"/>
              <a:ext cx="1024013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côtés</a:t>
              </a:r>
            </a:p>
          </p:txBody>
        </p:sp>
        <p:sp>
          <p:nvSpPr>
            <p:cNvPr id="414" name="Ligne"/>
            <p:cNvSpPr/>
            <p:nvPr/>
          </p:nvSpPr>
          <p:spPr>
            <a:xfrm flipH="1" flipV="1">
              <a:off x="622282" y="546766"/>
              <a:ext cx="23010" cy="1472534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416" name="La trigonométrie sert à mesurer les côtés d’un triangle."/>
          <p:cNvSpPr txBox="1"/>
          <p:nvPr/>
        </p:nvSpPr>
        <p:spPr>
          <a:xfrm>
            <a:off x="1453665" y="5740400"/>
            <a:ext cx="10088986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La trigonométrie sert à mesurer les côtés d’un triangle.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6" grpId="4"/>
      <p:bldP build="whole" bldLvl="1" animBg="1" rev="0" advAuto="0" spid="407" grpId="1"/>
      <p:bldP build="whole" bldLvl="1" animBg="1" rev="0" advAuto="0" spid="411" grpId="3"/>
      <p:bldP build="whole" bldLvl="1" animBg="1" rev="0" advAuto="0" spid="415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ommençons par un triangle rectangle."/>
          <p:cNvSpPr txBox="1"/>
          <p:nvPr/>
        </p:nvSpPr>
        <p:spPr>
          <a:xfrm>
            <a:off x="2739764" y="342900"/>
            <a:ext cx="7516789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Commençons par un triangle rectangle. </a:t>
            </a:r>
          </a:p>
        </p:txBody>
      </p:sp>
      <p:sp>
        <p:nvSpPr>
          <p:cNvPr id="419" name="Que sait-on sur les triangles?"/>
          <p:cNvSpPr txBox="1"/>
          <p:nvPr/>
        </p:nvSpPr>
        <p:spPr>
          <a:xfrm>
            <a:off x="1299740" y="1638300"/>
            <a:ext cx="5367636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Que sait-on sur les triangles?</a:t>
            </a:r>
          </a:p>
        </p:txBody>
      </p:sp>
      <p:sp>
        <p:nvSpPr>
          <p:cNvPr id="420" name="Le théorème de Pythagore"/>
          <p:cNvSpPr txBox="1"/>
          <p:nvPr/>
        </p:nvSpPr>
        <p:spPr>
          <a:xfrm>
            <a:off x="1294110" y="4559300"/>
            <a:ext cx="4972497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Le théorème de Pythagore</a:t>
            </a:r>
          </a:p>
        </p:txBody>
      </p:sp>
      <p:sp>
        <p:nvSpPr>
          <p:cNvPr id="421" name="Le théorème de Thalès"/>
          <p:cNvSpPr txBox="1"/>
          <p:nvPr/>
        </p:nvSpPr>
        <p:spPr>
          <a:xfrm>
            <a:off x="1603970" y="6299200"/>
            <a:ext cx="4352777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Le théorème de Thalès</a:t>
            </a:r>
          </a:p>
        </p:txBody>
      </p:sp>
      <p:pic>
        <p:nvPicPr>
          <p:cNvPr id="422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7300" y="5435600"/>
            <a:ext cx="23622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3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35300" y="8280400"/>
            <a:ext cx="1333500" cy="977900"/>
          </a:xfrm>
          <a:prstGeom prst="rect">
            <a:avLst/>
          </a:prstGeom>
          <a:ln w="12700">
            <a:miter lim="400000"/>
          </a:ln>
        </p:spPr>
      </p:pic>
      <p:sp>
        <p:nvSpPr>
          <p:cNvPr id="424" name="Les rapports de côtés homologues de triangles semblables sont égaux"/>
          <p:cNvSpPr txBox="1"/>
          <p:nvPr/>
        </p:nvSpPr>
        <p:spPr>
          <a:xfrm>
            <a:off x="599008" y="7042150"/>
            <a:ext cx="65913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Les rapports de côtés homologues de triangles semblables sont égaux</a:t>
            </a:r>
          </a:p>
        </p:txBody>
      </p:sp>
      <p:grpSp>
        <p:nvGrpSpPr>
          <p:cNvPr id="432" name="Grouper"/>
          <p:cNvGrpSpPr/>
          <p:nvPr/>
        </p:nvGrpSpPr>
        <p:grpSpPr>
          <a:xfrm>
            <a:off x="8966200" y="2264274"/>
            <a:ext cx="3149616" cy="2180726"/>
            <a:chOff x="478925" y="0"/>
            <a:chExt cx="3149615" cy="2180725"/>
          </a:xfrm>
        </p:grpSpPr>
        <p:grpSp>
          <p:nvGrpSpPr>
            <p:cNvPr id="428" name="Grouper"/>
            <p:cNvGrpSpPr/>
            <p:nvPr/>
          </p:nvGrpSpPr>
          <p:grpSpPr>
            <a:xfrm>
              <a:off x="885308" y="0"/>
              <a:ext cx="2743233" cy="1796052"/>
              <a:chOff x="885308" y="0"/>
              <a:chExt cx="2743232" cy="1796051"/>
            </a:xfrm>
          </p:grpSpPr>
          <p:sp>
            <p:nvSpPr>
              <p:cNvPr id="425" name="Ligne"/>
              <p:cNvSpPr/>
              <p:nvPr/>
            </p:nvSpPr>
            <p:spPr>
              <a:xfrm flipV="1">
                <a:off x="898025" y="-1"/>
                <a:ext cx="1" cy="1796053"/>
              </a:xfrm>
              <a:prstGeom prst="line">
                <a:avLst/>
              </a:prstGeom>
              <a:noFill/>
              <a:ln w="254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26" name="Ligne"/>
              <p:cNvSpPr/>
              <p:nvPr/>
            </p:nvSpPr>
            <p:spPr>
              <a:xfrm flipV="1">
                <a:off x="885308" y="1789420"/>
                <a:ext cx="2743233" cy="2"/>
              </a:xfrm>
              <a:prstGeom prst="line">
                <a:avLst/>
              </a:prstGeom>
              <a:noFill/>
              <a:ln w="254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27" name="Ligne"/>
              <p:cNvSpPr/>
              <p:nvPr/>
            </p:nvSpPr>
            <p:spPr>
              <a:xfrm>
                <a:off x="898025" y="9025"/>
                <a:ext cx="2723553" cy="1780070"/>
              </a:xfrm>
              <a:prstGeom prst="line">
                <a:avLst/>
              </a:prstGeom>
              <a:noFill/>
              <a:ln w="254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pic>
          <p:nvPicPr>
            <p:cNvPr id="429" name="droppedImage.pdf" descr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926725" y="1964825"/>
              <a:ext cx="215901" cy="215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0" name="droppedImage.pdf" descr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78925" y="809125"/>
              <a:ext cx="177801" cy="330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1" name="droppedImage.pdf" descr="dropped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04525" y="148725"/>
              <a:ext cx="190501" cy="215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40" name="Grouper"/>
          <p:cNvGrpSpPr/>
          <p:nvPr/>
        </p:nvGrpSpPr>
        <p:grpSpPr>
          <a:xfrm>
            <a:off x="7721600" y="5989158"/>
            <a:ext cx="4935713" cy="3472343"/>
            <a:chOff x="1003601" y="0"/>
            <a:chExt cx="4935712" cy="3472342"/>
          </a:xfrm>
        </p:grpSpPr>
        <p:grpSp>
          <p:nvGrpSpPr>
            <p:cNvPr id="436" name="Grouper"/>
            <p:cNvGrpSpPr/>
            <p:nvPr/>
          </p:nvGrpSpPr>
          <p:grpSpPr>
            <a:xfrm>
              <a:off x="1446912" y="0"/>
              <a:ext cx="4492403" cy="2896062"/>
              <a:chOff x="1473991" y="-27635"/>
              <a:chExt cx="4492401" cy="2896061"/>
            </a:xfrm>
          </p:grpSpPr>
          <p:sp>
            <p:nvSpPr>
              <p:cNvPr id="433" name="Ligne"/>
              <p:cNvSpPr/>
              <p:nvPr/>
            </p:nvSpPr>
            <p:spPr>
              <a:xfrm flipV="1">
                <a:off x="1473991" y="-25400"/>
                <a:ext cx="1" cy="2893827"/>
              </a:xfrm>
              <a:prstGeom prst="line">
                <a:avLst/>
              </a:prstGeom>
              <a:noFill/>
              <a:ln w="254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34" name="Ligne"/>
              <p:cNvSpPr/>
              <p:nvPr/>
            </p:nvSpPr>
            <p:spPr>
              <a:xfrm flipV="1">
                <a:off x="1499300" y="2859717"/>
                <a:ext cx="4445964" cy="1"/>
              </a:xfrm>
              <a:prstGeom prst="line">
                <a:avLst/>
              </a:prstGeom>
              <a:noFill/>
              <a:ln w="254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35" name="Ligne"/>
              <p:cNvSpPr/>
              <p:nvPr/>
            </p:nvSpPr>
            <p:spPr>
              <a:xfrm>
                <a:off x="1490326" y="-27636"/>
                <a:ext cx="4476067" cy="2883123"/>
              </a:xfrm>
              <a:prstGeom prst="line">
                <a:avLst/>
              </a:prstGeom>
              <a:noFill/>
              <a:ln w="254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pic>
          <p:nvPicPr>
            <p:cNvPr id="437" name="droppedImage.pdf" descr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073701" y="3078642"/>
              <a:ext cx="330201" cy="393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8" name="droppedImage.pdf" descr="dropped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03601" y="1237142"/>
              <a:ext cx="279401" cy="393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9" name="droppedImage.pdf" descr="droppedImage.pdf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467401" y="538642"/>
              <a:ext cx="279401" cy="393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43" name="Grouper"/>
          <p:cNvGrpSpPr/>
          <p:nvPr/>
        </p:nvGrpSpPr>
        <p:grpSpPr>
          <a:xfrm>
            <a:off x="1485589" y="3162300"/>
            <a:ext cx="5181911" cy="622300"/>
            <a:chOff x="0" y="0"/>
            <a:chExt cx="5181910" cy="622300"/>
          </a:xfrm>
        </p:grpSpPr>
        <p:sp>
          <p:nvSpPr>
            <p:cNvPr id="441" name="Somme des angles est"/>
            <p:cNvSpPr txBox="1"/>
            <p:nvPr/>
          </p:nvSpPr>
          <p:spPr>
            <a:xfrm>
              <a:off x="0" y="0"/>
              <a:ext cx="4081537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Somme des angles est</a:t>
              </a:r>
            </a:p>
          </p:txBody>
        </p:sp>
        <p:pic>
          <p:nvPicPr>
            <p:cNvPr id="442" name="droppedImage.pdf" descr="droppedImage.pdf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229410" y="139700"/>
              <a:ext cx="952501" cy="35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3" grpId="8"/>
      <p:bldP build="whole" bldLvl="1" animBg="1" rev="0" advAuto="0" spid="422" grpId="4"/>
      <p:bldP build="whole" bldLvl="1" animBg="1" rev="0" advAuto="0" spid="443" grpId="2"/>
      <p:bldP build="whole" bldLvl="1" animBg="1" rev="0" advAuto="0" spid="421" grpId="5"/>
      <p:bldP build="whole" bldLvl="1" animBg="1" rev="0" advAuto="0" spid="420" grpId="3"/>
      <p:bldP build="whole" bldLvl="1" animBg="1" rev="0" advAuto="0" spid="419" grpId="1"/>
      <p:bldP build="whole" bldLvl="1" animBg="1" rev="0" advAuto="0" spid="424" grpId="6"/>
      <p:bldP build="whole" bldLvl="1" animBg="1" rev="0" advAuto="0" spid="440" grpId="7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Triangle"/>
          <p:cNvSpPr/>
          <p:nvPr/>
        </p:nvSpPr>
        <p:spPr>
          <a:xfrm>
            <a:off x="1101662" y="4114656"/>
            <a:ext cx="2938187" cy="1751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" y="0"/>
                </a:moveTo>
                <a:lnTo>
                  <a:pt x="0" y="21600"/>
                </a:lnTo>
                <a:lnTo>
                  <a:pt x="21600" y="21567"/>
                </a:lnTo>
                <a:lnTo>
                  <a:pt x="8" y="0"/>
                </a:lnTo>
                <a:close/>
              </a:path>
            </a:pathLst>
          </a:custGeom>
          <a:solidFill>
            <a:srgbClr val="0096FF"/>
          </a:solidFill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446" name="Triangle"/>
          <p:cNvSpPr/>
          <p:nvPr/>
        </p:nvSpPr>
        <p:spPr>
          <a:xfrm rot="16200000">
            <a:off x="3452537" y="3521395"/>
            <a:ext cx="2938186" cy="1751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" y="0"/>
                </a:moveTo>
                <a:lnTo>
                  <a:pt x="0" y="21600"/>
                </a:lnTo>
                <a:lnTo>
                  <a:pt x="21600" y="21567"/>
                </a:lnTo>
                <a:lnTo>
                  <a:pt x="8" y="0"/>
                </a:lnTo>
                <a:close/>
              </a:path>
            </a:pathLst>
          </a:custGeom>
          <a:solidFill>
            <a:srgbClr val="0096FF"/>
          </a:solidFill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447" name="Triangle"/>
          <p:cNvSpPr/>
          <p:nvPr/>
        </p:nvSpPr>
        <p:spPr>
          <a:xfrm rot="10800000">
            <a:off x="2859276" y="1166687"/>
            <a:ext cx="2938186" cy="1751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" y="0"/>
                </a:moveTo>
                <a:lnTo>
                  <a:pt x="0" y="21600"/>
                </a:lnTo>
                <a:lnTo>
                  <a:pt x="21600" y="21567"/>
                </a:lnTo>
                <a:lnTo>
                  <a:pt x="8" y="0"/>
                </a:lnTo>
                <a:close/>
              </a:path>
            </a:pathLst>
          </a:custGeom>
          <a:solidFill>
            <a:srgbClr val="0096FF"/>
          </a:solidFill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448" name="Triangle"/>
          <p:cNvSpPr/>
          <p:nvPr/>
        </p:nvSpPr>
        <p:spPr>
          <a:xfrm rot="5400000">
            <a:off x="508401" y="1759948"/>
            <a:ext cx="2938187" cy="1751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" y="0"/>
                </a:moveTo>
                <a:lnTo>
                  <a:pt x="0" y="21600"/>
                </a:lnTo>
                <a:lnTo>
                  <a:pt x="21600" y="21567"/>
                </a:lnTo>
                <a:lnTo>
                  <a:pt x="8" y="0"/>
                </a:lnTo>
                <a:close/>
              </a:path>
            </a:pathLst>
          </a:custGeom>
          <a:solidFill>
            <a:srgbClr val="0096FF"/>
          </a:solidFill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449" name="Carré"/>
          <p:cNvSpPr/>
          <p:nvPr/>
        </p:nvSpPr>
        <p:spPr>
          <a:xfrm>
            <a:off x="6970679" y="1166675"/>
            <a:ext cx="4695816" cy="4699650"/>
          </a:xfrm>
          <a:prstGeom prst="rect">
            <a:avLst/>
          </a:prstGeom>
          <a:solidFill>
            <a:srgbClr val="FF2600"/>
          </a:solidFill>
          <a:ln w="25400">
            <a:solidFill>
              <a:srgbClr val="535353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sp>
        <p:nvSpPr>
          <p:cNvPr id="450" name="Triangle"/>
          <p:cNvSpPr/>
          <p:nvPr/>
        </p:nvSpPr>
        <p:spPr>
          <a:xfrm>
            <a:off x="6970687" y="4114656"/>
            <a:ext cx="2938187" cy="1751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" y="0"/>
                </a:moveTo>
                <a:lnTo>
                  <a:pt x="0" y="21600"/>
                </a:lnTo>
                <a:lnTo>
                  <a:pt x="21600" y="21567"/>
                </a:lnTo>
                <a:lnTo>
                  <a:pt x="8" y="0"/>
                </a:lnTo>
                <a:close/>
              </a:path>
            </a:pathLst>
          </a:custGeom>
          <a:solidFill>
            <a:srgbClr val="0096FF"/>
          </a:solidFill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451" name="Triangle"/>
          <p:cNvSpPr/>
          <p:nvPr/>
        </p:nvSpPr>
        <p:spPr>
          <a:xfrm rot="16200000">
            <a:off x="9321562" y="3521395"/>
            <a:ext cx="2938186" cy="1751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" y="0"/>
                </a:moveTo>
                <a:lnTo>
                  <a:pt x="0" y="21600"/>
                </a:lnTo>
                <a:lnTo>
                  <a:pt x="21600" y="21567"/>
                </a:lnTo>
                <a:lnTo>
                  <a:pt x="8" y="0"/>
                </a:lnTo>
                <a:close/>
              </a:path>
            </a:pathLst>
          </a:custGeom>
          <a:solidFill>
            <a:srgbClr val="0096FF"/>
          </a:solidFill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452" name="Triangle"/>
          <p:cNvSpPr/>
          <p:nvPr/>
        </p:nvSpPr>
        <p:spPr>
          <a:xfrm rot="10800000">
            <a:off x="8728301" y="1166687"/>
            <a:ext cx="2938186" cy="1751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" y="0"/>
                </a:moveTo>
                <a:lnTo>
                  <a:pt x="0" y="21600"/>
                </a:lnTo>
                <a:lnTo>
                  <a:pt x="21600" y="21567"/>
                </a:lnTo>
                <a:lnTo>
                  <a:pt x="8" y="0"/>
                </a:lnTo>
                <a:close/>
              </a:path>
            </a:pathLst>
          </a:custGeom>
          <a:solidFill>
            <a:srgbClr val="0096FF"/>
          </a:solidFill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453" name="Triangle"/>
          <p:cNvSpPr/>
          <p:nvPr/>
        </p:nvSpPr>
        <p:spPr>
          <a:xfrm rot="5400000">
            <a:off x="6377426" y="1759948"/>
            <a:ext cx="2938187" cy="1751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" y="0"/>
                </a:moveTo>
                <a:lnTo>
                  <a:pt x="0" y="21600"/>
                </a:lnTo>
                <a:lnTo>
                  <a:pt x="21600" y="21567"/>
                </a:lnTo>
                <a:lnTo>
                  <a:pt x="8" y="0"/>
                </a:lnTo>
                <a:close/>
              </a:path>
            </a:pathLst>
          </a:custGeom>
          <a:solidFill>
            <a:srgbClr val="0096FF"/>
          </a:solidFill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454" name="Carré"/>
          <p:cNvSpPr/>
          <p:nvPr/>
        </p:nvSpPr>
        <p:spPr>
          <a:xfrm rot="7260000">
            <a:off x="1724441" y="1809770"/>
            <a:ext cx="3435928" cy="3438861"/>
          </a:xfrm>
          <a:prstGeom prst="rect">
            <a:avLst/>
          </a:prstGeom>
          <a:solidFill>
            <a:srgbClr val="FF2600"/>
          </a:solidFill>
          <a:ln w="25400">
            <a:solidFill>
              <a:srgbClr val="535353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sp>
        <p:nvSpPr>
          <p:cNvPr id="455" name="Rectangle"/>
          <p:cNvSpPr/>
          <p:nvPr/>
        </p:nvSpPr>
        <p:spPr>
          <a:xfrm>
            <a:off x="6978997" y="4163647"/>
            <a:ext cx="1761304" cy="1702678"/>
          </a:xfrm>
          <a:prstGeom prst="rect">
            <a:avLst/>
          </a:prstGeom>
          <a:solidFill>
            <a:srgbClr val="FFFB00"/>
          </a:solidFill>
          <a:ln w="25400">
            <a:solidFill>
              <a:srgbClr val="535353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sp>
        <p:nvSpPr>
          <p:cNvPr id="456" name="Rectangle"/>
          <p:cNvSpPr/>
          <p:nvPr/>
        </p:nvSpPr>
        <p:spPr>
          <a:xfrm>
            <a:off x="8757382" y="1166675"/>
            <a:ext cx="2909114" cy="2971573"/>
          </a:xfrm>
          <a:prstGeom prst="rect">
            <a:avLst/>
          </a:prstGeom>
          <a:solidFill>
            <a:srgbClr val="00F900"/>
          </a:solidFill>
          <a:ln w="25400">
            <a:solidFill>
              <a:srgbClr val="535353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sp>
        <p:nvSpPr>
          <p:cNvPr id="457" name="Théorème de Pythagore"/>
          <p:cNvSpPr txBox="1"/>
          <p:nvPr/>
        </p:nvSpPr>
        <p:spPr>
          <a:xfrm>
            <a:off x="4216288" y="127737"/>
            <a:ext cx="457222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Théorème de Pythagore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mph" nodeType="clickEffect" presetSubtype="0" presetID="8" grpId="10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path" nodeType="withEffect" presetSubtype="0" presetID="-1" grpId="1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46532 -0.239215" origin="layout" pathEditMode="relative">
                                      <p:cBhvr>
                                        <p:cTn id="41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mph" nodeType="clickEffect" presetSubtype="0" presetID="8" grpId="1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5" dur="1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path" nodeType="withEffect" presetSubtype="0" presetID="-1" grpId="1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46532 0.062042" origin="layout" pathEditMode="relative">
                                      <p:cBhvr>
                                        <p:cTn id="48" dur="1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path" nodeType="withEffect" presetSubtype="0" presetID="-1" grpId="1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0000 0.301258" origin="layout" pathEditMode="relative">
                                      <p:cBhvr>
                                        <p:cTn id="51" dur="1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6" grpId="16"/>
      <p:bldP build="whole" bldLvl="1" animBg="1" rev="0" advAuto="0" spid="449" grpId="8"/>
      <p:bldP build="whole" bldLvl="1" animBg="1" rev="0" advAuto="0" spid="452" grpId="7"/>
      <p:bldP build="whole" bldLvl="1" animBg="1" rev="0" advAuto="0" spid="451" grpId="12"/>
      <p:bldP build="whole" bldLvl="1" animBg="1" rev="0" advAuto="0" spid="446" grpId="1"/>
      <p:bldP build="whole" bldLvl="1" animBg="1" rev="0" advAuto="0" spid="448" grpId="3"/>
      <p:bldP build="whole" bldLvl="1" animBg="1" rev="0" advAuto="0" spid="450" grpId="5"/>
      <p:bldP build="whole" bldLvl="1" animBg="1" rev="0" advAuto="0" spid="453" grpId="9"/>
      <p:bldP build="whole" bldLvl="1" animBg="1" rev="0" advAuto="0" spid="450" grpId="10"/>
      <p:bldP build="whole" bldLvl="1" animBg="1" rev="0" advAuto="0" spid="454" grpId="4"/>
      <p:bldP build="whole" bldLvl="1" animBg="1" rev="0" advAuto="0" spid="455" grpId="15"/>
      <p:bldP build="whole" bldLvl="1" animBg="1" rev="0" advAuto="0" spid="447" grpId="2"/>
      <p:bldP build="whole" bldLvl="1" animBg="1" rev="0" advAuto="0" spid="451" grpId="6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Rectangle"/>
          <p:cNvSpPr/>
          <p:nvPr/>
        </p:nvSpPr>
        <p:spPr>
          <a:xfrm>
            <a:off x="6978997" y="4163647"/>
            <a:ext cx="1761304" cy="1702678"/>
          </a:xfrm>
          <a:prstGeom prst="rect">
            <a:avLst/>
          </a:prstGeom>
          <a:solidFill>
            <a:srgbClr val="FFFB00"/>
          </a:solidFill>
          <a:ln w="25400">
            <a:solidFill>
              <a:srgbClr val="535353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sp>
        <p:nvSpPr>
          <p:cNvPr id="460" name="Rectangle"/>
          <p:cNvSpPr/>
          <p:nvPr/>
        </p:nvSpPr>
        <p:spPr>
          <a:xfrm>
            <a:off x="8757382" y="1166675"/>
            <a:ext cx="2909114" cy="2971573"/>
          </a:xfrm>
          <a:prstGeom prst="rect">
            <a:avLst/>
          </a:prstGeom>
          <a:solidFill>
            <a:srgbClr val="00F900"/>
          </a:solidFill>
          <a:ln w="25400">
            <a:solidFill>
              <a:srgbClr val="535353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sp>
        <p:nvSpPr>
          <p:cNvPr id="461" name="Carré"/>
          <p:cNvSpPr/>
          <p:nvPr/>
        </p:nvSpPr>
        <p:spPr>
          <a:xfrm rot="7260000">
            <a:off x="1724441" y="1809770"/>
            <a:ext cx="3435928" cy="3438861"/>
          </a:xfrm>
          <a:prstGeom prst="rect">
            <a:avLst/>
          </a:prstGeom>
          <a:solidFill>
            <a:srgbClr val="FF2600"/>
          </a:solidFill>
          <a:ln w="25400">
            <a:solidFill>
              <a:srgbClr val="535353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sp>
        <p:nvSpPr>
          <p:cNvPr id="462" name="Théorème de Pythagore"/>
          <p:cNvSpPr txBox="1"/>
          <p:nvPr/>
        </p:nvSpPr>
        <p:spPr>
          <a:xfrm>
            <a:off x="4216288" y="127737"/>
            <a:ext cx="457222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Théorème de Pythagore</a:t>
            </a:r>
          </a:p>
        </p:txBody>
      </p:sp>
      <p:pic>
        <p:nvPicPr>
          <p:cNvPr id="463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81155" y="3520101"/>
            <a:ext cx="304801" cy="127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Triangle"/>
          <p:cNvSpPr/>
          <p:nvPr/>
        </p:nvSpPr>
        <p:spPr>
          <a:xfrm>
            <a:off x="5043693" y="3976648"/>
            <a:ext cx="2938186" cy="1751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" y="0"/>
                </a:moveTo>
                <a:lnTo>
                  <a:pt x="0" y="21600"/>
                </a:lnTo>
                <a:lnTo>
                  <a:pt x="21600" y="21567"/>
                </a:lnTo>
                <a:lnTo>
                  <a:pt x="8" y="0"/>
                </a:lnTo>
                <a:close/>
              </a:path>
            </a:pathLst>
          </a:custGeom>
          <a:solidFill>
            <a:srgbClr val="0096FF"/>
          </a:solidFill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466" name="Carré"/>
          <p:cNvSpPr/>
          <p:nvPr/>
        </p:nvSpPr>
        <p:spPr>
          <a:xfrm rot="7260000">
            <a:off x="5666472" y="1671762"/>
            <a:ext cx="3435928" cy="3438861"/>
          </a:xfrm>
          <a:prstGeom prst="rect">
            <a:avLst/>
          </a:prstGeom>
          <a:solidFill>
            <a:srgbClr val="FF2600"/>
          </a:solidFill>
          <a:ln w="25400">
            <a:solidFill>
              <a:srgbClr val="535353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sp>
        <p:nvSpPr>
          <p:cNvPr id="467" name="Rectangle"/>
          <p:cNvSpPr/>
          <p:nvPr/>
        </p:nvSpPr>
        <p:spPr>
          <a:xfrm>
            <a:off x="3282381" y="4012939"/>
            <a:ext cx="1761304" cy="1702678"/>
          </a:xfrm>
          <a:prstGeom prst="rect">
            <a:avLst/>
          </a:prstGeom>
          <a:solidFill>
            <a:srgbClr val="FFFB00"/>
          </a:solidFill>
          <a:ln w="25400">
            <a:solidFill>
              <a:srgbClr val="535353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sp>
        <p:nvSpPr>
          <p:cNvPr id="468" name="Rectangle"/>
          <p:cNvSpPr/>
          <p:nvPr/>
        </p:nvSpPr>
        <p:spPr>
          <a:xfrm>
            <a:off x="5043684" y="5728316"/>
            <a:ext cx="2909114" cy="2971573"/>
          </a:xfrm>
          <a:prstGeom prst="rect">
            <a:avLst/>
          </a:prstGeom>
          <a:solidFill>
            <a:srgbClr val="00F900"/>
          </a:solidFill>
          <a:ln w="25400">
            <a:solidFill>
              <a:srgbClr val="535353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pic>
        <p:nvPicPr>
          <p:cNvPr id="469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8583" y="1824644"/>
            <a:ext cx="2362201" cy="444501"/>
          </a:xfrm>
          <a:prstGeom prst="rect">
            <a:avLst/>
          </a:prstGeom>
          <a:ln w="12700">
            <a:miter lim="400000"/>
          </a:ln>
        </p:spPr>
      </p:pic>
      <p:sp>
        <p:nvSpPr>
          <p:cNvPr id="470" name="Théorème de Pythagore"/>
          <p:cNvSpPr txBox="1"/>
          <p:nvPr/>
        </p:nvSpPr>
        <p:spPr>
          <a:xfrm>
            <a:off x="4216288" y="127737"/>
            <a:ext cx="457222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Théorème de Pythagore</a:t>
            </a:r>
          </a:p>
        </p:txBody>
      </p:sp>
      <p:pic>
        <p:nvPicPr>
          <p:cNvPr id="471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6500" y="5869960"/>
            <a:ext cx="215900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2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48840" y="4711700"/>
            <a:ext cx="177801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3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29471" y="4495800"/>
            <a:ext cx="190501" cy="215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2" grpId="2"/>
      <p:bldP build="whole" bldLvl="1" animBg="1" rev="0" advAuto="0" spid="471" grpId="1"/>
      <p:bldP build="whole" bldLvl="1" animBg="1" rev="0" advAuto="0" spid="473" grpId="3"/>
      <p:bldP build="whole" bldLvl="1" animBg="1" rev="0" advAuto="0" spid="469" grpId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i on a un triangle rectangle et qu’on fixe un angle"/>
          <p:cNvSpPr txBox="1"/>
          <p:nvPr/>
        </p:nvSpPr>
        <p:spPr>
          <a:xfrm>
            <a:off x="1811858" y="0"/>
            <a:ext cx="937260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Si on a un triangle rectangle et qu’on fixe un angle</a:t>
            </a:r>
          </a:p>
        </p:txBody>
      </p:sp>
      <p:sp>
        <p:nvSpPr>
          <p:cNvPr id="476" name="Ligne"/>
          <p:cNvSpPr/>
          <p:nvPr/>
        </p:nvSpPr>
        <p:spPr>
          <a:xfrm>
            <a:off x="2619975" y="1447796"/>
            <a:ext cx="9170336" cy="2871307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477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01200" y="3784600"/>
            <a:ext cx="203200" cy="342900"/>
          </a:xfrm>
          <a:prstGeom prst="rect">
            <a:avLst/>
          </a:prstGeom>
          <a:ln w="12700">
            <a:miter lim="400000"/>
          </a:ln>
        </p:spPr>
      </p:pic>
      <p:sp>
        <p:nvSpPr>
          <p:cNvPr id="478" name="Ligne"/>
          <p:cNvSpPr/>
          <p:nvPr/>
        </p:nvSpPr>
        <p:spPr>
          <a:xfrm>
            <a:off x="9969519" y="3787257"/>
            <a:ext cx="102588" cy="491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86" h="21600" fill="norm" stroke="1" extrusionOk="0">
                <a:moveTo>
                  <a:pt x="19386" y="0"/>
                </a:moveTo>
                <a:cubicBezTo>
                  <a:pt x="19386" y="0"/>
                  <a:pt x="2694" y="747"/>
                  <a:pt x="186" y="9310"/>
                </a:cubicBezTo>
                <a:cubicBezTo>
                  <a:pt x="-2214" y="17503"/>
                  <a:pt x="19386" y="21600"/>
                  <a:pt x="19386" y="21600"/>
                </a:cubicBezTo>
              </a:path>
            </a:pathLst>
          </a:custGeom>
          <a:ln w="25400">
            <a:solidFill>
              <a:srgbClr val="535353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</p:txBody>
      </p:sp>
      <p:grpSp>
        <p:nvGrpSpPr>
          <p:cNvPr id="481" name="Grouper"/>
          <p:cNvGrpSpPr/>
          <p:nvPr/>
        </p:nvGrpSpPr>
        <p:grpSpPr>
          <a:xfrm>
            <a:off x="2590800" y="846666"/>
            <a:ext cx="9203267" cy="3636437"/>
            <a:chOff x="0" y="0"/>
            <a:chExt cx="9203266" cy="3636435"/>
          </a:xfrm>
        </p:grpSpPr>
        <p:sp>
          <p:nvSpPr>
            <p:cNvPr id="479" name="Ligne"/>
            <p:cNvSpPr/>
            <p:nvPr/>
          </p:nvSpPr>
          <p:spPr>
            <a:xfrm flipV="1">
              <a:off x="0" y="3636433"/>
              <a:ext cx="9182101" cy="3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" name="Ligne"/>
            <p:cNvSpPr/>
            <p:nvPr/>
          </p:nvSpPr>
          <p:spPr>
            <a:xfrm>
              <a:off x="139700" y="0"/>
              <a:ext cx="9063567" cy="3097026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488" name="Grouper"/>
          <p:cNvGrpSpPr/>
          <p:nvPr/>
        </p:nvGrpSpPr>
        <p:grpSpPr>
          <a:xfrm>
            <a:off x="6870700" y="1036200"/>
            <a:ext cx="5095173" cy="5351901"/>
            <a:chOff x="112845" y="0"/>
            <a:chExt cx="5095171" cy="5351899"/>
          </a:xfrm>
        </p:grpSpPr>
        <p:sp>
          <p:nvSpPr>
            <p:cNvPr id="482" name="Ligne"/>
            <p:cNvSpPr/>
            <p:nvPr/>
          </p:nvSpPr>
          <p:spPr>
            <a:xfrm flipH="1" flipV="1">
              <a:off x="655619" y="1883194"/>
              <a:ext cx="37075" cy="1348514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" name="Ligne"/>
            <p:cNvSpPr/>
            <p:nvPr/>
          </p:nvSpPr>
          <p:spPr>
            <a:xfrm>
              <a:off x="735022" y="4871409"/>
              <a:ext cx="4381749" cy="2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" name="Ligne"/>
            <p:cNvSpPr/>
            <p:nvPr/>
          </p:nvSpPr>
          <p:spPr>
            <a:xfrm>
              <a:off x="1003607" y="-1"/>
              <a:ext cx="4204411" cy="1439493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85" name="droppedImage.pdf" descr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690945" y="5072499"/>
              <a:ext cx="393701" cy="279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6" name="droppedImage.pdf" descr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224345" y="68699"/>
              <a:ext cx="419101" cy="406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7" name="droppedImage.pdf" descr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2845" y="2418199"/>
              <a:ext cx="381001" cy="279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95" name="Grouper"/>
          <p:cNvGrpSpPr/>
          <p:nvPr/>
        </p:nvGrpSpPr>
        <p:grpSpPr>
          <a:xfrm>
            <a:off x="4394200" y="1032869"/>
            <a:ext cx="7573928" cy="4504331"/>
            <a:chOff x="449393" y="0"/>
            <a:chExt cx="7573927" cy="4504330"/>
          </a:xfrm>
        </p:grpSpPr>
        <p:sp>
          <p:nvSpPr>
            <p:cNvPr id="489" name="Ligne"/>
            <p:cNvSpPr/>
            <p:nvPr/>
          </p:nvSpPr>
          <p:spPr>
            <a:xfrm flipH="1" flipV="1">
              <a:off x="1034375" y="1130742"/>
              <a:ext cx="58497" cy="2127712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" name="Ligne"/>
            <p:cNvSpPr/>
            <p:nvPr/>
          </p:nvSpPr>
          <p:spPr>
            <a:xfrm flipV="1">
              <a:off x="1071374" y="4013292"/>
              <a:ext cx="6782441" cy="2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" name="Ligne"/>
            <p:cNvSpPr/>
            <p:nvPr/>
          </p:nvSpPr>
          <p:spPr>
            <a:xfrm>
              <a:off x="1376000" y="-1"/>
              <a:ext cx="6647322" cy="2275886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92" name="droppedImage.pdf" descr="dropped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487993" y="516530"/>
              <a:ext cx="419101" cy="406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3" name="droppedImage.pdf" descr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513393" y="4212230"/>
              <a:ext cx="3937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4" name="droppedImage.pdf" descr="dropped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49393" y="1811930"/>
              <a:ext cx="3683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96" name="droppedImage.pdf" descr="dropped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019300" y="2628900"/>
            <a:ext cx="203200" cy="21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7" name="droppedImage.pdf" descr="dropped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315200" y="4597400"/>
            <a:ext cx="215900" cy="21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8" name="droppedImage.pdf" descr="droppedImag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98500" y="7010400"/>
            <a:ext cx="2641600" cy="901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9" name="droppedImage.pdf" descr="droppedImage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98500" y="8432800"/>
            <a:ext cx="2641600" cy="901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0" name="droppedImage.pdf" descr="droppedImage.pd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5181600" y="7048500"/>
            <a:ext cx="2578100" cy="901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1" name="droppedImage.pdf" descr="droppedImage.pdf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5181600" y="8432800"/>
            <a:ext cx="2578100" cy="901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2" name="droppedImage.pdf" descr="droppedImage.pd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9194800" y="8356600"/>
            <a:ext cx="2641600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3" name="droppedImage.pdf" descr="droppedImage.pdf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9194800" y="6921500"/>
            <a:ext cx="2641600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4" name="droppedImage.pdf" descr="droppedImage.pdf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6502400" y="1651000"/>
            <a:ext cx="241300" cy="330200"/>
          </a:xfrm>
          <a:prstGeom prst="rect">
            <a:avLst/>
          </a:prstGeom>
          <a:ln w="12700">
            <a:miter lim="400000"/>
          </a:ln>
        </p:spPr>
      </p:pic>
      <p:sp>
        <p:nvSpPr>
          <p:cNvPr id="505" name="Hypoténuse"/>
          <p:cNvSpPr txBox="1"/>
          <p:nvPr/>
        </p:nvSpPr>
        <p:spPr>
          <a:xfrm>
            <a:off x="6023991" y="622300"/>
            <a:ext cx="2319934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Hypoténuse</a:t>
            </a:r>
          </a:p>
        </p:txBody>
      </p:sp>
      <p:grpSp>
        <p:nvGrpSpPr>
          <p:cNvPr id="508" name="Grouper"/>
          <p:cNvGrpSpPr/>
          <p:nvPr/>
        </p:nvGrpSpPr>
        <p:grpSpPr>
          <a:xfrm>
            <a:off x="466377" y="1981200"/>
            <a:ext cx="8979417" cy="2000487"/>
            <a:chOff x="0" y="0"/>
            <a:chExt cx="8979415" cy="2000486"/>
          </a:xfrm>
        </p:grpSpPr>
        <p:sp>
          <p:nvSpPr>
            <p:cNvPr id="506" name="Opposé"/>
            <p:cNvSpPr txBox="1"/>
            <p:nvPr/>
          </p:nvSpPr>
          <p:spPr>
            <a:xfrm>
              <a:off x="0" y="0"/>
              <a:ext cx="1547962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Opposé</a:t>
              </a:r>
            </a:p>
          </p:txBody>
        </p:sp>
        <p:sp>
          <p:nvSpPr>
            <p:cNvPr id="507" name="Ligne"/>
            <p:cNvSpPr/>
            <p:nvPr/>
          </p:nvSpPr>
          <p:spPr>
            <a:xfrm>
              <a:off x="2264122" y="927100"/>
              <a:ext cx="6715294" cy="1073387"/>
            </a:xfrm>
            <a:prstGeom prst="line">
              <a:avLst/>
            </a:prstGeom>
            <a:noFill/>
            <a:ln w="38100" cap="flat">
              <a:solidFill>
                <a:srgbClr val="E324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511" name="Grouper"/>
          <p:cNvGrpSpPr/>
          <p:nvPr/>
        </p:nvGrpSpPr>
        <p:grpSpPr>
          <a:xfrm>
            <a:off x="5655121" y="3235847"/>
            <a:ext cx="3793679" cy="2491854"/>
            <a:chOff x="0" y="0"/>
            <a:chExt cx="3793678" cy="2491852"/>
          </a:xfrm>
        </p:grpSpPr>
        <p:sp>
          <p:nvSpPr>
            <p:cNvPr id="509" name="Adjacent"/>
            <p:cNvSpPr txBox="1"/>
            <p:nvPr/>
          </p:nvSpPr>
          <p:spPr>
            <a:xfrm>
              <a:off x="0" y="1869552"/>
              <a:ext cx="1762274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Adjacent</a:t>
              </a:r>
            </a:p>
          </p:txBody>
        </p:sp>
        <p:sp>
          <p:nvSpPr>
            <p:cNvPr id="510" name="Ligne"/>
            <p:cNvSpPr/>
            <p:nvPr/>
          </p:nvSpPr>
          <p:spPr>
            <a:xfrm>
              <a:off x="1609278" y="0"/>
              <a:ext cx="2184401" cy="89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81" fill="norm" stroke="1" extrusionOk="0">
                  <a:moveTo>
                    <a:pt x="21600" y="15230"/>
                  </a:moveTo>
                  <a:cubicBezTo>
                    <a:pt x="21600" y="15230"/>
                    <a:pt x="6803" y="-1119"/>
                    <a:pt x="4898" y="61"/>
                  </a:cubicBezTo>
                  <a:cubicBezTo>
                    <a:pt x="2386" y="1617"/>
                    <a:pt x="0" y="20481"/>
                    <a:pt x="0" y="20481"/>
                  </a:cubicBezTo>
                </a:path>
              </a:pathLst>
            </a:custGeom>
            <a:noFill/>
            <a:ln w="38100" cap="flat">
              <a:solidFill>
                <a:srgbClr val="0056D6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</p:grpSp>
      <p:sp>
        <p:nvSpPr>
          <p:cNvPr id="512" name="Par Thalès"/>
          <p:cNvSpPr txBox="1"/>
          <p:nvPr/>
        </p:nvSpPr>
        <p:spPr>
          <a:xfrm>
            <a:off x="496701" y="5842000"/>
            <a:ext cx="2096915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Par Thalès</a:t>
            </a:r>
          </a:p>
        </p:txBody>
      </p:sp>
      <p:sp>
        <p:nvSpPr>
          <p:cNvPr id="513" name="Ligne"/>
          <p:cNvSpPr/>
          <p:nvPr/>
        </p:nvSpPr>
        <p:spPr>
          <a:xfrm>
            <a:off x="2590800" y="4300869"/>
            <a:ext cx="9203268" cy="1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514" name="Ligne"/>
          <p:cNvSpPr/>
          <p:nvPr/>
        </p:nvSpPr>
        <p:spPr>
          <a:xfrm flipV="1">
            <a:off x="2603500" y="1435671"/>
            <a:ext cx="0" cy="2852499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xit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xit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xit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nodeType="click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Class="entr" nodeType="click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5" grpId="10"/>
      <p:bldP build="whole" bldLvl="1" animBg="1" rev="0" advAuto="0" spid="508" grpId="8"/>
      <p:bldP build="whole" bldLvl="1" animBg="1" rev="0" advAuto="0" spid="511" grpId="6"/>
      <p:bldP build="whole" bldLvl="1" animBg="1" rev="0" advAuto="0" spid="497" grpId="5"/>
      <p:bldP build="whole" bldLvl="1" animBg="1" rev="0" advAuto="0" spid="498" grpId="14"/>
      <p:bldP build="whole" bldLvl="1" animBg="1" rev="0" advAuto="0" spid="481" grpId="12"/>
      <p:bldP build="whole" bldLvl="1" animBg="1" rev="0" advAuto="0" spid="504" grpId="1"/>
      <p:bldP build="whole" bldLvl="1" animBg="1" rev="0" advAuto="0" spid="511" grpId="9"/>
      <p:bldP build="whole" bldLvl="1" animBg="1" rev="0" advAuto="0" spid="512" grpId="13"/>
      <p:bldP build="whole" bldLvl="1" animBg="1" rev="0" advAuto="0" spid="499" grpId="15"/>
      <p:bldP build="whole" bldLvl="1" animBg="1" rev="0" advAuto="0" spid="488" grpId="11"/>
      <p:bldP build="whole" bldLvl="1" animBg="1" rev="0" advAuto="0" spid="500" grpId="16"/>
      <p:bldP build="whole" bldLvl="1" animBg="1" rev="0" advAuto="0" spid="505" grpId="2"/>
      <p:bldP build="whole" bldLvl="1" animBg="1" rev="0" advAuto="0" spid="503" grpId="18"/>
      <p:bldP build="whole" bldLvl="1" animBg="1" rev="0" advAuto="0" spid="496" grpId="3"/>
      <p:bldP build="whole" bldLvl="1" animBg="1" rev="0" advAuto="0" spid="502" grpId="19"/>
      <p:bldP build="whole" bldLvl="1" animBg="1" rev="0" advAuto="0" spid="505" grpId="7"/>
      <p:bldP build="whole" bldLvl="1" animBg="1" rev="0" advAuto="0" spid="508" grpId="4"/>
      <p:bldP build="whole" bldLvl="1" animBg="1" rev="0" advAuto="0" spid="501" grpId="17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la trigonométrie"/>
          <p:cNvSpPr txBox="1"/>
          <p:nvPr/>
        </p:nvSpPr>
        <p:spPr>
          <a:xfrm>
            <a:off x="2464953" y="4000500"/>
            <a:ext cx="806641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la trigonométrie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" name="Grouper"/>
          <p:cNvGrpSpPr/>
          <p:nvPr/>
        </p:nvGrpSpPr>
        <p:grpSpPr>
          <a:xfrm>
            <a:off x="635000" y="6007100"/>
            <a:ext cx="7620000" cy="2311400"/>
            <a:chOff x="0" y="0"/>
            <a:chExt cx="7620000" cy="2311400"/>
          </a:xfrm>
        </p:grpSpPr>
        <p:sp>
          <p:nvSpPr>
            <p:cNvPr id="516" name="Rectangle aux angles arrondis"/>
            <p:cNvSpPr/>
            <p:nvPr/>
          </p:nvSpPr>
          <p:spPr>
            <a:xfrm>
              <a:off x="0" y="266700"/>
              <a:ext cx="279400" cy="419100"/>
            </a:xfrm>
            <a:prstGeom prst="roundRect">
              <a:avLst>
                <a:gd name="adj" fmla="val 50000"/>
              </a:avLst>
            </a:prstGeom>
            <a:solidFill>
              <a:srgbClr val="96D35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517" name="Rectangle aux angles arrondis"/>
            <p:cNvSpPr/>
            <p:nvPr/>
          </p:nvSpPr>
          <p:spPr>
            <a:xfrm>
              <a:off x="1879600" y="0"/>
              <a:ext cx="279400" cy="419100"/>
            </a:xfrm>
            <a:prstGeom prst="roundRect">
              <a:avLst>
                <a:gd name="adj" fmla="val 50000"/>
              </a:avLst>
            </a:prstGeom>
            <a:solidFill>
              <a:srgbClr val="96D35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518" name="Rectangle aux angles arrondis"/>
            <p:cNvSpPr/>
            <p:nvPr/>
          </p:nvSpPr>
          <p:spPr>
            <a:xfrm>
              <a:off x="1879600" y="558800"/>
              <a:ext cx="279400" cy="419100"/>
            </a:xfrm>
            <a:prstGeom prst="roundRect">
              <a:avLst>
                <a:gd name="adj" fmla="val 50000"/>
              </a:avLst>
            </a:prstGeom>
            <a:solidFill>
              <a:srgbClr val="96D35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519" name="Rectangle aux angles arrondis"/>
            <p:cNvSpPr/>
            <p:nvPr/>
          </p:nvSpPr>
          <p:spPr>
            <a:xfrm>
              <a:off x="6515100" y="1892300"/>
              <a:ext cx="1104900" cy="419100"/>
            </a:xfrm>
            <a:prstGeom prst="roundRect">
              <a:avLst>
                <a:gd name="adj" fmla="val 45455"/>
              </a:avLst>
            </a:prstGeom>
            <a:solidFill>
              <a:srgbClr val="96D35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525" name="Grouper"/>
          <p:cNvGrpSpPr/>
          <p:nvPr/>
        </p:nvGrpSpPr>
        <p:grpSpPr>
          <a:xfrm>
            <a:off x="774700" y="3009900"/>
            <a:ext cx="6273800" cy="5308600"/>
            <a:chOff x="0" y="0"/>
            <a:chExt cx="6273800" cy="5308600"/>
          </a:xfrm>
        </p:grpSpPr>
        <p:sp>
          <p:nvSpPr>
            <p:cNvPr id="521" name="Rectangle aux angles arrondis"/>
            <p:cNvSpPr/>
            <p:nvPr/>
          </p:nvSpPr>
          <p:spPr>
            <a:xfrm>
              <a:off x="0" y="304800"/>
              <a:ext cx="279400" cy="419100"/>
            </a:xfrm>
            <a:prstGeom prst="roundRect">
              <a:avLst>
                <a:gd name="adj" fmla="val 50000"/>
              </a:avLst>
            </a:prstGeom>
            <a:solidFill>
              <a:srgbClr val="FFC677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522" name="Rectangle aux angles arrondis"/>
            <p:cNvSpPr/>
            <p:nvPr/>
          </p:nvSpPr>
          <p:spPr>
            <a:xfrm>
              <a:off x="1739900" y="0"/>
              <a:ext cx="279400" cy="419100"/>
            </a:xfrm>
            <a:prstGeom prst="roundRect">
              <a:avLst>
                <a:gd name="adj" fmla="val 50000"/>
              </a:avLst>
            </a:prstGeom>
            <a:solidFill>
              <a:srgbClr val="FFC677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523" name="Rectangle aux angles arrondis"/>
            <p:cNvSpPr/>
            <p:nvPr/>
          </p:nvSpPr>
          <p:spPr>
            <a:xfrm>
              <a:off x="1739900" y="558800"/>
              <a:ext cx="279400" cy="419100"/>
            </a:xfrm>
            <a:prstGeom prst="roundRect">
              <a:avLst>
                <a:gd name="adj" fmla="val 50000"/>
              </a:avLst>
            </a:prstGeom>
            <a:solidFill>
              <a:srgbClr val="FFC677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524" name="Rectangle aux angles arrondis"/>
            <p:cNvSpPr/>
            <p:nvPr/>
          </p:nvSpPr>
          <p:spPr>
            <a:xfrm>
              <a:off x="5168900" y="4889500"/>
              <a:ext cx="1104900" cy="419100"/>
            </a:xfrm>
            <a:prstGeom prst="roundRect">
              <a:avLst>
                <a:gd name="adj" fmla="val 45455"/>
              </a:avLst>
            </a:prstGeom>
            <a:solidFill>
              <a:srgbClr val="FFC677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530" name="Grouper"/>
          <p:cNvGrpSpPr/>
          <p:nvPr/>
        </p:nvGrpSpPr>
        <p:grpSpPr>
          <a:xfrm>
            <a:off x="698500" y="4521200"/>
            <a:ext cx="5143500" cy="3810000"/>
            <a:chOff x="0" y="0"/>
            <a:chExt cx="5143500" cy="3810000"/>
          </a:xfrm>
        </p:grpSpPr>
        <p:sp>
          <p:nvSpPr>
            <p:cNvPr id="526" name="Rectangle aux angles arrondis"/>
            <p:cNvSpPr/>
            <p:nvPr/>
          </p:nvSpPr>
          <p:spPr>
            <a:xfrm>
              <a:off x="0" y="317500"/>
              <a:ext cx="279400" cy="419100"/>
            </a:xfrm>
            <a:prstGeom prst="roundRect">
              <a:avLst>
                <a:gd name="adj" fmla="val 50000"/>
              </a:avLst>
            </a:prstGeom>
            <a:solidFill>
              <a:srgbClr val="53D5FD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527" name="Rectangle aux angles arrondis"/>
            <p:cNvSpPr/>
            <p:nvPr/>
          </p:nvSpPr>
          <p:spPr>
            <a:xfrm>
              <a:off x="1739900" y="0"/>
              <a:ext cx="279400" cy="419100"/>
            </a:xfrm>
            <a:prstGeom prst="roundRect">
              <a:avLst>
                <a:gd name="adj" fmla="val 50000"/>
              </a:avLst>
            </a:prstGeom>
            <a:solidFill>
              <a:srgbClr val="53D5FD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528" name="Rectangle aux angles arrondis"/>
            <p:cNvSpPr/>
            <p:nvPr/>
          </p:nvSpPr>
          <p:spPr>
            <a:xfrm>
              <a:off x="1739900" y="558800"/>
              <a:ext cx="279400" cy="419100"/>
            </a:xfrm>
            <a:prstGeom prst="roundRect">
              <a:avLst>
                <a:gd name="adj" fmla="val 50000"/>
              </a:avLst>
            </a:prstGeom>
            <a:solidFill>
              <a:srgbClr val="53D5FD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529" name="Rectangle aux angles arrondis"/>
            <p:cNvSpPr/>
            <p:nvPr/>
          </p:nvSpPr>
          <p:spPr>
            <a:xfrm>
              <a:off x="4038600" y="3390900"/>
              <a:ext cx="1104900" cy="419100"/>
            </a:xfrm>
            <a:prstGeom prst="roundRect">
              <a:avLst>
                <a:gd name="adj" fmla="val 45455"/>
              </a:avLst>
            </a:prstGeom>
            <a:solidFill>
              <a:srgbClr val="53D5FD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sp>
        <p:nvSpPr>
          <p:cNvPr id="531" name="Ces rapports ne dépendent que de l’angle"/>
          <p:cNvSpPr txBox="1"/>
          <p:nvPr/>
        </p:nvSpPr>
        <p:spPr>
          <a:xfrm>
            <a:off x="2345754" y="342900"/>
            <a:ext cx="7720609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Ces rapports ne dépendent que de l’angle</a:t>
            </a:r>
          </a:p>
        </p:txBody>
      </p:sp>
      <p:pic>
        <p:nvPicPr>
          <p:cNvPr id="532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50500" y="508000"/>
            <a:ext cx="203200" cy="342900"/>
          </a:xfrm>
          <a:prstGeom prst="rect">
            <a:avLst/>
          </a:prstGeom>
          <a:ln w="12700">
            <a:miter lim="400000"/>
          </a:ln>
        </p:spPr>
      </p:pic>
      <p:sp>
        <p:nvSpPr>
          <p:cNvPr id="533" name="Et ils portent des noms."/>
          <p:cNvSpPr txBox="1"/>
          <p:nvPr/>
        </p:nvSpPr>
        <p:spPr>
          <a:xfrm>
            <a:off x="4299669" y="1320800"/>
            <a:ext cx="4396979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Et ils portent des noms.</a:t>
            </a:r>
          </a:p>
        </p:txBody>
      </p:sp>
      <p:pic>
        <p:nvPicPr>
          <p:cNvPr id="534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93100" y="3289300"/>
            <a:ext cx="1346200" cy="34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5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20100" y="4711700"/>
            <a:ext cx="1346200" cy="34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58200" y="6146800"/>
            <a:ext cx="1358900" cy="34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7" name="droppedImage.pdf" descr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552700" y="3136900"/>
            <a:ext cx="2641600" cy="901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8" name="droppedImage.pdf" descr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438400" y="4622800"/>
            <a:ext cx="2641600" cy="901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9" name="droppedImage.pdf" descr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578100" y="6070600"/>
            <a:ext cx="2578100" cy="901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0" name="droppedImage.pdf" descr="dropped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134600" y="5918200"/>
            <a:ext cx="2578100" cy="901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1" name="droppedImage.pdf" descr="dropped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982200" y="4368800"/>
            <a:ext cx="2641600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2" name="droppedImage.pdf" descr="droppedImag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982200" y="2959100"/>
            <a:ext cx="2641600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3" name="droppedImage.pdf" descr="droppedImage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74700" y="4826000"/>
            <a:ext cx="1320800" cy="34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droppedImage.pdf" descr="droppedImage.pd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850900" y="3289300"/>
            <a:ext cx="1371600" cy="34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5" name="droppedImage.pdf" descr="droppedImage.pdf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723900" y="6248400"/>
            <a:ext cx="1409700" cy="342900"/>
          </a:xfrm>
          <a:prstGeom prst="rect">
            <a:avLst/>
          </a:prstGeom>
          <a:ln w="12700">
            <a:miter lim="400000"/>
          </a:ln>
        </p:spPr>
      </p:pic>
      <p:sp>
        <p:nvSpPr>
          <p:cNvPr id="546" name="SOH  CAH  TOA"/>
          <p:cNvSpPr txBox="1"/>
          <p:nvPr/>
        </p:nvSpPr>
        <p:spPr>
          <a:xfrm>
            <a:off x="4735549" y="7797800"/>
            <a:ext cx="3525219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SOH  CAH  TOA</a:t>
            </a:r>
          </a:p>
        </p:txBody>
      </p:sp>
      <p:pic>
        <p:nvPicPr>
          <p:cNvPr id="547" name="droppedImage.pdf" descr="droppedImage.pd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6654800" y="3022600"/>
            <a:ext cx="1435100" cy="93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8" name="droppedImage.pdf" descr="droppedImage.pdf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6794500" y="4406900"/>
            <a:ext cx="1384300" cy="93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9" name="droppedImage.pdf" descr="droppedImage.pdf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6718300" y="5842000"/>
            <a:ext cx="1473200" cy="939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0" grpId="10"/>
      <p:bldP build="whole" bldLvl="1" animBg="1" rev="0" advAuto="0" spid="548" grpId="12"/>
      <p:bldP build="whole" bldLvl="1" animBg="1" rev="0" advAuto="0" spid="535" grpId="5"/>
      <p:bldP build="whole" bldLvl="1" animBg="1" rev="0" advAuto="0" spid="534" grpId="4"/>
      <p:bldP build="whole" bldLvl="1" animBg="1" rev="0" advAuto="0" spid="549" grpId="13"/>
      <p:bldP build="whole" bldLvl="1" animBg="1" rev="0" advAuto="0" spid="545" grpId="3"/>
      <p:bldP build="whole" bldLvl="1" animBg="1" rev="0" advAuto="0" spid="546" grpId="7"/>
      <p:bldP build="whole" bldLvl="1" animBg="1" rev="0" advAuto="0" spid="536" grpId="6"/>
      <p:bldP build="whole" bldLvl="1" animBg="1" rev="0" advAuto="0" spid="547" grpId="11"/>
      <p:bldP build="whole" bldLvl="1" animBg="1" rev="0" advAuto="0" spid="544" grpId="1"/>
      <p:bldP build="whole" bldLvl="1" animBg="1" rev="0" advAuto="0" spid="530" grpId="8"/>
      <p:bldP build="whole" bldLvl="1" animBg="1" rev="0" advAuto="0" spid="543" grpId="2"/>
      <p:bldP build="whole" bldLvl="1" animBg="1" rev="0" advAuto="0" spid="525" grpId="9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uisque les rapports trigonométriques dépendent que de l’angle…"/>
          <p:cNvSpPr txBox="1"/>
          <p:nvPr/>
        </p:nvSpPr>
        <p:spPr>
          <a:xfrm>
            <a:off x="622982" y="273050"/>
            <a:ext cx="11750353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Puisque les rapports trigonométriques dépendent que de l’angle</a:t>
            </a:r>
          </a:p>
          <a:p>
            <a:pPr/>
            <a:r>
              <a:t>aussi bien prendre un triangle dont un des côtés est simple. </a:t>
            </a:r>
          </a:p>
        </p:txBody>
      </p:sp>
      <p:sp>
        <p:nvSpPr>
          <p:cNvPr id="552" name="Ligne"/>
          <p:cNvSpPr/>
          <p:nvPr/>
        </p:nvSpPr>
        <p:spPr>
          <a:xfrm>
            <a:off x="7869766" y="2078567"/>
            <a:ext cx="4352411" cy="1343706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553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71100" y="2933700"/>
            <a:ext cx="203200" cy="342900"/>
          </a:xfrm>
          <a:prstGeom prst="rect">
            <a:avLst/>
          </a:prstGeom>
          <a:ln w="12700">
            <a:miter lim="400000"/>
          </a:ln>
        </p:spPr>
      </p:pic>
      <p:sp>
        <p:nvSpPr>
          <p:cNvPr id="554" name="Ligne"/>
          <p:cNvSpPr/>
          <p:nvPr/>
        </p:nvSpPr>
        <p:spPr>
          <a:xfrm>
            <a:off x="10425714" y="2899833"/>
            <a:ext cx="102589" cy="491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86" h="21600" fill="norm" stroke="1" extrusionOk="0">
                <a:moveTo>
                  <a:pt x="19386" y="0"/>
                </a:moveTo>
                <a:cubicBezTo>
                  <a:pt x="19386" y="0"/>
                  <a:pt x="2694" y="747"/>
                  <a:pt x="186" y="9310"/>
                </a:cubicBezTo>
                <a:cubicBezTo>
                  <a:pt x="-2214" y="17503"/>
                  <a:pt x="19386" y="21600"/>
                  <a:pt x="19386" y="21600"/>
                </a:cubicBezTo>
              </a:path>
            </a:pathLst>
          </a:custGeom>
          <a:ln w="25400">
            <a:solidFill>
              <a:srgbClr val="535353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</p:txBody>
      </p:sp>
      <p:sp>
        <p:nvSpPr>
          <p:cNvPr id="555" name="Ligne"/>
          <p:cNvSpPr/>
          <p:nvPr/>
        </p:nvSpPr>
        <p:spPr>
          <a:xfrm flipH="1" flipV="1">
            <a:off x="7883387" y="2069004"/>
            <a:ext cx="1" cy="1334055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56" name="Ligne"/>
          <p:cNvSpPr/>
          <p:nvPr/>
        </p:nvSpPr>
        <p:spPr>
          <a:xfrm>
            <a:off x="7850373" y="3421721"/>
            <a:ext cx="4400329" cy="1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560" name="Grouper"/>
          <p:cNvGrpSpPr/>
          <p:nvPr/>
        </p:nvGrpSpPr>
        <p:grpSpPr>
          <a:xfrm>
            <a:off x="7429500" y="2070100"/>
            <a:ext cx="2413000" cy="1689100"/>
            <a:chOff x="0" y="0"/>
            <a:chExt cx="2413000" cy="1689100"/>
          </a:xfrm>
        </p:grpSpPr>
        <p:pic>
          <p:nvPicPr>
            <p:cNvPr id="557" name="droppedImage.pdf" descr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71700" y="0"/>
              <a:ext cx="152400" cy="317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8" name="droppedImage.pdf" descr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71700" y="1473200"/>
              <a:ext cx="241300" cy="215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9" name="droppedImage.pdf" descr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495300"/>
              <a:ext cx="228600" cy="317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61" name="droppedImage.pdf" descr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95400" y="2070100"/>
            <a:ext cx="1828800" cy="83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2" name="droppedImage.pdf" descr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95400" y="3479800"/>
            <a:ext cx="1752600" cy="83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3" name="droppedImage.pdf" descr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517900" y="2387600"/>
            <a:ext cx="711200" cy="21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4" name="droppedImage.pdf" descr="dropped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492500" y="3810000"/>
            <a:ext cx="698500" cy="317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68" name="Grouper"/>
          <p:cNvGrpSpPr/>
          <p:nvPr/>
        </p:nvGrpSpPr>
        <p:grpSpPr>
          <a:xfrm>
            <a:off x="6235700" y="2087297"/>
            <a:ext cx="838200" cy="1241526"/>
            <a:chOff x="0" y="0"/>
            <a:chExt cx="838200" cy="1241524"/>
          </a:xfrm>
        </p:grpSpPr>
        <p:pic>
          <p:nvPicPr>
            <p:cNvPr id="565" name="droppedImage.pdf" descr="droppedImage.pdf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414602"/>
              <a:ext cx="838200" cy="342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66" name="Ligne"/>
            <p:cNvSpPr/>
            <p:nvPr/>
          </p:nvSpPr>
          <p:spPr>
            <a:xfrm flipH="1">
              <a:off x="336446" y="0"/>
              <a:ext cx="1" cy="407823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7" name="Ligne"/>
            <p:cNvSpPr/>
            <p:nvPr/>
          </p:nvSpPr>
          <p:spPr>
            <a:xfrm flipV="1">
              <a:off x="338501" y="833702"/>
              <a:ext cx="1" cy="407824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572" name="Grouper"/>
          <p:cNvGrpSpPr/>
          <p:nvPr/>
        </p:nvGrpSpPr>
        <p:grpSpPr>
          <a:xfrm>
            <a:off x="7916330" y="3962400"/>
            <a:ext cx="4309548" cy="342900"/>
            <a:chOff x="0" y="177856"/>
            <a:chExt cx="4309546" cy="342900"/>
          </a:xfrm>
        </p:grpSpPr>
        <p:pic>
          <p:nvPicPr>
            <p:cNvPr id="569" name="droppedImage.pdf" descr="droppedImage.pdf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710269" y="177856"/>
              <a:ext cx="889001" cy="342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70" name="Ligne"/>
            <p:cNvSpPr/>
            <p:nvPr/>
          </p:nvSpPr>
          <p:spPr>
            <a:xfrm>
              <a:off x="0" y="410690"/>
              <a:ext cx="1524002" cy="2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1" name="Ligne"/>
            <p:cNvSpPr/>
            <p:nvPr/>
          </p:nvSpPr>
          <p:spPr>
            <a:xfrm flipH="1">
              <a:off x="2802456" y="406457"/>
              <a:ext cx="1507091" cy="1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573" name="En prime, on a l’identité trigonométrique suivante:"/>
          <p:cNvSpPr txBox="1"/>
          <p:nvPr/>
        </p:nvSpPr>
        <p:spPr>
          <a:xfrm>
            <a:off x="1796566" y="6489700"/>
            <a:ext cx="9403185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En prime, on a l’identité trigonométrique suivante:</a:t>
            </a:r>
          </a:p>
        </p:txBody>
      </p:sp>
      <p:pic>
        <p:nvPicPr>
          <p:cNvPr id="574" name="droppedImage.pdf" descr="droppedImage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372100" y="7531100"/>
            <a:ext cx="2260600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5" name="droppedImage.pdf" descr="droppedImage.pd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4724400" y="8839200"/>
            <a:ext cx="3543300" cy="444500"/>
          </a:xfrm>
          <a:prstGeom prst="rect">
            <a:avLst/>
          </a:prstGeom>
          <a:ln w="12700">
            <a:miter lim="400000"/>
          </a:ln>
        </p:spPr>
      </p:pic>
      <p:sp>
        <p:nvSpPr>
          <p:cNvPr id="576" name="Donc les longueurs des côtés d’un triangle d’hypoténuse 1 sont…"/>
          <p:cNvSpPr txBox="1"/>
          <p:nvPr/>
        </p:nvSpPr>
        <p:spPr>
          <a:xfrm>
            <a:off x="2108" y="4870450"/>
            <a:ext cx="129921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Donc les longueurs des côtés d’un triangle d’hypoténuse 1 sont</a:t>
            </a:r>
          </a:p>
          <a:p>
            <a:pPr/>
            <a:r>
              <a:t> le sinus et le cosinus de l’angle.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2" grpId="4"/>
      <p:bldP build="whole" bldLvl="1" animBg="1" rev="0" advAuto="0" spid="561" grpId="2"/>
      <p:bldP build="whole" bldLvl="1" animBg="1" rev="0" advAuto="0" spid="572" grpId="6"/>
      <p:bldP build="whole" bldLvl="1" animBg="1" rev="0" advAuto="0" spid="563" grpId="3"/>
      <p:bldP build="whole" bldLvl="1" animBg="1" rev="0" advAuto="0" spid="573" grpId="9"/>
      <p:bldP build="whole" bldLvl="1" animBg="1" rev="0" advAuto="0" spid="568" grpId="7"/>
      <p:bldP build="whole" bldLvl="1" animBg="1" rev="0" advAuto="0" spid="560" grpId="1"/>
      <p:bldP build="whole" bldLvl="1" animBg="1" rev="0" advAuto="0" spid="564" grpId="5"/>
      <p:bldP build="whole" bldLvl="1" animBg="1" rev="0" advAuto="0" spid="574" grpId="10"/>
      <p:bldP build="whole" bldLvl="1" animBg="1" rev="0" advAuto="0" spid="576" grpId="8"/>
      <p:bldP build="whole" bldLvl="1" animBg="1" rev="0" advAuto="0" spid="575" grpId="1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rouper"/>
          <p:cNvGrpSpPr/>
          <p:nvPr/>
        </p:nvGrpSpPr>
        <p:grpSpPr>
          <a:xfrm>
            <a:off x="6502393" y="4401463"/>
            <a:ext cx="2858227" cy="1364340"/>
            <a:chOff x="0" y="0"/>
            <a:chExt cx="2858226" cy="1364338"/>
          </a:xfrm>
        </p:grpSpPr>
        <p:sp>
          <p:nvSpPr>
            <p:cNvPr id="578" name="Ligne"/>
            <p:cNvSpPr/>
            <p:nvPr/>
          </p:nvSpPr>
          <p:spPr>
            <a:xfrm flipH="1">
              <a:off x="5390" y="18136"/>
              <a:ext cx="2852117" cy="1334699"/>
            </a:xfrm>
            <a:prstGeom prst="line">
              <a:avLst/>
            </a:prstGeom>
            <a:noFill/>
            <a:ln w="25400" cap="flat">
              <a:solidFill>
                <a:srgbClr val="0061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9" name="Ligne"/>
            <p:cNvSpPr/>
            <p:nvPr/>
          </p:nvSpPr>
          <p:spPr>
            <a:xfrm flipV="1">
              <a:off x="2846636" y="-1"/>
              <a:ext cx="1" cy="1364340"/>
            </a:xfrm>
            <a:prstGeom prst="line">
              <a:avLst/>
            </a:prstGeom>
            <a:noFill/>
            <a:ln w="25400" cap="flat">
              <a:solidFill>
                <a:srgbClr val="0061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0" name="Ligne"/>
            <p:cNvSpPr/>
            <p:nvPr/>
          </p:nvSpPr>
          <p:spPr>
            <a:xfrm>
              <a:off x="0" y="1343170"/>
              <a:ext cx="2858227" cy="2"/>
            </a:xfrm>
            <a:prstGeom prst="line">
              <a:avLst/>
            </a:prstGeom>
            <a:noFill/>
            <a:ln w="25400" cap="flat">
              <a:solidFill>
                <a:srgbClr val="0061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585" name="Grouper"/>
          <p:cNvGrpSpPr/>
          <p:nvPr/>
        </p:nvGrpSpPr>
        <p:grpSpPr>
          <a:xfrm>
            <a:off x="6506398" y="3405578"/>
            <a:ext cx="2103617" cy="2347538"/>
            <a:chOff x="519786" y="0"/>
            <a:chExt cx="2103616" cy="2347536"/>
          </a:xfrm>
        </p:grpSpPr>
        <p:sp>
          <p:nvSpPr>
            <p:cNvPr id="582" name="Ligne"/>
            <p:cNvSpPr/>
            <p:nvPr/>
          </p:nvSpPr>
          <p:spPr>
            <a:xfrm flipH="1">
              <a:off x="523689" y="-1"/>
              <a:ext cx="2099715" cy="2346741"/>
            </a:xfrm>
            <a:prstGeom prst="line">
              <a:avLst/>
            </a:prstGeom>
            <a:noFill/>
            <a:ln w="25400" cap="flat">
              <a:solidFill>
                <a:srgbClr val="FFAA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3" name="Ligne"/>
            <p:cNvSpPr/>
            <p:nvPr/>
          </p:nvSpPr>
          <p:spPr>
            <a:xfrm flipV="1">
              <a:off x="2607055" y="6455"/>
              <a:ext cx="1" cy="2336863"/>
            </a:xfrm>
            <a:prstGeom prst="line">
              <a:avLst/>
            </a:prstGeom>
            <a:noFill/>
            <a:ln w="25400" cap="flat">
              <a:solidFill>
                <a:srgbClr val="FFAA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4" name="Ligne"/>
            <p:cNvSpPr/>
            <p:nvPr/>
          </p:nvSpPr>
          <p:spPr>
            <a:xfrm flipV="1">
              <a:off x="519786" y="2347536"/>
              <a:ext cx="2078880" cy="1"/>
            </a:xfrm>
            <a:prstGeom prst="line">
              <a:avLst/>
            </a:prstGeom>
            <a:noFill/>
            <a:ln w="25400" cap="flat">
              <a:solidFill>
                <a:srgbClr val="FFAA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586" name="Cercle"/>
          <p:cNvSpPr/>
          <p:nvPr/>
        </p:nvSpPr>
        <p:spPr>
          <a:xfrm>
            <a:off x="3327400" y="2590800"/>
            <a:ext cx="6350000" cy="6350000"/>
          </a:xfrm>
          <a:prstGeom prst="ellips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grpSp>
        <p:nvGrpSpPr>
          <p:cNvPr id="589" name="Grouper"/>
          <p:cNvGrpSpPr/>
          <p:nvPr/>
        </p:nvGrpSpPr>
        <p:grpSpPr>
          <a:xfrm>
            <a:off x="1109106" y="1375713"/>
            <a:ext cx="10905120" cy="8280524"/>
            <a:chOff x="0" y="0"/>
            <a:chExt cx="10905118" cy="8280522"/>
          </a:xfrm>
        </p:grpSpPr>
        <p:sp>
          <p:nvSpPr>
            <p:cNvPr id="587" name="Ligne"/>
            <p:cNvSpPr/>
            <p:nvPr/>
          </p:nvSpPr>
          <p:spPr>
            <a:xfrm>
              <a:off x="-1" y="4381664"/>
              <a:ext cx="10905120" cy="2"/>
            </a:xfrm>
            <a:prstGeom prst="line">
              <a:avLst/>
            </a:prstGeom>
            <a:noFill/>
            <a:ln w="12700" cap="flat">
              <a:solidFill>
                <a:srgbClr val="53535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8" name="Ligne"/>
            <p:cNvSpPr/>
            <p:nvPr/>
          </p:nvSpPr>
          <p:spPr>
            <a:xfrm flipV="1">
              <a:off x="5393194" y="0"/>
              <a:ext cx="2" cy="8280523"/>
            </a:xfrm>
            <a:prstGeom prst="line">
              <a:avLst/>
            </a:prstGeom>
            <a:noFill/>
            <a:ln w="12700" cap="flat">
              <a:solidFill>
                <a:srgbClr val="53535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593" name="Grouper"/>
          <p:cNvGrpSpPr/>
          <p:nvPr/>
        </p:nvGrpSpPr>
        <p:grpSpPr>
          <a:xfrm>
            <a:off x="6500612" y="2736265"/>
            <a:ext cx="914701" cy="3046484"/>
            <a:chOff x="973962" y="0"/>
            <a:chExt cx="914699" cy="3046483"/>
          </a:xfrm>
        </p:grpSpPr>
        <p:sp>
          <p:nvSpPr>
            <p:cNvPr id="590" name="Ligne"/>
            <p:cNvSpPr/>
            <p:nvPr/>
          </p:nvSpPr>
          <p:spPr>
            <a:xfrm flipH="1">
              <a:off x="1000129" y="-1"/>
              <a:ext cx="888534" cy="3021010"/>
            </a:xfrm>
            <a:prstGeom prst="line">
              <a:avLst/>
            </a:prstGeom>
            <a:noFill/>
            <a:ln w="25400" cap="flat">
              <a:solidFill>
                <a:srgbClr val="77BB4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1" name="Ligne"/>
            <p:cNvSpPr/>
            <p:nvPr/>
          </p:nvSpPr>
          <p:spPr>
            <a:xfrm flipH="1" flipV="1">
              <a:off x="1879981" y="6440"/>
              <a:ext cx="1" cy="3040044"/>
            </a:xfrm>
            <a:prstGeom prst="line">
              <a:avLst/>
            </a:prstGeom>
            <a:noFill/>
            <a:ln w="25400" cap="flat">
              <a:solidFill>
                <a:srgbClr val="77BB4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2" name="Ligne"/>
            <p:cNvSpPr/>
            <p:nvPr/>
          </p:nvSpPr>
          <p:spPr>
            <a:xfrm>
              <a:off x="973962" y="3004252"/>
              <a:ext cx="899337" cy="2"/>
            </a:xfrm>
            <a:prstGeom prst="line">
              <a:avLst/>
            </a:prstGeom>
            <a:noFill/>
            <a:ln w="25400" cap="flat">
              <a:solidFill>
                <a:srgbClr val="77BB4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594" name="Si on regarde tous les triangles rectangles d’hypoténuse 1"/>
          <p:cNvSpPr txBox="1"/>
          <p:nvPr/>
        </p:nvSpPr>
        <p:spPr>
          <a:xfrm>
            <a:off x="1246051" y="139700"/>
            <a:ext cx="10504215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Si on regarde tous les triangles rectangles d’hypoténuse 1</a:t>
            </a:r>
          </a:p>
        </p:txBody>
      </p:sp>
      <p:sp>
        <p:nvSpPr>
          <p:cNvPr id="595" name="L’hypoténuse est un rayon d’un cercle de rayon 1"/>
          <p:cNvSpPr txBox="1"/>
          <p:nvPr/>
        </p:nvSpPr>
        <p:spPr>
          <a:xfrm>
            <a:off x="840308" y="762000"/>
            <a:ext cx="1132840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L’hypoténuse est un rayon d’un cercle de rayon 1</a:t>
            </a:r>
          </a:p>
        </p:txBody>
      </p:sp>
      <p:sp>
        <p:nvSpPr>
          <p:cNvPr id="596" name="On peut définir par extension, les rapports trigonométriques pour un angle plus grand que 90"/>
          <p:cNvSpPr txBox="1"/>
          <p:nvPr/>
        </p:nvSpPr>
        <p:spPr>
          <a:xfrm>
            <a:off x="192608" y="8197850"/>
            <a:ext cx="129921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On peut définir par extension, les rapports trigonométriques pour un angle plus grand que 90</a:t>
            </a:r>
          </a:p>
        </p:txBody>
      </p:sp>
      <p:grpSp>
        <p:nvGrpSpPr>
          <p:cNvPr id="599" name="Grouper"/>
          <p:cNvGrpSpPr/>
          <p:nvPr/>
        </p:nvGrpSpPr>
        <p:grpSpPr>
          <a:xfrm>
            <a:off x="6112933" y="4749800"/>
            <a:ext cx="795867" cy="990601"/>
            <a:chOff x="0" y="0"/>
            <a:chExt cx="795866" cy="990600"/>
          </a:xfrm>
        </p:grpSpPr>
        <p:sp>
          <p:nvSpPr>
            <p:cNvPr id="597" name="Ligne"/>
            <p:cNvSpPr/>
            <p:nvPr/>
          </p:nvSpPr>
          <p:spPr>
            <a:xfrm>
              <a:off x="0" y="438634"/>
              <a:ext cx="795867" cy="551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528" fill="norm" stroke="1" extrusionOk="0">
                  <a:moveTo>
                    <a:pt x="21600" y="18528"/>
                  </a:moveTo>
                  <a:cubicBezTo>
                    <a:pt x="21600" y="18528"/>
                    <a:pt x="19996" y="6410"/>
                    <a:pt x="15740" y="2328"/>
                  </a:cubicBezTo>
                  <a:cubicBezTo>
                    <a:pt x="10111" y="-3072"/>
                    <a:pt x="0" y="2612"/>
                    <a:pt x="0" y="2612"/>
                  </a:cubicBezTo>
                </a:path>
              </a:pathLst>
            </a:custGeom>
            <a:noFill/>
            <a:ln w="254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  <p:pic>
          <p:nvPicPr>
            <p:cNvPr id="598" name="droppedImage.pdf" descr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79966" y="0"/>
              <a:ext cx="203201" cy="342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04" name="Grouper"/>
          <p:cNvGrpSpPr/>
          <p:nvPr/>
        </p:nvGrpSpPr>
        <p:grpSpPr>
          <a:xfrm>
            <a:off x="3936999" y="3422756"/>
            <a:ext cx="2497067" cy="2685944"/>
            <a:chOff x="445050" y="0"/>
            <a:chExt cx="2497065" cy="2685943"/>
          </a:xfrm>
        </p:grpSpPr>
        <p:sp>
          <p:nvSpPr>
            <p:cNvPr id="600" name="Ligne"/>
            <p:cNvSpPr/>
            <p:nvPr/>
          </p:nvSpPr>
          <p:spPr>
            <a:xfrm flipV="1">
              <a:off x="855006" y="-1"/>
              <a:ext cx="1" cy="2336863"/>
            </a:xfrm>
            <a:prstGeom prst="line">
              <a:avLst/>
            </a:prstGeom>
            <a:noFill/>
            <a:ln w="25400" cap="flat">
              <a:solidFill>
                <a:srgbClr val="FFAA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1" name="Ligne"/>
            <p:cNvSpPr/>
            <p:nvPr/>
          </p:nvSpPr>
          <p:spPr>
            <a:xfrm flipV="1">
              <a:off x="863237" y="2328380"/>
              <a:ext cx="2078880" cy="1"/>
            </a:xfrm>
            <a:prstGeom prst="line">
              <a:avLst/>
            </a:prstGeom>
            <a:noFill/>
            <a:ln w="25400" cap="flat">
              <a:solidFill>
                <a:srgbClr val="FFAA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602" name="droppedImage.pdf" descr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740450" y="2470043"/>
              <a:ext cx="241301" cy="215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3" name="droppedImage.pdf" descr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45050" y="1073043"/>
              <a:ext cx="228601" cy="317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08" name="Grouper"/>
          <p:cNvGrpSpPr/>
          <p:nvPr/>
        </p:nvGrpSpPr>
        <p:grpSpPr>
          <a:xfrm>
            <a:off x="4363303" y="3386666"/>
            <a:ext cx="5339497" cy="2382455"/>
            <a:chOff x="0" y="1549557"/>
            <a:chExt cx="5339496" cy="2382453"/>
          </a:xfrm>
        </p:grpSpPr>
        <p:sp>
          <p:nvSpPr>
            <p:cNvPr id="605" name="Ligne"/>
            <p:cNvSpPr/>
            <p:nvPr/>
          </p:nvSpPr>
          <p:spPr>
            <a:xfrm>
              <a:off x="-1" y="1579190"/>
              <a:ext cx="2122165" cy="2341034"/>
            </a:xfrm>
            <a:prstGeom prst="line">
              <a:avLst/>
            </a:prstGeom>
            <a:noFill/>
            <a:ln w="25400" cap="flat">
              <a:solidFill>
                <a:srgbClr val="FFAA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6" name="Ligne"/>
            <p:cNvSpPr/>
            <p:nvPr/>
          </p:nvSpPr>
          <p:spPr>
            <a:xfrm>
              <a:off x="5496" y="1549557"/>
              <a:ext cx="5309865" cy="2382454"/>
            </a:xfrm>
            <a:prstGeom prst="line">
              <a:avLst/>
            </a:prstGeom>
            <a:noFill/>
            <a:ln w="25400" cap="flat">
              <a:solidFill>
                <a:srgbClr val="FFAA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7" name="Ligne"/>
            <p:cNvSpPr/>
            <p:nvPr/>
          </p:nvSpPr>
          <p:spPr>
            <a:xfrm>
              <a:off x="2126396" y="3916147"/>
              <a:ext cx="3213101" cy="4077"/>
            </a:xfrm>
            <a:prstGeom prst="line">
              <a:avLst/>
            </a:prstGeom>
            <a:noFill/>
            <a:ln w="25400" cap="flat">
              <a:solidFill>
                <a:srgbClr val="FFAA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xit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xit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xit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8" grpId="11"/>
      <p:bldP build="whole" bldLvl="1" animBg="1" rev="0" advAuto="0" spid="593" grpId="10"/>
      <p:bldP build="whole" bldLvl="1" animBg="1" rev="0" advAuto="0" spid="586" grpId="4"/>
      <p:bldP build="whole" bldLvl="1" animBg="1" rev="0" advAuto="0" spid="589" grpId="6"/>
      <p:bldP build="whole" bldLvl="1" animBg="1" rev="0" advAuto="0" spid="585" grpId="2"/>
      <p:bldP build="whole" bldLvl="1" animBg="1" rev="0" advAuto="0" spid="604" grpId="13"/>
      <p:bldP build="whole" bldLvl="1" animBg="1" rev="0" advAuto="0" spid="599" grpId="12"/>
      <p:bldP build="whole" bldLvl="1" animBg="1" rev="0" advAuto="0" spid="596" grpId="7"/>
      <p:bldP build="whole" bldLvl="1" animBg="1" rev="0" advAuto="0" spid="595" grpId="5"/>
      <p:bldP build="whole" bldLvl="1" animBg="1" rev="0" advAuto="0" spid="585" grpId="9"/>
      <p:bldP build="whole" bldLvl="1" animBg="1" rev="0" advAuto="0" spid="581" grpId="1"/>
      <p:bldP build="whole" bldLvl="1" animBg="1" rev="0" advAuto="0" spid="593" grpId="3"/>
      <p:bldP build="whole" bldLvl="1" animBg="1" rev="0" advAuto="0" spid="581" grpId="8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Quelques symétries"/>
          <p:cNvSpPr txBox="1"/>
          <p:nvPr/>
        </p:nvSpPr>
        <p:spPr>
          <a:xfrm>
            <a:off x="4659535" y="101600"/>
            <a:ext cx="3677247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Quelques symétries</a:t>
            </a:r>
          </a:p>
        </p:txBody>
      </p:sp>
      <p:sp>
        <p:nvSpPr>
          <p:cNvPr id="611" name="Cercle"/>
          <p:cNvSpPr/>
          <p:nvPr/>
        </p:nvSpPr>
        <p:spPr>
          <a:xfrm>
            <a:off x="3327400" y="2590800"/>
            <a:ext cx="6350000" cy="6350000"/>
          </a:xfrm>
          <a:prstGeom prst="ellips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grpSp>
        <p:nvGrpSpPr>
          <p:cNvPr id="614" name="Grouper"/>
          <p:cNvGrpSpPr/>
          <p:nvPr/>
        </p:nvGrpSpPr>
        <p:grpSpPr>
          <a:xfrm>
            <a:off x="1109106" y="1375713"/>
            <a:ext cx="10905120" cy="8280524"/>
            <a:chOff x="0" y="0"/>
            <a:chExt cx="10905118" cy="8280522"/>
          </a:xfrm>
        </p:grpSpPr>
        <p:sp>
          <p:nvSpPr>
            <p:cNvPr id="612" name="Ligne"/>
            <p:cNvSpPr/>
            <p:nvPr/>
          </p:nvSpPr>
          <p:spPr>
            <a:xfrm>
              <a:off x="-1" y="4381664"/>
              <a:ext cx="10905120" cy="2"/>
            </a:xfrm>
            <a:prstGeom prst="line">
              <a:avLst/>
            </a:prstGeom>
            <a:noFill/>
            <a:ln w="12700" cap="flat">
              <a:solidFill>
                <a:srgbClr val="53535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3" name="Ligne"/>
            <p:cNvSpPr/>
            <p:nvPr/>
          </p:nvSpPr>
          <p:spPr>
            <a:xfrm flipV="1">
              <a:off x="5393194" y="0"/>
              <a:ext cx="2" cy="8280523"/>
            </a:xfrm>
            <a:prstGeom prst="line">
              <a:avLst/>
            </a:prstGeom>
            <a:noFill/>
            <a:ln w="12700" cap="flat">
              <a:solidFill>
                <a:srgbClr val="53535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615" name="Ligne"/>
          <p:cNvSpPr/>
          <p:nvPr/>
        </p:nvSpPr>
        <p:spPr>
          <a:xfrm>
            <a:off x="7010400" y="5212149"/>
            <a:ext cx="246004" cy="540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34" h="20026" fill="norm" stroke="1" extrusionOk="0">
                <a:moveTo>
                  <a:pt x="16442" y="20026"/>
                </a:moveTo>
                <a:cubicBezTo>
                  <a:pt x="16442" y="20026"/>
                  <a:pt x="21600" y="15168"/>
                  <a:pt x="16442" y="7645"/>
                </a:cubicBezTo>
                <a:cubicBezTo>
                  <a:pt x="10120" y="-1574"/>
                  <a:pt x="0" y="123"/>
                  <a:pt x="0" y="123"/>
                </a:cubicBezTo>
              </a:path>
            </a:pathLst>
          </a:custGeom>
          <a:ln w="25400">
            <a:solidFill>
              <a:srgbClr val="535353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</p:txBody>
      </p:sp>
      <p:pic>
        <p:nvPicPr>
          <p:cNvPr id="616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700" y="5168900"/>
            <a:ext cx="203200" cy="342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20" name="Grouper"/>
          <p:cNvGrpSpPr/>
          <p:nvPr/>
        </p:nvGrpSpPr>
        <p:grpSpPr>
          <a:xfrm>
            <a:off x="6526886" y="3416299"/>
            <a:ext cx="2103618" cy="2347538"/>
            <a:chOff x="519786" y="0"/>
            <a:chExt cx="2103616" cy="2347536"/>
          </a:xfrm>
        </p:grpSpPr>
        <p:sp>
          <p:nvSpPr>
            <p:cNvPr id="617" name="Ligne"/>
            <p:cNvSpPr/>
            <p:nvPr/>
          </p:nvSpPr>
          <p:spPr>
            <a:xfrm flipH="1">
              <a:off x="523689" y="-1"/>
              <a:ext cx="2099715" cy="2346741"/>
            </a:xfrm>
            <a:prstGeom prst="line">
              <a:avLst/>
            </a:prstGeom>
            <a:noFill/>
            <a:ln w="25400" cap="flat">
              <a:solidFill>
                <a:srgbClr val="FFAA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8" name="Ligne"/>
            <p:cNvSpPr/>
            <p:nvPr/>
          </p:nvSpPr>
          <p:spPr>
            <a:xfrm flipV="1">
              <a:off x="2607055" y="6455"/>
              <a:ext cx="1" cy="2336863"/>
            </a:xfrm>
            <a:prstGeom prst="line">
              <a:avLst/>
            </a:prstGeom>
            <a:noFill/>
            <a:ln w="25400" cap="flat">
              <a:solidFill>
                <a:srgbClr val="0061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9" name="Ligne"/>
            <p:cNvSpPr/>
            <p:nvPr/>
          </p:nvSpPr>
          <p:spPr>
            <a:xfrm flipV="1">
              <a:off x="519786" y="2347536"/>
              <a:ext cx="2078880" cy="1"/>
            </a:xfrm>
            <a:prstGeom prst="line">
              <a:avLst/>
            </a:prstGeom>
            <a:noFill/>
            <a:ln w="25400" cap="flat">
              <a:solidFill>
                <a:srgbClr val="FF401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624" name="Grouper"/>
          <p:cNvGrpSpPr/>
          <p:nvPr/>
        </p:nvGrpSpPr>
        <p:grpSpPr>
          <a:xfrm>
            <a:off x="4381131" y="3415388"/>
            <a:ext cx="2159375" cy="2343319"/>
            <a:chOff x="850531" y="405488"/>
            <a:chExt cx="2159374" cy="2343317"/>
          </a:xfrm>
        </p:grpSpPr>
        <p:sp>
          <p:nvSpPr>
            <p:cNvPr id="621" name="Ligne"/>
            <p:cNvSpPr/>
            <p:nvPr/>
          </p:nvSpPr>
          <p:spPr>
            <a:xfrm flipV="1">
              <a:off x="855006" y="411944"/>
              <a:ext cx="1" cy="2336863"/>
            </a:xfrm>
            <a:prstGeom prst="line">
              <a:avLst/>
            </a:prstGeom>
            <a:noFill/>
            <a:ln w="25400" cap="flat">
              <a:solidFill>
                <a:srgbClr val="0061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2" name="Ligne"/>
            <p:cNvSpPr/>
            <p:nvPr/>
          </p:nvSpPr>
          <p:spPr>
            <a:xfrm>
              <a:off x="850531" y="2743879"/>
              <a:ext cx="2159375" cy="1"/>
            </a:xfrm>
            <a:prstGeom prst="line">
              <a:avLst/>
            </a:prstGeom>
            <a:noFill/>
            <a:ln w="25400" cap="flat">
              <a:solidFill>
                <a:srgbClr val="FF401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3" name="Ligne"/>
            <p:cNvSpPr/>
            <p:nvPr/>
          </p:nvSpPr>
          <p:spPr>
            <a:xfrm>
              <a:off x="871353" y="405488"/>
              <a:ext cx="2122165" cy="2341034"/>
            </a:xfrm>
            <a:prstGeom prst="line">
              <a:avLst/>
            </a:prstGeom>
            <a:noFill/>
            <a:ln w="25400" cap="flat">
              <a:solidFill>
                <a:srgbClr val="FFAA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628" name="Grouper"/>
          <p:cNvGrpSpPr/>
          <p:nvPr/>
        </p:nvGrpSpPr>
        <p:grpSpPr>
          <a:xfrm>
            <a:off x="4397755" y="5751136"/>
            <a:ext cx="2111849" cy="2386804"/>
            <a:chOff x="855006" y="777678"/>
            <a:chExt cx="2111847" cy="2386803"/>
          </a:xfrm>
        </p:grpSpPr>
        <p:sp>
          <p:nvSpPr>
            <p:cNvPr id="625" name="Ligne"/>
            <p:cNvSpPr/>
            <p:nvPr/>
          </p:nvSpPr>
          <p:spPr>
            <a:xfrm flipH="1">
              <a:off x="867139" y="817742"/>
              <a:ext cx="2099715" cy="2346740"/>
            </a:xfrm>
            <a:prstGeom prst="line">
              <a:avLst/>
            </a:prstGeom>
            <a:noFill/>
            <a:ln w="25400" cap="flat">
              <a:solidFill>
                <a:srgbClr val="FFAA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6" name="Ligne"/>
            <p:cNvSpPr/>
            <p:nvPr/>
          </p:nvSpPr>
          <p:spPr>
            <a:xfrm flipV="1">
              <a:off x="855006" y="786098"/>
              <a:ext cx="1" cy="2336863"/>
            </a:xfrm>
            <a:prstGeom prst="line">
              <a:avLst/>
            </a:prstGeom>
            <a:noFill/>
            <a:ln w="25400" cap="flat">
              <a:solidFill>
                <a:srgbClr val="0061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7" name="Ligne"/>
            <p:cNvSpPr/>
            <p:nvPr/>
          </p:nvSpPr>
          <p:spPr>
            <a:xfrm flipV="1">
              <a:off x="875937" y="777678"/>
              <a:ext cx="2078880" cy="2"/>
            </a:xfrm>
            <a:prstGeom prst="line">
              <a:avLst/>
            </a:prstGeom>
            <a:noFill/>
            <a:ln w="25400" cap="flat">
              <a:solidFill>
                <a:srgbClr val="FF401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632" name="Grouper"/>
          <p:cNvGrpSpPr/>
          <p:nvPr/>
        </p:nvGrpSpPr>
        <p:grpSpPr>
          <a:xfrm>
            <a:off x="6502030" y="5766479"/>
            <a:ext cx="2159375" cy="2377543"/>
            <a:chOff x="0" y="812489"/>
            <a:chExt cx="2159374" cy="2377542"/>
          </a:xfrm>
        </p:grpSpPr>
        <p:sp>
          <p:nvSpPr>
            <p:cNvPr id="629" name="Ligne"/>
            <p:cNvSpPr/>
            <p:nvPr/>
          </p:nvSpPr>
          <p:spPr>
            <a:xfrm flipV="1">
              <a:off x="2125376" y="842754"/>
              <a:ext cx="1" cy="2336863"/>
            </a:xfrm>
            <a:prstGeom prst="line">
              <a:avLst/>
            </a:prstGeom>
            <a:noFill/>
            <a:ln w="25400" cap="flat">
              <a:solidFill>
                <a:srgbClr val="0061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0" name="Ligne"/>
            <p:cNvSpPr/>
            <p:nvPr/>
          </p:nvSpPr>
          <p:spPr>
            <a:xfrm>
              <a:off x="-1" y="812489"/>
              <a:ext cx="2159376" cy="1"/>
            </a:xfrm>
            <a:prstGeom prst="line">
              <a:avLst/>
            </a:prstGeom>
            <a:noFill/>
            <a:ln w="25400" cap="flat">
              <a:solidFill>
                <a:srgbClr val="FF401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1" name="Ligne"/>
            <p:cNvSpPr/>
            <p:nvPr/>
          </p:nvSpPr>
          <p:spPr>
            <a:xfrm>
              <a:off x="20823" y="848998"/>
              <a:ext cx="2122164" cy="2341034"/>
            </a:xfrm>
            <a:prstGeom prst="line">
              <a:avLst/>
            </a:prstGeom>
            <a:noFill/>
            <a:ln w="25400" cap="flat">
              <a:solidFill>
                <a:srgbClr val="FFAA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pic>
        <p:nvPicPr>
          <p:cNvPr id="633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2600" y="2108200"/>
            <a:ext cx="34163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4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9100" y="1371600"/>
            <a:ext cx="39497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5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21800" y="8140700"/>
            <a:ext cx="30480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6" name="droppedImage.pdf" descr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6700" y="8775700"/>
            <a:ext cx="38481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7" name="droppedImage.pdf" descr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5900" y="8140700"/>
            <a:ext cx="3949700" cy="469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41" name="Grouper"/>
          <p:cNvGrpSpPr/>
          <p:nvPr/>
        </p:nvGrpSpPr>
        <p:grpSpPr>
          <a:xfrm rot="16200000">
            <a:off x="6621104" y="3572192"/>
            <a:ext cx="2159376" cy="2377544"/>
            <a:chOff x="0" y="812489"/>
            <a:chExt cx="2159374" cy="2377542"/>
          </a:xfrm>
        </p:grpSpPr>
        <p:sp>
          <p:nvSpPr>
            <p:cNvPr id="638" name="Ligne"/>
            <p:cNvSpPr/>
            <p:nvPr/>
          </p:nvSpPr>
          <p:spPr>
            <a:xfrm flipV="1">
              <a:off x="2125376" y="842754"/>
              <a:ext cx="1" cy="2336863"/>
            </a:xfrm>
            <a:prstGeom prst="line">
              <a:avLst/>
            </a:prstGeom>
            <a:noFill/>
            <a:ln w="25400" cap="flat">
              <a:solidFill>
                <a:srgbClr val="0061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9" name="Ligne"/>
            <p:cNvSpPr/>
            <p:nvPr/>
          </p:nvSpPr>
          <p:spPr>
            <a:xfrm>
              <a:off x="-1" y="812489"/>
              <a:ext cx="2159376" cy="1"/>
            </a:xfrm>
            <a:prstGeom prst="line">
              <a:avLst/>
            </a:prstGeom>
            <a:noFill/>
            <a:ln w="25400" cap="flat">
              <a:solidFill>
                <a:srgbClr val="FF401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0" name="Ligne"/>
            <p:cNvSpPr/>
            <p:nvPr/>
          </p:nvSpPr>
          <p:spPr>
            <a:xfrm>
              <a:off x="20823" y="848998"/>
              <a:ext cx="2122164" cy="2341034"/>
            </a:xfrm>
            <a:prstGeom prst="line">
              <a:avLst/>
            </a:prstGeom>
            <a:noFill/>
            <a:ln w="25400" cap="flat">
              <a:solidFill>
                <a:srgbClr val="FFAA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pic>
        <p:nvPicPr>
          <p:cNvPr id="642" name="droppedImage.pdf" descr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661400" y="990600"/>
            <a:ext cx="3848100" cy="8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3" name="droppedImage.pdf" descr="dropped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661400" y="2070100"/>
            <a:ext cx="3848100" cy="8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4" name="droppedImage.pdf" descr="dropped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385300" y="8851900"/>
            <a:ext cx="3378200" cy="46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xit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xit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32" grpId="5"/>
      <p:bldP build="whole" bldLvl="1" animBg="1" rev="0" advAuto="0" spid="644" grpId="7"/>
      <p:bldP build="whole" bldLvl="1" animBg="1" rev="0" advAuto="0" spid="632" grpId="8"/>
      <p:bldP build="whole" bldLvl="1" animBg="1" rev="0" advAuto="0" spid="635" grpId="6"/>
      <p:bldP build="whole" bldLvl="1" animBg="1" rev="0" advAuto="0" spid="624" grpId="1"/>
      <p:bldP build="whole" bldLvl="1" animBg="1" rev="0" advAuto="0" spid="636" grpId="11"/>
      <p:bldP build="whole" bldLvl="1" animBg="1" rev="0" advAuto="0" spid="628" grpId="9"/>
      <p:bldP build="whole" bldLvl="1" animBg="1" rev="0" advAuto="0" spid="624" grpId="4"/>
      <p:bldP build="whole" bldLvl="1" animBg="1" rev="0" advAuto="0" spid="634" grpId="2"/>
      <p:bldP build="whole" bldLvl="1" animBg="1" rev="0" advAuto="0" spid="628" grpId="12"/>
      <p:bldP build="whole" bldLvl="1" animBg="1" rev="0" advAuto="0" spid="633" grpId="3"/>
      <p:bldP build="whole" bldLvl="1" animBg="1" rev="0" advAuto="0" spid="642" grpId="14"/>
      <p:bldP build="whole" bldLvl="1" animBg="1" rev="0" advAuto="0" spid="643" grpId="15"/>
      <p:bldP build="whole" bldLvl="1" animBg="1" rev="0" advAuto="0" spid="637" grpId="10"/>
      <p:bldP build="whole" bldLvl="1" animBg="1" rev="0" advAuto="0" spid="641" grpId="1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9" name="Grouper"/>
          <p:cNvGrpSpPr/>
          <p:nvPr/>
        </p:nvGrpSpPr>
        <p:grpSpPr>
          <a:xfrm>
            <a:off x="114300" y="3454400"/>
            <a:ext cx="3276600" cy="5092700"/>
            <a:chOff x="0" y="0"/>
            <a:chExt cx="3276600" cy="5092700"/>
          </a:xfrm>
        </p:grpSpPr>
        <p:sp>
          <p:nvSpPr>
            <p:cNvPr id="646" name="Rectangle aux angles arrondis"/>
            <p:cNvSpPr/>
            <p:nvPr/>
          </p:nvSpPr>
          <p:spPr>
            <a:xfrm>
              <a:off x="38100" y="0"/>
              <a:ext cx="1117600" cy="482600"/>
            </a:xfrm>
            <a:prstGeom prst="roundRect">
              <a:avLst>
                <a:gd name="adj" fmla="val 39474"/>
              </a:avLst>
            </a:prstGeom>
            <a:solidFill>
              <a:srgbClr val="B1DD8C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647" name="Rectangle aux angles arrondis"/>
            <p:cNvSpPr/>
            <p:nvPr/>
          </p:nvSpPr>
          <p:spPr>
            <a:xfrm>
              <a:off x="0" y="4610100"/>
              <a:ext cx="1041400" cy="482600"/>
            </a:xfrm>
            <a:prstGeom prst="roundRect">
              <a:avLst>
                <a:gd name="adj" fmla="val 39474"/>
              </a:avLst>
            </a:prstGeom>
            <a:solidFill>
              <a:srgbClr val="B1DD8C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648" name="Cercle"/>
            <p:cNvSpPr/>
            <p:nvPr/>
          </p:nvSpPr>
          <p:spPr>
            <a:xfrm>
              <a:off x="3086100" y="1993900"/>
              <a:ext cx="190500" cy="190500"/>
            </a:xfrm>
            <a:prstGeom prst="ellipse">
              <a:avLst/>
            </a:prstGeom>
            <a:solidFill>
              <a:srgbClr val="B1DD8C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653" name="Grouper"/>
          <p:cNvGrpSpPr/>
          <p:nvPr/>
        </p:nvGrpSpPr>
        <p:grpSpPr>
          <a:xfrm>
            <a:off x="177800" y="4330700"/>
            <a:ext cx="6388100" cy="5346700"/>
            <a:chOff x="0" y="0"/>
            <a:chExt cx="6388100" cy="5346700"/>
          </a:xfrm>
        </p:grpSpPr>
        <p:sp>
          <p:nvSpPr>
            <p:cNvPr id="650" name="Rectangle aux angles arrondis"/>
            <p:cNvSpPr/>
            <p:nvPr/>
          </p:nvSpPr>
          <p:spPr>
            <a:xfrm>
              <a:off x="0" y="0"/>
              <a:ext cx="1257300" cy="965200"/>
            </a:xfrm>
            <a:prstGeom prst="roundRect">
              <a:avLst>
                <a:gd name="adj" fmla="val 19737"/>
              </a:avLst>
            </a:prstGeom>
            <a:solidFill>
              <a:srgbClr val="E392FE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651" name="Cercle"/>
            <p:cNvSpPr/>
            <p:nvPr/>
          </p:nvSpPr>
          <p:spPr>
            <a:xfrm>
              <a:off x="6197600" y="4279900"/>
              <a:ext cx="190500" cy="190500"/>
            </a:xfrm>
            <a:prstGeom prst="ellipse">
              <a:avLst/>
            </a:prstGeom>
            <a:solidFill>
              <a:srgbClr val="E392FE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652" name="Rectangle aux angles arrondis"/>
            <p:cNvSpPr/>
            <p:nvPr/>
          </p:nvSpPr>
          <p:spPr>
            <a:xfrm>
              <a:off x="0" y="4381500"/>
              <a:ext cx="1257300" cy="965200"/>
            </a:xfrm>
            <a:prstGeom prst="roundRect">
              <a:avLst>
                <a:gd name="adj" fmla="val 19737"/>
              </a:avLst>
            </a:prstGeom>
            <a:solidFill>
              <a:srgbClr val="E392FE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657" name="Grouper"/>
          <p:cNvGrpSpPr/>
          <p:nvPr/>
        </p:nvGrpSpPr>
        <p:grpSpPr>
          <a:xfrm>
            <a:off x="114300" y="2273300"/>
            <a:ext cx="6438900" cy="5486400"/>
            <a:chOff x="0" y="0"/>
            <a:chExt cx="6438900" cy="5486400"/>
          </a:xfrm>
        </p:grpSpPr>
        <p:sp>
          <p:nvSpPr>
            <p:cNvPr id="654" name="Rectangle aux angles arrondis"/>
            <p:cNvSpPr/>
            <p:nvPr/>
          </p:nvSpPr>
          <p:spPr>
            <a:xfrm>
              <a:off x="0" y="165100"/>
              <a:ext cx="1168400" cy="850900"/>
            </a:xfrm>
            <a:prstGeom prst="roundRect">
              <a:avLst>
                <a:gd name="adj" fmla="val 22388"/>
              </a:avLst>
            </a:prstGeom>
            <a:solidFill>
              <a:srgbClr val="FFC677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655" name="Cercle"/>
            <p:cNvSpPr/>
            <p:nvPr/>
          </p:nvSpPr>
          <p:spPr>
            <a:xfrm>
              <a:off x="6248400" y="0"/>
              <a:ext cx="190500" cy="190500"/>
            </a:xfrm>
            <a:prstGeom prst="ellipse">
              <a:avLst/>
            </a:prstGeom>
            <a:solidFill>
              <a:srgbClr val="FFC677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656" name="Rectangle aux angles arrondis"/>
            <p:cNvSpPr/>
            <p:nvPr/>
          </p:nvSpPr>
          <p:spPr>
            <a:xfrm>
              <a:off x="0" y="4635500"/>
              <a:ext cx="1168400" cy="850900"/>
            </a:xfrm>
            <a:prstGeom prst="roundRect">
              <a:avLst>
                <a:gd name="adj" fmla="val 22388"/>
              </a:avLst>
            </a:prstGeom>
            <a:solidFill>
              <a:srgbClr val="FFC677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661" name="Grouper"/>
          <p:cNvGrpSpPr/>
          <p:nvPr/>
        </p:nvGrpSpPr>
        <p:grpSpPr>
          <a:xfrm>
            <a:off x="114300" y="1422400"/>
            <a:ext cx="9626600" cy="5130800"/>
            <a:chOff x="0" y="0"/>
            <a:chExt cx="9626600" cy="5130800"/>
          </a:xfrm>
        </p:grpSpPr>
        <p:sp>
          <p:nvSpPr>
            <p:cNvPr id="658" name="Rectangle aux angles arrondis"/>
            <p:cNvSpPr/>
            <p:nvPr/>
          </p:nvSpPr>
          <p:spPr>
            <a:xfrm>
              <a:off x="38100" y="0"/>
              <a:ext cx="1117600" cy="482600"/>
            </a:xfrm>
            <a:prstGeom prst="roundRect">
              <a:avLst>
                <a:gd name="adj" fmla="val 39474"/>
              </a:avLst>
            </a:prstGeom>
            <a:solidFill>
              <a:srgbClr val="94E3FE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659" name="Rectangle aux angles arrondis"/>
            <p:cNvSpPr/>
            <p:nvPr/>
          </p:nvSpPr>
          <p:spPr>
            <a:xfrm>
              <a:off x="0" y="4648200"/>
              <a:ext cx="1041400" cy="482600"/>
            </a:xfrm>
            <a:prstGeom prst="roundRect">
              <a:avLst>
                <a:gd name="adj" fmla="val 39474"/>
              </a:avLst>
            </a:prstGeom>
            <a:solidFill>
              <a:srgbClr val="94E3FE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660" name="Cercle"/>
            <p:cNvSpPr/>
            <p:nvPr/>
          </p:nvSpPr>
          <p:spPr>
            <a:xfrm>
              <a:off x="9436100" y="4025900"/>
              <a:ext cx="190500" cy="190500"/>
            </a:xfrm>
            <a:prstGeom prst="ellipse">
              <a:avLst/>
            </a:prstGeom>
            <a:solidFill>
              <a:srgbClr val="53D5FD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sp>
        <p:nvSpPr>
          <p:cNvPr id="662" name="Cercle"/>
          <p:cNvSpPr/>
          <p:nvPr/>
        </p:nvSpPr>
        <p:spPr>
          <a:xfrm>
            <a:off x="3289300" y="2374900"/>
            <a:ext cx="6350000" cy="6350000"/>
          </a:xfrm>
          <a:prstGeom prst="ellips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grpSp>
        <p:nvGrpSpPr>
          <p:cNvPr id="665" name="Grouper"/>
          <p:cNvGrpSpPr/>
          <p:nvPr/>
        </p:nvGrpSpPr>
        <p:grpSpPr>
          <a:xfrm>
            <a:off x="1071006" y="1159813"/>
            <a:ext cx="10905120" cy="8280524"/>
            <a:chOff x="0" y="0"/>
            <a:chExt cx="10905118" cy="8280522"/>
          </a:xfrm>
        </p:grpSpPr>
        <p:sp>
          <p:nvSpPr>
            <p:cNvPr id="663" name="Ligne"/>
            <p:cNvSpPr/>
            <p:nvPr/>
          </p:nvSpPr>
          <p:spPr>
            <a:xfrm>
              <a:off x="-1" y="4381664"/>
              <a:ext cx="10905120" cy="2"/>
            </a:xfrm>
            <a:prstGeom prst="line">
              <a:avLst/>
            </a:prstGeom>
            <a:noFill/>
            <a:ln w="12700" cap="flat">
              <a:solidFill>
                <a:srgbClr val="53535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4" name="Ligne"/>
            <p:cNvSpPr/>
            <p:nvPr/>
          </p:nvSpPr>
          <p:spPr>
            <a:xfrm flipV="1">
              <a:off x="5393194" y="0"/>
              <a:ext cx="2" cy="8280523"/>
            </a:xfrm>
            <a:prstGeom prst="line">
              <a:avLst/>
            </a:prstGeom>
            <a:noFill/>
            <a:ln w="12700" cap="flat">
              <a:solidFill>
                <a:srgbClr val="53535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666" name="Les coordonnées d’un point sur le cercle unité sont:"/>
          <p:cNvSpPr txBox="1"/>
          <p:nvPr/>
        </p:nvSpPr>
        <p:spPr>
          <a:xfrm>
            <a:off x="1751248" y="152400"/>
            <a:ext cx="949382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Les coordonnées d’un point sur le cercle unité sont:</a:t>
            </a:r>
          </a:p>
        </p:txBody>
      </p:sp>
      <p:pic>
        <p:nvPicPr>
          <p:cNvPr id="667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74100" y="2781300"/>
            <a:ext cx="9779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8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79000" y="2781300"/>
            <a:ext cx="2755900" cy="469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77" name="Grouper"/>
          <p:cNvGrpSpPr/>
          <p:nvPr/>
        </p:nvGrpSpPr>
        <p:grpSpPr>
          <a:xfrm>
            <a:off x="177800" y="1460500"/>
            <a:ext cx="1752600" cy="8216900"/>
            <a:chOff x="0" y="0"/>
            <a:chExt cx="1752600" cy="8216900"/>
          </a:xfrm>
        </p:grpSpPr>
        <p:pic>
          <p:nvPicPr>
            <p:cNvPr id="669" name="droppedImage.pdf" descr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6200" y="0"/>
              <a:ext cx="1371600" cy="33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70" name="droppedImage.pdf" descr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1003300"/>
              <a:ext cx="1524000" cy="825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71" name="droppedImage.pdf" descr="dropped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2870200"/>
              <a:ext cx="1752600" cy="939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72" name="droppedImage.pdf" descr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2222500"/>
              <a:ext cx="1422400" cy="215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73" name="droppedImage.pdf" descr="dropped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6604000"/>
              <a:ext cx="1371600" cy="33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74" name="droppedImage.pdf" descr="droppedImage.pdf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5473700"/>
              <a:ext cx="1473200" cy="825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75" name="droppedImage.pdf" descr="droppedImage.pdf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7277100"/>
              <a:ext cx="1701800" cy="939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76" name="droppedImage.pdf" descr="droppedImage.pdf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5400" y="4686300"/>
              <a:ext cx="1320800" cy="33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78" name="droppedImage.pdf" descr="droppedImage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854200" y="1485900"/>
            <a:ext cx="152400" cy="31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9" name="droppedImage.pdf" descr="droppedImage.pd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727200" y="6184900"/>
            <a:ext cx="20320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0" name="droppedImage.pdf" descr="droppedImage.pdf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930400" y="3606800"/>
            <a:ext cx="520700" cy="31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1" name="droppedImage.pdf" descr="droppedImage.pdf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2070100" y="9042400"/>
            <a:ext cx="520700" cy="31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2" name="droppedImage.pdf" descr="droppedImage.pd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930400" y="2692400"/>
            <a:ext cx="20320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3" name="droppedImage.pdf" descr="droppedImage.pd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2133600" y="4711700"/>
            <a:ext cx="20320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4" name="droppedImage.pdf" descr="droppedImage.pd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905000" y="8064500"/>
            <a:ext cx="20320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5" name="droppedImage.pdf" descr="droppedImage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828800" y="7188200"/>
            <a:ext cx="152400" cy="31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6" name="droppedImage.pdf" descr="droppedImage.pd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9906000" y="4965700"/>
            <a:ext cx="9398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7" name="droppedImage.pdf" descr="droppedImage.pdf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5321300" y="1765300"/>
            <a:ext cx="9398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8" name="droppedImage.pdf" descr="droppedImage.pdf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3657600" y="4914900"/>
            <a:ext cx="12827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9" name="droppedImage.pdf" descr="droppedImage.pdf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4914900" y="8877300"/>
            <a:ext cx="1282700" cy="469900"/>
          </a:xfrm>
          <a:prstGeom prst="rect">
            <a:avLst/>
          </a:prstGeom>
          <a:ln w="12700">
            <a:miter lim="400000"/>
          </a:ln>
        </p:spPr>
      </p:pic>
      <p:sp>
        <p:nvSpPr>
          <p:cNvPr id="690" name="Cercle"/>
          <p:cNvSpPr/>
          <p:nvPr/>
        </p:nvSpPr>
        <p:spPr>
          <a:xfrm>
            <a:off x="8864600" y="3454400"/>
            <a:ext cx="190500" cy="190500"/>
          </a:xfrm>
          <a:prstGeom prst="ellipse">
            <a:avLst/>
          </a:prstGeom>
          <a:solidFill>
            <a:srgbClr val="000000"/>
          </a:soli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grpSp>
        <p:nvGrpSpPr>
          <p:cNvPr id="693" name="Grouper"/>
          <p:cNvGrpSpPr/>
          <p:nvPr/>
        </p:nvGrpSpPr>
        <p:grpSpPr>
          <a:xfrm>
            <a:off x="8839200" y="3657600"/>
            <a:ext cx="241300" cy="2222500"/>
            <a:chOff x="0" y="0"/>
            <a:chExt cx="241300" cy="2222500"/>
          </a:xfrm>
        </p:grpSpPr>
        <p:sp>
          <p:nvSpPr>
            <p:cNvPr id="691" name="Ligne"/>
            <p:cNvSpPr/>
            <p:nvPr/>
          </p:nvSpPr>
          <p:spPr>
            <a:xfrm flipH="1">
              <a:off x="139699" y="0"/>
              <a:ext cx="1" cy="1892130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692" name="droppedImage.pdf" descr="droppedImage.pdf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0" y="2006600"/>
              <a:ext cx="241300" cy="215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96" name="Grouper"/>
          <p:cNvGrpSpPr/>
          <p:nvPr/>
        </p:nvGrpSpPr>
        <p:grpSpPr>
          <a:xfrm>
            <a:off x="6032500" y="3365500"/>
            <a:ext cx="2838370" cy="317500"/>
            <a:chOff x="0" y="0"/>
            <a:chExt cx="2838369" cy="317500"/>
          </a:xfrm>
        </p:grpSpPr>
        <p:sp>
          <p:nvSpPr>
            <p:cNvPr id="694" name="Ligne"/>
            <p:cNvSpPr/>
            <p:nvPr/>
          </p:nvSpPr>
          <p:spPr>
            <a:xfrm flipV="1">
              <a:off x="431896" y="180929"/>
              <a:ext cx="2406474" cy="9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695" name="droppedImage.pdf" descr="droppedImage.pdf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0" y="0"/>
              <a:ext cx="228600" cy="317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00" name="Grouper"/>
          <p:cNvGrpSpPr/>
          <p:nvPr/>
        </p:nvGrpSpPr>
        <p:grpSpPr>
          <a:xfrm>
            <a:off x="6472261" y="3565894"/>
            <a:ext cx="2485978" cy="1988240"/>
            <a:chOff x="0" y="0"/>
            <a:chExt cx="2485976" cy="1988238"/>
          </a:xfrm>
        </p:grpSpPr>
        <p:sp>
          <p:nvSpPr>
            <p:cNvPr id="697" name="Ligne"/>
            <p:cNvSpPr/>
            <p:nvPr/>
          </p:nvSpPr>
          <p:spPr>
            <a:xfrm flipV="1">
              <a:off x="0" y="0"/>
              <a:ext cx="2485977" cy="1974112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8" name="Ligne"/>
            <p:cNvSpPr/>
            <p:nvPr/>
          </p:nvSpPr>
          <p:spPr>
            <a:xfrm>
              <a:off x="605871" y="1497171"/>
              <a:ext cx="299627" cy="491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0" h="21600" fill="norm" stroke="1" extrusionOk="0">
                  <a:moveTo>
                    <a:pt x="19782" y="21600"/>
                  </a:moveTo>
                  <a:cubicBezTo>
                    <a:pt x="19782" y="21600"/>
                    <a:pt x="21600" y="8593"/>
                    <a:pt x="19782" y="6331"/>
                  </a:cubicBezTo>
                  <a:cubicBezTo>
                    <a:pt x="17668" y="3702"/>
                    <a:pt x="0" y="0"/>
                    <a:pt x="0" y="0"/>
                  </a:cubicBezTo>
                </a:path>
              </a:pathLst>
            </a:custGeom>
            <a:noFill/>
            <a:ln w="254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  <p:pic>
          <p:nvPicPr>
            <p:cNvPr id="699" name="droppedImage.pdf" descr="droppedImage.pdf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046138" y="1425205"/>
              <a:ext cx="203201" cy="342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click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click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click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Class="entr" nodeType="click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86" grpId="9"/>
      <p:bldP build="whole" bldLvl="1" animBg="1" rev="0" advAuto="0" spid="685" grpId="15"/>
      <p:bldP build="whole" bldLvl="1" animBg="1" rev="0" advAuto="0" spid="682" grpId="14"/>
      <p:bldP build="whole" bldLvl="1" animBg="1" rev="0" advAuto="0" spid="653" grpId="20"/>
      <p:bldP build="whole" bldLvl="1" animBg="1" rev="0" advAuto="0" spid="688" grpId="17"/>
      <p:bldP build="whole" bldLvl="1" animBg="1" rev="0" advAuto="0" spid="684" grpId="19"/>
      <p:bldP build="whole" bldLvl="1" animBg="1" rev="0" advAuto="0" spid="679" grpId="11"/>
      <p:bldP build="whole" bldLvl="1" animBg="1" rev="0" advAuto="0" spid="681" grpId="23"/>
      <p:bldP build="whole" bldLvl="1" animBg="1" rev="0" advAuto="0" spid="683" grpId="22"/>
      <p:bldP build="whole" bldLvl="1" animBg="1" rev="0" advAuto="0" spid="657" grpId="12"/>
      <p:bldP build="whole" bldLvl="1" animBg="1" rev="0" advAuto="0" spid="680" grpId="18"/>
      <p:bldP build="whole" bldLvl="1" animBg="1" rev="0" advAuto="0" spid="693" grpId="2"/>
      <p:bldP build="whole" bldLvl="1" animBg="1" rev="0" advAuto="0" spid="687" grpId="13"/>
      <p:bldP build="whole" bldLvl="1" animBg="1" rev="0" advAuto="0" spid="696" grpId="3"/>
      <p:bldP build="whole" bldLvl="1" animBg="1" rev="0" advAuto="0" spid="668" grpId="6"/>
      <p:bldP build="whole" bldLvl="1" animBg="1" rev="0" advAuto="0" spid="690" grpId="1"/>
      <p:bldP build="whole" bldLvl="1" animBg="1" rev="0" advAuto="0" spid="667" grpId="4"/>
      <p:bldP build="whole" bldLvl="1" animBg="1" rev="0" advAuto="0" spid="649" grpId="16"/>
      <p:bldP build="whole" bldLvl="1" animBg="1" rev="0" advAuto="0" spid="700" grpId="5"/>
      <p:bldP build="whole" bldLvl="1" animBg="1" rev="0" advAuto="0" spid="677" grpId="7"/>
      <p:bldP build="whole" bldLvl="1" animBg="1" rev="0" advAuto="0" spid="678" grpId="10"/>
      <p:bldP build="whole" bldLvl="1" animBg="1" rev="0" advAuto="0" spid="661" grpId="8"/>
      <p:bldP build="whole" bldLvl="1" animBg="1" rev="0" advAuto="0" spid="689" grpId="2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Il suffit de connaître le sin et le cos de deux autres angles pour retrouver tout le cercle trigonométrique."/>
          <p:cNvSpPr txBox="1"/>
          <p:nvPr/>
        </p:nvSpPr>
        <p:spPr>
          <a:xfrm>
            <a:off x="2108" y="590550"/>
            <a:ext cx="129921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Il suffit de connaître le sin et le cos de deux autres angles pour retrouver tout le cercle trigonométrique. </a:t>
            </a:r>
          </a:p>
        </p:txBody>
      </p:sp>
      <p:grpSp>
        <p:nvGrpSpPr>
          <p:cNvPr id="706" name="Grouper"/>
          <p:cNvGrpSpPr/>
          <p:nvPr/>
        </p:nvGrpSpPr>
        <p:grpSpPr>
          <a:xfrm>
            <a:off x="7707751" y="2271454"/>
            <a:ext cx="3799829" cy="2207430"/>
            <a:chOff x="0" y="803751"/>
            <a:chExt cx="3799828" cy="2207428"/>
          </a:xfrm>
        </p:grpSpPr>
        <p:sp>
          <p:nvSpPr>
            <p:cNvPr id="703" name="Ligne"/>
            <p:cNvSpPr/>
            <p:nvPr/>
          </p:nvSpPr>
          <p:spPr>
            <a:xfrm flipV="1">
              <a:off x="9456" y="803751"/>
              <a:ext cx="3790373" cy="2188373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4" name="Ligne"/>
            <p:cNvSpPr/>
            <p:nvPr/>
          </p:nvSpPr>
          <p:spPr>
            <a:xfrm>
              <a:off x="-1" y="3005515"/>
              <a:ext cx="3773114" cy="2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5" name="Ligne"/>
            <p:cNvSpPr/>
            <p:nvPr/>
          </p:nvSpPr>
          <p:spPr>
            <a:xfrm flipH="1" flipV="1">
              <a:off x="3796201" y="818271"/>
              <a:ext cx="2" cy="2192910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pic>
        <p:nvPicPr>
          <p:cNvPr id="707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61400" y="3987800"/>
            <a:ext cx="60960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08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95000" y="2832100"/>
            <a:ext cx="609600" cy="355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11" name="Grouper"/>
          <p:cNvGrpSpPr/>
          <p:nvPr/>
        </p:nvGrpSpPr>
        <p:grpSpPr>
          <a:xfrm>
            <a:off x="419100" y="2006600"/>
            <a:ext cx="9817100" cy="2311400"/>
            <a:chOff x="0" y="0"/>
            <a:chExt cx="9817100" cy="2311400"/>
          </a:xfrm>
        </p:grpSpPr>
        <p:pic>
          <p:nvPicPr>
            <p:cNvPr id="709" name="droppedImage.pdf" descr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479800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10" name="droppedImage.pdf" descr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575800" y="2095500"/>
              <a:ext cx="241300" cy="215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14" name="Grouper"/>
          <p:cNvGrpSpPr/>
          <p:nvPr/>
        </p:nvGrpSpPr>
        <p:grpSpPr>
          <a:xfrm>
            <a:off x="419100" y="3327400"/>
            <a:ext cx="11480800" cy="838200"/>
            <a:chOff x="0" y="0"/>
            <a:chExt cx="11480800" cy="838200"/>
          </a:xfrm>
        </p:grpSpPr>
        <p:pic>
          <p:nvPicPr>
            <p:cNvPr id="712" name="droppedImage.pdf" descr="dropped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3378200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13" name="droppedImage.pdf" descr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252200" y="127000"/>
              <a:ext cx="228600" cy="317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15" name="droppedImage.pdf" descr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359900" y="2679700"/>
            <a:ext cx="152400" cy="31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6" name="droppedImage.pdf" descr="dropped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2090400" y="3111500"/>
            <a:ext cx="762000" cy="93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7" name="droppedImage.pdf" descr="dropped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267200" y="3340100"/>
            <a:ext cx="241300" cy="939800"/>
          </a:xfrm>
          <a:prstGeom prst="rect">
            <a:avLst/>
          </a:prstGeom>
          <a:ln w="12700">
            <a:miter lim="400000"/>
          </a:ln>
        </p:spPr>
      </p:pic>
      <p:sp>
        <p:nvSpPr>
          <p:cNvPr id="718" name="Avec Pythagore"/>
          <p:cNvSpPr txBox="1"/>
          <p:nvPr/>
        </p:nvSpPr>
        <p:spPr>
          <a:xfrm>
            <a:off x="707181" y="5016500"/>
            <a:ext cx="2971355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Avec Pythagore</a:t>
            </a:r>
          </a:p>
        </p:txBody>
      </p:sp>
      <p:pic>
        <p:nvPicPr>
          <p:cNvPr id="719" name="droppedImage.pdf" descr="droppedImag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159000" y="5842000"/>
            <a:ext cx="3035300" cy="1206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20" name="droppedImage.pdf" descr="droppedImage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273300" y="7112000"/>
            <a:ext cx="2133600" cy="93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21" name="droppedImage.pdf" descr="droppedImage.pd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4762500" y="7099300"/>
            <a:ext cx="762000" cy="93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22" name="droppedImage.pdf" descr="droppedImage.pdf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2705100" y="8458200"/>
            <a:ext cx="1524000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23" name="droppedImage.pdf" descr="droppedImage.pd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4140200" y="2006600"/>
            <a:ext cx="622300" cy="10287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28" name="Grouper"/>
          <p:cNvGrpSpPr/>
          <p:nvPr/>
        </p:nvGrpSpPr>
        <p:grpSpPr>
          <a:xfrm>
            <a:off x="7708900" y="4470400"/>
            <a:ext cx="3790373" cy="2192909"/>
            <a:chOff x="0" y="794584"/>
            <a:chExt cx="3790371" cy="2192908"/>
          </a:xfrm>
        </p:grpSpPr>
        <p:sp>
          <p:nvSpPr>
            <p:cNvPr id="724" name="Ligne"/>
            <p:cNvSpPr/>
            <p:nvPr/>
          </p:nvSpPr>
          <p:spPr>
            <a:xfrm>
              <a:off x="0" y="798235"/>
              <a:ext cx="3790372" cy="2188375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5" name="Ligne"/>
            <p:cNvSpPr/>
            <p:nvPr/>
          </p:nvSpPr>
          <p:spPr>
            <a:xfrm flipH="1" flipV="1">
              <a:off x="3788810" y="794584"/>
              <a:ext cx="2" cy="2192910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26" name="droppedImage.pdf" descr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86099" y="2191584"/>
              <a:ext cx="609601" cy="355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27" name="droppedImage.pdf" descr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52499" y="883484"/>
              <a:ext cx="609601" cy="355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29" name="Un triangle équilatéral !"/>
          <p:cNvSpPr txBox="1"/>
          <p:nvPr/>
        </p:nvSpPr>
        <p:spPr>
          <a:xfrm>
            <a:off x="7054353" y="7416800"/>
            <a:ext cx="4501010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Un triangle équilatéral !</a:t>
            </a:r>
          </a:p>
        </p:txBody>
      </p:sp>
      <p:pic>
        <p:nvPicPr>
          <p:cNvPr id="730" name="droppedImage.pdf" descr="droppedImage.pdf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5168900" y="3543300"/>
            <a:ext cx="177800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1" name="droppedImage.pdf" descr="droppedImage.pdf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5232400" y="2324100"/>
            <a:ext cx="1727200" cy="355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34" name="Grouper"/>
          <p:cNvGrpSpPr/>
          <p:nvPr/>
        </p:nvGrpSpPr>
        <p:grpSpPr>
          <a:xfrm>
            <a:off x="9220200" y="4318000"/>
            <a:ext cx="2908300" cy="1714500"/>
            <a:chOff x="0" y="0"/>
            <a:chExt cx="2908300" cy="1714500"/>
          </a:xfrm>
        </p:grpSpPr>
        <p:pic>
          <p:nvPicPr>
            <p:cNvPr id="732" name="droppedImage.pdf" descr="dropped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755900" y="0"/>
              <a:ext cx="152400" cy="317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3" name="droppedImage.pdf" descr="dropped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1397000"/>
              <a:ext cx="152400" cy="317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8" grpId="12"/>
      <p:bldP build="whole" bldLvl="1" animBg="1" rev="0" advAuto="0" spid="722" grpId="16"/>
      <p:bldP build="whole" bldLvl="1" animBg="1" rev="0" advAuto="0" spid="729" grpId="7"/>
      <p:bldP build="whole" bldLvl="1" animBg="1" rev="0" advAuto="0" spid="723" grpId="17"/>
      <p:bldP build="whole" bldLvl="1" animBg="1" rev="0" advAuto="0" spid="730" grpId="18"/>
      <p:bldP build="whole" bldLvl="1" animBg="1" rev="0" advAuto="0" spid="714" grpId="4"/>
      <p:bldP build="whole" bldLvl="1" animBg="1" rev="0" advAuto="0" spid="708" grpId="5"/>
      <p:bldP build="whole" bldLvl="1" animBg="1" rev="0" advAuto="0" spid="711" grpId="3"/>
      <p:bldP build="whole" bldLvl="1" animBg="1" rev="0" advAuto="0" spid="728" grpId="6"/>
      <p:bldP build="whole" bldLvl="1" animBg="1" rev="0" advAuto="0" spid="734" grpId="9"/>
      <p:bldP build="whole" bldLvl="1" animBg="1" rev="0" advAuto="0" spid="716" grpId="10"/>
      <p:bldP build="whole" bldLvl="1" animBg="1" rev="0" advAuto="0" spid="719" grpId="13"/>
      <p:bldP build="whole" bldLvl="1" animBg="1" rev="0" advAuto="0" spid="721" grpId="15"/>
      <p:bldP build="whole" bldLvl="1" animBg="1" rev="0" advAuto="0" spid="731" grpId="19"/>
      <p:bldP build="whole" bldLvl="1" animBg="1" rev="0" advAuto="0" spid="707" grpId="2"/>
      <p:bldP build="whole" bldLvl="1" animBg="1" rev="0" advAuto="0" spid="706" grpId="1"/>
      <p:bldP build="whole" bldLvl="1" animBg="1" rev="0" advAuto="0" spid="717" grpId="11"/>
      <p:bldP build="whole" bldLvl="1" animBg="1" rev="0" advAuto="0" spid="715" grpId="8"/>
      <p:bldP build="whole" bldLvl="1" animBg="1" rev="0" advAuto="0" spid="720" grpId="14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700" y="673100"/>
            <a:ext cx="2971800" cy="825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7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4700" y="1955800"/>
            <a:ext cx="2870200" cy="825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42" name="Grouper"/>
          <p:cNvGrpSpPr/>
          <p:nvPr/>
        </p:nvGrpSpPr>
        <p:grpSpPr>
          <a:xfrm>
            <a:off x="8381933" y="878399"/>
            <a:ext cx="3302133" cy="3050135"/>
            <a:chOff x="0" y="17576"/>
            <a:chExt cx="3302132" cy="3050133"/>
          </a:xfrm>
        </p:grpSpPr>
        <p:sp>
          <p:nvSpPr>
            <p:cNvPr id="738" name="Ligne"/>
            <p:cNvSpPr/>
            <p:nvPr/>
          </p:nvSpPr>
          <p:spPr>
            <a:xfrm flipV="1">
              <a:off x="8532" y="17576"/>
              <a:ext cx="3291435" cy="3050135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9" name="Ligne"/>
            <p:cNvSpPr/>
            <p:nvPr/>
          </p:nvSpPr>
          <p:spPr>
            <a:xfrm flipV="1">
              <a:off x="0" y="3065570"/>
              <a:ext cx="3302133" cy="1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0" name="Ligne"/>
            <p:cNvSpPr/>
            <p:nvPr/>
          </p:nvSpPr>
          <p:spPr>
            <a:xfrm flipV="1">
              <a:off x="3287778" y="19218"/>
              <a:ext cx="2" cy="3027328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41" name="droppedImage.pdf" descr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11266" y="2530076"/>
              <a:ext cx="622301" cy="355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45" name="Grouper"/>
          <p:cNvGrpSpPr/>
          <p:nvPr/>
        </p:nvGrpSpPr>
        <p:grpSpPr>
          <a:xfrm>
            <a:off x="9994900" y="2603500"/>
            <a:ext cx="2108200" cy="1714500"/>
            <a:chOff x="0" y="0"/>
            <a:chExt cx="2108200" cy="1714500"/>
          </a:xfrm>
        </p:grpSpPr>
        <p:pic>
          <p:nvPicPr>
            <p:cNvPr id="743" name="droppedImage.pdf" descr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1498600"/>
              <a:ext cx="241300" cy="215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44" name="droppedImage.pdf" descr="dropped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79600" y="0"/>
              <a:ext cx="228600" cy="317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46" name="droppedImage.pdf" descr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192000" y="2654300"/>
            <a:ext cx="711200" cy="21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7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96600" y="1600200"/>
            <a:ext cx="62230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8" name="droppedImage.pdf" descr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17600" y="4648200"/>
            <a:ext cx="22860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9" name="droppedImage.pdf" descr="dropped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917700" y="5283200"/>
            <a:ext cx="1485900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0" name="droppedImage.pdf" descr="dropped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311400" y="6096000"/>
            <a:ext cx="1663700" cy="1104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1" name="droppedImage.pdf" descr="droppedImag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203700" y="6172200"/>
            <a:ext cx="1130300" cy="1041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2" name="droppedImage.pdf" descr="droppedImage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867400" y="6108700"/>
            <a:ext cx="17399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3" name="droppedImage.pdf" descr="droppedImage.pd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962900" y="6070600"/>
            <a:ext cx="1130300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4" name="droppedImage.pdf" descr="droppedImage.pd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3975100" y="1739900"/>
            <a:ext cx="1130300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5" name="droppedImage.pdf" descr="droppedImage.pd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3975100" y="469900"/>
            <a:ext cx="1130300" cy="1028700"/>
          </a:xfrm>
          <a:prstGeom prst="rect">
            <a:avLst/>
          </a:prstGeom>
          <a:ln w="12700">
            <a:miter lim="400000"/>
          </a:ln>
        </p:spPr>
      </p:pic>
      <p:sp>
        <p:nvSpPr>
          <p:cNvPr id="756" name="C’est un triangle isocèle"/>
          <p:cNvSpPr txBox="1"/>
          <p:nvPr/>
        </p:nvSpPr>
        <p:spPr>
          <a:xfrm>
            <a:off x="8163408" y="4457700"/>
            <a:ext cx="446730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C’est un triangle isocèle</a:t>
            </a:r>
          </a:p>
        </p:txBody>
      </p:sp>
      <p:sp>
        <p:nvSpPr>
          <p:cNvPr id="757" name="Avec Pythagore"/>
          <p:cNvSpPr txBox="1"/>
          <p:nvPr/>
        </p:nvSpPr>
        <p:spPr>
          <a:xfrm>
            <a:off x="567481" y="3695700"/>
            <a:ext cx="2971355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Avec Pythagore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54" grpId="14"/>
      <p:bldP build="whole" bldLvl="1" animBg="1" rev="0" advAuto="0" spid="757" grpId="6"/>
      <p:bldP build="whole" bldLvl="1" animBg="1" rev="0" advAuto="0" spid="753" grpId="12"/>
      <p:bldP build="whole" bldLvl="1" animBg="1" rev="0" advAuto="0" spid="746" grpId="5"/>
      <p:bldP build="whole" bldLvl="1" animBg="1" rev="0" advAuto="0" spid="748" grpId="7"/>
      <p:bldP build="whole" bldLvl="1" animBg="1" rev="0" advAuto="0" spid="745" grpId="2"/>
      <p:bldP build="whole" bldLvl="1" animBg="1" rev="0" advAuto="0" spid="749" grpId="8"/>
      <p:bldP build="whole" bldLvl="1" animBg="1" rev="0" advAuto="0" spid="750" grpId="9"/>
      <p:bldP build="whole" bldLvl="1" animBg="1" rev="0" advAuto="0" spid="756" grpId="4"/>
      <p:bldP build="whole" bldLvl="1" animBg="1" rev="0" advAuto="0" spid="747" grpId="3"/>
      <p:bldP build="whole" bldLvl="1" animBg="1" rev="0" advAuto="0" spid="755" grpId="13"/>
      <p:bldP build="whole" bldLvl="1" animBg="1" rev="0" advAuto="0" spid="752" grpId="11"/>
      <p:bldP build="whole" bldLvl="1" animBg="1" rev="0" advAuto="0" spid="751" grpId="10"/>
      <p:bldP build="whole" bldLvl="1" animBg="1" rev="0" advAuto="0" spid="74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Cercle"/>
          <p:cNvSpPr/>
          <p:nvPr/>
        </p:nvSpPr>
        <p:spPr>
          <a:xfrm>
            <a:off x="3289300" y="2590800"/>
            <a:ext cx="6350000" cy="6350000"/>
          </a:xfrm>
          <a:prstGeom prst="ellips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grpSp>
        <p:nvGrpSpPr>
          <p:cNvPr id="762" name="Grouper"/>
          <p:cNvGrpSpPr/>
          <p:nvPr/>
        </p:nvGrpSpPr>
        <p:grpSpPr>
          <a:xfrm>
            <a:off x="1071006" y="1375713"/>
            <a:ext cx="10905120" cy="8280524"/>
            <a:chOff x="0" y="0"/>
            <a:chExt cx="10905118" cy="8280522"/>
          </a:xfrm>
        </p:grpSpPr>
        <p:sp>
          <p:nvSpPr>
            <p:cNvPr id="760" name="Ligne"/>
            <p:cNvSpPr/>
            <p:nvPr/>
          </p:nvSpPr>
          <p:spPr>
            <a:xfrm>
              <a:off x="-1" y="4381664"/>
              <a:ext cx="10905120" cy="2"/>
            </a:xfrm>
            <a:prstGeom prst="line">
              <a:avLst/>
            </a:prstGeom>
            <a:noFill/>
            <a:ln w="12700" cap="flat">
              <a:solidFill>
                <a:srgbClr val="53535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1" name="Ligne"/>
            <p:cNvSpPr/>
            <p:nvPr/>
          </p:nvSpPr>
          <p:spPr>
            <a:xfrm flipV="1">
              <a:off x="5393194" y="0"/>
              <a:ext cx="2" cy="8280523"/>
            </a:xfrm>
            <a:prstGeom prst="line">
              <a:avLst/>
            </a:prstGeom>
            <a:noFill/>
            <a:ln w="12700" cap="flat">
              <a:solidFill>
                <a:srgbClr val="53535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763" name="Les angles remarquables"/>
          <p:cNvSpPr txBox="1"/>
          <p:nvPr/>
        </p:nvSpPr>
        <p:spPr>
          <a:xfrm>
            <a:off x="4199321" y="152400"/>
            <a:ext cx="4597674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Les angles remarquables</a:t>
            </a:r>
          </a:p>
        </p:txBody>
      </p:sp>
      <p:pic>
        <p:nvPicPr>
          <p:cNvPr id="764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51700" y="1168400"/>
            <a:ext cx="1765300" cy="137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5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44000" y="2247900"/>
            <a:ext cx="2146300" cy="137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6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42500" y="3886200"/>
            <a:ext cx="1765300" cy="137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7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00900" y="6108700"/>
            <a:ext cx="1600200" cy="83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8" name="droppedImage.pdf" descr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81500" y="4584700"/>
            <a:ext cx="1600200" cy="825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9" name="droppedImage.pdf" descr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660900" y="3060700"/>
            <a:ext cx="1600200" cy="8382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72" name="Grouper"/>
          <p:cNvGrpSpPr/>
          <p:nvPr/>
        </p:nvGrpSpPr>
        <p:grpSpPr>
          <a:xfrm>
            <a:off x="6467668" y="4178435"/>
            <a:ext cx="2749164" cy="1968366"/>
            <a:chOff x="0" y="365436"/>
            <a:chExt cx="2749163" cy="1968364"/>
          </a:xfrm>
        </p:grpSpPr>
        <p:sp>
          <p:nvSpPr>
            <p:cNvPr id="770" name="Ligne"/>
            <p:cNvSpPr/>
            <p:nvPr/>
          </p:nvSpPr>
          <p:spPr>
            <a:xfrm flipV="1">
              <a:off x="0" y="365436"/>
              <a:ext cx="2749163" cy="1587230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1" name="Ligne"/>
            <p:cNvSpPr/>
            <p:nvPr/>
          </p:nvSpPr>
          <p:spPr>
            <a:xfrm>
              <a:off x="1236998" y="1351667"/>
              <a:ext cx="563753" cy="982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2" h="21600" fill="norm" stroke="1" extrusionOk="0">
                  <a:moveTo>
                    <a:pt x="16595" y="21600"/>
                  </a:moveTo>
                  <a:cubicBezTo>
                    <a:pt x="16595" y="21600"/>
                    <a:pt x="21600" y="5590"/>
                    <a:pt x="18966" y="3352"/>
                  </a:cubicBezTo>
                  <a:cubicBezTo>
                    <a:pt x="16930" y="1622"/>
                    <a:pt x="0" y="0"/>
                    <a:pt x="0" y="0"/>
                  </a:cubicBezTo>
                </a:path>
              </a:pathLst>
            </a:custGeom>
            <a:noFill/>
            <a:ln w="25400" cap="flat">
              <a:solidFill>
                <a:srgbClr val="53535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</p:grpSp>
      <p:grpSp>
        <p:nvGrpSpPr>
          <p:cNvPr id="775" name="Grouper"/>
          <p:cNvGrpSpPr/>
          <p:nvPr/>
        </p:nvGrpSpPr>
        <p:grpSpPr>
          <a:xfrm>
            <a:off x="6146799" y="3503440"/>
            <a:ext cx="2577476" cy="2244683"/>
            <a:chOff x="0" y="0"/>
            <a:chExt cx="2577474" cy="2244681"/>
          </a:xfrm>
        </p:grpSpPr>
        <p:sp>
          <p:nvSpPr>
            <p:cNvPr id="773" name="Ligne"/>
            <p:cNvSpPr/>
            <p:nvPr/>
          </p:nvSpPr>
          <p:spPr>
            <a:xfrm flipV="1">
              <a:off x="332792" y="-1"/>
              <a:ext cx="2244683" cy="2244683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4" name="Ligne"/>
            <p:cNvSpPr/>
            <p:nvPr/>
          </p:nvSpPr>
          <p:spPr>
            <a:xfrm>
              <a:off x="0" y="914793"/>
              <a:ext cx="1219200" cy="424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65" fill="norm" stroke="1" extrusionOk="0">
                  <a:moveTo>
                    <a:pt x="0" y="20265"/>
                  </a:moveTo>
                  <a:cubicBezTo>
                    <a:pt x="0" y="20265"/>
                    <a:pt x="6899" y="-1335"/>
                    <a:pt x="11400" y="65"/>
                  </a:cubicBezTo>
                  <a:cubicBezTo>
                    <a:pt x="14825" y="1130"/>
                    <a:pt x="21600" y="14609"/>
                    <a:pt x="21600" y="14609"/>
                  </a:cubicBezTo>
                </a:path>
              </a:pathLst>
            </a:custGeom>
            <a:noFill/>
            <a:ln w="25400" cap="flat">
              <a:solidFill>
                <a:srgbClr val="53535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</p:grpSp>
      <p:grpSp>
        <p:nvGrpSpPr>
          <p:cNvPr id="778" name="Grouper"/>
          <p:cNvGrpSpPr/>
          <p:nvPr/>
        </p:nvGrpSpPr>
        <p:grpSpPr>
          <a:xfrm>
            <a:off x="6366933" y="2977614"/>
            <a:ext cx="1706764" cy="2781819"/>
            <a:chOff x="605485" y="0"/>
            <a:chExt cx="1706762" cy="2781817"/>
          </a:xfrm>
        </p:grpSpPr>
        <p:sp>
          <p:nvSpPr>
            <p:cNvPr id="776" name="Ligne"/>
            <p:cNvSpPr/>
            <p:nvPr/>
          </p:nvSpPr>
          <p:spPr>
            <a:xfrm flipV="1">
              <a:off x="725018" y="32654"/>
              <a:ext cx="1587231" cy="2749164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7" name="Ligne"/>
            <p:cNvSpPr/>
            <p:nvPr/>
          </p:nvSpPr>
          <p:spPr>
            <a:xfrm>
              <a:off x="605485" y="0"/>
              <a:ext cx="1168401" cy="71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1" fill="norm" stroke="1" extrusionOk="0">
                  <a:moveTo>
                    <a:pt x="0" y="11272"/>
                  </a:moveTo>
                  <a:cubicBezTo>
                    <a:pt x="0" y="11272"/>
                    <a:pt x="10290" y="-1079"/>
                    <a:pt x="13774" y="76"/>
                  </a:cubicBezTo>
                  <a:cubicBezTo>
                    <a:pt x="18132" y="1520"/>
                    <a:pt x="21600" y="20521"/>
                    <a:pt x="21600" y="20521"/>
                  </a:cubicBezTo>
                </a:path>
              </a:pathLst>
            </a:custGeom>
            <a:noFill/>
            <a:ln w="25400" cap="flat">
              <a:solidFill>
                <a:srgbClr val="53535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65" grpId="6"/>
      <p:bldP build="whole" bldLvl="1" animBg="1" rev="0" advAuto="0" spid="768" grpId="4"/>
      <p:bldP build="whole" bldLvl="1" animBg="1" rev="0" advAuto="0" spid="764" grpId="9"/>
      <p:bldP build="whole" bldLvl="1" animBg="1" rev="0" advAuto="0" spid="778" grpId="8"/>
      <p:bldP build="whole" bldLvl="1" animBg="1" rev="0" advAuto="0" spid="769" grpId="7"/>
      <p:bldP build="whole" bldLvl="1" animBg="1" rev="0" advAuto="0" spid="775" grpId="5"/>
      <p:bldP build="whole" bldLvl="1" animBg="1" rev="0" advAuto="0" spid="767" grpId="1"/>
      <p:bldP build="whole" bldLvl="1" animBg="1" rev="0" advAuto="0" spid="772" grpId="2"/>
      <p:bldP build="whole" bldLvl="1" animBg="1" rev="0" advAuto="0" spid="766" grpId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Faites les exercices suivants"/>
          <p:cNvSpPr/>
          <p:nvPr>
            <p:ph type="body" idx="21"/>
          </p:nvPr>
        </p:nvSpPr>
        <p:spPr>
          <a:prstGeom prst="roundRect">
            <a:avLst>
              <a:gd name="adj" fmla="val 45594"/>
            </a:avLst>
          </a:prstGeom>
        </p:spPr>
        <p:txBody>
          <a:bodyPr/>
          <a:lstStyle/>
          <a:p>
            <a:pPr/>
            <a:r>
              <a:t>Faites les exercices suivants</a:t>
            </a:r>
          </a:p>
        </p:txBody>
      </p:sp>
      <p:sp>
        <p:nvSpPr>
          <p:cNvPr id="781" name="# 1 à 7"/>
          <p:cNvSpPr txBox="1"/>
          <p:nvPr/>
        </p:nvSpPr>
        <p:spPr>
          <a:xfrm>
            <a:off x="5721945" y="4559300"/>
            <a:ext cx="1552427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# 1 à 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" name="Grouper"/>
          <p:cNvGrpSpPr/>
          <p:nvPr/>
        </p:nvGrpSpPr>
        <p:grpSpPr>
          <a:xfrm>
            <a:off x="1871106" y="1375713"/>
            <a:ext cx="10905120" cy="8280524"/>
            <a:chOff x="0" y="0"/>
            <a:chExt cx="10905118" cy="8280522"/>
          </a:xfrm>
        </p:grpSpPr>
        <p:sp>
          <p:nvSpPr>
            <p:cNvPr id="783" name="Cercle"/>
            <p:cNvSpPr/>
            <p:nvPr/>
          </p:nvSpPr>
          <p:spPr>
            <a:xfrm>
              <a:off x="2218293" y="1215086"/>
              <a:ext cx="6350001" cy="6350001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grpSp>
          <p:nvGrpSpPr>
            <p:cNvPr id="786" name="Grouper"/>
            <p:cNvGrpSpPr/>
            <p:nvPr/>
          </p:nvGrpSpPr>
          <p:grpSpPr>
            <a:xfrm>
              <a:off x="-1" y="0"/>
              <a:ext cx="10905120" cy="8280523"/>
              <a:chOff x="0" y="0"/>
              <a:chExt cx="10905118" cy="8280522"/>
            </a:xfrm>
          </p:grpSpPr>
          <p:sp>
            <p:nvSpPr>
              <p:cNvPr id="784" name="Ligne"/>
              <p:cNvSpPr/>
              <p:nvPr/>
            </p:nvSpPr>
            <p:spPr>
              <a:xfrm>
                <a:off x="-1" y="4381664"/>
                <a:ext cx="10905120" cy="2"/>
              </a:xfrm>
              <a:prstGeom prst="line">
                <a:avLst/>
              </a:prstGeom>
              <a:noFill/>
              <a:ln w="12700" cap="flat">
                <a:solidFill>
                  <a:srgbClr val="535353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785" name="Ligne"/>
              <p:cNvSpPr/>
              <p:nvPr/>
            </p:nvSpPr>
            <p:spPr>
              <a:xfrm flipV="1">
                <a:off x="5393194" y="0"/>
                <a:ext cx="2" cy="8280523"/>
              </a:xfrm>
              <a:prstGeom prst="line">
                <a:avLst/>
              </a:prstGeom>
              <a:noFill/>
              <a:ln w="12700" cap="flat">
                <a:solidFill>
                  <a:srgbClr val="535353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sp>
        <p:nvSpPr>
          <p:cNvPr id="788" name="Ligne"/>
          <p:cNvSpPr/>
          <p:nvPr/>
        </p:nvSpPr>
        <p:spPr>
          <a:xfrm flipH="1" flipV="1">
            <a:off x="10447851" y="1943097"/>
            <a:ext cx="32" cy="7421039"/>
          </a:xfrm>
          <a:prstGeom prst="line">
            <a:avLst/>
          </a:prstGeom>
          <a:ln w="25400">
            <a:solidFill>
              <a:srgbClr val="535353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89" name="Pourquoi les mathématiciens utilisent-ils le terme «tangente» et…"/>
          <p:cNvSpPr txBox="1"/>
          <p:nvPr/>
        </p:nvSpPr>
        <p:spPr>
          <a:xfrm>
            <a:off x="2108" y="-19050"/>
            <a:ext cx="129921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Pourquoi les mathématiciens utilisent-ils le terme «tangente» et </a:t>
            </a:r>
          </a:p>
          <a:p>
            <a:pPr/>
            <a:r>
              <a:t>«sécante» pour désigner deux concepts différent?</a:t>
            </a:r>
          </a:p>
        </p:txBody>
      </p:sp>
      <p:sp>
        <p:nvSpPr>
          <p:cNvPr id="790" name="Ligne"/>
          <p:cNvSpPr/>
          <p:nvPr/>
        </p:nvSpPr>
        <p:spPr>
          <a:xfrm flipV="1">
            <a:off x="7292005" y="3840399"/>
            <a:ext cx="2467858" cy="1914267"/>
          </a:xfrm>
          <a:prstGeom prst="line">
            <a:avLst/>
          </a:prstGeom>
          <a:ln w="25400">
            <a:solidFill>
              <a:srgbClr val="FF4013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791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91800" y="4419600"/>
            <a:ext cx="203200" cy="215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94" name="Grouper"/>
          <p:cNvGrpSpPr/>
          <p:nvPr/>
        </p:nvGrpSpPr>
        <p:grpSpPr>
          <a:xfrm>
            <a:off x="8864600" y="3839596"/>
            <a:ext cx="927100" cy="1930476"/>
            <a:chOff x="0" y="0"/>
            <a:chExt cx="927099" cy="1930474"/>
          </a:xfrm>
        </p:grpSpPr>
        <p:sp>
          <p:nvSpPr>
            <p:cNvPr id="792" name="Ligne"/>
            <p:cNvSpPr/>
            <p:nvPr/>
          </p:nvSpPr>
          <p:spPr>
            <a:xfrm flipV="1">
              <a:off x="927098" y="0"/>
              <a:ext cx="2" cy="1930475"/>
            </a:xfrm>
            <a:prstGeom prst="line">
              <a:avLst/>
            </a:prstGeom>
            <a:noFill/>
            <a:ln w="25400" cap="flat">
              <a:solidFill>
                <a:srgbClr val="FF401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93" name="droppedImage.pdf" descr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961003"/>
              <a:ext cx="838200" cy="342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97" name="Grouper"/>
          <p:cNvGrpSpPr/>
          <p:nvPr/>
        </p:nvGrpSpPr>
        <p:grpSpPr>
          <a:xfrm>
            <a:off x="7266385" y="5753136"/>
            <a:ext cx="2521083" cy="444465"/>
            <a:chOff x="0" y="15031"/>
            <a:chExt cx="2521081" cy="444463"/>
          </a:xfrm>
        </p:grpSpPr>
        <p:sp>
          <p:nvSpPr>
            <p:cNvPr id="795" name="Ligne"/>
            <p:cNvSpPr/>
            <p:nvPr/>
          </p:nvSpPr>
          <p:spPr>
            <a:xfrm>
              <a:off x="0" y="15031"/>
              <a:ext cx="2521082" cy="4198"/>
            </a:xfrm>
            <a:prstGeom prst="line">
              <a:avLst/>
            </a:prstGeom>
            <a:noFill/>
            <a:ln w="25400" cap="flat">
              <a:solidFill>
                <a:srgbClr val="FF401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96" name="droppedImage.pdf" descr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88614" y="116595"/>
              <a:ext cx="889001" cy="342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98" name="Ligne"/>
          <p:cNvSpPr/>
          <p:nvPr/>
        </p:nvSpPr>
        <p:spPr>
          <a:xfrm flipV="1">
            <a:off x="3868899" y="2133600"/>
            <a:ext cx="8086036" cy="6275810"/>
          </a:xfrm>
          <a:prstGeom prst="line">
            <a:avLst/>
          </a:prstGeom>
          <a:ln w="25400">
            <a:solidFill>
              <a:srgbClr val="535353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799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5600" y="1663700"/>
            <a:ext cx="1866900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0" name="droppedImage.pdf" descr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489200" y="1968500"/>
            <a:ext cx="1409700" cy="34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1" name="droppedImage.pdf" descr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985500" y="4292600"/>
            <a:ext cx="1409700" cy="34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2" name="droppedImage.pdf" descr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04800" y="3302000"/>
            <a:ext cx="1981200" cy="93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3" name="droppedImage.pdf" descr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514600" y="3594100"/>
            <a:ext cx="1346200" cy="34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4" name="droppedImage.pdf" descr="dropped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775700" y="3873500"/>
            <a:ext cx="317500" cy="215900"/>
          </a:xfrm>
          <a:prstGeom prst="rect">
            <a:avLst/>
          </a:prstGeom>
          <a:ln w="12700">
            <a:miter lim="400000"/>
          </a:ln>
        </p:spPr>
      </p:pic>
      <p:sp>
        <p:nvSpPr>
          <p:cNvPr id="805" name="On a gratis que"/>
          <p:cNvSpPr txBox="1"/>
          <p:nvPr/>
        </p:nvSpPr>
        <p:spPr>
          <a:xfrm>
            <a:off x="227148" y="5791200"/>
            <a:ext cx="2966220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On a gratis que</a:t>
            </a:r>
          </a:p>
        </p:txBody>
      </p:sp>
      <p:pic>
        <p:nvPicPr>
          <p:cNvPr id="806" name="droppedImage.pdf" descr="dropped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04800" y="6819900"/>
            <a:ext cx="3632200" cy="444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10" name="Grouper"/>
          <p:cNvGrpSpPr/>
          <p:nvPr/>
        </p:nvGrpSpPr>
        <p:grpSpPr>
          <a:xfrm>
            <a:off x="7277100" y="3318933"/>
            <a:ext cx="3175000" cy="2459567"/>
            <a:chOff x="0" y="0"/>
            <a:chExt cx="3175000" cy="2459566"/>
          </a:xfrm>
        </p:grpSpPr>
        <p:sp>
          <p:nvSpPr>
            <p:cNvPr id="807" name="Ligne"/>
            <p:cNvSpPr/>
            <p:nvPr/>
          </p:nvSpPr>
          <p:spPr>
            <a:xfrm flipV="1">
              <a:off x="0" y="0"/>
              <a:ext cx="3167192" cy="2459567"/>
            </a:xfrm>
            <a:prstGeom prst="line">
              <a:avLst/>
            </a:prstGeom>
            <a:noFill/>
            <a:ln w="25400" cap="flat">
              <a:solidFill>
                <a:srgbClr val="0061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8" name="Ligne"/>
            <p:cNvSpPr/>
            <p:nvPr/>
          </p:nvSpPr>
          <p:spPr>
            <a:xfrm flipH="1">
              <a:off x="3175000" y="8466"/>
              <a:ext cx="1" cy="2413001"/>
            </a:xfrm>
            <a:prstGeom prst="line">
              <a:avLst/>
            </a:prstGeom>
            <a:noFill/>
            <a:ln w="25400" cap="flat">
              <a:solidFill>
                <a:srgbClr val="0061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9" name="Ligne"/>
            <p:cNvSpPr/>
            <p:nvPr/>
          </p:nvSpPr>
          <p:spPr>
            <a:xfrm flipV="1">
              <a:off x="27899" y="2448427"/>
              <a:ext cx="3123259" cy="2"/>
            </a:xfrm>
            <a:prstGeom prst="line">
              <a:avLst/>
            </a:prstGeom>
            <a:noFill/>
            <a:ln w="25400" cap="flat">
              <a:solidFill>
                <a:srgbClr val="0061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pic>
        <p:nvPicPr>
          <p:cNvPr id="811" name="droppedImage.pdf" descr="droppedImag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327900" y="3784600"/>
            <a:ext cx="1346200" cy="342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ntr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6" grpId="17"/>
      <p:bldP build="whole" bldLvl="1" animBg="1" rev="0" advAuto="0" spid="791" grpId="8"/>
      <p:bldP build="whole" bldLvl="1" animBg="1" rev="0" advAuto="0" spid="799" grpId="9"/>
      <p:bldP build="whole" bldLvl="1" animBg="1" rev="0" advAuto="0" spid="804" grpId="12"/>
      <p:bldP build="whole" bldLvl="1" animBg="1" rev="0" advAuto="0" spid="800" grpId="10"/>
      <p:bldP build="whole" bldLvl="1" animBg="1" rev="0" advAuto="0" spid="787" grpId="1"/>
      <p:bldP build="whole" bldLvl="1" animBg="1" rev="0" advAuto="0" spid="794" grpId="3"/>
      <p:bldP build="whole" bldLvl="1" animBg="1" rev="0" advAuto="0" spid="801" grpId="11"/>
      <p:bldP build="whole" bldLvl="1" animBg="1" rev="0" advAuto="0" spid="797" grpId="4"/>
      <p:bldP build="whole" bldLvl="1" animBg="1" rev="0" advAuto="0" spid="802" grpId="13"/>
      <p:bldP build="whole" bldLvl="1" animBg="1" rev="0" advAuto="0" spid="811" grpId="15"/>
      <p:bldP build="whole" bldLvl="1" animBg="1" rev="0" advAuto="0" spid="805" grpId="16"/>
      <p:bldP build="whole" bldLvl="1" animBg="1" rev="0" advAuto="0" spid="788" grpId="5"/>
      <p:bldP build="whole" bldLvl="1" animBg="1" rev="0" advAuto="0" spid="798" grpId="6"/>
      <p:bldP build="whole" bldLvl="1" animBg="1" rev="0" advAuto="0" spid="810" grpId="7"/>
      <p:bldP build="whole" bldLvl="1" animBg="1" rev="0" advAuto="0" spid="790" grpId="2"/>
      <p:bldP build="whole" bldLvl="1" animBg="1" rev="0" advAuto="0" spid="803" grpId="1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truc.pdf" descr="truc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89200" y="5842000"/>
            <a:ext cx="5295900" cy="37257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8" name="Grouper"/>
          <p:cNvGrpSpPr/>
          <p:nvPr/>
        </p:nvGrpSpPr>
        <p:grpSpPr>
          <a:xfrm>
            <a:off x="330200" y="5626100"/>
            <a:ext cx="10068732" cy="3937000"/>
            <a:chOff x="0" y="0"/>
            <a:chExt cx="10068731" cy="3937000"/>
          </a:xfrm>
        </p:grpSpPr>
        <p:sp>
          <p:nvSpPr>
            <p:cNvPr id="236" name="Rectangle aux angles arrondis"/>
            <p:cNvSpPr/>
            <p:nvPr/>
          </p:nvSpPr>
          <p:spPr>
            <a:xfrm>
              <a:off x="0" y="0"/>
              <a:ext cx="1917700" cy="1270000"/>
            </a:xfrm>
            <a:prstGeom prst="roundRect">
              <a:avLst>
                <a:gd name="adj" fmla="val 15000"/>
              </a:avLst>
            </a:prstGeom>
            <a:solidFill>
              <a:srgbClr val="FF4013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37" name="Est la mesure naturelle en calcul différentiel."/>
            <p:cNvSpPr txBox="1"/>
            <p:nvPr/>
          </p:nvSpPr>
          <p:spPr>
            <a:xfrm>
              <a:off x="1860785" y="3314700"/>
              <a:ext cx="8207947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E32400"/>
                  </a:solidFill>
                </a:defRPr>
              </a:lvl1pPr>
            </a:lstStyle>
            <a:p>
              <a:pPr/>
              <a:r>
                <a:t>Est la mesure naturelle en calcul différentiel.</a:t>
              </a:r>
            </a:p>
          </p:txBody>
        </p:sp>
      </p:grpSp>
      <p:sp>
        <p:nvSpPr>
          <p:cNvPr id="239" name="Angle"/>
          <p:cNvSpPr txBox="1"/>
          <p:nvPr/>
        </p:nvSpPr>
        <p:spPr>
          <a:xfrm>
            <a:off x="5900539" y="177800"/>
            <a:ext cx="1195239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Angle</a:t>
            </a:r>
          </a:p>
        </p:txBody>
      </p:sp>
      <p:sp>
        <p:nvSpPr>
          <p:cNvPr id="240" name="Un angle est une mesure de l’ouverture entre deux droites."/>
          <p:cNvSpPr txBox="1"/>
          <p:nvPr/>
        </p:nvSpPr>
        <p:spPr>
          <a:xfrm>
            <a:off x="1095362" y="1066800"/>
            <a:ext cx="10805592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Un angle est une mesure de l’ouverture entre deux droites.</a:t>
            </a:r>
          </a:p>
        </p:txBody>
      </p:sp>
      <p:sp>
        <p:nvSpPr>
          <p:cNvPr id="241" name="Degré"/>
          <p:cNvSpPr txBox="1"/>
          <p:nvPr/>
        </p:nvSpPr>
        <p:spPr>
          <a:xfrm>
            <a:off x="563922" y="1943100"/>
            <a:ext cx="1251273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Degré</a:t>
            </a:r>
          </a:p>
        </p:txBody>
      </p:sp>
      <p:sp>
        <p:nvSpPr>
          <p:cNvPr id="242" name="Radian"/>
          <p:cNvSpPr txBox="1"/>
          <p:nvPr/>
        </p:nvSpPr>
        <p:spPr>
          <a:xfrm>
            <a:off x="562929" y="5943600"/>
            <a:ext cx="1471614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Radian</a:t>
            </a:r>
          </a:p>
        </p:txBody>
      </p:sp>
      <p:pic>
        <p:nvPicPr>
          <p:cNvPr id="243" name="truc2.pdf" descr="truc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89200" y="1943100"/>
            <a:ext cx="5278765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6" name="Grouper"/>
          <p:cNvGrpSpPr/>
          <p:nvPr/>
        </p:nvGrpSpPr>
        <p:grpSpPr>
          <a:xfrm>
            <a:off x="5977466" y="5925469"/>
            <a:ext cx="6927843" cy="1650082"/>
            <a:chOff x="0" y="0"/>
            <a:chExt cx="6927841" cy="1650080"/>
          </a:xfrm>
        </p:grpSpPr>
        <p:sp>
          <p:nvSpPr>
            <p:cNvPr id="244" name="La longueur de l’arc sur…"/>
            <p:cNvSpPr txBox="1"/>
            <p:nvPr/>
          </p:nvSpPr>
          <p:spPr>
            <a:xfrm>
              <a:off x="1289041" y="507080"/>
              <a:ext cx="5638801" cy="1143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La longueur de l’arc sur </a:t>
              </a:r>
            </a:p>
            <a:p>
              <a:pPr/>
              <a:r>
                <a:t>un cercle de rayon 1.</a:t>
              </a:r>
            </a:p>
          </p:txBody>
        </p:sp>
        <p:sp>
          <p:nvSpPr>
            <p:cNvPr id="245" name="Ligne"/>
            <p:cNvSpPr/>
            <p:nvPr/>
          </p:nvSpPr>
          <p:spPr>
            <a:xfrm>
              <a:off x="0" y="0"/>
              <a:ext cx="3234267" cy="1152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4" fill="norm" stroke="1" extrusionOk="0">
                  <a:moveTo>
                    <a:pt x="21600" y="8699"/>
                  </a:moveTo>
                  <a:cubicBezTo>
                    <a:pt x="21600" y="8699"/>
                    <a:pt x="14540" y="-506"/>
                    <a:pt x="12666" y="22"/>
                  </a:cubicBezTo>
                  <a:cubicBezTo>
                    <a:pt x="9736" y="848"/>
                    <a:pt x="0" y="21094"/>
                    <a:pt x="0" y="21094"/>
                  </a:cubicBezTo>
                </a:path>
              </a:pathLst>
            </a:custGeom>
            <a:noFill/>
            <a:ln w="25400" cap="flat">
              <a:solidFill>
                <a:srgbClr val="0061F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</p:grpSp>
      <p:grpSp>
        <p:nvGrpSpPr>
          <p:cNvPr id="253" name="Grouper"/>
          <p:cNvGrpSpPr/>
          <p:nvPr/>
        </p:nvGrpSpPr>
        <p:grpSpPr>
          <a:xfrm>
            <a:off x="6637866" y="1600688"/>
            <a:ext cx="6419843" cy="2863362"/>
            <a:chOff x="0" y="0"/>
            <a:chExt cx="6419841" cy="2863361"/>
          </a:xfrm>
        </p:grpSpPr>
        <p:sp>
          <p:nvSpPr>
            <p:cNvPr id="247" name="Le nombre de 360-ième…"/>
            <p:cNvSpPr txBox="1"/>
            <p:nvPr/>
          </p:nvSpPr>
          <p:spPr>
            <a:xfrm>
              <a:off x="742941" y="1720360"/>
              <a:ext cx="5676901" cy="1143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Le nombre de 360-ième </a:t>
              </a:r>
            </a:p>
            <a:p>
              <a:pPr/>
              <a:r>
                <a:t>entre les deux droites.</a:t>
              </a:r>
            </a:p>
          </p:txBody>
        </p:sp>
        <p:grpSp>
          <p:nvGrpSpPr>
            <p:cNvPr id="252" name="Grouper"/>
            <p:cNvGrpSpPr/>
            <p:nvPr/>
          </p:nvGrpSpPr>
          <p:grpSpPr>
            <a:xfrm>
              <a:off x="0" y="-1"/>
              <a:ext cx="3293534" cy="1515046"/>
              <a:chOff x="0" y="0"/>
              <a:chExt cx="3293533" cy="1515044"/>
            </a:xfrm>
          </p:grpSpPr>
          <p:sp>
            <p:nvSpPr>
              <p:cNvPr id="248" name="Ligne"/>
              <p:cNvSpPr/>
              <p:nvPr/>
            </p:nvSpPr>
            <p:spPr>
              <a:xfrm>
                <a:off x="829733" y="748243"/>
                <a:ext cx="2461684" cy="7668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41" fill="norm" stroke="1" extrusionOk="0">
                    <a:moveTo>
                      <a:pt x="21600" y="20941"/>
                    </a:moveTo>
                    <a:cubicBezTo>
                      <a:pt x="21600" y="20941"/>
                      <a:pt x="11716" y="-659"/>
                      <a:pt x="9249" y="16"/>
                    </a:cubicBezTo>
                    <a:cubicBezTo>
                      <a:pt x="5393" y="1071"/>
                      <a:pt x="0" y="5218"/>
                      <a:pt x="0" y="5218"/>
                    </a:cubicBezTo>
                  </a:path>
                </a:pathLst>
              </a:custGeom>
              <a:noFill/>
              <a:ln w="25400" cap="flat">
                <a:solidFill>
                  <a:srgbClr val="0061F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</a:p>
            </p:txBody>
          </p:sp>
          <p:sp>
            <p:nvSpPr>
              <p:cNvPr id="249" name="Ligne"/>
              <p:cNvSpPr/>
              <p:nvPr/>
            </p:nvSpPr>
            <p:spPr>
              <a:xfrm>
                <a:off x="461433" y="360467"/>
                <a:ext cx="2832101" cy="11503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875" fill="norm" stroke="1" extrusionOk="0">
                    <a:moveTo>
                      <a:pt x="21600" y="20875"/>
                    </a:moveTo>
                    <a:cubicBezTo>
                      <a:pt x="21600" y="20875"/>
                      <a:pt x="10765" y="-725"/>
                      <a:pt x="8621" y="19"/>
                    </a:cubicBezTo>
                    <a:cubicBezTo>
                      <a:pt x="5270" y="1182"/>
                      <a:pt x="0" y="5434"/>
                      <a:pt x="0" y="5434"/>
                    </a:cubicBezTo>
                  </a:path>
                </a:pathLst>
              </a:custGeom>
              <a:noFill/>
              <a:ln w="25400" cap="flat">
                <a:solidFill>
                  <a:srgbClr val="0061F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</a:p>
            </p:txBody>
          </p:sp>
          <p:sp>
            <p:nvSpPr>
              <p:cNvPr id="250" name="Ligne"/>
              <p:cNvSpPr/>
              <p:nvPr/>
            </p:nvSpPr>
            <p:spPr>
              <a:xfrm>
                <a:off x="0" y="-1"/>
                <a:ext cx="3285067" cy="14981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197" fill="norm" stroke="1" extrusionOk="0">
                    <a:moveTo>
                      <a:pt x="21600" y="21197"/>
                    </a:moveTo>
                    <a:cubicBezTo>
                      <a:pt x="21600" y="21197"/>
                      <a:pt x="12979" y="-403"/>
                      <a:pt x="11134" y="5"/>
                    </a:cubicBezTo>
                    <a:cubicBezTo>
                      <a:pt x="8250" y="644"/>
                      <a:pt x="0" y="6342"/>
                      <a:pt x="0" y="6342"/>
                    </a:cubicBezTo>
                  </a:path>
                </a:pathLst>
              </a:custGeom>
              <a:noFill/>
              <a:ln w="25400" cap="flat">
                <a:solidFill>
                  <a:srgbClr val="0061F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</a:p>
            </p:txBody>
          </p:sp>
          <p:sp>
            <p:nvSpPr>
              <p:cNvPr id="251" name="Ligne"/>
              <p:cNvSpPr/>
              <p:nvPr/>
            </p:nvSpPr>
            <p:spPr>
              <a:xfrm>
                <a:off x="829733" y="1128371"/>
                <a:ext cx="2451101" cy="368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172" fill="norm" stroke="1" extrusionOk="0">
                    <a:moveTo>
                      <a:pt x="21600" y="20172"/>
                    </a:moveTo>
                    <a:cubicBezTo>
                      <a:pt x="21600" y="20172"/>
                      <a:pt x="14083" y="-1428"/>
                      <a:pt x="11470" y="75"/>
                    </a:cubicBezTo>
                    <a:cubicBezTo>
                      <a:pt x="7386" y="2423"/>
                      <a:pt x="0" y="14002"/>
                      <a:pt x="0" y="14002"/>
                    </a:cubicBezTo>
                  </a:path>
                </a:pathLst>
              </a:custGeom>
              <a:noFill/>
              <a:ln w="25400" cap="flat">
                <a:solidFill>
                  <a:srgbClr val="0061F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6" grpId="6"/>
      <p:bldP build="whole" bldLvl="1" animBg="1" rev="0" advAuto="0" spid="238" grpId="7"/>
      <p:bldP build="whole" bldLvl="1" animBg="1" rev="0" advAuto="0" spid="241" grpId="1"/>
      <p:bldP build="whole" bldLvl="1" animBg="1" rev="0" advAuto="0" spid="253" grpId="3"/>
      <p:bldP build="whole" bldLvl="1" animBg="1" rev="0" advAuto="0" spid="242" grpId="4"/>
      <p:bldP build="whole" bldLvl="1" animBg="1" rev="0" advAuto="0" spid="235" grpId="5"/>
      <p:bldP build="whole" bldLvl="1" animBg="1" rev="0" advAuto="0" spid="243" grpId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7" name="Grouper"/>
          <p:cNvGrpSpPr/>
          <p:nvPr/>
        </p:nvGrpSpPr>
        <p:grpSpPr>
          <a:xfrm>
            <a:off x="1871106" y="1375713"/>
            <a:ext cx="10905120" cy="8280524"/>
            <a:chOff x="0" y="0"/>
            <a:chExt cx="10905118" cy="8280522"/>
          </a:xfrm>
        </p:grpSpPr>
        <p:sp>
          <p:nvSpPr>
            <p:cNvPr id="813" name="Cercle"/>
            <p:cNvSpPr/>
            <p:nvPr/>
          </p:nvSpPr>
          <p:spPr>
            <a:xfrm>
              <a:off x="2218293" y="1215086"/>
              <a:ext cx="6350001" cy="6350001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grpSp>
          <p:nvGrpSpPr>
            <p:cNvPr id="816" name="Grouper"/>
            <p:cNvGrpSpPr/>
            <p:nvPr/>
          </p:nvGrpSpPr>
          <p:grpSpPr>
            <a:xfrm>
              <a:off x="-1" y="0"/>
              <a:ext cx="10905120" cy="8280523"/>
              <a:chOff x="0" y="0"/>
              <a:chExt cx="10905118" cy="8280522"/>
            </a:xfrm>
          </p:grpSpPr>
          <p:sp>
            <p:nvSpPr>
              <p:cNvPr id="814" name="Ligne"/>
              <p:cNvSpPr/>
              <p:nvPr/>
            </p:nvSpPr>
            <p:spPr>
              <a:xfrm>
                <a:off x="-1" y="4381664"/>
                <a:ext cx="10905120" cy="2"/>
              </a:xfrm>
              <a:prstGeom prst="line">
                <a:avLst/>
              </a:prstGeom>
              <a:noFill/>
              <a:ln w="12700" cap="flat">
                <a:solidFill>
                  <a:srgbClr val="535353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815" name="Ligne"/>
              <p:cNvSpPr/>
              <p:nvPr/>
            </p:nvSpPr>
            <p:spPr>
              <a:xfrm flipV="1">
                <a:off x="5393194" y="0"/>
                <a:ext cx="2" cy="8280523"/>
              </a:xfrm>
              <a:prstGeom prst="line">
                <a:avLst/>
              </a:prstGeom>
              <a:noFill/>
              <a:ln w="12700" cap="flat">
                <a:solidFill>
                  <a:srgbClr val="535353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sp>
        <p:nvSpPr>
          <p:cNvPr id="818" name="Ligne"/>
          <p:cNvSpPr/>
          <p:nvPr/>
        </p:nvSpPr>
        <p:spPr>
          <a:xfrm flipV="1">
            <a:off x="7292005" y="3840399"/>
            <a:ext cx="2467858" cy="1914267"/>
          </a:xfrm>
          <a:prstGeom prst="line">
            <a:avLst/>
          </a:prstGeom>
          <a:ln w="25400">
            <a:solidFill>
              <a:srgbClr val="FF4013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19" name="Ligne"/>
          <p:cNvSpPr/>
          <p:nvPr/>
        </p:nvSpPr>
        <p:spPr>
          <a:xfrm flipV="1">
            <a:off x="3868899" y="2133600"/>
            <a:ext cx="8086036" cy="6275810"/>
          </a:xfrm>
          <a:prstGeom prst="line">
            <a:avLst/>
          </a:prstGeom>
          <a:ln w="25400">
            <a:solidFill>
              <a:srgbClr val="535353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20" name="Ligne"/>
          <p:cNvSpPr/>
          <p:nvPr/>
        </p:nvSpPr>
        <p:spPr>
          <a:xfrm flipV="1">
            <a:off x="4578362" y="2580203"/>
            <a:ext cx="7421039" cy="33"/>
          </a:xfrm>
          <a:prstGeom prst="line">
            <a:avLst/>
          </a:prstGeom>
          <a:ln w="25400">
            <a:solidFill>
              <a:srgbClr val="535353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825" name="Grouper"/>
          <p:cNvGrpSpPr/>
          <p:nvPr/>
        </p:nvGrpSpPr>
        <p:grpSpPr>
          <a:xfrm>
            <a:off x="7277099" y="2573866"/>
            <a:ext cx="4052871" cy="3180017"/>
            <a:chOff x="0" y="0"/>
            <a:chExt cx="4052869" cy="3180016"/>
          </a:xfrm>
        </p:grpSpPr>
        <p:sp>
          <p:nvSpPr>
            <p:cNvPr id="821" name="Ligne"/>
            <p:cNvSpPr/>
            <p:nvPr/>
          </p:nvSpPr>
          <p:spPr>
            <a:xfrm>
              <a:off x="0" y="4233"/>
              <a:ext cx="4051300" cy="4"/>
            </a:xfrm>
            <a:prstGeom prst="line">
              <a:avLst/>
            </a:prstGeom>
            <a:noFill/>
            <a:ln w="25400" cap="flat">
              <a:solidFill>
                <a:srgbClr val="0061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grpSp>
          <p:nvGrpSpPr>
            <p:cNvPr id="824" name="Grouper"/>
            <p:cNvGrpSpPr/>
            <p:nvPr/>
          </p:nvGrpSpPr>
          <p:grpSpPr>
            <a:xfrm>
              <a:off x="3399" y="-1"/>
              <a:ext cx="4049471" cy="3180018"/>
              <a:chOff x="0" y="0"/>
              <a:chExt cx="4049469" cy="3180016"/>
            </a:xfrm>
          </p:grpSpPr>
          <p:sp>
            <p:nvSpPr>
              <p:cNvPr id="822" name="Ligne"/>
              <p:cNvSpPr/>
              <p:nvPr/>
            </p:nvSpPr>
            <p:spPr>
              <a:xfrm flipV="1">
                <a:off x="0" y="38926"/>
                <a:ext cx="4049470" cy="3141091"/>
              </a:xfrm>
              <a:prstGeom prst="line">
                <a:avLst/>
              </a:prstGeom>
              <a:noFill/>
              <a:ln w="25400" cap="flat">
                <a:solidFill>
                  <a:srgbClr val="0061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823" name="Ligne"/>
              <p:cNvSpPr/>
              <p:nvPr/>
            </p:nvSpPr>
            <p:spPr>
              <a:xfrm flipH="1" flipV="1">
                <a:off x="757" y="-1"/>
                <a:ext cx="2193" cy="3172886"/>
              </a:xfrm>
              <a:prstGeom prst="line">
                <a:avLst/>
              </a:prstGeom>
              <a:noFill/>
              <a:ln w="25400" cap="flat">
                <a:solidFill>
                  <a:srgbClr val="0061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pic>
        <p:nvPicPr>
          <p:cNvPr id="826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71000" y="1993900"/>
            <a:ext cx="152400" cy="30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7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99700" y="3594100"/>
            <a:ext cx="203200" cy="21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8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65200" y="533400"/>
            <a:ext cx="1866900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9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0600" y="2578100"/>
            <a:ext cx="1816100" cy="93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0" name="droppedImage.pdf" descr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086100" y="2870200"/>
            <a:ext cx="1346200" cy="34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1" name="droppedImage.pdf" descr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086100" y="838200"/>
            <a:ext cx="1358900" cy="34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2" name="droppedImage.pdf" descr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617200" y="3517900"/>
            <a:ext cx="1346200" cy="34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3" name="droppedImage.pdf" descr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613900" y="1943100"/>
            <a:ext cx="1358900" cy="342900"/>
          </a:xfrm>
          <a:prstGeom prst="rect">
            <a:avLst/>
          </a:prstGeom>
          <a:ln w="12700">
            <a:miter lim="400000"/>
          </a:ln>
        </p:spPr>
      </p:pic>
      <p:sp>
        <p:nvSpPr>
          <p:cNvPr id="834" name="On a par Pythagore"/>
          <p:cNvSpPr txBox="1"/>
          <p:nvPr/>
        </p:nvSpPr>
        <p:spPr>
          <a:xfrm>
            <a:off x="2108" y="5143500"/>
            <a:ext cx="389890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On a par Pythagore</a:t>
            </a:r>
          </a:p>
        </p:txBody>
      </p:sp>
      <p:pic>
        <p:nvPicPr>
          <p:cNvPr id="835" name="droppedImage.pdf" descr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17500" y="6375400"/>
            <a:ext cx="3581400" cy="444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38" name="Grouper"/>
          <p:cNvGrpSpPr/>
          <p:nvPr/>
        </p:nvGrpSpPr>
        <p:grpSpPr>
          <a:xfrm>
            <a:off x="7277100" y="5768131"/>
            <a:ext cx="2521082" cy="444465"/>
            <a:chOff x="0" y="15031"/>
            <a:chExt cx="2521081" cy="444463"/>
          </a:xfrm>
        </p:grpSpPr>
        <p:sp>
          <p:nvSpPr>
            <p:cNvPr id="836" name="Ligne"/>
            <p:cNvSpPr/>
            <p:nvPr/>
          </p:nvSpPr>
          <p:spPr>
            <a:xfrm>
              <a:off x="0" y="15031"/>
              <a:ext cx="2521082" cy="4198"/>
            </a:xfrm>
            <a:prstGeom prst="line">
              <a:avLst/>
            </a:prstGeom>
            <a:noFill/>
            <a:ln w="25400" cap="flat">
              <a:solidFill>
                <a:srgbClr val="FF401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37" name="droppedImage.pdf" descr="droppedImage.pdf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88614" y="116595"/>
              <a:ext cx="889001" cy="342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41" name="Grouper"/>
          <p:cNvGrpSpPr/>
          <p:nvPr/>
        </p:nvGrpSpPr>
        <p:grpSpPr>
          <a:xfrm>
            <a:off x="8851900" y="3860800"/>
            <a:ext cx="927100" cy="1930475"/>
            <a:chOff x="0" y="0"/>
            <a:chExt cx="927099" cy="1930474"/>
          </a:xfrm>
        </p:grpSpPr>
        <p:sp>
          <p:nvSpPr>
            <p:cNvPr id="839" name="Ligne"/>
            <p:cNvSpPr/>
            <p:nvPr/>
          </p:nvSpPr>
          <p:spPr>
            <a:xfrm flipV="1">
              <a:off x="927098" y="0"/>
              <a:ext cx="2" cy="1930475"/>
            </a:xfrm>
            <a:prstGeom prst="line">
              <a:avLst/>
            </a:prstGeom>
            <a:noFill/>
            <a:ln w="25400" cap="flat">
              <a:solidFill>
                <a:srgbClr val="FF401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40" name="droppedImage.pdf" descr="droppedImage.pdf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961003"/>
              <a:ext cx="838200" cy="342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path" nodeType="click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2853 -0.200204" origin="layout" pathEditMode="relative">
                                      <p:cBhvr>
                                        <p:cTn id="14" dur="100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path" nodeType="click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93437 -0.003476" origin="layout" pathEditMode="relative">
                                      <p:cBhvr>
                                        <p:cTn id="18" dur="1000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34" grpId="13"/>
      <p:bldP build="whole" bldLvl="1" animBg="1" rev="0" advAuto="0" spid="820" grpId="1"/>
      <p:bldP build="whole" bldLvl="1" animBg="1" rev="0" advAuto="0" spid="828" grpId="6"/>
      <p:bldP build="whole" bldLvl="1" animBg="1" rev="0" advAuto="0" spid="833" grpId="8"/>
      <p:bldP build="whole" bldLvl="1" animBg="1" rev="0" advAuto="0" spid="829" grpId="10"/>
      <p:bldP build="whole" bldLvl="1" animBg="1" rev="0" advAuto="0" spid="830" grpId="11"/>
      <p:bldP build="whole" bldLvl="1" animBg="1" rev="0" advAuto="0" spid="835" grpId="14"/>
      <p:bldP build="whole" bldLvl="1" animBg="1" rev="0" advAuto="0" spid="825" grpId="2"/>
      <p:bldP build="whole" bldLvl="1" animBg="1" rev="0" advAuto="0" spid="832" grpId="12"/>
      <p:bldP build="whole" bldLvl="1" animBg="1" rev="0" advAuto="0" spid="831" grpId="7"/>
      <p:bldP build="whole" bldLvl="1" animBg="1" rev="0" advAuto="0" spid="826" grpId="5"/>
      <p:bldP build="whole" bldLvl="1" animBg="1" rev="0" advAuto="0" spid="827" grpId="9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rouper"/>
          <p:cNvGrpSpPr/>
          <p:nvPr/>
        </p:nvGrpSpPr>
        <p:grpSpPr>
          <a:xfrm>
            <a:off x="3441700" y="2628900"/>
            <a:ext cx="1651000" cy="1181100"/>
            <a:chOff x="0" y="0"/>
            <a:chExt cx="1651000" cy="1181100"/>
          </a:xfrm>
        </p:grpSpPr>
        <p:sp>
          <p:nvSpPr>
            <p:cNvPr id="843" name="Rectangle aux angles arrondis"/>
            <p:cNvSpPr/>
            <p:nvPr/>
          </p:nvSpPr>
          <p:spPr>
            <a:xfrm>
              <a:off x="0" y="635000"/>
              <a:ext cx="812800" cy="546100"/>
            </a:xfrm>
            <a:prstGeom prst="roundRect">
              <a:avLst>
                <a:gd name="adj" fmla="val 34884"/>
              </a:avLst>
            </a:prstGeom>
            <a:solidFill>
              <a:srgbClr val="E392FE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844" name="Rectangle aux angles arrondis"/>
            <p:cNvSpPr/>
            <p:nvPr/>
          </p:nvSpPr>
          <p:spPr>
            <a:xfrm>
              <a:off x="838200" y="0"/>
              <a:ext cx="812800" cy="546100"/>
            </a:xfrm>
            <a:prstGeom prst="roundRect">
              <a:avLst>
                <a:gd name="adj" fmla="val 34884"/>
              </a:avLst>
            </a:prstGeom>
            <a:solidFill>
              <a:srgbClr val="E392FE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848" name="Grouper"/>
          <p:cNvGrpSpPr/>
          <p:nvPr/>
        </p:nvGrpSpPr>
        <p:grpSpPr>
          <a:xfrm>
            <a:off x="977900" y="1346200"/>
            <a:ext cx="1651000" cy="1181100"/>
            <a:chOff x="0" y="0"/>
            <a:chExt cx="1651000" cy="1181100"/>
          </a:xfrm>
        </p:grpSpPr>
        <p:sp>
          <p:nvSpPr>
            <p:cNvPr id="846" name="Rectangle aux angles arrondis"/>
            <p:cNvSpPr/>
            <p:nvPr/>
          </p:nvSpPr>
          <p:spPr>
            <a:xfrm>
              <a:off x="0" y="635000"/>
              <a:ext cx="812800" cy="546100"/>
            </a:xfrm>
            <a:prstGeom prst="roundRect">
              <a:avLst>
                <a:gd name="adj" fmla="val 34884"/>
              </a:avLst>
            </a:prstGeom>
            <a:solidFill>
              <a:srgbClr val="E392FE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847" name="Rectangle aux angles arrondis"/>
            <p:cNvSpPr/>
            <p:nvPr/>
          </p:nvSpPr>
          <p:spPr>
            <a:xfrm>
              <a:off x="838200" y="0"/>
              <a:ext cx="812800" cy="546100"/>
            </a:xfrm>
            <a:prstGeom prst="roundRect">
              <a:avLst>
                <a:gd name="adj" fmla="val 34884"/>
              </a:avLst>
            </a:prstGeom>
            <a:solidFill>
              <a:srgbClr val="E392FE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sp>
        <p:nvSpPr>
          <p:cNvPr id="849" name="Rectangle aux angles arrondis"/>
          <p:cNvSpPr/>
          <p:nvPr/>
        </p:nvSpPr>
        <p:spPr>
          <a:xfrm rot="15366000">
            <a:off x="9537699" y="5511800"/>
            <a:ext cx="2400301" cy="139700"/>
          </a:xfrm>
          <a:prstGeom prst="roundRect">
            <a:avLst>
              <a:gd name="adj" fmla="val 50000"/>
            </a:avLst>
          </a:prstGeom>
          <a:solidFill>
            <a:srgbClr val="D357FE"/>
          </a:soli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sp>
        <p:nvSpPr>
          <p:cNvPr id="850" name="Rectangle aux angles arrondis"/>
          <p:cNvSpPr/>
          <p:nvPr/>
        </p:nvSpPr>
        <p:spPr>
          <a:xfrm rot="16200000">
            <a:off x="9194800" y="5524500"/>
            <a:ext cx="2400300" cy="139700"/>
          </a:xfrm>
          <a:prstGeom prst="roundRect">
            <a:avLst>
              <a:gd name="adj" fmla="val 50000"/>
            </a:avLst>
          </a:prstGeom>
          <a:solidFill>
            <a:srgbClr val="00C7FC"/>
          </a:soli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sp>
        <p:nvSpPr>
          <p:cNvPr id="851" name="Rectangle aux angles arrondis"/>
          <p:cNvSpPr/>
          <p:nvPr/>
        </p:nvSpPr>
        <p:spPr>
          <a:xfrm rot="20766000">
            <a:off x="2185566" y="7787692"/>
            <a:ext cx="9029701" cy="190501"/>
          </a:xfrm>
          <a:prstGeom prst="roundRect">
            <a:avLst>
              <a:gd name="adj" fmla="val 50000"/>
            </a:avLst>
          </a:prstGeom>
          <a:solidFill>
            <a:srgbClr val="D357FE"/>
          </a:soli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sp>
        <p:nvSpPr>
          <p:cNvPr id="852" name="Rectangle aux angles arrondis"/>
          <p:cNvSpPr/>
          <p:nvPr/>
        </p:nvSpPr>
        <p:spPr>
          <a:xfrm rot="19847999">
            <a:off x="1719343" y="6565833"/>
            <a:ext cx="9296401" cy="177801"/>
          </a:xfrm>
          <a:prstGeom prst="roundRect">
            <a:avLst>
              <a:gd name="adj" fmla="val 50000"/>
            </a:avLst>
          </a:prstGeom>
          <a:solidFill>
            <a:srgbClr val="00C7FC"/>
          </a:soli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grpSp>
        <p:nvGrpSpPr>
          <p:cNvPr id="856" name="Grouper"/>
          <p:cNvGrpSpPr/>
          <p:nvPr/>
        </p:nvGrpSpPr>
        <p:grpSpPr>
          <a:xfrm>
            <a:off x="10502900" y="215900"/>
            <a:ext cx="863600" cy="8733373"/>
            <a:chOff x="0" y="0"/>
            <a:chExt cx="863600" cy="8733372"/>
          </a:xfrm>
        </p:grpSpPr>
        <p:sp>
          <p:nvSpPr>
            <p:cNvPr id="853" name="Rectangle aux angles arrondis"/>
            <p:cNvSpPr/>
            <p:nvPr/>
          </p:nvSpPr>
          <p:spPr>
            <a:xfrm rot="16200000">
              <a:off x="-509213" y="7552272"/>
              <a:ext cx="2146301" cy="215901"/>
            </a:xfrm>
            <a:prstGeom prst="roundRect">
              <a:avLst>
                <a:gd name="adj" fmla="val 50000"/>
              </a:avLst>
            </a:prstGeom>
            <a:solidFill>
              <a:srgbClr val="00C7FC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854" name="Rectangle aux angles arrondis"/>
            <p:cNvSpPr/>
            <p:nvPr/>
          </p:nvSpPr>
          <p:spPr>
            <a:xfrm>
              <a:off x="0" y="0"/>
              <a:ext cx="863600" cy="546100"/>
            </a:xfrm>
            <a:prstGeom prst="roundRect">
              <a:avLst>
                <a:gd name="adj" fmla="val 34884"/>
              </a:avLst>
            </a:prstGeom>
            <a:solidFill>
              <a:srgbClr val="00C7FC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855" name="Rectangle aux angles arrondis"/>
            <p:cNvSpPr/>
            <p:nvPr/>
          </p:nvSpPr>
          <p:spPr>
            <a:xfrm>
              <a:off x="0" y="673100"/>
              <a:ext cx="863600" cy="520700"/>
            </a:xfrm>
            <a:prstGeom prst="roundRect">
              <a:avLst>
                <a:gd name="adj" fmla="val 36585"/>
              </a:avLst>
            </a:prstGeom>
            <a:solidFill>
              <a:srgbClr val="00C7FC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861" name="Grouper"/>
          <p:cNvGrpSpPr/>
          <p:nvPr/>
        </p:nvGrpSpPr>
        <p:grpSpPr>
          <a:xfrm>
            <a:off x="2297958" y="3478187"/>
            <a:ext cx="9788952" cy="5477429"/>
            <a:chOff x="0" y="0"/>
            <a:chExt cx="9788950" cy="5477427"/>
          </a:xfrm>
        </p:grpSpPr>
        <p:sp>
          <p:nvSpPr>
            <p:cNvPr id="857" name="Ligne"/>
            <p:cNvSpPr/>
            <p:nvPr/>
          </p:nvSpPr>
          <p:spPr>
            <a:xfrm flipV="1">
              <a:off x="13441" y="0"/>
              <a:ext cx="9772806" cy="5462612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8" name="Ligne"/>
            <p:cNvSpPr/>
            <p:nvPr/>
          </p:nvSpPr>
          <p:spPr>
            <a:xfrm>
              <a:off x="-1" y="5477427"/>
              <a:ext cx="9788952" cy="1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9" name="Ligne"/>
            <p:cNvSpPr/>
            <p:nvPr/>
          </p:nvSpPr>
          <p:spPr>
            <a:xfrm flipV="1">
              <a:off x="26141" y="3074643"/>
              <a:ext cx="9725156" cy="2400670"/>
            </a:xfrm>
            <a:prstGeom prst="line">
              <a:avLst/>
            </a:prstGeom>
            <a:noFill/>
            <a:ln w="25400" cap="flat">
              <a:solidFill>
                <a:srgbClr val="FF401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0" name="Ligne"/>
            <p:cNvSpPr/>
            <p:nvPr/>
          </p:nvSpPr>
          <p:spPr>
            <a:xfrm flipH="1" flipV="1">
              <a:off x="8116120" y="903308"/>
              <a:ext cx="1" cy="4569780"/>
            </a:xfrm>
            <a:prstGeom prst="line">
              <a:avLst/>
            </a:prstGeom>
            <a:noFill/>
            <a:ln w="25400" cap="flat">
              <a:solidFill>
                <a:srgbClr val="FF401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pic>
        <p:nvPicPr>
          <p:cNvPr id="862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65600" y="8610600"/>
            <a:ext cx="266700" cy="21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3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65600" y="7937500"/>
            <a:ext cx="266700" cy="419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67" name="Grouper"/>
          <p:cNvGrpSpPr/>
          <p:nvPr/>
        </p:nvGrpSpPr>
        <p:grpSpPr>
          <a:xfrm>
            <a:off x="1828800" y="3949700"/>
            <a:ext cx="8572500" cy="5486400"/>
            <a:chOff x="0" y="0"/>
            <a:chExt cx="8572500" cy="5486400"/>
          </a:xfrm>
        </p:grpSpPr>
        <p:pic>
          <p:nvPicPr>
            <p:cNvPr id="864" name="droppedImage.pdf" descr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4813300"/>
              <a:ext cx="330200" cy="342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65" name="droppedImage.pdf" descr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229600" y="5156200"/>
              <a:ext cx="342900" cy="33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66" name="droppedImage.pdf" descr="dropped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051800" y="0"/>
              <a:ext cx="342900" cy="342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68" name="droppedImage.pdf" descr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150600" y="6210300"/>
            <a:ext cx="35560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9" name="droppedImage.pdf" descr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715500" y="6540500"/>
            <a:ext cx="34290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70" name="droppedImage.pdf" descr="dropped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998200" y="9105900"/>
            <a:ext cx="330200" cy="330200"/>
          </a:xfrm>
          <a:prstGeom prst="rect">
            <a:avLst/>
          </a:prstGeom>
          <a:ln w="12700">
            <a:miter lim="400000"/>
          </a:ln>
        </p:spPr>
      </p:pic>
      <p:sp>
        <p:nvSpPr>
          <p:cNvPr id="871" name="Ligne"/>
          <p:cNvSpPr/>
          <p:nvPr/>
        </p:nvSpPr>
        <p:spPr>
          <a:xfrm flipH="1" flipV="1">
            <a:off x="10428979" y="4393359"/>
            <a:ext cx="600173" cy="2425182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72" name="Ligne"/>
          <p:cNvSpPr/>
          <p:nvPr/>
        </p:nvSpPr>
        <p:spPr>
          <a:xfrm>
            <a:off x="10396797" y="6807199"/>
            <a:ext cx="598000" cy="1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73" name="Ligne"/>
          <p:cNvSpPr/>
          <p:nvPr/>
        </p:nvSpPr>
        <p:spPr>
          <a:xfrm>
            <a:off x="11023599" y="6832599"/>
            <a:ext cx="1" cy="2120748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874" name="droppedImage.pdf" descr="dropped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08000" y="495300"/>
            <a:ext cx="19939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75" name="droppedImage.pdf" descr="droppedImag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717800" y="241300"/>
            <a:ext cx="1257300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76" name="droppedImage.pdf" descr="droppedImage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216400" y="254000"/>
            <a:ext cx="2540000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77" name="droppedImage.pdf" descr="droppedImage.pd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035800" y="254000"/>
            <a:ext cx="2641600" cy="9652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80" name="Grouper"/>
          <p:cNvGrpSpPr/>
          <p:nvPr/>
        </p:nvGrpSpPr>
        <p:grpSpPr>
          <a:xfrm>
            <a:off x="10481733" y="4711699"/>
            <a:ext cx="1240367" cy="903463"/>
            <a:chOff x="0" y="0"/>
            <a:chExt cx="1240366" cy="903461"/>
          </a:xfrm>
        </p:grpSpPr>
        <p:pic>
          <p:nvPicPr>
            <p:cNvPr id="878" name="droppedImage.pdf" descr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73666" y="0"/>
              <a:ext cx="266701" cy="215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79" name="Ligne"/>
            <p:cNvSpPr/>
            <p:nvPr/>
          </p:nvSpPr>
          <p:spPr>
            <a:xfrm>
              <a:off x="0" y="347133"/>
              <a:ext cx="948267" cy="556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76" fill="norm" stroke="1" extrusionOk="0">
                  <a:moveTo>
                    <a:pt x="21600" y="617"/>
                  </a:moveTo>
                  <a:cubicBezTo>
                    <a:pt x="21600" y="617"/>
                    <a:pt x="14031" y="19502"/>
                    <a:pt x="11764" y="20211"/>
                  </a:cubicBezTo>
                  <a:cubicBezTo>
                    <a:pt x="7329" y="21600"/>
                    <a:pt x="0" y="0"/>
                    <a:pt x="0" y="0"/>
                  </a:cubicBezTo>
                </a:path>
              </a:pathLst>
            </a:custGeom>
            <a:noFill/>
            <a:ln w="25400" cap="flat">
              <a:solidFill>
                <a:srgbClr val="53535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</p:grpSp>
      <p:pic>
        <p:nvPicPr>
          <p:cNvPr id="881" name="droppedImage.pdf" descr="droppedImage.pdf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0033000" y="317500"/>
            <a:ext cx="2654300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82" name="droppedImage.pdf" descr="droppedImage.pd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482600" y="1435100"/>
            <a:ext cx="3505200" cy="977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83" name="droppedImage.pdf" descr="droppedImage.pdf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4330700" y="1422400"/>
            <a:ext cx="3771900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84" name="droppedImage.pdf" descr="droppedImage.pdf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419100" y="2730500"/>
            <a:ext cx="4660900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85" name="droppedImage.pdf" descr="droppedImage.pdf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330200" y="4318000"/>
            <a:ext cx="4965700" cy="41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Class="entr" nodeType="click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Class="entr" nodeType="click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Class="entr" nodeType="click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Class="entr" nodeType="click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Class="exit" nodeType="click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Class="exit" nodeType="after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Class="exit" nodeType="after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Class="entr" nodeType="click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Class="entr" nodeType="clickEffect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Class="entr" nodeType="clickEffect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Class="entr" nodeType="clickEffect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Class="entr" nodeType="clickEffect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72" grpId="9"/>
      <p:bldP build="whole" bldLvl="1" animBg="1" rev="0" advAuto="0" spid="852" grpId="17"/>
      <p:bldP build="whole" bldLvl="1" animBg="1" rev="0" advAuto="0" spid="873" grpId="11"/>
      <p:bldP build="whole" bldLvl="1" animBg="1" rev="0" advAuto="0" spid="870" grpId="12"/>
      <p:bldP build="whole" bldLvl="1" animBg="1" rev="0" advAuto="0" spid="851" grpId="18"/>
      <p:bldP build="whole" bldLvl="1" animBg="1" rev="0" advAuto="0" spid="845" grpId="28"/>
      <p:bldP build="whole" bldLvl="1" animBg="1" rev="0" advAuto="0" spid="863" grpId="3"/>
      <p:bldP build="whole" bldLvl="1" animBg="1" rev="0" advAuto="0" spid="862" grpId="2"/>
      <p:bldP build="whole" bldLvl="1" animBg="1" rev="0" advAuto="0" spid="868" grpId="7"/>
      <p:bldP build="whole" bldLvl="1" animBg="1" rev="0" advAuto="0" spid="869" grpId="10"/>
      <p:bldP build="whole" bldLvl="1" animBg="1" rev="0" advAuto="0" spid="851" grpId="22"/>
      <p:bldP build="whole" bldLvl="1" animBg="1" rev="0" advAuto="0" spid="850" grpId="25"/>
      <p:bldP build="whole" bldLvl="1" animBg="1" rev="0" advAuto="0" spid="849" grpId="26"/>
      <p:bldP build="whole" bldLvl="1" animBg="1" rev="0" advAuto="0" spid="867" grpId="4"/>
      <p:bldP build="whole" bldLvl="1" animBg="1" rev="0" advAuto="0" spid="871" grpId="6"/>
      <p:bldP build="whole" bldLvl="1" animBg="1" rev="0" advAuto="0" spid="861" grpId="1"/>
      <p:bldP build="whole" bldLvl="1" animBg="1" rev="0" advAuto="0" spid="880" grpId="8"/>
      <p:bldP build="whole" bldLvl="1" animBg="1" rev="0" advAuto="0" spid="848" grpId="20"/>
      <p:bldP build="whole" bldLvl="1" animBg="1" rev="0" advAuto="0" spid="856" grpId="16"/>
      <p:bldP build="whole" bldLvl="1" animBg="1" rev="0" advAuto="0" spid="875" grpId="5"/>
      <p:bldP build="whole" bldLvl="1" animBg="1" rev="0" advAuto="0" spid="882" grpId="19"/>
      <p:bldP build="whole" bldLvl="1" animBg="1" rev="0" advAuto="0" spid="877" grpId="14"/>
      <p:bldP build="whole" bldLvl="1" animBg="1" rev="0" advAuto="0" spid="881" grpId="15"/>
      <p:bldP build="whole" bldLvl="1" animBg="1" rev="0" advAuto="0" spid="883" grpId="21"/>
      <p:bldP build="whole" bldLvl="1" animBg="1" rev="0" advAuto="0" spid="876" grpId="13"/>
      <p:bldP build="whole" bldLvl="1" animBg="1" rev="0" advAuto="0" spid="856" grpId="23"/>
      <p:bldP build="whole" bldLvl="1" animBg="1" rev="0" advAuto="0" spid="848" grpId="24"/>
      <p:bldP build="whole" bldLvl="1" animBg="1" rev="0" advAuto="0" spid="884" grpId="27"/>
      <p:bldP build="whole" bldLvl="1" animBg="1" rev="0" advAuto="0" spid="885" grpId="29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9" name="Grouper"/>
          <p:cNvGrpSpPr/>
          <p:nvPr/>
        </p:nvGrpSpPr>
        <p:grpSpPr>
          <a:xfrm>
            <a:off x="3873500" y="3378200"/>
            <a:ext cx="1651000" cy="1181100"/>
            <a:chOff x="0" y="0"/>
            <a:chExt cx="1651000" cy="1181100"/>
          </a:xfrm>
        </p:grpSpPr>
        <p:sp>
          <p:nvSpPr>
            <p:cNvPr id="887" name="Rectangle aux angles arrondis"/>
            <p:cNvSpPr/>
            <p:nvPr/>
          </p:nvSpPr>
          <p:spPr>
            <a:xfrm>
              <a:off x="0" y="635000"/>
              <a:ext cx="812800" cy="546100"/>
            </a:xfrm>
            <a:prstGeom prst="roundRect">
              <a:avLst>
                <a:gd name="adj" fmla="val 34884"/>
              </a:avLst>
            </a:prstGeom>
            <a:solidFill>
              <a:srgbClr val="E392FE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888" name="Rectangle aux angles arrondis"/>
            <p:cNvSpPr/>
            <p:nvPr/>
          </p:nvSpPr>
          <p:spPr>
            <a:xfrm>
              <a:off x="838200" y="0"/>
              <a:ext cx="812800" cy="546100"/>
            </a:xfrm>
            <a:prstGeom prst="roundRect">
              <a:avLst>
                <a:gd name="adj" fmla="val 34884"/>
              </a:avLst>
            </a:prstGeom>
            <a:solidFill>
              <a:srgbClr val="E392FE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892" name="Grouper"/>
          <p:cNvGrpSpPr/>
          <p:nvPr/>
        </p:nvGrpSpPr>
        <p:grpSpPr>
          <a:xfrm>
            <a:off x="1346200" y="1765300"/>
            <a:ext cx="1651000" cy="1181100"/>
            <a:chOff x="0" y="0"/>
            <a:chExt cx="1651000" cy="1181100"/>
          </a:xfrm>
        </p:grpSpPr>
        <p:sp>
          <p:nvSpPr>
            <p:cNvPr id="890" name="Rectangle aux angles arrondis"/>
            <p:cNvSpPr/>
            <p:nvPr/>
          </p:nvSpPr>
          <p:spPr>
            <a:xfrm>
              <a:off x="0" y="635000"/>
              <a:ext cx="812800" cy="546100"/>
            </a:xfrm>
            <a:prstGeom prst="roundRect">
              <a:avLst>
                <a:gd name="adj" fmla="val 34884"/>
              </a:avLst>
            </a:prstGeom>
            <a:solidFill>
              <a:srgbClr val="E392FE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891" name="Rectangle aux angles arrondis"/>
            <p:cNvSpPr/>
            <p:nvPr/>
          </p:nvSpPr>
          <p:spPr>
            <a:xfrm>
              <a:off x="838200" y="0"/>
              <a:ext cx="812800" cy="546100"/>
            </a:xfrm>
            <a:prstGeom prst="roundRect">
              <a:avLst>
                <a:gd name="adj" fmla="val 34884"/>
              </a:avLst>
            </a:prstGeom>
            <a:solidFill>
              <a:srgbClr val="E392FE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896" name="Grouper"/>
          <p:cNvGrpSpPr/>
          <p:nvPr/>
        </p:nvGrpSpPr>
        <p:grpSpPr>
          <a:xfrm>
            <a:off x="2322887" y="215900"/>
            <a:ext cx="9043613" cy="8860373"/>
            <a:chOff x="0" y="0"/>
            <a:chExt cx="9043612" cy="8860372"/>
          </a:xfrm>
        </p:grpSpPr>
        <p:sp>
          <p:nvSpPr>
            <p:cNvPr id="893" name="Rectangle aux angles arrondis"/>
            <p:cNvSpPr/>
            <p:nvPr/>
          </p:nvSpPr>
          <p:spPr>
            <a:xfrm>
              <a:off x="0" y="8682572"/>
              <a:ext cx="8737600" cy="177801"/>
            </a:xfrm>
            <a:prstGeom prst="roundRect">
              <a:avLst>
                <a:gd name="adj" fmla="val 50000"/>
              </a:avLst>
            </a:prstGeom>
            <a:solidFill>
              <a:srgbClr val="00C7FC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894" name="Rectangle aux angles arrondis"/>
            <p:cNvSpPr/>
            <p:nvPr/>
          </p:nvSpPr>
          <p:spPr>
            <a:xfrm>
              <a:off x="8180012" y="0"/>
              <a:ext cx="863601" cy="546100"/>
            </a:xfrm>
            <a:prstGeom prst="roundRect">
              <a:avLst>
                <a:gd name="adj" fmla="val 34884"/>
              </a:avLst>
            </a:prstGeom>
            <a:solidFill>
              <a:srgbClr val="00C7FC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895" name="Rectangle aux angles arrondis"/>
            <p:cNvSpPr/>
            <p:nvPr/>
          </p:nvSpPr>
          <p:spPr>
            <a:xfrm>
              <a:off x="8180012" y="673100"/>
              <a:ext cx="863601" cy="520700"/>
            </a:xfrm>
            <a:prstGeom prst="roundRect">
              <a:avLst>
                <a:gd name="adj" fmla="val 36585"/>
              </a:avLst>
            </a:prstGeom>
            <a:solidFill>
              <a:srgbClr val="00C7FC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sp>
        <p:nvSpPr>
          <p:cNvPr id="897" name="Rectangle aux angles arrondis"/>
          <p:cNvSpPr/>
          <p:nvPr/>
        </p:nvSpPr>
        <p:spPr>
          <a:xfrm rot="15366000">
            <a:off x="9537699" y="5511800"/>
            <a:ext cx="2400301" cy="139700"/>
          </a:xfrm>
          <a:prstGeom prst="roundRect">
            <a:avLst>
              <a:gd name="adj" fmla="val 50000"/>
            </a:avLst>
          </a:prstGeom>
          <a:solidFill>
            <a:srgbClr val="D357FE"/>
          </a:soli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sp>
        <p:nvSpPr>
          <p:cNvPr id="898" name="Rectangle aux angles arrondis"/>
          <p:cNvSpPr/>
          <p:nvPr/>
        </p:nvSpPr>
        <p:spPr>
          <a:xfrm>
            <a:off x="10325100" y="6743700"/>
            <a:ext cx="736600" cy="152400"/>
          </a:xfrm>
          <a:prstGeom prst="roundRect">
            <a:avLst>
              <a:gd name="adj" fmla="val 50000"/>
            </a:avLst>
          </a:prstGeom>
          <a:solidFill>
            <a:srgbClr val="00C7FC"/>
          </a:soli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sp>
        <p:nvSpPr>
          <p:cNvPr id="899" name="Rectangle aux angles arrondis"/>
          <p:cNvSpPr/>
          <p:nvPr/>
        </p:nvSpPr>
        <p:spPr>
          <a:xfrm rot="20766000">
            <a:off x="2185566" y="7787692"/>
            <a:ext cx="9029701" cy="190501"/>
          </a:xfrm>
          <a:prstGeom prst="roundRect">
            <a:avLst>
              <a:gd name="adj" fmla="val 50000"/>
            </a:avLst>
          </a:prstGeom>
          <a:solidFill>
            <a:srgbClr val="D357FE"/>
          </a:soli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sp>
        <p:nvSpPr>
          <p:cNvPr id="900" name="Rectangle aux angles arrondis"/>
          <p:cNvSpPr/>
          <p:nvPr/>
        </p:nvSpPr>
        <p:spPr>
          <a:xfrm rot="19847999">
            <a:off x="1719343" y="6565833"/>
            <a:ext cx="9296401" cy="177801"/>
          </a:xfrm>
          <a:prstGeom prst="roundRect">
            <a:avLst>
              <a:gd name="adj" fmla="val 50000"/>
            </a:avLst>
          </a:prstGeom>
          <a:solidFill>
            <a:srgbClr val="00C7FC"/>
          </a:soli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grpSp>
        <p:nvGrpSpPr>
          <p:cNvPr id="905" name="Grouper"/>
          <p:cNvGrpSpPr/>
          <p:nvPr/>
        </p:nvGrpSpPr>
        <p:grpSpPr>
          <a:xfrm>
            <a:off x="2297958" y="3478187"/>
            <a:ext cx="9788952" cy="5477429"/>
            <a:chOff x="0" y="0"/>
            <a:chExt cx="9788950" cy="5477427"/>
          </a:xfrm>
        </p:grpSpPr>
        <p:sp>
          <p:nvSpPr>
            <p:cNvPr id="901" name="Ligne"/>
            <p:cNvSpPr/>
            <p:nvPr/>
          </p:nvSpPr>
          <p:spPr>
            <a:xfrm flipV="1">
              <a:off x="13441" y="0"/>
              <a:ext cx="9772806" cy="5462612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2" name="Ligne"/>
            <p:cNvSpPr/>
            <p:nvPr/>
          </p:nvSpPr>
          <p:spPr>
            <a:xfrm>
              <a:off x="-1" y="5477427"/>
              <a:ext cx="9788952" cy="1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3" name="Ligne"/>
            <p:cNvSpPr/>
            <p:nvPr/>
          </p:nvSpPr>
          <p:spPr>
            <a:xfrm flipV="1">
              <a:off x="26141" y="3074643"/>
              <a:ext cx="9725156" cy="2400670"/>
            </a:xfrm>
            <a:prstGeom prst="line">
              <a:avLst/>
            </a:prstGeom>
            <a:noFill/>
            <a:ln w="25400" cap="flat">
              <a:solidFill>
                <a:srgbClr val="FF401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4" name="Ligne"/>
            <p:cNvSpPr/>
            <p:nvPr/>
          </p:nvSpPr>
          <p:spPr>
            <a:xfrm flipH="1" flipV="1">
              <a:off x="8116120" y="903308"/>
              <a:ext cx="1" cy="4569780"/>
            </a:xfrm>
            <a:prstGeom prst="line">
              <a:avLst/>
            </a:prstGeom>
            <a:noFill/>
            <a:ln w="25400" cap="flat">
              <a:solidFill>
                <a:srgbClr val="FF401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pic>
        <p:nvPicPr>
          <p:cNvPr id="906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65600" y="8610600"/>
            <a:ext cx="266700" cy="21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07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65600" y="7937500"/>
            <a:ext cx="266700" cy="419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11" name="Grouper"/>
          <p:cNvGrpSpPr/>
          <p:nvPr/>
        </p:nvGrpSpPr>
        <p:grpSpPr>
          <a:xfrm>
            <a:off x="1828800" y="3949700"/>
            <a:ext cx="8572500" cy="5486400"/>
            <a:chOff x="0" y="0"/>
            <a:chExt cx="8572500" cy="5486400"/>
          </a:xfrm>
        </p:grpSpPr>
        <p:pic>
          <p:nvPicPr>
            <p:cNvPr id="908" name="droppedImage.pdf" descr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4813300"/>
              <a:ext cx="330200" cy="342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9" name="droppedImage.pdf" descr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229600" y="5156200"/>
              <a:ext cx="342900" cy="33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10" name="droppedImage.pdf" descr="dropped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051800" y="0"/>
              <a:ext cx="342900" cy="342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912" name="droppedImage.pdf" descr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150600" y="6210300"/>
            <a:ext cx="35560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3" name="droppedImage.pdf" descr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715500" y="6540500"/>
            <a:ext cx="34290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4" name="droppedImage.pdf" descr="dropped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998200" y="9105900"/>
            <a:ext cx="330200" cy="330200"/>
          </a:xfrm>
          <a:prstGeom prst="rect">
            <a:avLst/>
          </a:prstGeom>
          <a:ln w="12700">
            <a:miter lim="400000"/>
          </a:ln>
        </p:spPr>
      </p:pic>
      <p:sp>
        <p:nvSpPr>
          <p:cNvPr id="915" name="Ligne"/>
          <p:cNvSpPr/>
          <p:nvPr/>
        </p:nvSpPr>
        <p:spPr>
          <a:xfrm flipH="1" flipV="1">
            <a:off x="10428979" y="4393359"/>
            <a:ext cx="600173" cy="2425182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16" name="Ligne"/>
          <p:cNvSpPr/>
          <p:nvPr/>
        </p:nvSpPr>
        <p:spPr>
          <a:xfrm>
            <a:off x="10396797" y="6807199"/>
            <a:ext cx="598000" cy="1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17" name="Ligne"/>
          <p:cNvSpPr/>
          <p:nvPr/>
        </p:nvSpPr>
        <p:spPr>
          <a:xfrm>
            <a:off x="11023599" y="6832599"/>
            <a:ext cx="1" cy="2120748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920" name="Grouper"/>
          <p:cNvGrpSpPr/>
          <p:nvPr/>
        </p:nvGrpSpPr>
        <p:grpSpPr>
          <a:xfrm>
            <a:off x="10481733" y="4711699"/>
            <a:ext cx="1240367" cy="903463"/>
            <a:chOff x="0" y="0"/>
            <a:chExt cx="1240366" cy="903461"/>
          </a:xfrm>
        </p:grpSpPr>
        <p:pic>
          <p:nvPicPr>
            <p:cNvPr id="918" name="droppedImage.pdf" descr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73666" y="0"/>
              <a:ext cx="266701" cy="215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19" name="Ligne"/>
            <p:cNvSpPr/>
            <p:nvPr/>
          </p:nvSpPr>
          <p:spPr>
            <a:xfrm>
              <a:off x="0" y="347133"/>
              <a:ext cx="948267" cy="556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76" fill="norm" stroke="1" extrusionOk="0">
                  <a:moveTo>
                    <a:pt x="21600" y="617"/>
                  </a:moveTo>
                  <a:cubicBezTo>
                    <a:pt x="21600" y="617"/>
                    <a:pt x="14031" y="19502"/>
                    <a:pt x="11764" y="20211"/>
                  </a:cubicBezTo>
                  <a:cubicBezTo>
                    <a:pt x="7329" y="21600"/>
                    <a:pt x="0" y="0"/>
                    <a:pt x="0" y="0"/>
                  </a:cubicBezTo>
                </a:path>
              </a:pathLst>
            </a:custGeom>
            <a:noFill/>
            <a:ln w="25400" cap="flat">
              <a:solidFill>
                <a:srgbClr val="53535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</p:grpSp>
      <p:pic>
        <p:nvPicPr>
          <p:cNvPr id="921" name="droppedImage.pdf" descr="dropped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36600" y="622300"/>
            <a:ext cx="20447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22" name="droppedImage.pdf" descr="droppedImag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959100" y="342900"/>
            <a:ext cx="1231900" cy="977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23" name="droppedImage.pdf" descr="droppedImage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572000" y="368300"/>
            <a:ext cx="2501900" cy="977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24" name="droppedImage.pdf" descr="droppedImage.pd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340600" y="330200"/>
            <a:ext cx="2616200" cy="977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25" name="droppedImage.pdf" descr="droppedImage.pdf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0109200" y="317500"/>
            <a:ext cx="2641600" cy="977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26" name="droppedImage.pdf" descr="droppedImage.pd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838200" y="1854200"/>
            <a:ext cx="3517900" cy="977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27" name="droppedImage.pdf" descr="droppedImage.pdf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4648200" y="1930400"/>
            <a:ext cx="3860800" cy="95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28" name="droppedImage.pdf" descr="droppedImage.pdf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812800" y="3467100"/>
            <a:ext cx="4711700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29" name="droppedImage.pdf" descr="droppedImage.pdf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787400" y="5194300"/>
            <a:ext cx="4965700" cy="41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xit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xit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xit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ntr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99" grpId="13"/>
      <p:bldP build="whole" bldLvl="1" animBg="1" rev="0" advAuto="0" spid="897" grpId="15"/>
      <p:bldP build="whole" bldLvl="1" animBg="1" rev="0" advAuto="0" spid="928" grpId="16"/>
      <p:bldP build="whole" bldLvl="1" animBg="1" rev="0" advAuto="0" spid="896" grpId="12"/>
      <p:bldP build="whole" bldLvl="1" animBg="1" rev="0" advAuto="0" spid="924" grpId="3"/>
      <p:bldP build="whole" bldLvl="1" animBg="1" rev="0" advAuto="0" spid="923" grpId="2"/>
      <p:bldP build="whole" bldLvl="1" animBg="1" rev="0" advAuto="0" spid="898" grpId="14"/>
      <p:bldP build="whole" bldLvl="1" animBg="1" rev="0" advAuto="0" spid="929" grpId="18"/>
      <p:bldP build="whole" bldLvl="1" animBg="1" rev="0" advAuto="0" spid="926" grpId="8"/>
      <p:bldP build="whole" bldLvl="1" animBg="1" rev="0" advAuto="0" spid="899" grpId="7"/>
      <p:bldP build="whole" bldLvl="1" animBg="1" rev="0" advAuto="0" spid="889" grpId="17"/>
      <p:bldP build="whole" bldLvl="1" animBg="1" rev="0" advAuto="0" spid="892" grpId="9"/>
      <p:bldP build="whole" bldLvl="1" animBg="1" rev="0" advAuto="0" spid="925" grpId="4"/>
      <p:bldP build="whole" bldLvl="1" animBg="1" rev="0" advAuto="0" spid="892" grpId="11"/>
      <p:bldP build="whole" bldLvl="1" animBg="1" rev="0" advAuto="0" spid="922" grpId="1"/>
      <p:bldP build="whole" bldLvl="1" animBg="1" rev="0" advAuto="0" spid="896" grpId="5"/>
      <p:bldP build="whole" bldLvl="1" animBg="1" rev="0" advAuto="0" spid="900" grpId="6"/>
      <p:bldP build="whole" bldLvl="1" animBg="1" rev="0" advAuto="0" spid="927" grpId="1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Fonctions trigonométriques"/>
          <p:cNvSpPr txBox="1"/>
          <p:nvPr/>
        </p:nvSpPr>
        <p:spPr>
          <a:xfrm>
            <a:off x="3940249" y="355600"/>
            <a:ext cx="5115819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Fonctions trigonométriques</a:t>
            </a:r>
          </a:p>
        </p:txBody>
      </p:sp>
      <p:grpSp>
        <p:nvGrpSpPr>
          <p:cNvPr id="934" name="Grouper"/>
          <p:cNvGrpSpPr/>
          <p:nvPr/>
        </p:nvGrpSpPr>
        <p:grpSpPr>
          <a:xfrm>
            <a:off x="1058306" y="1337613"/>
            <a:ext cx="10905120" cy="8280524"/>
            <a:chOff x="0" y="0"/>
            <a:chExt cx="10905118" cy="8280522"/>
          </a:xfrm>
        </p:grpSpPr>
        <p:sp>
          <p:nvSpPr>
            <p:cNvPr id="932" name="Ligne"/>
            <p:cNvSpPr/>
            <p:nvPr/>
          </p:nvSpPr>
          <p:spPr>
            <a:xfrm>
              <a:off x="-1" y="4381664"/>
              <a:ext cx="10905120" cy="2"/>
            </a:xfrm>
            <a:prstGeom prst="line">
              <a:avLst/>
            </a:prstGeom>
            <a:noFill/>
            <a:ln w="12700" cap="flat">
              <a:solidFill>
                <a:srgbClr val="53535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3" name="Ligne"/>
            <p:cNvSpPr/>
            <p:nvPr/>
          </p:nvSpPr>
          <p:spPr>
            <a:xfrm flipV="1">
              <a:off x="5393194" y="0"/>
              <a:ext cx="2" cy="8280523"/>
            </a:xfrm>
            <a:prstGeom prst="line">
              <a:avLst/>
            </a:prstGeom>
            <a:noFill/>
            <a:ln w="12700" cap="flat">
              <a:solidFill>
                <a:srgbClr val="53535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pic>
        <p:nvPicPr>
          <p:cNvPr id="935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37900" y="6197600"/>
            <a:ext cx="241300" cy="21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6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02100" y="1600200"/>
            <a:ext cx="1689100" cy="469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39" name="Grouper"/>
          <p:cNvGrpSpPr/>
          <p:nvPr/>
        </p:nvGrpSpPr>
        <p:grpSpPr>
          <a:xfrm>
            <a:off x="6019800" y="1625599"/>
            <a:ext cx="5063059" cy="1517651"/>
            <a:chOff x="0" y="323849"/>
            <a:chExt cx="5063058" cy="1517650"/>
          </a:xfrm>
        </p:grpSpPr>
        <p:sp>
          <p:nvSpPr>
            <p:cNvPr id="937" name="Une longueur d’un côté…"/>
            <p:cNvSpPr/>
            <p:nvPr/>
          </p:nvSpPr>
          <p:spPr>
            <a:xfrm>
              <a:off x="3793058" y="57150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Une longueur d’un côté </a:t>
              </a:r>
            </a:p>
            <a:p>
              <a:pPr/>
              <a:r>
                <a:t>d’un triangle</a:t>
              </a:r>
            </a:p>
          </p:txBody>
        </p:sp>
        <p:sp>
          <p:nvSpPr>
            <p:cNvPr id="938" name="Ligne"/>
            <p:cNvSpPr/>
            <p:nvPr/>
          </p:nvSpPr>
          <p:spPr>
            <a:xfrm flipV="1">
              <a:off x="0" y="323849"/>
              <a:ext cx="1447800" cy="241302"/>
            </a:xfrm>
            <a:prstGeom prst="line">
              <a:avLst/>
            </a:prstGeom>
            <a:noFill/>
            <a:ln w="25400" cap="flat">
              <a:solidFill>
                <a:srgbClr val="FF4013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942" name="Grouper"/>
          <p:cNvGrpSpPr/>
          <p:nvPr/>
        </p:nvGrpSpPr>
        <p:grpSpPr>
          <a:xfrm>
            <a:off x="9797057" y="6434666"/>
            <a:ext cx="1809602" cy="1337734"/>
            <a:chOff x="0" y="0"/>
            <a:chExt cx="1809601" cy="1337733"/>
          </a:xfrm>
        </p:grpSpPr>
        <p:sp>
          <p:nvSpPr>
            <p:cNvPr id="940" name="Un angle"/>
            <p:cNvSpPr txBox="1"/>
            <p:nvPr/>
          </p:nvSpPr>
          <p:spPr>
            <a:xfrm>
              <a:off x="0" y="715433"/>
              <a:ext cx="1809602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Un angle</a:t>
              </a:r>
            </a:p>
          </p:txBody>
        </p:sp>
        <p:sp>
          <p:nvSpPr>
            <p:cNvPr id="941" name="Ligne"/>
            <p:cNvSpPr/>
            <p:nvPr/>
          </p:nvSpPr>
          <p:spPr>
            <a:xfrm flipH="1">
              <a:off x="464542" y="0"/>
              <a:ext cx="677334" cy="745067"/>
            </a:xfrm>
            <a:prstGeom prst="line">
              <a:avLst/>
            </a:prstGeom>
            <a:noFill/>
            <a:ln w="25400" cap="flat">
              <a:solidFill>
                <a:srgbClr val="FF4013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pic>
        <p:nvPicPr>
          <p:cNvPr id="943" name="droppedImage.png" descr="dropped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14900" y="3962400"/>
            <a:ext cx="3022600" cy="302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39" grpId="5"/>
      <p:bldP build="whole" bldLvl="1" animBg="1" rev="0" advAuto="0" spid="936" grpId="3"/>
      <p:bldP build="whole" bldLvl="1" animBg="1" rev="0" advAuto="0" spid="943" grpId="6"/>
      <p:bldP build="whole" bldLvl="1" animBg="1" rev="0" advAuto="0" spid="934" grpId="1"/>
      <p:bldP build="whole" bldLvl="1" animBg="1" rev="0" advAuto="0" spid="935" grpId="2"/>
      <p:bldP build="whole" bldLvl="1" animBg="1" rev="0" advAuto="0" spid="942" grpId="4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Faites les exercices suivants"/>
          <p:cNvSpPr/>
          <p:nvPr>
            <p:ph type="body" idx="21"/>
          </p:nvPr>
        </p:nvSpPr>
        <p:spPr>
          <a:prstGeom prst="roundRect">
            <a:avLst>
              <a:gd name="adj" fmla="val 45594"/>
            </a:avLst>
          </a:prstGeom>
        </p:spPr>
        <p:txBody>
          <a:bodyPr/>
          <a:lstStyle/>
          <a:p>
            <a:pPr/>
            <a:r>
              <a:t>Faites les exercices suivants</a:t>
            </a:r>
          </a:p>
        </p:txBody>
      </p:sp>
      <p:sp>
        <p:nvSpPr>
          <p:cNvPr id="946" name="# 8 à 10"/>
          <p:cNvSpPr txBox="1"/>
          <p:nvPr/>
        </p:nvSpPr>
        <p:spPr>
          <a:xfrm>
            <a:off x="5667139" y="4559300"/>
            <a:ext cx="1662039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# 8 à 10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Aujourd’hui, nous avons vu"/>
          <p:cNvSpPr/>
          <p:nvPr>
            <p:ph type="body" idx="21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Aujourd’hui, nous avons vu</a:t>
            </a:r>
          </a:p>
        </p:txBody>
      </p:sp>
      <p:grpSp>
        <p:nvGrpSpPr>
          <p:cNvPr id="968" name="Grouper"/>
          <p:cNvGrpSpPr/>
          <p:nvPr/>
        </p:nvGrpSpPr>
        <p:grpSpPr>
          <a:xfrm>
            <a:off x="2099706" y="2362199"/>
            <a:ext cx="10905120" cy="8487838"/>
            <a:chOff x="0" y="0"/>
            <a:chExt cx="10905118" cy="8487836"/>
          </a:xfrm>
        </p:grpSpPr>
        <p:sp>
          <p:nvSpPr>
            <p:cNvPr id="949" name="Cercle"/>
            <p:cNvSpPr/>
            <p:nvPr/>
          </p:nvSpPr>
          <p:spPr>
            <a:xfrm>
              <a:off x="2218293" y="1422400"/>
              <a:ext cx="6350001" cy="6350000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grpSp>
          <p:nvGrpSpPr>
            <p:cNvPr id="952" name="Grouper"/>
            <p:cNvGrpSpPr/>
            <p:nvPr/>
          </p:nvGrpSpPr>
          <p:grpSpPr>
            <a:xfrm>
              <a:off x="-1" y="207313"/>
              <a:ext cx="10905120" cy="8280524"/>
              <a:chOff x="0" y="0"/>
              <a:chExt cx="10905118" cy="8280522"/>
            </a:xfrm>
          </p:grpSpPr>
          <p:sp>
            <p:nvSpPr>
              <p:cNvPr id="950" name="Ligne"/>
              <p:cNvSpPr/>
              <p:nvPr/>
            </p:nvSpPr>
            <p:spPr>
              <a:xfrm>
                <a:off x="-1" y="4381664"/>
                <a:ext cx="10905120" cy="2"/>
              </a:xfrm>
              <a:prstGeom prst="line">
                <a:avLst/>
              </a:prstGeom>
              <a:noFill/>
              <a:ln w="12700" cap="flat">
                <a:solidFill>
                  <a:srgbClr val="535353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951" name="Ligne"/>
              <p:cNvSpPr/>
              <p:nvPr/>
            </p:nvSpPr>
            <p:spPr>
              <a:xfrm flipV="1">
                <a:off x="5393194" y="0"/>
                <a:ext cx="2" cy="8280523"/>
              </a:xfrm>
              <a:prstGeom prst="line">
                <a:avLst/>
              </a:prstGeom>
              <a:noFill/>
              <a:ln w="12700" cap="flat">
                <a:solidFill>
                  <a:srgbClr val="535353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pic>
          <p:nvPicPr>
            <p:cNvPr id="953" name="droppedImage.pdf" descr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180693" y="0"/>
              <a:ext cx="1765301" cy="1371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54" name="droppedImage.pdf" descr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072993" y="1079500"/>
              <a:ext cx="2146301" cy="1371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55" name="droppedImage.pdf" descr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771493" y="2717800"/>
              <a:ext cx="1765301" cy="1371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56" name="droppedImage.pdf" descr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129893" y="4940300"/>
              <a:ext cx="1600201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57" name="droppedImage.pdf" descr="dropped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310493" y="3416300"/>
              <a:ext cx="1600201" cy="825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58" name="droppedImage.pdf" descr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589893" y="1892300"/>
              <a:ext cx="1600201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961" name="Grouper"/>
            <p:cNvGrpSpPr/>
            <p:nvPr/>
          </p:nvGrpSpPr>
          <p:grpSpPr>
            <a:xfrm>
              <a:off x="5396662" y="3010035"/>
              <a:ext cx="2749164" cy="1968366"/>
              <a:chOff x="0" y="365436"/>
              <a:chExt cx="2749163" cy="1968364"/>
            </a:xfrm>
          </p:grpSpPr>
          <p:sp>
            <p:nvSpPr>
              <p:cNvPr id="959" name="Ligne"/>
              <p:cNvSpPr/>
              <p:nvPr/>
            </p:nvSpPr>
            <p:spPr>
              <a:xfrm flipV="1">
                <a:off x="0" y="365436"/>
                <a:ext cx="2749163" cy="1587230"/>
              </a:xfrm>
              <a:prstGeom prst="line">
                <a:avLst/>
              </a:prstGeom>
              <a:noFill/>
              <a:ln w="254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960" name="Ligne"/>
              <p:cNvSpPr/>
              <p:nvPr/>
            </p:nvSpPr>
            <p:spPr>
              <a:xfrm>
                <a:off x="1236998" y="1351667"/>
                <a:ext cx="563753" cy="982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32" h="21600" fill="norm" stroke="1" extrusionOk="0">
                    <a:moveTo>
                      <a:pt x="16595" y="21600"/>
                    </a:moveTo>
                    <a:cubicBezTo>
                      <a:pt x="16595" y="21600"/>
                      <a:pt x="21600" y="5590"/>
                      <a:pt x="18966" y="3352"/>
                    </a:cubicBezTo>
                    <a:cubicBezTo>
                      <a:pt x="16930" y="1622"/>
                      <a:pt x="0" y="0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rgbClr val="535353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</a:p>
            </p:txBody>
          </p:sp>
        </p:grpSp>
        <p:grpSp>
          <p:nvGrpSpPr>
            <p:cNvPr id="964" name="Grouper"/>
            <p:cNvGrpSpPr/>
            <p:nvPr/>
          </p:nvGrpSpPr>
          <p:grpSpPr>
            <a:xfrm>
              <a:off x="5075793" y="2335040"/>
              <a:ext cx="2577475" cy="2244683"/>
              <a:chOff x="0" y="0"/>
              <a:chExt cx="2577474" cy="2244681"/>
            </a:xfrm>
          </p:grpSpPr>
          <p:sp>
            <p:nvSpPr>
              <p:cNvPr id="962" name="Ligne"/>
              <p:cNvSpPr/>
              <p:nvPr/>
            </p:nvSpPr>
            <p:spPr>
              <a:xfrm flipV="1">
                <a:off x="332792" y="-1"/>
                <a:ext cx="2244683" cy="2244683"/>
              </a:xfrm>
              <a:prstGeom prst="line">
                <a:avLst/>
              </a:prstGeom>
              <a:noFill/>
              <a:ln w="254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963" name="Ligne"/>
              <p:cNvSpPr/>
              <p:nvPr/>
            </p:nvSpPr>
            <p:spPr>
              <a:xfrm>
                <a:off x="0" y="914793"/>
                <a:ext cx="1219200" cy="424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265" fill="norm" stroke="1" extrusionOk="0">
                    <a:moveTo>
                      <a:pt x="0" y="20265"/>
                    </a:moveTo>
                    <a:cubicBezTo>
                      <a:pt x="0" y="20265"/>
                      <a:pt x="6899" y="-1335"/>
                      <a:pt x="11400" y="65"/>
                    </a:cubicBezTo>
                    <a:cubicBezTo>
                      <a:pt x="14825" y="1130"/>
                      <a:pt x="21600" y="14609"/>
                      <a:pt x="21600" y="14609"/>
                    </a:cubicBezTo>
                  </a:path>
                </a:pathLst>
              </a:custGeom>
              <a:noFill/>
              <a:ln w="25400" cap="flat">
                <a:solidFill>
                  <a:srgbClr val="535353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</a:p>
            </p:txBody>
          </p:sp>
        </p:grpSp>
        <p:grpSp>
          <p:nvGrpSpPr>
            <p:cNvPr id="967" name="Grouper"/>
            <p:cNvGrpSpPr/>
            <p:nvPr/>
          </p:nvGrpSpPr>
          <p:grpSpPr>
            <a:xfrm>
              <a:off x="5295926" y="1809214"/>
              <a:ext cx="1706764" cy="2781819"/>
              <a:chOff x="605485" y="0"/>
              <a:chExt cx="1706762" cy="2781817"/>
            </a:xfrm>
          </p:grpSpPr>
          <p:sp>
            <p:nvSpPr>
              <p:cNvPr id="965" name="Ligne"/>
              <p:cNvSpPr/>
              <p:nvPr/>
            </p:nvSpPr>
            <p:spPr>
              <a:xfrm flipV="1">
                <a:off x="725018" y="32654"/>
                <a:ext cx="1587231" cy="2749164"/>
              </a:xfrm>
              <a:prstGeom prst="line">
                <a:avLst/>
              </a:prstGeom>
              <a:noFill/>
              <a:ln w="254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966" name="Ligne"/>
              <p:cNvSpPr/>
              <p:nvPr/>
            </p:nvSpPr>
            <p:spPr>
              <a:xfrm>
                <a:off x="605485" y="0"/>
                <a:ext cx="1168401" cy="713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1" fill="norm" stroke="1" extrusionOk="0">
                    <a:moveTo>
                      <a:pt x="0" y="11272"/>
                    </a:moveTo>
                    <a:cubicBezTo>
                      <a:pt x="0" y="11272"/>
                      <a:pt x="10290" y="-1079"/>
                      <a:pt x="13774" y="76"/>
                    </a:cubicBezTo>
                    <a:cubicBezTo>
                      <a:pt x="18132" y="1520"/>
                      <a:pt x="21600" y="20521"/>
                      <a:pt x="21600" y="20521"/>
                    </a:cubicBezTo>
                  </a:path>
                </a:pathLst>
              </a:custGeom>
              <a:noFill/>
              <a:ln w="25400" cap="flat">
                <a:solidFill>
                  <a:srgbClr val="535353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</a:p>
            </p:txBody>
          </p:sp>
        </p:grpSp>
      </p:grpSp>
      <p:sp>
        <p:nvSpPr>
          <p:cNvPr id="969" name="SOH  CAH  TOA"/>
          <p:cNvSpPr txBox="1"/>
          <p:nvPr/>
        </p:nvSpPr>
        <p:spPr>
          <a:xfrm>
            <a:off x="671549" y="1739900"/>
            <a:ext cx="3525219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SOH  CAH  TOA</a:t>
            </a:r>
          </a:p>
        </p:txBody>
      </p:sp>
      <p:pic>
        <p:nvPicPr>
          <p:cNvPr id="970" name="droppedImage.pdf" descr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92100" y="3289300"/>
            <a:ext cx="3606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71" name="droppedImage.pdf" descr="dropped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92100" y="4279900"/>
            <a:ext cx="36576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72" name="droppedImage.pdf" descr="dropped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92100" y="5397500"/>
            <a:ext cx="3606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73" name="droppedImage.pdf" descr="droppedImag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92100" y="7327900"/>
            <a:ext cx="67183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74" name="droppedImage.pdf" descr="droppedImage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317500" y="8394700"/>
            <a:ext cx="6769100" cy="46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73" grpId="6"/>
      <p:bldP build="whole" bldLvl="1" animBg="1" rev="0" advAuto="0" spid="968" grpId="2"/>
      <p:bldP build="whole" bldLvl="1" animBg="1" rev="0" advAuto="0" spid="972" grpId="5"/>
      <p:bldP build="whole" bldLvl="1" animBg="1" rev="0" advAuto="0" spid="970" grpId="3"/>
      <p:bldP build="whole" bldLvl="1" animBg="1" rev="0" advAuto="0" spid="974" grpId="7"/>
      <p:bldP build="whole" bldLvl="1" animBg="1" rev="0" advAuto="0" spid="971" grpId="4"/>
      <p:bldP build="whole" bldLvl="1" animBg="1" rev="0" advAuto="0" spid="969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Devoir:"/>
          <p:cNvSpPr/>
          <p:nvPr>
            <p:ph type="body" idx="21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Devoir:</a:t>
            </a:r>
          </a:p>
        </p:txBody>
      </p:sp>
      <p:sp>
        <p:nvSpPr>
          <p:cNvPr id="977" name="Section 4.1 # 1 à 10"/>
          <p:cNvSpPr txBox="1"/>
          <p:nvPr/>
        </p:nvSpPr>
        <p:spPr>
          <a:xfrm>
            <a:off x="6656188" y="4203700"/>
            <a:ext cx="3824140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Section 4.1 # 1 à 10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ercle"/>
          <p:cNvSpPr/>
          <p:nvPr/>
        </p:nvSpPr>
        <p:spPr>
          <a:xfrm>
            <a:off x="4110710" y="2483296"/>
            <a:ext cx="4783380" cy="4787008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sp>
        <p:nvSpPr>
          <p:cNvPr id="256" name="Ligne"/>
          <p:cNvSpPr/>
          <p:nvPr/>
        </p:nvSpPr>
        <p:spPr>
          <a:xfrm flipV="1">
            <a:off x="6511380" y="3185150"/>
            <a:ext cx="1682670" cy="1682670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257" name="Ligne"/>
          <p:cNvSpPr/>
          <p:nvPr/>
        </p:nvSpPr>
        <p:spPr>
          <a:xfrm>
            <a:off x="6477000" y="4889500"/>
            <a:ext cx="2379653" cy="0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258" name="On attribue un signe à un angle"/>
          <p:cNvSpPr txBox="1"/>
          <p:nvPr/>
        </p:nvSpPr>
        <p:spPr>
          <a:xfrm>
            <a:off x="3454635" y="205866"/>
            <a:ext cx="604473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On attribue un signe à un angle </a:t>
            </a:r>
          </a:p>
        </p:txBody>
      </p:sp>
      <p:grpSp>
        <p:nvGrpSpPr>
          <p:cNvPr id="262" name="Grouper"/>
          <p:cNvGrpSpPr/>
          <p:nvPr/>
        </p:nvGrpSpPr>
        <p:grpSpPr>
          <a:xfrm>
            <a:off x="4140133" y="1789862"/>
            <a:ext cx="6071794" cy="3109610"/>
            <a:chOff x="3991458" y="311150"/>
            <a:chExt cx="6071792" cy="3109608"/>
          </a:xfrm>
        </p:grpSpPr>
        <p:sp>
          <p:nvSpPr>
            <p:cNvPr id="267" name="Ligne de connexion"/>
            <p:cNvSpPr/>
            <p:nvPr/>
          </p:nvSpPr>
          <p:spPr>
            <a:xfrm>
              <a:off x="8751765" y="1130642"/>
              <a:ext cx="961507" cy="2290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22" h="21600" fill="norm" stroke="1" extrusionOk="0">
                  <a:moveTo>
                    <a:pt x="0" y="0"/>
                  </a:moveTo>
                  <a:cubicBezTo>
                    <a:pt x="15801" y="5145"/>
                    <a:pt x="21600" y="12345"/>
                    <a:pt x="17397" y="21600"/>
                  </a:cubicBezTo>
                </a:path>
              </a:pathLst>
            </a:custGeom>
            <a:noFill/>
            <a:ln w="25400" cap="flat">
              <a:solidFill>
                <a:srgbClr val="285CEA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260" name="Positif si on tourne dans le sens antihoraire"/>
            <p:cNvSpPr/>
            <p:nvPr/>
          </p:nvSpPr>
          <p:spPr>
            <a:xfrm>
              <a:off x="3991458" y="31115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Positif si on tourne dans le sens antihoraire</a:t>
              </a:r>
            </a:p>
          </p:txBody>
        </p:sp>
        <p:pic>
          <p:nvPicPr>
            <p:cNvPr id="261" name="pasted-image.pdf" descr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758451" y="1761683"/>
              <a:ext cx="304801" cy="317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6" name="Grouper"/>
          <p:cNvGrpSpPr/>
          <p:nvPr/>
        </p:nvGrpSpPr>
        <p:grpSpPr>
          <a:xfrm>
            <a:off x="381069" y="1992517"/>
            <a:ext cx="11295107" cy="6440622"/>
            <a:chOff x="0" y="0"/>
            <a:chExt cx="11295105" cy="6440620"/>
          </a:xfrm>
        </p:grpSpPr>
        <p:sp>
          <p:nvSpPr>
            <p:cNvPr id="268" name="Ligne de connexion"/>
            <p:cNvSpPr/>
            <p:nvPr/>
          </p:nvSpPr>
          <p:spPr>
            <a:xfrm>
              <a:off x="9892535" y="0"/>
              <a:ext cx="1079087" cy="2785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9" h="21600" fill="norm" stroke="1" extrusionOk="0">
                  <a:moveTo>
                    <a:pt x="0" y="0"/>
                  </a:moveTo>
                  <a:cubicBezTo>
                    <a:pt x="15415" y="5548"/>
                    <a:pt x="21600" y="12748"/>
                    <a:pt x="18556" y="21600"/>
                  </a:cubicBezTo>
                </a:path>
              </a:pathLst>
            </a:custGeom>
            <a:noFill/>
            <a:ln w="25400" cap="flat">
              <a:solidFill>
                <a:srgbClr val="FF26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264" name="Négatif si on tourne dans le sens horaire"/>
            <p:cNvSpPr txBox="1"/>
            <p:nvPr/>
          </p:nvSpPr>
          <p:spPr>
            <a:xfrm>
              <a:off x="0" y="5818320"/>
              <a:ext cx="7518128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Négatif si on tourne dans le sens horaire</a:t>
              </a:r>
            </a:p>
          </p:txBody>
        </p:sp>
        <p:pic>
          <p:nvPicPr>
            <p:cNvPr id="265" name="pasted-image.pdf" descr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015705" y="1037618"/>
              <a:ext cx="279401" cy="25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6" grpId="2"/>
      <p:bldP build="whole" bldLvl="1" animBg="1" rev="0" advAuto="0" spid="26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0972" y="2478981"/>
            <a:ext cx="838201" cy="3683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5" name="Grouper"/>
          <p:cNvGrpSpPr/>
          <p:nvPr/>
        </p:nvGrpSpPr>
        <p:grpSpPr>
          <a:xfrm>
            <a:off x="1390001" y="1526729"/>
            <a:ext cx="5549402" cy="5743575"/>
            <a:chOff x="0" y="0"/>
            <a:chExt cx="5549400" cy="5743574"/>
          </a:xfrm>
        </p:grpSpPr>
        <p:sp>
          <p:nvSpPr>
            <p:cNvPr id="271" name="1 tour"/>
            <p:cNvSpPr txBox="1"/>
            <p:nvPr/>
          </p:nvSpPr>
          <p:spPr>
            <a:xfrm>
              <a:off x="4325363" y="-1"/>
              <a:ext cx="1224038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1 tour</a:t>
              </a:r>
            </a:p>
          </p:txBody>
        </p:sp>
        <p:sp>
          <p:nvSpPr>
            <p:cNvPr id="272" name="Cercle"/>
            <p:cNvSpPr/>
            <p:nvPr/>
          </p:nvSpPr>
          <p:spPr>
            <a:xfrm>
              <a:off x="0" y="956566"/>
              <a:ext cx="4783380" cy="478700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73" name="Ligne"/>
            <p:cNvSpPr/>
            <p:nvPr/>
          </p:nvSpPr>
          <p:spPr>
            <a:xfrm>
              <a:off x="2366289" y="3362770"/>
              <a:ext cx="2379654" cy="1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74" name="Ligne"/>
            <p:cNvSpPr/>
            <p:nvPr/>
          </p:nvSpPr>
          <p:spPr>
            <a:xfrm>
              <a:off x="2081633" y="2978644"/>
              <a:ext cx="811109" cy="793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0741" fill="norm" stroke="1" extrusionOk="0">
                  <a:moveTo>
                    <a:pt x="21439" y="6703"/>
                  </a:moveTo>
                  <a:cubicBezTo>
                    <a:pt x="19965" y="3663"/>
                    <a:pt x="17062" y="1369"/>
                    <a:pt x="13516" y="443"/>
                  </a:cubicBezTo>
                  <a:cubicBezTo>
                    <a:pt x="10256" y="-409"/>
                    <a:pt x="6749" y="-20"/>
                    <a:pt x="3818" y="1519"/>
                  </a:cubicBezTo>
                  <a:cubicBezTo>
                    <a:pt x="1212" y="3999"/>
                    <a:pt x="-161" y="7323"/>
                    <a:pt x="15" y="10729"/>
                  </a:cubicBezTo>
                  <a:cubicBezTo>
                    <a:pt x="173" y="13794"/>
                    <a:pt x="1580" y="16700"/>
                    <a:pt x="3968" y="18895"/>
                  </a:cubicBezTo>
                  <a:cubicBezTo>
                    <a:pt x="6802" y="20656"/>
                    <a:pt x="10362" y="21191"/>
                    <a:pt x="13680" y="20355"/>
                  </a:cubicBezTo>
                  <a:cubicBezTo>
                    <a:pt x="17160" y="19479"/>
                    <a:pt x="19987" y="17197"/>
                    <a:pt x="21326" y="14183"/>
                  </a:cubicBezTo>
                </a:path>
              </a:pathLst>
            </a:custGeom>
            <a:noFill/>
            <a:ln w="25400" cap="flat">
              <a:solidFill>
                <a:srgbClr val="FF26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/>
              </a:pPr>
            </a:p>
          </p:txBody>
        </p:sp>
      </p:grpSp>
      <p:sp>
        <p:nvSpPr>
          <p:cNvPr id="276" name="Degré:"/>
          <p:cNvSpPr txBox="1"/>
          <p:nvPr/>
        </p:nvSpPr>
        <p:spPr>
          <a:xfrm>
            <a:off x="7321557" y="2351981"/>
            <a:ext cx="136557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Degré:</a:t>
            </a:r>
          </a:p>
        </p:txBody>
      </p:sp>
      <p:sp>
        <p:nvSpPr>
          <p:cNvPr id="277" name="Radian:"/>
          <p:cNvSpPr txBox="1"/>
          <p:nvPr/>
        </p:nvSpPr>
        <p:spPr>
          <a:xfrm>
            <a:off x="7211387" y="4591049"/>
            <a:ext cx="158591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Radian:</a:t>
            </a:r>
          </a:p>
        </p:txBody>
      </p:sp>
      <p:pic>
        <p:nvPicPr>
          <p:cNvPr id="278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16191" y="4737100"/>
            <a:ext cx="2019301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449599" y="4737100"/>
            <a:ext cx="952501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36253" y="4352210"/>
            <a:ext cx="152401" cy="317501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Par contre il est souvent plus parlant de mesurer les angles en terme de proportion d’un tour"/>
          <p:cNvSpPr txBox="1"/>
          <p:nvPr/>
        </p:nvSpPr>
        <p:spPr>
          <a:xfrm>
            <a:off x="205295" y="55812"/>
            <a:ext cx="12594209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Par contre il est souvent plus parlant de mesurer les angles en terme de proportion d’un tour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5" grpId="1"/>
      <p:bldP build="whole" bldLvl="1" animBg="1" rev="0" advAuto="0" spid="279" grpId="7"/>
      <p:bldP build="whole" bldLvl="1" animBg="1" rev="0" advAuto="0" spid="277" grpId="4"/>
      <p:bldP build="whole" bldLvl="1" animBg="1" rev="0" advAuto="0" spid="278" grpId="5"/>
      <p:bldP build="whole" bldLvl="1" animBg="1" rev="0" advAuto="0" spid="280" grpId="6"/>
      <p:bldP build="whole" bldLvl="1" animBg="1" rev="0" advAuto="0" spid="276" grpId="2"/>
      <p:bldP build="whole" bldLvl="1" animBg="1" rev="0" advAuto="0" spid="270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our"/>
          <p:cNvSpPr txBox="1"/>
          <p:nvPr/>
        </p:nvSpPr>
        <p:spPr>
          <a:xfrm>
            <a:off x="5813754" y="397078"/>
            <a:ext cx="99543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tour</a:t>
            </a:r>
          </a:p>
        </p:txBody>
      </p:sp>
      <p:sp>
        <p:nvSpPr>
          <p:cNvPr id="284" name="Cercle"/>
          <p:cNvSpPr/>
          <p:nvPr/>
        </p:nvSpPr>
        <p:spPr>
          <a:xfrm>
            <a:off x="1390001" y="2483296"/>
            <a:ext cx="4783380" cy="4787008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sp>
        <p:nvSpPr>
          <p:cNvPr id="285" name="Ligne"/>
          <p:cNvSpPr/>
          <p:nvPr/>
        </p:nvSpPr>
        <p:spPr>
          <a:xfrm>
            <a:off x="3756290" y="4889500"/>
            <a:ext cx="2379654" cy="0"/>
          </a:xfrm>
          <a:prstGeom prst="line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286" name="Degré:"/>
          <p:cNvSpPr txBox="1"/>
          <p:nvPr/>
        </p:nvSpPr>
        <p:spPr>
          <a:xfrm>
            <a:off x="7321557" y="2351981"/>
            <a:ext cx="136557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Degré:</a:t>
            </a:r>
          </a:p>
        </p:txBody>
      </p:sp>
      <p:sp>
        <p:nvSpPr>
          <p:cNvPr id="287" name="Radian:"/>
          <p:cNvSpPr txBox="1"/>
          <p:nvPr/>
        </p:nvSpPr>
        <p:spPr>
          <a:xfrm>
            <a:off x="7211387" y="4591049"/>
            <a:ext cx="158591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Radian:</a:t>
            </a:r>
          </a:p>
        </p:txBody>
      </p:sp>
      <p:pic>
        <p:nvPicPr>
          <p:cNvPr id="288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0719" y="251110"/>
            <a:ext cx="241301" cy="939801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Ligne"/>
          <p:cNvSpPr/>
          <p:nvPr/>
        </p:nvSpPr>
        <p:spPr>
          <a:xfrm>
            <a:off x="1402037" y="4876800"/>
            <a:ext cx="2379654" cy="0"/>
          </a:xfrm>
          <a:prstGeom prst="line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293" name="Ligne de connexion"/>
          <p:cNvSpPr/>
          <p:nvPr/>
        </p:nvSpPr>
        <p:spPr>
          <a:xfrm>
            <a:off x="3180696" y="4320013"/>
            <a:ext cx="1235569" cy="5340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23" fill="norm" stroke="1" extrusionOk="0">
                <a:moveTo>
                  <a:pt x="0" y="16223"/>
                </a:moveTo>
                <a:cubicBezTo>
                  <a:pt x="7480" y="-4600"/>
                  <a:pt x="14680" y="-5377"/>
                  <a:pt x="21600" y="13891"/>
                </a:cubicBezTo>
              </a:path>
            </a:pathLst>
          </a:custGeom>
          <a:ln w="25400">
            <a:solidFill>
              <a:srgbClr val="FF2600"/>
            </a:solidFill>
            <a:miter lim="400000"/>
            <a:headEnd type="stealth"/>
          </a:ln>
        </p:spPr>
        <p:txBody>
          <a:bodyPr/>
          <a:lstStyle/>
          <a:p>
            <a:pPr/>
          </a:p>
        </p:txBody>
      </p:sp>
      <p:pic>
        <p:nvPicPr>
          <p:cNvPr id="291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88489" y="2193231"/>
            <a:ext cx="31877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88489" y="4591050"/>
            <a:ext cx="2209801" cy="939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2" grpId="2"/>
      <p:bldP build="whole" bldLvl="1" animBg="1" rev="0" advAuto="0" spid="29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our"/>
          <p:cNvSpPr txBox="1"/>
          <p:nvPr/>
        </p:nvSpPr>
        <p:spPr>
          <a:xfrm>
            <a:off x="5813754" y="397078"/>
            <a:ext cx="99543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tour</a:t>
            </a:r>
          </a:p>
        </p:txBody>
      </p:sp>
      <p:sp>
        <p:nvSpPr>
          <p:cNvPr id="296" name="Cercle"/>
          <p:cNvSpPr/>
          <p:nvPr/>
        </p:nvSpPr>
        <p:spPr>
          <a:xfrm>
            <a:off x="1390001" y="2483296"/>
            <a:ext cx="4783380" cy="4787008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sp>
        <p:nvSpPr>
          <p:cNvPr id="297" name="Ligne"/>
          <p:cNvSpPr/>
          <p:nvPr/>
        </p:nvSpPr>
        <p:spPr>
          <a:xfrm>
            <a:off x="3756290" y="4889500"/>
            <a:ext cx="2379654" cy="0"/>
          </a:xfrm>
          <a:prstGeom prst="line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298" name="Degré:"/>
          <p:cNvSpPr txBox="1"/>
          <p:nvPr/>
        </p:nvSpPr>
        <p:spPr>
          <a:xfrm>
            <a:off x="7321557" y="2351981"/>
            <a:ext cx="136557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Degré:</a:t>
            </a:r>
          </a:p>
        </p:txBody>
      </p:sp>
      <p:sp>
        <p:nvSpPr>
          <p:cNvPr id="299" name="Radian:"/>
          <p:cNvSpPr txBox="1"/>
          <p:nvPr/>
        </p:nvSpPr>
        <p:spPr>
          <a:xfrm>
            <a:off x="7211387" y="4591049"/>
            <a:ext cx="158591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Radian:</a:t>
            </a:r>
          </a:p>
        </p:txBody>
      </p:sp>
      <p:sp>
        <p:nvSpPr>
          <p:cNvPr id="300" name="Ligne"/>
          <p:cNvSpPr/>
          <p:nvPr/>
        </p:nvSpPr>
        <p:spPr>
          <a:xfrm flipV="1">
            <a:off x="3768990" y="2497146"/>
            <a:ext cx="1" cy="2379654"/>
          </a:xfrm>
          <a:prstGeom prst="line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307" name="Ligne de connexion"/>
          <p:cNvSpPr/>
          <p:nvPr/>
        </p:nvSpPr>
        <p:spPr>
          <a:xfrm>
            <a:off x="3781690" y="4221864"/>
            <a:ext cx="815183" cy="608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877" fill="norm" stroke="1" extrusionOk="0">
                <a:moveTo>
                  <a:pt x="0" y="388"/>
                </a:moveTo>
                <a:cubicBezTo>
                  <a:pt x="11485" y="-1723"/>
                  <a:pt x="18685" y="4773"/>
                  <a:pt x="21600" y="19877"/>
                </a:cubicBezTo>
              </a:path>
            </a:pathLst>
          </a:custGeom>
          <a:ln w="25400">
            <a:solidFill>
              <a:srgbClr val="FF2600"/>
            </a:solidFill>
            <a:miter lim="400000"/>
            <a:headEnd type="stealth"/>
          </a:ln>
        </p:spPr>
        <p:txBody>
          <a:bodyPr/>
          <a:lstStyle/>
          <a:p>
            <a:pPr/>
          </a:p>
        </p:txBody>
      </p:sp>
      <p:pic>
        <p:nvPicPr>
          <p:cNvPr id="302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72454" y="238328"/>
            <a:ext cx="2413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32672" y="2193231"/>
            <a:ext cx="29718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32672" y="4432300"/>
            <a:ext cx="2286001" cy="939800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Ligne"/>
          <p:cNvSpPr/>
          <p:nvPr/>
        </p:nvSpPr>
        <p:spPr>
          <a:xfrm flipV="1">
            <a:off x="3768990" y="4876800"/>
            <a:ext cx="1" cy="2379654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306" name="Ligne"/>
          <p:cNvSpPr/>
          <p:nvPr/>
        </p:nvSpPr>
        <p:spPr>
          <a:xfrm>
            <a:off x="1389337" y="4883682"/>
            <a:ext cx="2379654" cy="1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3" grpId="1"/>
      <p:bldP build="whole" bldLvl="1" animBg="1" rev="0" advAuto="0" spid="30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our"/>
          <p:cNvSpPr txBox="1"/>
          <p:nvPr/>
        </p:nvSpPr>
        <p:spPr>
          <a:xfrm>
            <a:off x="5813754" y="397078"/>
            <a:ext cx="99543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tour</a:t>
            </a:r>
          </a:p>
        </p:txBody>
      </p:sp>
      <p:sp>
        <p:nvSpPr>
          <p:cNvPr id="310" name="Cercle"/>
          <p:cNvSpPr/>
          <p:nvPr/>
        </p:nvSpPr>
        <p:spPr>
          <a:xfrm>
            <a:off x="1390001" y="2483296"/>
            <a:ext cx="4783380" cy="4787008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sp>
        <p:nvSpPr>
          <p:cNvPr id="311" name="Degré:"/>
          <p:cNvSpPr txBox="1"/>
          <p:nvPr/>
        </p:nvSpPr>
        <p:spPr>
          <a:xfrm>
            <a:off x="7321557" y="2351981"/>
            <a:ext cx="136557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Degré:</a:t>
            </a:r>
          </a:p>
        </p:txBody>
      </p:sp>
      <p:sp>
        <p:nvSpPr>
          <p:cNvPr id="312" name="Radian:"/>
          <p:cNvSpPr txBox="1"/>
          <p:nvPr/>
        </p:nvSpPr>
        <p:spPr>
          <a:xfrm>
            <a:off x="7211387" y="4591049"/>
            <a:ext cx="158591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Radian:</a:t>
            </a:r>
          </a:p>
        </p:txBody>
      </p:sp>
      <p:sp>
        <p:nvSpPr>
          <p:cNvPr id="313" name="Ligne"/>
          <p:cNvSpPr/>
          <p:nvPr/>
        </p:nvSpPr>
        <p:spPr>
          <a:xfrm flipV="1">
            <a:off x="3765271" y="3185150"/>
            <a:ext cx="1682669" cy="1682670"/>
          </a:xfrm>
          <a:prstGeom prst="line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325" name="Ligne de connexion"/>
          <p:cNvSpPr/>
          <p:nvPr/>
        </p:nvSpPr>
        <p:spPr>
          <a:xfrm>
            <a:off x="4360680" y="4291518"/>
            <a:ext cx="372984" cy="5864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90" h="21600" fill="norm" stroke="1" extrusionOk="0">
                <a:moveTo>
                  <a:pt x="0" y="0"/>
                </a:moveTo>
                <a:cubicBezTo>
                  <a:pt x="15048" y="4374"/>
                  <a:pt x="21600" y="11574"/>
                  <a:pt x="19657" y="21600"/>
                </a:cubicBezTo>
              </a:path>
            </a:pathLst>
          </a:custGeom>
          <a:ln w="25400">
            <a:solidFill>
              <a:srgbClr val="FF2600"/>
            </a:solidFill>
            <a:miter lim="400000"/>
            <a:headEnd type="stealth"/>
          </a:ln>
        </p:spPr>
        <p:txBody>
          <a:bodyPr/>
          <a:lstStyle/>
          <a:p>
            <a:pPr/>
          </a:p>
        </p:txBody>
      </p:sp>
      <p:sp>
        <p:nvSpPr>
          <p:cNvPr id="315" name="Ligne"/>
          <p:cNvSpPr/>
          <p:nvPr/>
        </p:nvSpPr>
        <p:spPr>
          <a:xfrm>
            <a:off x="3756290" y="4889500"/>
            <a:ext cx="2379654" cy="0"/>
          </a:xfrm>
          <a:prstGeom prst="line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316" name="Ligne"/>
          <p:cNvSpPr/>
          <p:nvPr/>
        </p:nvSpPr>
        <p:spPr>
          <a:xfrm flipV="1">
            <a:off x="3768990" y="2497146"/>
            <a:ext cx="1" cy="2379654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317" name="Ligne"/>
          <p:cNvSpPr/>
          <p:nvPr/>
        </p:nvSpPr>
        <p:spPr>
          <a:xfrm flipV="1">
            <a:off x="3768990" y="4876800"/>
            <a:ext cx="1" cy="2379654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318" name="Ligne"/>
          <p:cNvSpPr/>
          <p:nvPr/>
        </p:nvSpPr>
        <p:spPr>
          <a:xfrm>
            <a:off x="1389337" y="4883682"/>
            <a:ext cx="2379654" cy="1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319" name="Ligne"/>
          <p:cNvSpPr/>
          <p:nvPr/>
        </p:nvSpPr>
        <p:spPr>
          <a:xfrm flipV="1">
            <a:off x="2077341" y="4879962"/>
            <a:ext cx="1682670" cy="1682670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320" name="Ligne"/>
          <p:cNvSpPr/>
          <p:nvPr/>
        </p:nvSpPr>
        <p:spPr>
          <a:xfrm flipH="1" flipV="1">
            <a:off x="2090041" y="3210550"/>
            <a:ext cx="1682670" cy="1682670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321" name="Ligne"/>
          <p:cNvSpPr/>
          <p:nvPr/>
        </p:nvSpPr>
        <p:spPr>
          <a:xfrm flipH="1" flipV="1">
            <a:off x="3777971" y="4879962"/>
            <a:ext cx="1682669" cy="1682670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pic>
        <p:nvPicPr>
          <p:cNvPr id="322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37162" y="4591050"/>
            <a:ext cx="2286001" cy="93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37162" y="2236370"/>
            <a:ext cx="29718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69620" y="238328"/>
            <a:ext cx="241301" cy="939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3" grpId="1"/>
      <p:bldP build="whole" bldLvl="1" animBg="1" rev="0" advAuto="0" spid="322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our"/>
          <p:cNvSpPr txBox="1"/>
          <p:nvPr/>
        </p:nvSpPr>
        <p:spPr>
          <a:xfrm>
            <a:off x="5813754" y="397078"/>
            <a:ext cx="99543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tour</a:t>
            </a:r>
          </a:p>
        </p:txBody>
      </p:sp>
      <p:sp>
        <p:nvSpPr>
          <p:cNvPr id="328" name="Cercle"/>
          <p:cNvSpPr/>
          <p:nvPr/>
        </p:nvSpPr>
        <p:spPr>
          <a:xfrm>
            <a:off x="1390001" y="2483296"/>
            <a:ext cx="4783380" cy="4787008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sp>
        <p:nvSpPr>
          <p:cNvPr id="329" name="Degré:"/>
          <p:cNvSpPr txBox="1"/>
          <p:nvPr/>
        </p:nvSpPr>
        <p:spPr>
          <a:xfrm>
            <a:off x="7321557" y="2351981"/>
            <a:ext cx="136557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Degré:</a:t>
            </a:r>
          </a:p>
        </p:txBody>
      </p:sp>
      <p:sp>
        <p:nvSpPr>
          <p:cNvPr id="330" name="Radian:"/>
          <p:cNvSpPr txBox="1"/>
          <p:nvPr/>
        </p:nvSpPr>
        <p:spPr>
          <a:xfrm>
            <a:off x="7211387" y="4591049"/>
            <a:ext cx="158591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Radian:</a:t>
            </a:r>
          </a:p>
        </p:txBody>
      </p:sp>
      <p:sp>
        <p:nvSpPr>
          <p:cNvPr id="331" name="Ligne"/>
          <p:cNvSpPr/>
          <p:nvPr/>
        </p:nvSpPr>
        <p:spPr>
          <a:xfrm flipH="1" flipV="1">
            <a:off x="2577462" y="2809609"/>
            <a:ext cx="1189828" cy="2060841"/>
          </a:xfrm>
          <a:prstGeom prst="line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338" name="Ligne de connexion"/>
          <p:cNvSpPr/>
          <p:nvPr/>
        </p:nvSpPr>
        <p:spPr>
          <a:xfrm>
            <a:off x="3556180" y="4331142"/>
            <a:ext cx="760800" cy="531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800" fill="norm" stroke="1" extrusionOk="0">
                <a:moveTo>
                  <a:pt x="0" y="1235"/>
                </a:moveTo>
                <a:cubicBezTo>
                  <a:pt x="13337" y="-2800"/>
                  <a:pt x="20537" y="3055"/>
                  <a:pt x="21600" y="18800"/>
                </a:cubicBezTo>
              </a:path>
            </a:pathLst>
          </a:custGeom>
          <a:ln w="25400">
            <a:solidFill>
              <a:srgbClr val="FF2600"/>
            </a:solidFill>
            <a:miter lim="400000"/>
            <a:headEnd type="stealth"/>
          </a:ln>
        </p:spPr>
        <p:txBody>
          <a:bodyPr/>
          <a:lstStyle/>
          <a:p>
            <a:pPr/>
          </a:p>
        </p:txBody>
      </p:sp>
      <p:sp>
        <p:nvSpPr>
          <p:cNvPr id="333" name="Ligne"/>
          <p:cNvSpPr/>
          <p:nvPr/>
        </p:nvSpPr>
        <p:spPr>
          <a:xfrm>
            <a:off x="3756290" y="4889500"/>
            <a:ext cx="2379654" cy="0"/>
          </a:xfrm>
          <a:prstGeom prst="line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334" name="Ligne"/>
          <p:cNvSpPr/>
          <p:nvPr/>
        </p:nvSpPr>
        <p:spPr>
          <a:xfrm flipH="1">
            <a:off x="2577462" y="4869837"/>
            <a:ext cx="1189828" cy="206084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pic>
        <p:nvPicPr>
          <p:cNvPr id="335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97488" y="238328"/>
            <a:ext cx="2413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95070" y="4432300"/>
            <a:ext cx="2527301" cy="93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95070" y="2193231"/>
            <a:ext cx="3187701" cy="939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7" grpId="1"/>
      <p:bldP build="whole" bldLvl="1" animBg="1" rev="0" advAuto="0" spid="336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0" stA="71804" stPos="0" endA="0" endPos="40000" dist="0" dir="5400000" fadeDir="5400000" sx="100000" sy="-100000" kx="0" ky="0" algn="bl" rotWithShape="0"/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995D7"/>
        </a:solidFill>
        <a:ln w="25400" cap="flat">
          <a:noFill/>
          <a:miter lim="400000"/>
        </a:ln>
        <a:effectLst>
          <a:reflection blurRad="0" stA="71804" stPos="0" endA="0" endPos="40000" dist="0" dir="5400000" fadeDir="5400000" sx="100000" sy="-100000" kx="0" ky="0" algn="bl" rotWithShape="0"/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35353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0" stA="71804" stPos="0" endA="0" endPos="40000" dist="0" dir="5400000" fadeDir="5400000" sx="100000" sy="-100000" kx="0" ky="0" algn="bl" rotWithShape="0"/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995D7"/>
        </a:solidFill>
        <a:ln w="25400" cap="flat">
          <a:noFill/>
          <a:miter lim="400000"/>
        </a:ln>
        <a:effectLst>
          <a:reflection blurRad="0" stA="71804" stPos="0" endA="0" endPos="40000" dist="0" dir="5400000" fadeDir="5400000" sx="100000" sy="-100000" kx="0" ky="0" algn="bl" rotWithShape="0"/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35353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