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28" name="Shape 1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3.png"/><Relationship Id="rId7" Type="http://schemas.openxmlformats.org/officeDocument/2006/relationships/image" Target="../media/image74.png"/><Relationship Id="rId8" Type="http://schemas.openxmlformats.org/officeDocument/2006/relationships/image" Target="../media/image75.png"/><Relationship Id="rId9" Type="http://schemas.openxmlformats.org/officeDocument/2006/relationships/image" Target="../media/image76.png"/><Relationship Id="rId10" Type="http://schemas.openxmlformats.org/officeDocument/2006/relationships/image" Target="../media/image77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2.png"/><Relationship Id="rId3" Type="http://schemas.openxmlformats.org/officeDocument/2006/relationships/image" Target="../media/image83.png"/><Relationship Id="rId4" Type="http://schemas.openxmlformats.org/officeDocument/2006/relationships/image" Target="../media/image84.png"/><Relationship Id="rId5" Type="http://schemas.openxmlformats.org/officeDocument/2006/relationships/image" Target="../media/image85.png"/><Relationship Id="rId6" Type="http://schemas.openxmlformats.org/officeDocument/2006/relationships/image" Target="../media/image86.png"/><Relationship Id="rId7" Type="http://schemas.openxmlformats.org/officeDocument/2006/relationships/image" Target="../media/image87.png"/><Relationship Id="rId8" Type="http://schemas.openxmlformats.org/officeDocument/2006/relationships/image" Target="../media/image88.png"/><Relationship Id="rId9" Type="http://schemas.openxmlformats.org/officeDocument/2006/relationships/image" Target="../media/image89.png"/><Relationship Id="rId10" Type="http://schemas.openxmlformats.org/officeDocument/2006/relationships/image" Target="../media/image90.png"/><Relationship Id="rId11" Type="http://schemas.openxmlformats.org/officeDocument/2006/relationships/image" Target="../media/image91.png"/><Relationship Id="rId12" Type="http://schemas.openxmlformats.org/officeDocument/2006/relationships/image" Target="../media/image92.png"/><Relationship Id="rId13" Type="http://schemas.openxmlformats.org/officeDocument/2006/relationships/image" Target="../media/image93.png"/><Relationship Id="rId14" Type="http://schemas.openxmlformats.org/officeDocument/2006/relationships/image" Target="../media/image9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5.png"/><Relationship Id="rId3" Type="http://schemas.openxmlformats.org/officeDocument/2006/relationships/image" Target="../media/image96.png"/><Relationship Id="rId4" Type="http://schemas.openxmlformats.org/officeDocument/2006/relationships/image" Target="../media/image97.png"/><Relationship Id="rId5" Type="http://schemas.openxmlformats.org/officeDocument/2006/relationships/image" Target="../media/image98.png"/><Relationship Id="rId6" Type="http://schemas.openxmlformats.org/officeDocument/2006/relationships/image" Target="../media/image99.png"/><Relationship Id="rId7" Type="http://schemas.openxmlformats.org/officeDocument/2006/relationships/image" Target="../media/image100.png"/><Relationship Id="rId8" Type="http://schemas.openxmlformats.org/officeDocument/2006/relationships/image" Target="../media/image101.png"/><Relationship Id="rId9" Type="http://schemas.openxmlformats.org/officeDocument/2006/relationships/image" Target="../media/image102.png"/><Relationship Id="rId10" Type="http://schemas.openxmlformats.org/officeDocument/2006/relationships/image" Target="../media/image103.png"/><Relationship Id="rId11" Type="http://schemas.openxmlformats.org/officeDocument/2006/relationships/image" Target="../media/image10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05.png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Relationship Id="rId6" Type="http://schemas.openxmlformats.org/officeDocument/2006/relationships/image" Target="../media/image109.png"/><Relationship Id="rId7" Type="http://schemas.openxmlformats.org/officeDocument/2006/relationships/image" Target="../media/image110.png"/><Relationship Id="rId8" Type="http://schemas.openxmlformats.org/officeDocument/2006/relationships/image" Target="../media/image111.png"/><Relationship Id="rId9" Type="http://schemas.openxmlformats.org/officeDocument/2006/relationships/image" Target="../media/image112.png"/><Relationship Id="rId10" Type="http://schemas.openxmlformats.org/officeDocument/2006/relationships/image" Target="../media/image113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14.png"/><Relationship Id="rId3" Type="http://schemas.openxmlformats.org/officeDocument/2006/relationships/image" Target="../media/image115.png"/><Relationship Id="rId4" Type="http://schemas.openxmlformats.org/officeDocument/2006/relationships/image" Target="../media/image116.png"/><Relationship Id="rId5" Type="http://schemas.openxmlformats.org/officeDocument/2006/relationships/image" Target="../media/image117.png"/><Relationship Id="rId6" Type="http://schemas.openxmlformats.org/officeDocument/2006/relationships/image" Target="../media/image118.png"/><Relationship Id="rId7" Type="http://schemas.openxmlformats.org/officeDocument/2006/relationships/image" Target="../media/image119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Relationship Id="rId10" Type="http://schemas.openxmlformats.org/officeDocument/2006/relationships/image" Target="../media/image37.png"/><Relationship Id="rId11" Type="http://schemas.openxmlformats.org/officeDocument/2006/relationships/image" Target="../media/image38.png"/><Relationship Id="rId12" Type="http://schemas.openxmlformats.org/officeDocument/2006/relationships/image" Target="../media/image39.png"/><Relationship Id="rId13" Type="http://schemas.openxmlformats.org/officeDocument/2006/relationships/image" Target="../media/image40.png"/><Relationship Id="rId14" Type="http://schemas.openxmlformats.org/officeDocument/2006/relationships/image" Target="../media/image41.png"/><Relationship Id="rId15" Type="http://schemas.openxmlformats.org/officeDocument/2006/relationships/image" Target="../media/image42.png"/><Relationship Id="rId16" Type="http://schemas.openxmlformats.org/officeDocument/2006/relationships/image" Target="../media/image43.png"/><Relationship Id="rId17" Type="http://schemas.openxmlformats.org/officeDocument/2006/relationships/image" Target="../media/image44.png"/><Relationship Id="rId18" Type="http://schemas.openxmlformats.org/officeDocument/2006/relationships/image" Target="../media/image45.png"/><Relationship Id="rId19" Type="http://schemas.openxmlformats.org/officeDocument/2006/relationships/image" Target="../media/image46.png"/><Relationship Id="rId20" Type="http://schemas.openxmlformats.org/officeDocument/2006/relationships/image" Target="../media/image47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png"/><Relationship Id="rId3" Type="http://schemas.openxmlformats.org/officeDocument/2006/relationships/image" Target="../media/image48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52.png"/><Relationship Id="rId8" Type="http://schemas.openxmlformats.org/officeDocument/2006/relationships/image" Target="../media/image53.png"/><Relationship Id="rId9" Type="http://schemas.openxmlformats.org/officeDocument/2006/relationships/image" Target="../media/image54.png"/><Relationship Id="rId10" Type="http://schemas.openxmlformats.org/officeDocument/2006/relationships/image" Target="../media/image55.png"/><Relationship Id="rId11" Type="http://schemas.openxmlformats.org/officeDocument/2006/relationships/image" Target="../media/image56.png"/><Relationship Id="rId12" Type="http://schemas.openxmlformats.org/officeDocument/2006/relationships/image" Target="../media/image57.png"/><Relationship Id="rId13" Type="http://schemas.openxmlformats.org/officeDocument/2006/relationships/image" Target="../media/image58.png"/><Relationship Id="rId14" Type="http://schemas.openxmlformats.org/officeDocument/2006/relationships/image" Target="../media/image59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60.png"/><Relationship Id="rId4" Type="http://schemas.openxmlformats.org/officeDocument/2006/relationships/image" Target="../media/image61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4.png"/><Relationship Id="rId3" Type="http://schemas.openxmlformats.org/officeDocument/2006/relationships/image" Target="../media/image60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24</a:t>
            </a:r>
          </a:p>
        </p:txBody>
      </p:sp>
      <p:sp>
        <p:nvSpPr>
          <p:cNvPr id="138" name="Shape 138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4.2 Fonctions trigonométriques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roup 358"/>
          <p:cNvGrpSpPr/>
          <p:nvPr/>
        </p:nvGrpSpPr>
        <p:grpSpPr>
          <a:xfrm>
            <a:off x="3848100" y="5321300"/>
            <a:ext cx="5499100" cy="520700"/>
            <a:chOff x="0" y="0"/>
            <a:chExt cx="5499100" cy="520700"/>
          </a:xfrm>
        </p:grpSpPr>
        <p:sp>
          <p:nvSpPr>
            <p:cNvPr id="356" name="Shape 356"/>
            <p:cNvSpPr/>
            <p:nvPr/>
          </p:nvSpPr>
          <p:spPr>
            <a:xfrm>
              <a:off x="0" y="25400"/>
              <a:ext cx="1206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4292600" y="0"/>
              <a:ext cx="1206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61" name="Group 361"/>
          <p:cNvGrpSpPr/>
          <p:nvPr/>
        </p:nvGrpSpPr>
        <p:grpSpPr>
          <a:xfrm>
            <a:off x="2921000" y="6045200"/>
            <a:ext cx="5422900" cy="292100"/>
            <a:chOff x="0" y="0"/>
            <a:chExt cx="5422900" cy="292100"/>
          </a:xfrm>
        </p:grpSpPr>
        <p:sp>
          <p:nvSpPr>
            <p:cNvPr id="359" name="Shape 359"/>
            <p:cNvSpPr/>
            <p:nvPr/>
          </p:nvSpPr>
          <p:spPr>
            <a:xfrm>
              <a:off x="0" y="0"/>
              <a:ext cx="914400" cy="2921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4508500" y="0"/>
              <a:ext cx="914400" cy="2921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64" name="Group 364"/>
          <p:cNvGrpSpPr/>
          <p:nvPr/>
        </p:nvGrpSpPr>
        <p:grpSpPr>
          <a:xfrm>
            <a:off x="2967566" y="5021326"/>
            <a:ext cx="5376334" cy="615910"/>
            <a:chOff x="0" y="0"/>
            <a:chExt cx="5376333" cy="615909"/>
          </a:xfrm>
        </p:grpSpPr>
        <p:sp>
          <p:nvSpPr>
            <p:cNvPr id="362" name="Shape 362"/>
            <p:cNvSpPr/>
            <p:nvPr/>
          </p:nvSpPr>
          <p:spPr>
            <a:xfrm>
              <a:off x="0" y="22137"/>
              <a:ext cx="1439334" cy="557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315" fill="norm" stroke="1" extrusionOk="0">
                  <a:moveTo>
                    <a:pt x="21600" y="6989"/>
                  </a:moveTo>
                  <a:cubicBezTo>
                    <a:pt x="21600" y="6989"/>
                    <a:pt x="9003" y="-2285"/>
                    <a:pt x="6353" y="532"/>
                  </a:cubicBezTo>
                  <a:cubicBezTo>
                    <a:pt x="3066" y="4027"/>
                    <a:pt x="0" y="19315"/>
                    <a:pt x="0" y="19315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63" name="Shape 363"/>
            <p:cNvSpPr/>
            <p:nvPr/>
          </p:nvSpPr>
          <p:spPr>
            <a:xfrm>
              <a:off x="4487333" y="-1"/>
              <a:ext cx="889001" cy="61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16" fill="norm" stroke="1" extrusionOk="0">
                  <a:moveTo>
                    <a:pt x="21600" y="5341"/>
                  </a:moveTo>
                  <a:cubicBezTo>
                    <a:pt x="21600" y="5341"/>
                    <a:pt x="15108" y="-1384"/>
                    <a:pt x="10544" y="259"/>
                  </a:cubicBezTo>
                  <a:cubicBezTo>
                    <a:pt x="2112" y="3294"/>
                    <a:pt x="0" y="20216"/>
                    <a:pt x="0" y="20216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367" name="Group 367"/>
          <p:cNvGrpSpPr/>
          <p:nvPr/>
        </p:nvGrpSpPr>
        <p:grpSpPr>
          <a:xfrm>
            <a:off x="5943600" y="2387600"/>
            <a:ext cx="2806700" cy="1993900"/>
            <a:chOff x="0" y="0"/>
            <a:chExt cx="2806700" cy="1993900"/>
          </a:xfrm>
        </p:grpSpPr>
        <p:sp>
          <p:nvSpPr>
            <p:cNvPr id="365" name="Shape 365"/>
            <p:cNvSpPr/>
            <p:nvPr/>
          </p:nvSpPr>
          <p:spPr>
            <a:xfrm>
              <a:off x="2451100" y="0"/>
              <a:ext cx="355600" cy="4953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6" name="Shape 366"/>
            <p:cNvSpPr/>
            <p:nvPr/>
          </p:nvSpPr>
          <p:spPr>
            <a:xfrm>
              <a:off x="0" y="1498600"/>
              <a:ext cx="800100" cy="495300"/>
            </a:xfrm>
            <a:prstGeom prst="roundRect">
              <a:avLst>
                <a:gd name="adj" fmla="val 38462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0" name="Group 370"/>
          <p:cNvGrpSpPr/>
          <p:nvPr/>
        </p:nvGrpSpPr>
        <p:grpSpPr>
          <a:xfrm>
            <a:off x="3733800" y="1092200"/>
            <a:ext cx="4610100" cy="1803400"/>
            <a:chOff x="0" y="0"/>
            <a:chExt cx="4610100" cy="1803400"/>
          </a:xfrm>
        </p:grpSpPr>
        <p:sp>
          <p:nvSpPr>
            <p:cNvPr id="368" name="Shape 368"/>
            <p:cNvSpPr/>
            <p:nvPr/>
          </p:nvSpPr>
          <p:spPr>
            <a:xfrm>
              <a:off x="12700" y="0"/>
              <a:ext cx="2209800" cy="495300"/>
            </a:xfrm>
            <a:prstGeom prst="roundRect">
              <a:avLst>
                <a:gd name="adj" fmla="val 3846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9" name="Shape 369"/>
            <p:cNvSpPr/>
            <p:nvPr/>
          </p:nvSpPr>
          <p:spPr>
            <a:xfrm>
              <a:off x="0" y="1308100"/>
              <a:ext cx="4610100" cy="495300"/>
            </a:xfrm>
            <a:prstGeom prst="roundRect">
              <a:avLst>
                <a:gd name="adj" fmla="val 3846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3" name="Group 373"/>
          <p:cNvGrpSpPr/>
          <p:nvPr/>
        </p:nvGrpSpPr>
        <p:grpSpPr>
          <a:xfrm>
            <a:off x="4838700" y="2387600"/>
            <a:ext cx="1079500" cy="2006600"/>
            <a:chOff x="0" y="0"/>
            <a:chExt cx="1079500" cy="2006600"/>
          </a:xfrm>
        </p:grpSpPr>
        <p:sp>
          <p:nvSpPr>
            <p:cNvPr id="371" name="Shape 371"/>
            <p:cNvSpPr/>
            <p:nvPr/>
          </p:nvSpPr>
          <p:spPr>
            <a:xfrm>
              <a:off x="0" y="0"/>
              <a:ext cx="1041400" cy="495300"/>
            </a:xfrm>
            <a:prstGeom prst="roundRect">
              <a:avLst>
                <a:gd name="adj" fmla="val 38462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2" name="Shape 372"/>
            <p:cNvSpPr/>
            <p:nvPr/>
          </p:nvSpPr>
          <p:spPr>
            <a:xfrm>
              <a:off x="0" y="1511300"/>
              <a:ext cx="1079500" cy="495300"/>
            </a:xfrm>
            <a:prstGeom prst="roundRect">
              <a:avLst>
                <a:gd name="adj" fmla="val 38462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7" name="Group 377"/>
          <p:cNvGrpSpPr/>
          <p:nvPr/>
        </p:nvGrpSpPr>
        <p:grpSpPr>
          <a:xfrm>
            <a:off x="3708400" y="2387600"/>
            <a:ext cx="6235700" cy="1993900"/>
            <a:chOff x="0" y="0"/>
            <a:chExt cx="6235700" cy="1993900"/>
          </a:xfrm>
        </p:grpSpPr>
        <p:sp>
          <p:nvSpPr>
            <p:cNvPr id="374" name="Shape 374"/>
            <p:cNvSpPr/>
            <p:nvPr/>
          </p:nvSpPr>
          <p:spPr>
            <a:xfrm>
              <a:off x="0" y="0"/>
              <a:ext cx="1193800" cy="495300"/>
            </a:xfrm>
            <a:prstGeom prst="roundRect">
              <a:avLst>
                <a:gd name="adj" fmla="val 38462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5" name="Shape 375"/>
            <p:cNvSpPr/>
            <p:nvPr/>
          </p:nvSpPr>
          <p:spPr>
            <a:xfrm>
              <a:off x="4965700" y="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6" name="Shape 376"/>
            <p:cNvSpPr/>
            <p:nvPr/>
          </p:nvSpPr>
          <p:spPr>
            <a:xfrm>
              <a:off x="114300" y="1498600"/>
              <a:ext cx="1003300" cy="495300"/>
            </a:xfrm>
            <a:prstGeom prst="roundRect">
              <a:avLst>
                <a:gd name="adj" fmla="val 38462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0" name="Group 380"/>
          <p:cNvGrpSpPr/>
          <p:nvPr/>
        </p:nvGrpSpPr>
        <p:grpSpPr>
          <a:xfrm>
            <a:off x="2921000" y="8610600"/>
            <a:ext cx="2133600" cy="520700"/>
            <a:chOff x="0" y="0"/>
            <a:chExt cx="2133600" cy="520700"/>
          </a:xfrm>
        </p:grpSpPr>
        <p:sp>
          <p:nvSpPr>
            <p:cNvPr id="378" name="Shape 378"/>
            <p:cNvSpPr/>
            <p:nvPr/>
          </p:nvSpPr>
          <p:spPr>
            <a:xfrm>
              <a:off x="0" y="0"/>
              <a:ext cx="330200" cy="5207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9" name="Shape 379"/>
            <p:cNvSpPr/>
            <p:nvPr/>
          </p:nvSpPr>
          <p:spPr>
            <a:xfrm>
              <a:off x="1816100" y="0"/>
              <a:ext cx="317500" cy="520700"/>
            </a:xfrm>
            <a:prstGeom prst="roundRect">
              <a:avLst>
                <a:gd name="adj" fmla="val 50000"/>
              </a:avLst>
            </a:prstGeom>
            <a:solidFill>
              <a:srgbClr val="FFA57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81" name="Shape 381"/>
          <p:cNvSpPr/>
          <p:nvPr/>
        </p:nvSpPr>
        <p:spPr>
          <a:xfrm>
            <a:off x="3911600" y="6819900"/>
            <a:ext cx="2819400" cy="1270000"/>
          </a:xfrm>
          <a:prstGeom prst="roundRect">
            <a:avLst>
              <a:gd name="adj" fmla="val 1500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82" name="Shape 382"/>
          <p:cNvSpPr/>
          <p:nvPr/>
        </p:nvSpPr>
        <p:spPr>
          <a:xfrm>
            <a:off x="8128000" y="6819900"/>
            <a:ext cx="1816100" cy="1270000"/>
          </a:xfrm>
          <a:prstGeom prst="roundRect">
            <a:avLst>
              <a:gd name="adj" fmla="val 15000"/>
            </a:avLst>
          </a:prstGeom>
          <a:solidFill>
            <a:srgbClr val="FFA57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83" name="Shape 383"/>
          <p:cNvSpPr/>
          <p:nvPr/>
        </p:nvSpPr>
        <p:spPr>
          <a:xfrm>
            <a:off x="601054" y="228600"/>
            <a:ext cx="658720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Calculons maintenant la dérivée de</a:t>
            </a:r>
          </a:p>
        </p:txBody>
      </p:sp>
      <p:pic>
        <p:nvPicPr>
          <p:cNvPr id="38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05700" y="381000"/>
            <a:ext cx="2413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7100" y="1333500"/>
            <a:ext cx="13589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63800" y="1092200"/>
            <a:ext cx="51816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463800" y="2438400"/>
            <a:ext cx="72644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463800" y="3886200"/>
            <a:ext cx="68199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463800" y="5346700"/>
            <a:ext cx="77597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463800" y="7023100"/>
            <a:ext cx="7480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463800" y="8610600"/>
            <a:ext cx="34544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2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350000" y="8610600"/>
            <a:ext cx="17780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1" grpId="17"/>
      <p:bldP build="whole" bldLvl="1" animBg="1" rev="0" advAuto="0" spid="367" grpId="9"/>
      <p:bldP build="whole" bldLvl="1" animBg="1" rev="0" advAuto="0" spid="361" grpId="11"/>
      <p:bldP build="whole" bldLvl="1" animBg="1" rev="0" advAuto="0" spid="358" grpId="12"/>
      <p:bldP build="whole" bldLvl="1" animBg="1" rev="0" advAuto="0" spid="388" grpId="5"/>
      <p:bldP build="whole" bldLvl="1" animBg="1" rev="0" advAuto="0" spid="364" grpId="13"/>
      <p:bldP build="whole" bldLvl="1" animBg="1" rev="0" advAuto="0" spid="381" grpId="15"/>
      <p:bldP build="whole" bldLvl="1" animBg="1" rev="0" advAuto="0" spid="380" grpId="18"/>
      <p:bldP build="whole" bldLvl="1" animBg="1" rev="0" advAuto="0" spid="387" grpId="3"/>
      <p:bldP build="whole" bldLvl="1" animBg="1" rev="0" advAuto="0" spid="373" grpId="8"/>
      <p:bldP build="whole" bldLvl="1" animBg="1" rev="0" advAuto="0" spid="392" grpId="19"/>
      <p:bldP build="whole" bldLvl="1" animBg="1" rev="0" advAuto="0" spid="382" grpId="16"/>
      <p:bldP build="whole" bldLvl="1" animBg="1" rev="0" advAuto="0" spid="386" grpId="2"/>
      <p:bldP build="whole" bldLvl="1" animBg="1" rev="0" advAuto="0" spid="389" grpId="10"/>
      <p:bldP build="whole" bldLvl="1" animBg="1" rev="0" advAuto="0" spid="385" grpId="1"/>
      <p:bldP build="whole" bldLvl="1" animBg="1" rev="0" advAuto="0" spid="370" grpId="4"/>
      <p:bldP build="whole" bldLvl="1" animBg="1" rev="0" advAuto="0" spid="370" grpId="6"/>
      <p:bldP build="whole" bldLvl="1" animBg="1" rev="0" advAuto="0" spid="377" grpId="7"/>
      <p:bldP build="whole" bldLvl="1" animBg="1" rev="0" advAuto="0" spid="390" grpId="1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95" name="Shape 395"/>
          <p:cNvSpPr/>
          <p:nvPr/>
        </p:nvSpPr>
        <p:spPr>
          <a:xfrm>
            <a:off x="2673015" y="1625600"/>
            <a:ext cx="76502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Calculer la dérivée des fonctions suivante</a:t>
            </a:r>
          </a:p>
        </p:txBody>
      </p:sp>
      <p:pic>
        <p:nvPicPr>
          <p:cNvPr id="39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70500" y="3162300"/>
            <a:ext cx="2463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08600" y="4406900"/>
            <a:ext cx="2387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95900" y="5842000"/>
            <a:ext cx="2413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08600" y="7175500"/>
            <a:ext cx="23876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00" name="Shape 400"/>
          <p:cNvSpPr/>
          <p:nvPr/>
        </p:nvSpPr>
        <p:spPr>
          <a:xfrm>
            <a:off x="3904146" y="3086100"/>
            <a:ext cx="4382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a)</a:t>
            </a:r>
          </a:p>
        </p:txBody>
      </p:sp>
      <p:sp>
        <p:nvSpPr>
          <p:cNvPr id="401" name="Shape 401"/>
          <p:cNvSpPr/>
          <p:nvPr/>
        </p:nvSpPr>
        <p:spPr>
          <a:xfrm>
            <a:off x="3886956" y="4330700"/>
            <a:ext cx="4621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b)</a:t>
            </a:r>
          </a:p>
        </p:txBody>
      </p:sp>
      <p:sp>
        <p:nvSpPr>
          <p:cNvPr id="402" name="Shape 402"/>
          <p:cNvSpPr/>
          <p:nvPr/>
        </p:nvSpPr>
        <p:spPr>
          <a:xfrm>
            <a:off x="3908387" y="5765800"/>
            <a:ext cx="41925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c)</a:t>
            </a:r>
          </a:p>
        </p:txBody>
      </p:sp>
      <p:sp>
        <p:nvSpPr>
          <p:cNvPr id="403" name="Shape 403"/>
          <p:cNvSpPr/>
          <p:nvPr/>
        </p:nvSpPr>
        <p:spPr>
          <a:xfrm>
            <a:off x="3886956" y="7023100"/>
            <a:ext cx="4621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40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9600" y="609600"/>
            <a:ext cx="1409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37100" y="279400"/>
            <a:ext cx="22987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5100" y="2374900"/>
            <a:ext cx="5626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150100" y="368300"/>
            <a:ext cx="51689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892800" y="2324100"/>
            <a:ext cx="33401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461500" y="2400300"/>
            <a:ext cx="16764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1277600" y="2628900"/>
            <a:ext cx="15748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413" name="Shape 413"/>
          <p:cNvSpPr/>
          <p:nvPr/>
        </p:nvSpPr>
        <p:spPr>
          <a:xfrm>
            <a:off x="101600" y="40894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41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984500" y="4229100"/>
            <a:ext cx="13335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559300" y="3898900"/>
            <a:ext cx="22987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213600" y="4000500"/>
            <a:ext cx="25654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7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172700" y="4025900"/>
            <a:ext cx="16764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8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968500" y="5740400"/>
            <a:ext cx="25273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9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775200" y="6057900"/>
            <a:ext cx="2438400" cy="304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8" grpId="12"/>
      <p:bldP build="whole" bldLvl="1" animBg="1" rev="0" advAuto="0" spid="413" grpId="7"/>
      <p:bldP build="whole" bldLvl="1" animBg="1" rev="0" advAuto="0" spid="409" grpId="2"/>
      <p:bldP build="whole" bldLvl="1" animBg="1" rev="0" advAuto="0" spid="417" grpId="11"/>
      <p:bldP build="whole" bldLvl="1" animBg="1" rev="0" advAuto="0" spid="407" grpId="1"/>
      <p:bldP build="whole" bldLvl="1" animBg="1" rev="0" advAuto="0" spid="414" grpId="8"/>
      <p:bldP build="whole" bldLvl="1" animBg="1" rev="0" advAuto="0" spid="411" grpId="5"/>
      <p:bldP build="whole" bldLvl="1" animBg="1" rev="0" advAuto="0" spid="419" grpId="13"/>
      <p:bldP build="whole" bldLvl="1" animBg="1" rev="0" advAuto="0" spid="408" grpId="3"/>
      <p:bldP build="whole" bldLvl="1" animBg="1" rev="0" advAuto="0" spid="415" grpId="9"/>
      <p:bldP build="whole" bldLvl="1" animBg="1" rev="0" advAuto="0" spid="410" grpId="4"/>
      <p:bldP build="whole" bldLvl="1" animBg="1" rev="0" advAuto="0" spid="416" grpId="10"/>
      <p:bldP build="whole" bldLvl="1" animBg="1" rev="0" advAuto="0" spid="412" grpId="6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42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33700" y="584200"/>
            <a:ext cx="13589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87900" y="431800"/>
            <a:ext cx="2171700" cy="914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72400" y="292100"/>
            <a:ext cx="3759200" cy="1079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87600" y="1663700"/>
            <a:ext cx="16256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37100" y="1930400"/>
            <a:ext cx="20066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Shape 427"/>
          <p:cNvSpPr/>
          <p:nvPr/>
        </p:nvSpPr>
        <p:spPr>
          <a:xfrm>
            <a:off x="101600" y="35052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42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946400" y="3759200"/>
            <a:ext cx="13335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889500" y="3378200"/>
            <a:ext cx="22479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0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632700" y="3479800"/>
            <a:ext cx="21844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1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755900" y="5245100"/>
            <a:ext cx="28321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2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019800" y="5562600"/>
            <a:ext cx="2819400" cy="304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7" grpId="5"/>
      <p:bldP build="whole" bldLvl="1" animBg="1" rev="0" advAuto="0" spid="423" grpId="1"/>
      <p:bldP build="whole" bldLvl="1" animBg="1" rev="0" advAuto="0" spid="426" grpId="4"/>
      <p:bldP build="whole" bldLvl="1" animBg="1" rev="0" advAuto="0" spid="424" grpId="2"/>
      <p:bldP build="whole" bldLvl="1" animBg="1" rev="0" advAuto="0" spid="430" grpId="8"/>
      <p:bldP build="whole" bldLvl="1" animBg="1" rev="0" advAuto="0" spid="425" grpId="3"/>
      <p:bldP build="whole" bldLvl="1" animBg="1" rev="0" advAuto="0" spid="428" grpId="6"/>
      <p:bldP build="whole" bldLvl="1" animBg="1" rev="0" advAuto="0" spid="429" grpId="7"/>
      <p:bldP build="whole" bldLvl="1" animBg="1" rev="0" advAuto="0" spid="431" grpId="9"/>
      <p:bldP build="whole" bldLvl="1" animBg="1" rev="0" advAuto="0" spid="432" grpId="1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43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57500" y="596900"/>
            <a:ext cx="31115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96000" y="647700"/>
            <a:ext cx="4749800" cy="533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Shape 437"/>
          <p:cNvSpPr/>
          <p:nvPr/>
        </p:nvSpPr>
        <p:spPr>
          <a:xfrm>
            <a:off x="139700" y="49657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43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57500" y="5194300"/>
            <a:ext cx="26797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91200" y="5016500"/>
            <a:ext cx="53467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57500" y="6527800"/>
            <a:ext cx="84074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857500" y="8305800"/>
            <a:ext cx="4940300" cy="1219200"/>
          </a:xfrm>
          <a:prstGeom prst="rect">
            <a:avLst/>
          </a:prstGeom>
          <a:ln w="12700">
            <a:miter lim="400000"/>
          </a:ln>
        </p:spPr>
      </p:pic>
      <p:sp>
        <p:nvSpPr>
          <p:cNvPr id="442" name="Shape 442"/>
          <p:cNvSpPr/>
          <p:nvPr/>
        </p:nvSpPr>
        <p:spPr>
          <a:xfrm>
            <a:off x="101600" y="25273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44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857500" y="2654300"/>
            <a:ext cx="2603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740400" y="2654300"/>
            <a:ext cx="66929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740400" y="3733800"/>
            <a:ext cx="59944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3" grpId="4"/>
      <p:bldP build="whole" bldLvl="1" animBg="1" rev="0" advAuto="0" spid="435" grpId="1"/>
      <p:bldP build="whole" bldLvl="1" animBg="1" rev="0" advAuto="0" spid="438" grpId="8"/>
      <p:bldP build="whole" bldLvl="1" animBg="1" rev="0" advAuto="0" spid="440" grpId="10"/>
      <p:bldP build="whole" bldLvl="1" animBg="1" rev="0" advAuto="0" spid="436" grpId="2"/>
      <p:bldP build="whole" bldLvl="1" animBg="1" rev="0" advAuto="0" spid="445" grpId="6"/>
      <p:bldP build="whole" bldLvl="1" animBg="1" rev="0" advAuto="0" spid="441" grpId="11"/>
      <p:bldP build="whole" bldLvl="1" animBg="1" rev="0" advAuto="0" spid="444" grpId="5"/>
      <p:bldP build="whole" bldLvl="1" animBg="1" rev="0" advAuto="0" spid="439" grpId="9"/>
      <p:bldP build="whole" bldLvl="1" animBg="1" rev="0" advAuto="0" spid="437" grpId="7"/>
      <p:bldP build="whole" bldLvl="1" animBg="1" rev="0" advAuto="0" spid="442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48" name="Shape 448"/>
          <p:cNvSpPr/>
          <p:nvPr/>
        </p:nvSpPr>
        <p:spPr>
          <a:xfrm>
            <a:off x="5781439" y="4559300"/>
            <a:ext cx="14334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6 à 8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pic>
        <p:nvPicPr>
          <p:cNvPr id="45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92300" y="2133600"/>
            <a:ext cx="28829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2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66000" y="2133600"/>
            <a:ext cx="33020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3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92300" y="3898900"/>
            <a:ext cx="31496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4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366000" y="3898900"/>
            <a:ext cx="35306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92300" y="5715000"/>
            <a:ext cx="39497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6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366000" y="5715000"/>
            <a:ext cx="43307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5" grpId="5"/>
      <p:bldP build="whole" bldLvl="1" animBg="1" rev="0" advAuto="0" spid="453" grpId="3"/>
      <p:bldP build="whole" bldLvl="1" animBg="1" rev="0" advAuto="0" spid="451" grpId="1"/>
      <p:bldP build="whole" bldLvl="1" animBg="1" rev="0" advAuto="0" spid="454" grpId="4"/>
      <p:bldP build="whole" bldLvl="1" animBg="1" rev="0" advAuto="0" spid="456" grpId="6"/>
      <p:bldP build="whole" bldLvl="1" animBg="1" rev="0" advAuto="0" spid="452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459" name="Shape 459"/>
          <p:cNvSpPr/>
          <p:nvPr>
            <p:ph type="body" idx="14"/>
          </p:nvPr>
        </p:nvSpPr>
        <p:spPr>
          <a:xfrm>
            <a:off x="6383139" y="4178300"/>
            <a:ext cx="3938439" cy="622300"/>
          </a:xfrm>
          <a:prstGeom prst="rect">
            <a:avLst/>
          </a:prstGeom>
        </p:spPr>
        <p:txBody>
          <a:bodyPr/>
          <a:lstStyle/>
          <a:p>
            <a:pPr lvl="1" marL="0" indent="3429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Section 4, # 6 à 13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grpSp>
        <p:nvGrpSpPr>
          <p:cNvPr id="160" name="Group 160"/>
          <p:cNvGrpSpPr/>
          <p:nvPr/>
        </p:nvGrpSpPr>
        <p:grpSpPr>
          <a:xfrm>
            <a:off x="2099706" y="2362200"/>
            <a:ext cx="10905120" cy="8487836"/>
            <a:chOff x="0" y="0"/>
            <a:chExt cx="10905118" cy="8487835"/>
          </a:xfrm>
        </p:grpSpPr>
        <p:sp>
          <p:nvSpPr>
            <p:cNvPr id="141" name="Shape 141"/>
            <p:cNvSpPr/>
            <p:nvPr/>
          </p:nvSpPr>
          <p:spPr>
            <a:xfrm>
              <a:off x="2218293" y="1422400"/>
              <a:ext cx="6350001" cy="6350000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144" name="Group 144"/>
            <p:cNvGrpSpPr/>
            <p:nvPr/>
          </p:nvGrpSpPr>
          <p:grpSpPr>
            <a:xfrm>
              <a:off x="-1" y="207313"/>
              <a:ext cx="10905120" cy="8280523"/>
              <a:chOff x="0" y="0"/>
              <a:chExt cx="10905118" cy="8280522"/>
            </a:xfrm>
          </p:grpSpPr>
          <p:sp>
            <p:nvSpPr>
              <p:cNvPr id="142" name="Shape 142"/>
              <p:cNvSpPr/>
              <p:nvPr/>
            </p:nvSpPr>
            <p:spPr>
              <a:xfrm>
                <a:off x="-1" y="4381664"/>
                <a:ext cx="10905120" cy="2"/>
              </a:xfrm>
              <a:prstGeom prst="line">
                <a:avLst/>
              </a:prstGeom>
              <a:noFill/>
              <a:ln w="127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43" name="Shape 143"/>
              <p:cNvSpPr/>
              <p:nvPr/>
            </p:nvSpPr>
            <p:spPr>
              <a:xfrm flipV="1">
                <a:off x="5393194" y="-1"/>
                <a:ext cx="2" cy="8280524"/>
              </a:xfrm>
              <a:prstGeom prst="line">
                <a:avLst/>
              </a:prstGeom>
              <a:noFill/>
              <a:ln w="127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145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180693" y="0"/>
              <a:ext cx="1765301" cy="1371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072993" y="1079500"/>
              <a:ext cx="2146301" cy="1371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7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771493" y="2717800"/>
              <a:ext cx="1765301" cy="1371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129893" y="4940300"/>
              <a:ext cx="1600201" cy="838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9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310493" y="3416300"/>
              <a:ext cx="1600201" cy="825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589893" y="1892300"/>
              <a:ext cx="1600201" cy="838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53" name="Group 153"/>
            <p:cNvGrpSpPr/>
            <p:nvPr/>
          </p:nvGrpSpPr>
          <p:grpSpPr>
            <a:xfrm>
              <a:off x="5396662" y="3010035"/>
              <a:ext cx="2749164" cy="1968365"/>
              <a:chOff x="0" y="365436"/>
              <a:chExt cx="2749163" cy="1968364"/>
            </a:xfrm>
          </p:grpSpPr>
          <p:sp>
            <p:nvSpPr>
              <p:cNvPr id="151" name="Shape 151"/>
              <p:cNvSpPr/>
              <p:nvPr/>
            </p:nvSpPr>
            <p:spPr>
              <a:xfrm flipV="1">
                <a:off x="0" y="365436"/>
                <a:ext cx="2749163" cy="1587230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1236998" y="1351667"/>
                <a:ext cx="563753" cy="9821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32" h="21600" fill="norm" stroke="1" extrusionOk="0">
                    <a:moveTo>
                      <a:pt x="16595" y="21600"/>
                    </a:moveTo>
                    <a:cubicBezTo>
                      <a:pt x="16595" y="21600"/>
                      <a:pt x="21600" y="5590"/>
                      <a:pt x="18966" y="3352"/>
                    </a:cubicBezTo>
                    <a:cubicBezTo>
                      <a:pt x="16930" y="1622"/>
                      <a:pt x="0" y="0"/>
                      <a:pt x="0" y="0"/>
                    </a:cubicBezTo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</p:grpSp>
        <p:grpSp>
          <p:nvGrpSpPr>
            <p:cNvPr id="156" name="Group 156"/>
            <p:cNvGrpSpPr/>
            <p:nvPr/>
          </p:nvGrpSpPr>
          <p:grpSpPr>
            <a:xfrm>
              <a:off x="5075793" y="2335040"/>
              <a:ext cx="2577475" cy="2244683"/>
              <a:chOff x="0" y="0"/>
              <a:chExt cx="2577474" cy="2244681"/>
            </a:xfrm>
          </p:grpSpPr>
          <p:sp>
            <p:nvSpPr>
              <p:cNvPr id="154" name="Shape 154"/>
              <p:cNvSpPr/>
              <p:nvPr/>
            </p:nvSpPr>
            <p:spPr>
              <a:xfrm flipV="1">
                <a:off x="332792" y="-1"/>
                <a:ext cx="2244683" cy="2244683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55" name="Shape 155"/>
              <p:cNvSpPr/>
              <p:nvPr/>
            </p:nvSpPr>
            <p:spPr>
              <a:xfrm>
                <a:off x="0" y="914793"/>
                <a:ext cx="1219200" cy="424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265" fill="norm" stroke="1" extrusionOk="0">
                    <a:moveTo>
                      <a:pt x="0" y="20265"/>
                    </a:moveTo>
                    <a:cubicBezTo>
                      <a:pt x="0" y="20265"/>
                      <a:pt x="6899" y="-1335"/>
                      <a:pt x="11400" y="65"/>
                    </a:cubicBezTo>
                    <a:cubicBezTo>
                      <a:pt x="14825" y="1130"/>
                      <a:pt x="21600" y="14609"/>
                      <a:pt x="21600" y="14609"/>
                    </a:cubicBezTo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</p:grpSp>
        <p:grpSp>
          <p:nvGrpSpPr>
            <p:cNvPr id="159" name="Group 159"/>
            <p:cNvGrpSpPr/>
            <p:nvPr/>
          </p:nvGrpSpPr>
          <p:grpSpPr>
            <a:xfrm>
              <a:off x="5295926" y="1809214"/>
              <a:ext cx="1706764" cy="2781819"/>
              <a:chOff x="605485" y="0"/>
              <a:chExt cx="1706762" cy="2781817"/>
            </a:xfrm>
          </p:grpSpPr>
          <p:sp>
            <p:nvSpPr>
              <p:cNvPr id="157" name="Shape 157"/>
              <p:cNvSpPr/>
              <p:nvPr/>
            </p:nvSpPr>
            <p:spPr>
              <a:xfrm flipV="1">
                <a:off x="725018" y="32654"/>
                <a:ext cx="1587231" cy="274916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605485" y="0"/>
                <a:ext cx="1168401" cy="713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21" fill="norm" stroke="1" extrusionOk="0">
                    <a:moveTo>
                      <a:pt x="0" y="11272"/>
                    </a:moveTo>
                    <a:cubicBezTo>
                      <a:pt x="0" y="11272"/>
                      <a:pt x="10290" y="-1079"/>
                      <a:pt x="13774" y="76"/>
                    </a:cubicBezTo>
                    <a:cubicBezTo>
                      <a:pt x="18132" y="1520"/>
                      <a:pt x="21600" y="20521"/>
                      <a:pt x="21600" y="20521"/>
                    </a:cubicBezTo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</p:grpSp>
      </p:grpSp>
      <p:sp>
        <p:nvSpPr>
          <p:cNvPr id="161" name="Shape 161"/>
          <p:cNvSpPr/>
          <p:nvPr/>
        </p:nvSpPr>
        <p:spPr>
          <a:xfrm>
            <a:off x="671549" y="1739900"/>
            <a:ext cx="35252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SOH  CAH  TOA</a:t>
            </a:r>
          </a:p>
        </p:txBody>
      </p:sp>
      <p:pic>
        <p:nvPicPr>
          <p:cNvPr id="16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2100" y="3289300"/>
            <a:ext cx="3606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92100" y="4279900"/>
            <a:ext cx="36576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92100" y="5397500"/>
            <a:ext cx="3606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92100" y="7327900"/>
            <a:ext cx="6718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17500" y="8394700"/>
            <a:ext cx="67691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3"/>
      <p:bldP build="whole" bldLvl="1" animBg="1" rev="0" advAuto="0" spid="160" grpId="2"/>
      <p:bldP build="whole" bldLvl="1" animBg="1" rev="0" advAuto="0" spid="166" grpId="7"/>
      <p:bldP build="whole" bldLvl="1" animBg="1" rev="0" advAuto="0" spid="164" grpId="5"/>
      <p:bldP build="whole" bldLvl="1" animBg="1" rev="0" advAuto="0" spid="165" grpId="6"/>
      <p:bldP build="whole" bldLvl="1" animBg="1" rev="0" advAuto="0" spid="161" grpId="1"/>
      <p:bldP build="whole" bldLvl="1" animBg="1" rev="0" advAuto="0" spid="163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body" idx="13"/>
          </p:nvPr>
        </p:nvSpPr>
        <p:spPr>
          <a:xfrm>
            <a:off x="2298700" y="2095500"/>
            <a:ext cx="8407400" cy="16637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2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La dérivée des fonctions trigonométrique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roup 172"/>
          <p:cNvGrpSpPr/>
          <p:nvPr/>
        </p:nvGrpSpPr>
        <p:grpSpPr>
          <a:xfrm>
            <a:off x="2590800" y="2781300"/>
            <a:ext cx="673100" cy="6489700"/>
            <a:chOff x="0" y="0"/>
            <a:chExt cx="673100" cy="6489700"/>
          </a:xfrm>
        </p:grpSpPr>
        <p:sp>
          <p:nvSpPr>
            <p:cNvPr id="170" name="Shape 170"/>
            <p:cNvSpPr/>
            <p:nvPr/>
          </p:nvSpPr>
          <p:spPr>
            <a:xfrm>
              <a:off x="228600" y="5892800"/>
              <a:ext cx="444500" cy="596900"/>
            </a:xfrm>
            <a:prstGeom prst="roundRect">
              <a:avLst>
                <a:gd name="adj" fmla="val 42857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1" name="Shape 171"/>
            <p:cNvSpPr/>
            <p:nvPr/>
          </p:nvSpPr>
          <p:spPr>
            <a:xfrm>
              <a:off x="0" y="0"/>
              <a:ext cx="444500" cy="596900"/>
            </a:xfrm>
            <a:prstGeom prst="roundRect">
              <a:avLst>
                <a:gd name="adj" fmla="val 42857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73" name="Shape 173"/>
          <p:cNvSpPr/>
          <p:nvPr/>
        </p:nvSpPr>
        <p:spPr>
          <a:xfrm>
            <a:off x="3136900" y="1244600"/>
            <a:ext cx="8521700" cy="8521700"/>
          </a:xfrm>
          <a:prstGeom prst="ellipse">
            <a:avLst/>
          </a:prstGeom>
          <a:solidFill>
            <a:srgbClr val="94E3FE">
              <a:alpha val="50000"/>
            </a:srgbClr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74" name="Shape 174"/>
          <p:cNvSpPr/>
          <p:nvPr/>
        </p:nvSpPr>
        <p:spPr>
          <a:xfrm>
            <a:off x="953938" y="241300"/>
            <a:ext cx="1108844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 est le lien entre l’aire d’un secteur et l’angle en radian?</a:t>
            </a:r>
          </a:p>
        </p:txBody>
      </p:sp>
      <p:grpSp>
        <p:nvGrpSpPr>
          <p:cNvPr id="179" name="Group 179"/>
          <p:cNvGrpSpPr/>
          <p:nvPr/>
        </p:nvGrpSpPr>
        <p:grpSpPr>
          <a:xfrm>
            <a:off x="2196994" y="862253"/>
            <a:ext cx="10808070" cy="9544075"/>
            <a:chOff x="0" y="0"/>
            <a:chExt cx="10808068" cy="9544074"/>
          </a:xfrm>
        </p:grpSpPr>
        <p:sp>
          <p:nvSpPr>
            <p:cNvPr id="175" name="Shape 175"/>
            <p:cNvSpPr/>
            <p:nvPr/>
          </p:nvSpPr>
          <p:spPr>
            <a:xfrm>
              <a:off x="5202737" y="-1"/>
              <a:ext cx="6418" cy="954407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Shape 176"/>
            <p:cNvSpPr/>
            <p:nvPr/>
          </p:nvSpPr>
          <p:spPr>
            <a:xfrm flipH="1">
              <a:off x="0" y="4645974"/>
              <a:ext cx="10808070" cy="36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Shape 177"/>
            <p:cNvSpPr/>
            <p:nvPr/>
          </p:nvSpPr>
          <p:spPr>
            <a:xfrm>
              <a:off x="939905" y="382346"/>
              <a:ext cx="8521701" cy="8521701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8" name="Shape 178"/>
            <p:cNvSpPr/>
            <p:nvPr/>
          </p:nvSpPr>
          <p:spPr>
            <a:xfrm>
              <a:off x="9628813" y="4065346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</p:grpSp>
      <p:pic>
        <p:nvPicPr>
          <p:cNvPr id="18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300" y="1231900"/>
            <a:ext cx="30226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63900" y="1244600"/>
            <a:ext cx="14859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19300" y="1943100"/>
            <a:ext cx="7366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7800" y="2870200"/>
            <a:ext cx="30861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8" name="Group 188"/>
          <p:cNvGrpSpPr/>
          <p:nvPr/>
        </p:nvGrpSpPr>
        <p:grpSpPr>
          <a:xfrm>
            <a:off x="7404100" y="2943809"/>
            <a:ext cx="4254500" cy="2593391"/>
            <a:chOff x="0" y="0"/>
            <a:chExt cx="4254500" cy="2593390"/>
          </a:xfrm>
        </p:grpSpPr>
        <p:sp>
          <p:nvSpPr>
            <p:cNvPr id="184" name="Shape 184"/>
            <p:cNvSpPr/>
            <p:nvPr/>
          </p:nvSpPr>
          <p:spPr>
            <a:xfrm flipV="1">
              <a:off x="7683" y="0"/>
              <a:ext cx="3362830" cy="255787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187" name="Group 187"/>
            <p:cNvGrpSpPr/>
            <p:nvPr/>
          </p:nvGrpSpPr>
          <p:grpSpPr>
            <a:xfrm>
              <a:off x="0" y="2590"/>
              <a:ext cx="4254500" cy="2590801"/>
              <a:chOff x="0" y="0"/>
              <a:chExt cx="4254500" cy="2590800"/>
            </a:xfrm>
          </p:grpSpPr>
          <p:sp>
            <p:nvSpPr>
              <p:cNvPr id="185" name="Shape 185"/>
              <p:cNvSpPr/>
              <p:nvPr/>
            </p:nvSpPr>
            <p:spPr>
              <a:xfrm>
                <a:off x="0" y="0"/>
                <a:ext cx="4254500" cy="2590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17151" y="0"/>
                    </a:lnTo>
                    <a:cubicBezTo>
                      <a:pt x="17151" y="0"/>
                      <a:pt x="19446" y="4916"/>
                      <a:pt x="20408" y="9367"/>
                    </a:cubicBezTo>
                    <a:cubicBezTo>
                      <a:pt x="21352" y="13733"/>
                      <a:pt x="21600" y="21494"/>
                      <a:pt x="21600" y="21494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2B49">
                  <a:alpha val="70000"/>
                </a:srgbClr>
              </a:solidFill>
              <a:ln w="25400" cap="flat">
                <a:solidFill>
                  <a:srgbClr val="FE2848">
                    <a:alpha val="70000"/>
                  </a:srgbClr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186" name="droppedImage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749300" y="2120900"/>
                <a:ext cx="203200" cy="342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191" name="Group 191"/>
          <p:cNvGrpSpPr/>
          <p:nvPr/>
        </p:nvGrpSpPr>
        <p:grpSpPr>
          <a:xfrm>
            <a:off x="120377" y="4889500"/>
            <a:ext cx="5406926" cy="622300"/>
            <a:chOff x="0" y="0"/>
            <a:chExt cx="5406925" cy="622300"/>
          </a:xfrm>
        </p:grpSpPr>
        <p:pic>
          <p:nvPicPr>
            <p:cNvPr id="189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81322" y="254000"/>
              <a:ext cx="254001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Shape 190"/>
            <p:cNvSpPr/>
            <p:nvPr/>
          </p:nvSpPr>
          <p:spPr>
            <a:xfrm>
              <a:off x="0" y="0"/>
              <a:ext cx="540692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Où    est la fraction du cercle</a:t>
              </a:r>
            </a:p>
          </p:txBody>
        </p:sp>
      </p:grpSp>
      <p:sp>
        <p:nvSpPr>
          <p:cNvPr id="192" name="Shape 192"/>
          <p:cNvSpPr/>
          <p:nvPr/>
        </p:nvSpPr>
        <p:spPr>
          <a:xfrm>
            <a:off x="114746" y="5981700"/>
            <a:ext cx="84550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Mais l’angle en radian est la longueur de l’arc</a:t>
            </a:r>
          </a:p>
        </p:txBody>
      </p:sp>
      <p:pic>
        <p:nvPicPr>
          <p:cNvPr id="19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2900" y="8674100"/>
            <a:ext cx="15367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03200" y="6997700"/>
            <a:ext cx="30607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454400" y="6997700"/>
            <a:ext cx="1511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108200" y="7797800"/>
            <a:ext cx="965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108200" y="8407400"/>
            <a:ext cx="22479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44500" y="3568700"/>
            <a:ext cx="13462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2209800" y="3568700"/>
            <a:ext cx="7620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3" name="Group 203"/>
          <p:cNvGrpSpPr/>
          <p:nvPr/>
        </p:nvGrpSpPr>
        <p:grpSpPr>
          <a:xfrm>
            <a:off x="10282171" y="1193800"/>
            <a:ext cx="1961944" cy="3241477"/>
            <a:chOff x="0" y="0"/>
            <a:chExt cx="1961943" cy="3241476"/>
          </a:xfrm>
        </p:grpSpPr>
        <p:sp>
          <p:nvSpPr>
            <p:cNvPr id="200" name="Shape 200"/>
            <p:cNvSpPr/>
            <p:nvPr/>
          </p:nvSpPr>
          <p:spPr>
            <a:xfrm>
              <a:off x="833230" y="0"/>
              <a:ext cx="112871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</a:t>
              </a:r>
            </a:p>
          </p:txBody>
        </p:sp>
        <p:pic>
          <p:nvPicPr>
            <p:cNvPr id="201" name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719328" y="965200"/>
              <a:ext cx="241301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2" name="Shape 202"/>
            <p:cNvSpPr/>
            <p:nvPr/>
          </p:nvSpPr>
          <p:spPr>
            <a:xfrm flipV="1">
              <a:off x="0" y="1685310"/>
              <a:ext cx="1532480" cy="155616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8" grpId="6"/>
      <p:bldP build="whole" bldLvl="1" animBg="1" rev="0" advAuto="0" spid="182" grpId="5"/>
      <p:bldP build="whole" bldLvl="1" animBg="1" rev="0" advAuto="0" spid="198" grpId="16"/>
      <p:bldP build="whole" bldLvl="1" animBg="1" rev="0" advAuto="0" spid="203" grpId="18"/>
      <p:bldP build="whole" bldLvl="1" animBg="1" rev="0" advAuto="0" spid="172" grpId="15"/>
      <p:bldP build="whole" bldLvl="1" animBg="1" rev="0" advAuto="0" spid="179" grpId="1"/>
      <p:bldP build="whole" bldLvl="1" animBg="1" rev="0" advAuto="0" spid="196" grpId="12"/>
      <p:bldP build="whole" bldLvl="1" animBg="1" rev="0" advAuto="0" spid="197" grpId="14"/>
      <p:bldP build="whole" bldLvl="1" animBg="1" rev="0" advAuto="0" spid="194" grpId="10"/>
      <p:bldP build="whole" bldLvl="1" animBg="1" rev="0" advAuto="0" spid="195" grpId="11"/>
      <p:bldP build="whole" bldLvl="1" animBg="1" rev="0" advAuto="0" spid="181" grpId="4"/>
      <p:bldP build="whole" bldLvl="1" animBg="1" rev="0" advAuto="0" spid="191" grpId="8"/>
      <p:bldP build="whole" bldLvl="1" animBg="1" rev="0" advAuto="0" spid="193" grpId="13"/>
      <p:bldP build="whole" bldLvl="1" animBg="1" rev="0" advAuto="0" spid="199" grpId="17"/>
      <p:bldP build="whole" bldLvl="1" animBg="1" rev="0" advAuto="0" spid="192" grpId="9"/>
      <p:bldP build="whole" bldLvl="1" animBg="1" rev="0" advAuto="0" spid="173" grpId="3"/>
      <p:bldP build="whole" bldLvl="1" animBg="1" rev="0" advAuto="0" spid="180" grpId="2"/>
      <p:bldP build="whole" bldLvl="1" animBg="1" rev="0" advAuto="0" spid="183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2982986" y="825500"/>
            <a:ext cx="703034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trouver la dérivée de la fonction </a:t>
            </a:r>
          </a:p>
        </p:txBody>
      </p:sp>
      <p:pic>
        <p:nvPicPr>
          <p:cNvPr id="20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21300" y="2260600"/>
            <a:ext cx="23622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Shape 207"/>
          <p:cNvSpPr/>
          <p:nvPr/>
        </p:nvSpPr>
        <p:spPr>
          <a:xfrm>
            <a:off x="2198402" y="3378200"/>
            <a:ext cx="85995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va devoir évaluer les deux limites suivantes:</a:t>
            </a:r>
          </a:p>
        </p:txBody>
      </p:sp>
      <p:pic>
        <p:nvPicPr>
          <p:cNvPr id="20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35300" y="5143500"/>
            <a:ext cx="1778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40600" y="5143500"/>
            <a:ext cx="2616200" cy="939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8" grpId="2"/>
      <p:bldP build="whole" bldLvl="1" animBg="1" rev="0" advAuto="0" spid="209" grpId="3"/>
      <p:bldP build="whole" bldLvl="1" animBg="1" rev="0" advAuto="0" spid="20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/>
        </p:nvSpPr>
        <p:spPr>
          <a:xfrm>
            <a:off x="7399732" y="189153"/>
            <a:ext cx="6418" cy="9544075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2" name="Shape 212"/>
          <p:cNvSpPr/>
          <p:nvPr/>
        </p:nvSpPr>
        <p:spPr>
          <a:xfrm flipH="1" flipV="1">
            <a:off x="10786119" y="2298749"/>
            <a:ext cx="2282" cy="254033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3" name="Shape 213"/>
          <p:cNvSpPr/>
          <p:nvPr/>
        </p:nvSpPr>
        <p:spPr>
          <a:xfrm>
            <a:off x="7429500" y="1600200"/>
            <a:ext cx="4267200" cy="3225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0"/>
                </a:lnTo>
                <a:lnTo>
                  <a:pt x="21600" y="21515"/>
                </a:lnTo>
                <a:lnTo>
                  <a:pt x="0" y="21600"/>
                </a:lnTo>
                <a:close/>
              </a:path>
            </a:pathLst>
          </a:custGeom>
          <a:solidFill>
            <a:srgbClr val="53D5FD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14" name="Shape 214"/>
          <p:cNvSpPr/>
          <p:nvPr/>
        </p:nvSpPr>
        <p:spPr>
          <a:xfrm>
            <a:off x="7404100" y="2235200"/>
            <a:ext cx="4254500" cy="259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7151" y="0"/>
                </a:lnTo>
                <a:cubicBezTo>
                  <a:pt x="17151" y="0"/>
                  <a:pt x="19446" y="4916"/>
                  <a:pt x="20408" y="9367"/>
                </a:cubicBezTo>
                <a:cubicBezTo>
                  <a:pt x="21352" y="13733"/>
                  <a:pt x="21600" y="21494"/>
                  <a:pt x="21600" y="2149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6251"/>
          </a:solidFill>
          <a:ln w="25400">
            <a:solidFill>
              <a:srgbClr val="FE2848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15" name="Shape 215"/>
          <p:cNvSpPr/>
          <p:nvPr/>
        </p:nvSpPr>
        <p:spPr>
          <a:xfrm flipH="1">
            <a:off x="2196994" y="4835128"/>
            <a:ext cx="10808070" cy="3682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6" name="Shape 216"/>
          <p:cNvSpPr/>
          <p:nvPr/>
        </p:nvSpPr>
        <p:spPr>
          <a:xfrm>
            <a:off x="3136900" y="571500"/>
            <a:ext cx="8521700" cy="8521700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17" name="Shape 217"/>
          <p:cNvSpPr/>
          <p:nvPr/>
        </p:nvSpPr>
        <p:spPr>
          <a:xfrm>
            <a:off x="10718800" y="2197100"/>
            <a:ext cx="127000" cy="127000"/>
          </a:xfrm>
          <a:prstGeom prst="ellipse">
            <a:avLst/>
          </a:prstGeom>
          <a:solidFill>
            <a:srgbClr val="0000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18" name="Shape 218"/>
          <p:cNvSpPr/>
          <p:nvPr/>
        </p:nvSpPr>
        <p:spPr>
          <a:xfrm>
            <a:off x="7378700" y="2222500"/>
            <a:ext cx="3378200" cy="2578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438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995"/>
          </a:solidFill>
          <a:ln w="25400">
            <a:solidFill>
              <a:srgbClr val="FFF995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19" name="Shape 219"/>
          <p:cNvSpPr/>
          <p:nvPr/>
        </p:nvSpPr>
        <p:spPr>
          <a:xfrm>
            <a:off x="2095500" y="203200"/>
            <a:ext cx="5130800" cy="9410700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0" name="Shape 220"/>
          <p:cNvSpPr/>
          <p:nvPr/>
        </p:nvSpPr>
        <p:spPr>
          <a:xfrm>
            <a:off x="6502400" y="5118100"/>
            <a:ext cx="6197600" cy="4635500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2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1200" y="1854200"/>
            <a:ext cx="43942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95400" y="3187700"/>
            <a:ext cx="41656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55900" y="8420100"/>
            <a:ext cx="2184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94300" y="8089900"/>
            <a:ext cx="2286000" cy="1600200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hape 225"/>
          <p:cNvSpPr/>
          <p:nvPr/>
        </p:nvSpPr>
        <p:spPr>
          <a:xfrm flipV="1">
            <a:off x="7411277" y="2214428"/>
            <a:ext cx="3432326" cy="260527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2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53400" y="4419600"/>
            <a:ext cx="241300" cy="215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0" name="Group 230"/>
          <p:cNvGrpSpPr/>
          <p:nvPr/>
        </p:nvGrpSpPr>
        <p:grpSpPr>
          <a:xfrm>
            <a:off x="7411783" y="203200"/>
            <a:ext cx="4906374" cy="5973234"/>
            <a:chOff x="0" y="0"/>
            <a:chExt cx="4906373" cy="5973233"/>
          </a:xfrm>
        </p:grpSpPr>
        <p:sp>
          <p:nvSpPr>
            <p:cNvPr id="227" name="Shape 227"/>
            <p:cNvSpPr/>
            <p:nvPr/>
          </p:nvSpPr>
          <p:spPr>
            <a:xfrm>
              <a:off x="4260802" y="0"/>
              <a:ext cx="22859" cy="5973234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Shape 228"/>
            <p:cNvSpPr/>
            <p:nvPr/>
          </p:nvSpPr>
          <p:spPr>
            <a:xfrm flipV="1">
              <a:off x="0" y="903337"/>
              <a:ext cx="4906374" cy="372205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Shape 229"/>
            <p:cNvSpPr/>
            <p:nvPr/>
          </p:nvSpPr>
          <p:spPr>
            <a:xfrm>
              <a:off x="4196016" y="1320800"/>
              <a:ext cx="127001" cy="127000"/>
            </a:xfrm>
            <a:prstGeom prst="ellipse">
              <a:avLst/>
            </a:prstGeom>
            <a:solidFill>
              <a:srgbClr val="0000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4" name="Group 234"/>
          <p:cNvGrpSpPr/>
          <p:nvPr/>
        </p:nvGrpSpPr>
        <p:grpSpPr>
          <a:xfrm>
            <a:off x="7607283" y="5143500"/>
            <a:ext cx="3111244" cy="215900"/>
            <a:chOff x="0" y="0"/>
            <a:chExt cx="3111242" cy="215900"/>
          </a:xfrm>
        </p:grpSpPr>
        <p:pic>
          <p:nvPicPr>
            <p:cNvPr id="231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66816" y="0"/>
              <a:ext cx="9271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2" name="Shape 232"/>
            <p:cNvSpPr/>
            <p:nvPr/>
          </p:nvSpPr>
          <p:spPr>
            <a:xfrm flipV="1">
              <a:off x="-1" y="85062"/>
              <a:ext cx="901444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Shape 233"/>
            <p:cNvSpPr/>
            <p:nvPr/>
          </p:nvSpPr>
          <p:spPr>
            <a:xfrm flipV="1">
              <a:off x="2209799" y="92736"/>
              <a:ext cx="901444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38" name="Group 238"/>
          <p:cNvGrpSpPr/>
          <p:nvPr/>
        </p:nvGrpSpPr>
        <p:grpSpPr>
          <a:xfrm>
            <a:off x="9423400" y="2262052"/>
            <a:ext cx="876300" cy="2514344"/>
            <a:chOff x="0" y="0"/>
            <a:chExt cx="876300" cy="2514342"/>
          </a:xfrm>
        </p:grpSpPr>
        <p:pic>
          <p:nvPicPr>
            <p:cNvPr id="235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078047"/>
              <a:ext cx="8763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6" name="Shape 236"/>
            <p:cNvSpPr/>
            <p:nvPr/>
          </p:nvSpPr>
          <p:spPr>
            <a:xfrm flipH="1" flipV="1">
              <a:off x="501521" y="1612900"/>
              <a:ext cx="1" cy="90144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Shape 237"/>
            <p:cNvSpPr/>
            <p:nvPr/>
          </p:nvSpPr>
          <p:spPr>
            <a:xfrm flipH="1" flipV="1">
              <a:off x="501521" y="0"/>
              <a:ext cx="1" cy="90144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39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642100" y="6184900"/>
            <a:ext cx="48260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3" name="Group 243"/>
          <p:cNvGrpSpPr/>
          <p:nvPr/>
        </p:nvGrpSpPr>
        <p:grpSpPr>
          <a:xfrm>
            <a:off x="11836400" y="1574799"/>
            <a:ext cx="977900" cy="3200180"/>
            <a:chOff x="0" y="0"/>
            <a:chExt cx="977900" cy="3200178"/>
          </a:xfrm>
        </p:grpSpPr>
        <p:pic>
          <p:nvPicPr>
            <p:cNvPr id="240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1397000"/>
              <a:ext cx="977900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1" name="Shape 241"/>
            <p:cNvSpPr/>
            <p:nvPr/>
          </p:nvSpPr>
          <p:spPr>
            <a:xfrm flipV="1">
              <a:off x="318051" y="1812492"/>
              <a:ext cx="1" cy="138768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Shape 242"/>
            <p:cNvSpPr/>
            <p:nvPr/>
          </p:nvSpPr>
          <p:spPr>
            <a:xfrm flipH="1" flipV="1">
              <a:off x="311745" y="-1"/>
              <a:ext cx="2" cy="134494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custDash>
                <a:ds d="200000" sp="200000"/>
              </a:custDash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6" name="Group 246"/>
          <p:cNvGrpSpPr/>
          <p:nvPr/>
        </p:nvGrpSpPr>
        <p:grpSpPr>
          <a:xfrm>
            <a:off x="1727200" y="4245474"/>
            <a:ext cx="152400" cy="2015626"/>
            <a:chOff x="534109" y="0"/>
            <a:chExt cx="152400" cy="2015625"/>
          </a:xfrm>
        </p:grpSpPr>
        <p:sp>
          <p:nvSpPr>
            <p:cNvPr id="244" name="Shape 244"/>
            <p:cNvSpPr/>
            <p:nvPr/>
          </p:nvSpPr>
          <p:spPr>
            <a:xfrm flipH="1" flipV="1">
              <a:off x="623008" y="-1"/>
              <a:ext cx="333" cy="12463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45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534109" y="1698125"/>
              <a:ext cx="1524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47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425700" y="5651500"/>
            <a:ext cx="1905000" cy="838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0" name="Group 250"/>
          <p:cNvGrpSpPr/>
          <p:nvPr/>
        </p:nvGrpSpPr>
        <p:grpSpPr>
          <a:xfrm>
            <a:off x="109227" y="4127500"/>
            <a:ext cx="1424063" cy="990600"/>
            <a:chOff x="0" y="0"/>
            <a:chExt cx="1424061" cy="990600"/>
          </a:xfrm>
        </p:grpSpPr>
        <p:pic>
          <p:nvPicPr>
            <p:cNvPr id="248" name="dropped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19372" y="660400"/>
              <a:ext cx="11811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9" name="Shape 249"/>
            <p:cNvSpPr/>
            <p:nvPr/>
          </p:nvSpPr>
          <p:spPr>
            <a:xfrm>
              <a:off x="0" y="0"/>
              <a:ext cx="142406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Quand</a:t>
              </a:r>
            </a:p>
          </p:txBody>
        </p:sp>
      </p:grpSp>
      <p:grpSp>
        <p:nvGrpSpPr>
          <p:cNvPr id="253" name="Group 253"/>
          <p:cNvGrpSpPr/>
          <p:nvPr/>
        </p:nvGrpSpPr>
        <p:grpSpPr>
          <a:xfrm>
            <a:off x="4788609" y="4241799"/>
            <a:ext cx="152401" cy="2015627"/>
            <a:chOff x="534109" y="0"/>
            <a:chExt cx="152400" cy="2015625"/>
          </a:xfrm>
        </p:grpSpPr>
        <p:sp>
          <p:nvSpPr>
            <p:cNvPr id="251" name="Shape 251"/>
            <p:cNvSpPr/>
            <p:nvPr/>
          </p:nvSpPr>
          <p:spPr>
            <a:xfrm flipH="1" flipV="1">
              <a:off x="623008" y="-1"/>
              <a:ext cx="333" cy="12463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52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534109" y="1698125"/>
              <a:ext cx="1524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56" name="Group 256"/>
          <p:cNvGrpSpPr/>
          <p:nvPr/>
        </p:nvGrpSpPr>
        <p:grpSpPr>
          <a:xfrm>
            <a:off x="1069702" y="6959600"/>
            <a:ext cx="4391298" cy="838200"/>
            <a:chOff x="0" y="0"/>
            <a:chExt cx="4391297" cy="838200"/>
          </a:xfrm>
        </p:grpSpPr>
        <p:pic>
          <p:nvPicPr>
            <p:cNvPr id="254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762397" y="0"/>
              <a:ext cx="2628901" cy="838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5" name="Shape 255"/>
            <p:cNvSpPr/>
            <p:nvPr/>
          </p:nvSpPr>
          <p:spPr>
            <a:xfrm>
              <a:off x="0" y="101600"/>
              <a:ext cx="11287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</a:t>
              </a:r>
            </a:p>
          </p:txBody>
        </p:sp>
      </p:grpSp>
      <p:grpSp>
        <p:nvGrpSpPr>
          <p:cNvPr id="259" name="Group 259"/>
          <p:cNvGrpSpPr/>
          <p:nvPr/>
        </p:nvGrpSpPr>
        <p:grpSpPr>
          <a:xfrm>
            <a:off x="431800" y="8293100"/>
            <a:ext cx="8343900" cy="1270000"/>
            <a:chOff x="0" y="0"/>
            <a:chExt cx="8343900" cy="1270000"/>
          </a:xfrm>
        </p:grpSpPr>
        <p:sp>
          <p:nvSpPr>
            <p:cNvPr id="257" name="Shape 257"/>
            <p:cNvSpPr/>
            <p:nvPr/>
          </p:nvSpPr>
          <p:spPr>
            <a:xfrm>
              <a:off x="0" y="0"/>
              <a:ext cx="2197100" cy="1270000"/>
            </a:xfrm>
            <a:prstGeom prst="roundRect">
              <a:avLst>
                <a:gd name="adj" fmla="val 15000"/>
              </a:avLst>
            </a:prstGeom>
            <a:solidFill>
              <a:srgbClr val="FFA57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8" name="Shape 258"/>
            <p:cNvSpPr/>
            <p:nvPr/>
          </p:nvSpPr>
          <p:spPr>
            <a:xfrm>
              <a:off x="7175500" y="0"/>
              <a:ext cx="1168400" cy="1270000"/>
            </a:xfrm>
            <a:prstGeom prst="roundRect">
              <a:avLst>
                <a:gd name="adj" fmla="val 16304"/>
              </a:avLst>
            </a:prstGeom>
            <a:solidFill>
              <a:srgbClr val="FFA57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60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47700" y="8420100"/>
            <a:ext cx="1778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7823200" y="8610600"/>
            <a:ext cx="660400" cy="317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6" name="Group 266"/>
          <p:cNvGrpSpPr/>
          <p:nvPr/>
        </p:nvGrpSpPr>
        <p:grpSpPr>
          <a:xfrm>
            <a:off x="8420100" y="76200"/>
            <a:ext cx="2882900" cy="647700"/>
            <a:chOff x="0" y="0"/>
            <a:chExt cx="2882900" cy="647700"/>
          </a:xfrm>
        </p:grpSpPr>
        <p:sp>
          <p:nvSpPr>
            <p:cNvPr id="262" name="Shape 262"/>
            <p:cNvSpPr/>
            <p:nvPr/>
          </p:nvSpPr>
          <p:spPr>
            <a:xfrm>
              <a:off x="0" y="25400"/>
              <a:ext cx="2882900" cy="622300"/>
            </a:xfrm>
            <a:prstGeom prst="roundRect">
              <a:avLst>
                <a:gd name="adj" fmla="val 30612"/>
              </a:avLst>
            </a:prstGeom>
            <a:solidFill>
              <a:srgbClr val="ED719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265" name="Group 265"/>
            <p:cNvGrpSpPr/>
            <p:nvPr/>
          </p:nvGrpSpPr>
          <p:grpSpPr>
            <a:xfrm>
              <a:off x="139700" y="0"/>
              <a:ext cx="2622352" cy="622300"/>
              <a:chOff x="0" y="0"/>
              <a:chExt cx="2622351" cy="622300"/>
            </a:xfrm>
          </p:grpSpPr>
          <p:pic>
            <p:nvPicPr>
              <p:cNvPr id="263" name="droppedImage.pdf"/>
              <p:cNvPicPr>
                <a:picLocks noChangeAspect="1"/>
              </p:cNvPicPr>
              <p:nvPr/>
            </p:nvPicPr>
            <p:blipFill>
              <a:blip r:embed="rId17">
                <a:extLst/>
              </a:blip>
              <a:stretch>
                <a:fillRect/>
              </a:stretch>
            </p:blipFill>
            <p:spPr>
              <a:xfrm>
                <a:off x="0" y="254000"/>
                <a:ext cx="2413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4" name="Shape 264"/>
              <p:cNvSpPr/>
              <p:nvPr/>
            </p:nvSpPr>
            <p:spPr>
              <a:xfrm>
                <a:off x="417165" y="0"/>
                <a:ext cx="2205187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en radian!!!</a:t>
                </a:r>
              </a:p>
            </p:txBody>
          </p:sp>
        </p:grpSp>
      </p:grpSp>
      <p:sp>
        <p:nvSpPr>
          <p:cNvPr id="267" name="Shape 267"/>
          <p:cNvSpPr/>
          <p:nvPr/>
        </p:nvSpPr>
        <p:spPr>
          <a:xfrm>
            <a:off x="368300" y="368300"/>
            <a:ext cx="2057400" cy="1282700"/>
          </a:xfrm>
          <a:prstGeom prst="roundRect">
            <a:avLst>
              <a:gd name="adj" fmla="val 14851"/>
            </a:avLst>
          </a:prstGeom>
          <a:solidFill>
            <a:srgbClr val="FFF99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68" name="Shape 268"/>
          <p:cNvSpPr/>
          <p:nvPr/>
        </p:nvSpPr>
        <p:spPr>
          <a:xfrm>
            <a:off x="4279900" y="368300"/>
            <a:ext cx="1473200" cy="1282700"/>
          </a:xfrm>
          <a:prstGeom prst="roundRect">
            <a:avLst>
              <a:gd name="adj" fmla="val 14851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69" name="Shape 269"/>
          <p:cNvSpPr/>
          <p:nvPr/>
        </p:nvSpPr>
        <p:spPr>
          <a:xfrm>
            <a:off x="2997200" y="368300"/>
            <a:ext cx="584200" cy="1282700"/>
          </a:xfrm>
          <a:prstGeom prst="roundRect">
            <a:avLst>
              <a:gd name="adj" fmla="val 32609"/>
            </a:avLst>
          </a:prstGeom>
          <a:solidFill>
            <a:srgbClr val="FF625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73" name="Group 273"/>
          <p:cNvGrpSpPr/>
          <p:nvPr/>
        </p:nvGrpSpPr>
        <p:grpSpPr>
          <a:xfrm>
            <a:off x="1168400" y="1054100"/>
            <a:ext cx="3530600" cy="520700"/>
            <a:chOff x="0" y="0"/>
            <a:chExt cx="3530600" cy="520700"/>
          </a:xfrm>
        </p:grpSpPr>
        <p:sp>
          <p:nvSpPr>
            <p:cNvPr id="270" name="Shape 270"/>
            <p:cNvSpPr/>
            <p:nvPr/>
          </p:nvSpPr>
          <p:spPr>
            <a:xfrm>
              <a:off x="0" y="0"/>
              <a:ext cx="431800" cy="5207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1" name="Shape 271"/>
            <p:cNvSpPr/>
            <p:nvPr/>
          </p:nvSpPr>
          <p:spPr>
            <a:xfrm>
              <a:off x="3098800" y="0"/>
              <a:ext cx="431800" cy="5207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2" name="Shape 272"/>
            <p:cNvSpPr/>
            <p:nvPr/>
          </p:nvSpPr>
          <p:spPr>
            <a:xfrm>
              <a:off x="1892300" y="0"/>
              <a:ext cx="431800" cy="5207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74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368300" y="495300"/>
            <a:ext cx="19304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2628900" y="596900"/>
            <a:ext cx="774700" cy="838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6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3898900" y="495300"/>
            <a:ext cx="1765300" cy="939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8" grpId="16"/>
      <p:bldP build="whole" bldLvl="1" animBg="1" rev="0" advAuto="0" spid="221" grpId="18"/>
      <p:bldP build="whole" bldLvl="1" animBg="1" rev="0" advAuto="0" spid="276" grpId="15"/>
      <p:bldP build="whole" bldLvl="1" animBg="1" rev="0" advAuto="0" spid="238" grpId="8"/>
      <p:bldP build="whole" bldLvl="1" animBg="1" rev="0" advAuto="0" spid="246" grpId="21"/>
      <p:bldP build="whole" bldLvl="1" animBg="1" rev="0" advAuto="0" spid="267" grpId="10"/>
      <p:bldP build="whole" bldLvl="1" animBg="1" rev="0" advAuto="0" spid="253" grpId="22"/>
      <p:bldP build="whole" bldLvl="1" animBg="1" rev="0" advAuto="0" spid="224" grpId="27"/>
      <p:bldP build="whole" bldLvl="1" animBg="1" rev="0" advAuto="0" spid="261" grpId="28"/>
      <p:bldP build="whole" bldLvl="1" animBg="1" rev="0" advAuto="0" spid="222" grpId="19"/>
      <p:bldP build="whole" bldLvl="1" animBg="1" rev="0" advAuto="0" spid="213" grpId="3"/>
      <p:bldP build="whole" bldLvl="1" animBg="1" rev="0" advAuto="0" spid="274" grpId="9"/>
      <p:bldP build="whole" bldLvl="1" animBg="1" rev="0" advAuto="0" spid="239" grpId="6"/>
      <p:bldP build="whole" bldLvl="1" animBg="1" rev="0" advAuto="0" spid="243" grpId="14"/>
      <p:bldP build="whole" bldLvl="1" animBg="1" rev="0" advAuto="0" spid="247" grpId="23"/>
      <p:bldP build="whole" bldLvl="1" animBg="1" rev="0" advAuto="0" spid="256" grpId="24"/>
      <p:bldP build="whole" bldLvl="1" animBg="1" rev="0" advAuto="0" spid="234" grpId="7"/>
      <p:bldP build="whole" bldLvl="1" animBg="1" rev="0" advAuto="0" spid="260" grpId="25"/>
      <p:bldP build="whole" bldLvl="1" animBg="1" rev="0" advAuto="0" spid="214" grpId="4"/>
      <p:bldP build="whole" bldLvl="1" animBg="1" rev="0" advAuto="0" spid="259" grpId="29"/>
      <p:bldP build="whole" bldLvl="1" animBg="1" rev="0" advAuto="0" spid="223" grpId="26"/>
      <p:bldP build="whole" bldLvl="1" animBg="1" rev="0" advAuto="0" spid="230" grpId="2"/>
      <p:bldP build="whole" bldLvl="1" animBg="1" rev="0" advAuto="0" spid="250" grpId="20"/>
      <p:bldP build="whole" bldLvl="1" animBg="1" rev="0" advAuto="0" spid="269" grpId="12"/>
      <p:bldP build="whole" bldLvl="1" animBg="1" rev="0" advAuto="0" spid="218" grpId="5"/>
      <p:bldP build="whole" bldLvl="1" animBg="1" rev="0" advAuto="0" spid="275" grpId="11"/>
      <p:bldP build="whole" bldLvl="1" animBg="1" rev="0" advAuto="0" spid="212" grpId="1"/>
      <p:bldP build="whole" bldLvl="1" animBg="1" rev="0" advAuto="0" spid="266" grpId="13"/>
      <p:bldP build="whole" bldLvl="1" animBg="1" rev="0" advAuto="0" spid="273" grpId="17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roup 280"/>
          <p:cNvGrpSpPr/>
          <p:nvPr/>
        </p:nvGrpSpPr>
        <p:grpSpPr>
          <a:xfrm>
            <a:off x="469900" y="1130300"/>
            <a:ext cx="9931400" cy="8115300"/>
            <a:chOff x="0" y="0"/>
            <a:chExt cx="9931400" cy="8115300"/>
          </a:xfrm>
        </p:grpSpPr>
        <p:sp>
          <p:nvSpPr>
            <p:cNvPr id="278" name="Shape 278"/>
            <p:cNvSpPr/>
            <p:nvPr/>
          </p:nvSpPr>
          <p:spPr>
            <a:xfrm>
              <a:off x="0" y="0"/>
              <a:ext cx="2946400" cy="1270000"/>
            </a:xfrm>
            <a:prstGeom prst="roundRect">
              <a:avLst>
                <a:gd name="adj" fmla="val 15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9" name="Shape 279"/>
            <p:cNvSpPr/>
            <p:nvPr/>
          </p:nvSpPr>
          <p:spPr>
            <a:xfrm>
              <a:off x="9055100" y="6845300"/>
              <a:ext cx="876300" cy="1270000"/>
            </a:xfrm>
            <a:prstGeom prst="roundRect">
              <a:avLst>
                <a:gd name="adj" fmla="val 21739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81" name="Shape 281"/>
          <p:cNvSpPr/>
          <p:nvPr/>
        </p:nvSpPr>
        <p:spPr>
          <a:xfrm>
            <a:off x="5575300" y="6121400"/>
            <a:ext cx="1943100" cy="1130300"/>
          </a:xfrm>
          <a:prstGeom prst="roundRect">
            <a:avLst>
              <a:gd name="adj" fmla="val 16854"/>
            </a:avLst>
          </a:prstGeom>
          <a:solidFill>
            <a:srgbClr val="FFA57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84" name="Group 284"/>
          <p:cNvGrpSpPr/>
          <p:nvPr/>
        </p:nvGrpSpPr>
        <p:grpSpPr>
          <a:xfrm>
            <a:off x="6172200" y="4178300"/>
            <a:ext cx="6527800" cy="838200"/>
            <a:chOff x="0" y="0"/>
            <a:chExt cx="6527800" cy="838200"/>
          </a:xfrm>
        </p:grpSpPr>
        <p:sp>
          <p:nvSpPr>
            <p:cNvPr id="282" name="Shape 282"/>
            <p:cNvSpPr/>
            <p:nvPr/>
          </p:nvSpPr>
          <p:spPr>
            <a:xfrm>
              <a:off x="0" y="279400"/>
              <a:ext cx="17780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3" name="Shape 283"/>
            <p:cNvSpPr/>
            <p:nvPr/>
          </p:nvSpPr>
          <p:spPr>
            <a:xfrm>
              <a:off x="4927600" y="0"/>
              <a:ext cx="16002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7" name="Group 287"/>
          <p:cNvGrpSpPr/>
          <p:nvPr/>
        </p:nvGrpSpPr>
        <p:grpSpPr>
          <a:xfrm>
            <a:off x="1955800" y="4229100"/>
            <a:ext cx="8750300" cy="774700"/>
            <a:chOff x="0" y="0"/>
            <a:chExt cx="8750300" cy="774700"/>
          </a:xfrm>
        </p:grpSpPr>
        <p:sp>
          <p:nvSpPr>
            <p:cNvPr id="285" name="Shape 285"/>
            <p:cNvSpPr/>
            <p:nvPr/>
          </p:nvSpPr>
          <p:spPr>
            <a:xfrm>
              <a:off x="0" y="215900"/>
              <a:ext cx="2082800" cy="558800"/>
            </a:xfrm>
            <a:prstGeom prst="roundRect">
              <a:avLst>
                <a:gd name="adj" fmla="val 34091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6" name="Shape 286"/>
            <p:cNvSpPr/>
            <p:nvPr/>
          </p:nvSpPr>
          <p:spPr>
            <a:xfrm>
              <a:off x="6667500" y="0"/>
              <a:ext cx="2082800" cy="558800"/>
            </a:xfrm>
            <a:prstGeom prst="roundRect">
              <a:avLst>
                <a:gd name="adj" fmla="val 34091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0" name="Group 290"/>
          <p:cNvGrpSpPr/>
          <p:nvPr/>
        </p:nvGrpSpPr>
        <p:grpSpPr>
          <a:xfrm>
            <a:off x="6184900" y="1130300"/>
            <a:ext cx="2984500" cy="1206500"/>
            <a:chOff x="0" y="0"/>
            <a:chExt cx="2984500" cy="1206500"/>
          </a:xfrm>
        </p:grpSpPr>
        <p:sp>
          <p:nvSpPr>
            <p:cNvPr id="288" name="Shape 288"/>
            <p:cNvSpPr/>
            <p:nvPr/>
          </p:nvSpPr>
          <p:spPr>
            <a:xfrm>
              <a:off x="876300" y="0"/>
              <a:ext cx="21082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9" name="Shape 289"/>
            <p:cNvSpPr/>
            <p:nvPr/>
          </p:nvSpPr>
          <p:spPr>
            <a:xfrm>
              <a:off x="0" y="660400"/>
              <a:ext cx="2108200" cy="546100"/>
            </a:xfrm>
            <a:prstGeom prst="roundRect">
              <a:avLst>
                <a:gd name="adj" fmla="val 3488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91" name="Shape 291"/>
          <p:cNvSpPr/>
          <p:nvPr/>
        </p:nvSpPr>
        <p:spPr>
          <a:xfrm>
            <a:off x="3927189" y="127000"/>
            <a:ext cx="51419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L’autre limite maintenant...</a:t>
            </a:r>
          </a:p>
        </p:txBody>
      </p:sp>
      <p:pic>
        <p:nvPicPr>
          <p:cNvPr id="29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" y="1295400"/>
            <a:ext cx="26162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44900" y="1219200"/>
            <a:ext cx="55245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9900" y="4445000"/>
            <a:ext cx="36957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9900" y="2781300"/>
            <a:ext cx="62992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559300" y="4445000"/>
            <a:ext cx="3695700" cy="1143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9900" y="6121400"/>
            <a:ext cx="40894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194300" y="6121400"/>
            <a:ext cx="49911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864100" y="8115300"/>
            <a:ext cx="30861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432800" y="8140700"/>
            <a:ext cx="762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613900" y="84455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813800" y="3111500"/>
            <a:ext cx="36068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303" name="Shape 303"/>
          <p:cNvSpPr/>
          <p:nvPr/>
        </p:nvSpPr>
        <p:spPr>
          <a:xfrm>
            <a:off x="8547100" y="2616200"/>
            <a:ext cx="4318000" cy="2514600"/>
          </a:xfrm>
          <a:prstGeom prst="roundRect">
            <a:avLst>
              <a:gd name="adj" fmla="val 7576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04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648700" y="4229100"/>
            <a:ext cx="40513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Shape 305"/>
          <p:cNvSpPr/>
          <p:nvPr/>
        </p:nvSpPr>
        <p:spPr>
          <a:xfrm>
            <a:off x="9734351" y="2756253"/>
            <a:ext cx="2523531" cy="3552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291" fill="norm" stroke="1" extrusionOk="0">
                <a:moveTo>
                  <a:pt x="0" y="18601"/>
                </a:moveTo>
                <a:cubicBezTo>
                  <a:pt x="0" y="18601"/>
                  <a:pt x="9262" y="-2309"/>
                  <a:pt x="13064" y="210"/>
                </a:cubicBezTo>
                <a:cubicBezTo>
                  <a:pt x="16501" y="2488"/>
                  <a:pt x="21600" y="19291"/>
                  <a:pt x="21600" y="19291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306" name="Shape 306"/>
          <p:cNvSpPr/>
          <p:nvPr/>
        </p:nvSpPr>
        <p:spPr>
          <a:xfrm>
            <a:off x="11650133" y="3657600"/>
            <a:ext cx="694267" cy="304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35" fill="norm" stroke="1" extrusionOk="0">
                <a:moveTo>
                  <a:pt x="21600" y="0"/>
                </a:moveTo>
                <a:cubicBezTo>
                  <a:pt x="21600" y="0"/>
                  <a:pt x="12046" y="21600"/>
                  <a:pt x="9483" y="21332"/>
                </a:cubicBezTo>
                <a:cubicBezTo>
                  <a:pt x="7310" y="21105"/>
                  <a:pt x="0" y="1185"/>
                  <a:pt x="0" y="1185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309" name="Group 309"/>
          <p:cNvGrpSpPr/>
          <p:nvPr/>
        </p:nvGrpSpPr>
        <p:grpSpPr>
          <a:xfrm>
            <a:off x="1168400" y="8115300"/>
            <a:ext cx="3390900" cy="977900"/>
            <a:chOff x="0" y="0"/>
            <a:chExt cx="3390900" cy="977900"/>
          </a:xfrm>
        </p:grpSpPr>
        <p:sp>
          <p:nvSpPr>
            <p:cNvPr id="307" name="Shape 307"/>
            <p:cNvSpPr/>
            <p:nvPr/>
          </p:nvSpPr>
          <p:spPr>
            <a:xfrm>
              <a:off x="381000" y="228600"/>
              <a:ext cx="406400" cy="647700"/>
            </a:xfrm>
            <a:prstGeom prst="roundRect">
              <a:avLst>
                <a:gd name="adj" fmla="val 46875"/>
              </a:avLst>
            </a:prstGeom>
            <a:solidFill>
              <a:srgbClr val="FFA57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08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0"/>
              <a:ext cx="3390900" cy="977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12" name="Group 312"/>
          <p:cNvGrpSpPr/>
          <p:nvPr/>
        </p:nvGrpSpPr>
        <p:grpSpPr>
          <a:xfrm>
            <a:off x="3412719" y="2794000"/>
            <a:ext cx="2576600" cy="529375"/>
            <a:chOff x="0" y="0"/>
            <a:chExt cx="2576598" cy="529374"/>
          </a:xfrm>
        </p:grpSpPr>
        <p:sp>
          <p:nvSpPr>
            <p:cNvPr id="310" name="Shape 310"/>
            <p:cNvSpPr/>
            <p:nvPr/>
          </p:nvSpPr>
          <p:spPr>
            <a:xfrm flipH="1">
              <a:off x="0" y="4266"/>
              <a:ext cx="1112519" cy="525109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Shape 311"/>
            <p:cNvSpPr/>
            <p:nvPr/>
          </p:nvSpPr>
          <p:spPr>
            <a:xfrm flipH="1">
              <a:off x="1464080" y="0"/>
              <a:ext cx="1112519" cy="525108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0" grpId="20"/>
      <p:bldP build="whole" bldLvl="1" animBg="1" rev="0" advAuto="0" spid="305" grpId="9"/>
      <p:bldP build="whole" bldLvl="1" animBg="1" rev="0" advAuto="0" spid="287" grpId="13"/>
      <p:bldP build="whole" bldLvl="1" animBg="1" rev="0" advAuto="0" spid="309" grpId="18"/>
      <p:bldP build="whole" bldLvl="1" animBg="1" rev="0" advAuto="0" spid="306" grpId="10"/>
      <p:bldP build="whole" bldLvl="1" animBg="1" rev="0" advAuto="0" spid="284" grpId="14"/>
      <p:bldP build="whole" bldLvl="1" animBg="1" rev="0" advAuto="0" spid="301" grpId="21"/>
      <p:bldP build="whole" bldLvl="1" animBg="1" rev="0" advAuto="0" spid="298" grpId="16"/>
      <p:bldP build="whole" bldLvl="1" animBg="1" rev="0" advAuto="0" spid="312" grpId="5"/>
      <p:bldP build="whole" bldLvl="1" animBg="1" rev="0" advAuto="0" spid="290" grpId="3"/>
      <p:bldP build="whole" bldLvl="1" animBg="1" rev="0" advAuto="0" spid="302" grpId="8"/>
      <p:bldP build="whole" bldLvl="1" animBg="1" rev="0" advAuto="0" spid="280" grpId="22"/>
      <p:bldP build="whole" bldLvl="1" animBg="1" rev="0" advAuto="0" spid="293" grpId="2"/>
      <p:bldP build="whole" bldLvl="1" animBg="1" rev="0" advAuto="0" spid="281" grpId="17"/>
      <p:bldP build="whole" bldLvl="1" animBg="1" rev="0" advAuto="0" spid="292" grpId="1"/>
      <p:bldP build="whole" bldLvl="1" animBg="1" rev="0" advAuto="0" spid="297" grpId="15"/>
      <p:bldP build="whole" bldLvl="1" animBg="1" rev="0" advAuto="0" spid="303" grpId="7"/>
      <p:bldP build="whole" bldLvl="1" animBg="1" rev="0" advAuto="0" spid="296" grpId="12"/>
      <p:bldP build="whole" bldLvl="1" animBg="1" rev="0" advAuto="0" spid="304" grpId="11"/>
      <p:bldP build="whole" bldLvl="1" animBg="1" rev="0" advAuto="0" spid="294" grpId="6"/>
      <p:bldP build="whole" bldLvl="1" animBg="1" rev="0" advAuto="0" spid="299" grpId="19"/>
      <p:bldP build="whole" bldLvl="1" animBg="1" rev="0" advAuto="0" spid="295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roup 316"/>
          <p:cNvGrpSpPr/>
          <p:nvPr/>
        </p:nvGrpSpPr>
        <p:grpSpPr>
          <a:xfrm>
            <a:off x="6565900" y="3530600"/>
            <a:ext cx="3695700" cy="1841500"/>
            <a:chOff x="0" y="0"/>
            <a:chExt cx="3695700" cy="1841500"/>
          </a:xfrm>
        </p:grpSpPr>
        <p:sp>
          <p:nvSpPr>
            <p:cNvPr id="314" name="Shape 314"/>
            <p:cNvSpPr/>
            <p:nvPr/>
          </p:nvSpPr>
          <p:spPr>
            <a:xfrm>
              <a:off x="3340100" y="0"/>
              <a:ext cx="355600" cy="4953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5" name="Shape 315"/>
            <p:cNvSpPr/>
            <p:nvPr/>
          </p:nvSpPr>
          <p:spPr>
            <a:xfrm>
              <a:off x="0" y="1346200"/>
              <a:ext cx="800100" cy="495300"/>
            </a:xfrm>
            <a:prstGeom prst="roundRect">
              <a:avLst>
                <a:gd name="adj" fmla="val 38462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9" name="Group 319"/>
          <p:cNvGrpSpPr/>
          <p:nvPr/>
        </p:nvGrpSpPr>
        <p:grpSpPr>
          <a:xfrm>
            <a:off x="4051300" y="1930400"/>
            <a:ext cx="5715000" cy="2095500"/>
            <a:chOff x="0" y="0"/>
            <a:chExt cx="5715000" cy="2095500"/>
          </a:xfrm>
        </p:grpSpPr>
        <p:sp>
          <p:nvSpPr>
            <p:cNvPr id="317" name="Shape 317"/>
            <p:cNvSpPr/>
            <p:nvPr/>
          </p:nvSpPr>
          <p:spPr>
            <a:xfrm>
              <a:off x="0" y="0"/>
              <a:ext cx="2209800" cy="495300"/>
            </a:xfrm>
            <a:prstGeom prst="roundRect">
              <a:avLst>
                <a:gd name="adj" fmla="val 3846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8" name="Shape 318"/>
            <p:cNvSpPr/>
            <p:nvPr/>
          </p:nvSpPr>
          <p:spPr>
            <a:xfrm>
              <a:off x="165100" y="1600200"/>
              <a:ext cx="5549900" cy="495300"/>
            </a:xfrm>
            <a:prstGeom prst="roundRect">
              <a:avLst>
                <a:gd name="adj" fmla="val 38462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2" name="Group 322"/>
          <p:cNvGrpSpPr/>
          <p:nvPr/>
        </p:nvGrpSpPr>
        <p:grpSpPr>
          <a:xfrm>
            <a:off x="5232400" y="3530600"/>
            <a:ext cx="1473200" cy="1841500"/>
            <a:chOff x="0" y="0"/>
            <a:chExt cx="1473200" cy="1841500"/>
          </a:xfrm>
        </p:grpSpPr>
        <p:sp>
          <p:nvSpPr>
            <p:cNvPr id="320" name="Shape 320"/>
            <p:cNvSpPr/>
            <p:nvPr/>
          </p:nvSpPr>
          <p:spPr>
            <a:xfrm>
              <a:off x="203200" y="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1" name="Shape 321"/>
            <p:cNvSpPr/>
            <p:nvPr/>
          </p:nvSpPr>
          <p:spPr>
            <a:xfrm>
              <a:off x="0" y="134620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6" name="Group 326"/>
          <p:cNvGrpSpPr/>
          <p:nvPr/>
        </p:nvGrpSpPr>
        <p:grpSpPr>
          <a:xfrm>
            <a:off x="3898900" y="3530600"/>
            <a:ext cx="7594600" cy="1841500"/>
            <a:chOff x="0" y="0"/>
            <a:chExt cx="7594600" cy="1841500"/>
          </a:xfrm>
        </p:grpSpPr>
        <p:sp>
          <p:nvSpPr>
            <p:cNvPr id="323" name="Shape 323"/>
            <p:cNvSpPr/>
            <p:nvPr/>
          </p:nvSpPr>
          <p:spPr>
            <a:xfrm>
              <a:off x="266700" y="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4" name="Shape 324"/>
            <p:cNvSpPr/>
            <p:nvPr/>
          </p:nvSpPr>
          <p:spPr>
            <a:xfrm>
              <a:off x="6324600" y="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5" name="Shape 325"/>
            <p:cNvSpPr/>
            <p:nvPr/>
          </p:nvSpPr>
          <p:spPr>
            <a:xfrm>
              <a:off x="0" y="1346200"/>
              <a:ext cx="1270000" cy="495300"/>
            </a:xfrm>
            <a:prstGeom prst="roundRect">
              <a:avLst>
                <a:gd name="adj" fmla="val 38462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27" name="Shape 327"/>
          <p:cNvSpPr/>
          <p:nvPr/>
        </p:nvSpPr>
        <p:spPr>
          <a:xfrm>
            <a:off x="3228106" y="139700"/>
            <a:ext cx="654010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Calculons la dérivée de la fonction </a:t>
            </a:r>
          </a:p>
        </p:txBody>
      </p:sp>
      <p:pic>
        <p:nvPicPr>
          <p:cNvPr id="32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21300" y="965200"/>
            <a:ext cx="2362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5500" y="1968500"/>
            <a:ext cx="1765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95600" y="1930400"/>
            <a:ext cx="50800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95600" y="3530600"/>
            <a:ext cx="85979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90800" y="4876800"/>
            <a:ext cx="79375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540000" y="6819900"/>
            <a:ext cx="8039100" cy="990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6" grpId="9"/>
      <p:bldP build="whole" bldLvl="1" animBg="1" rev="0" advAuto="0" spid="330" grpId="2"/>
      <p:bldP build="whole" bldLvl="1" animBg="1" rev="0" advAuto="0" spid="329" grpId="1"/>
      <p:bldP build="whole" bldLvl="1" animBg="1" rev="0" advAuto="0" spid="326" grpId="7"/>
      <p:bldP build="whole" bldLvl="1" animBg="1" rev="0" advAuto="0" spid="331" grpId="3"/>
      <p:bldP build="whole" bldLvl="1" animBg="1" rev="0" advAuto="0" spid="319" grpId="4"/>
      <p:bldP build="whole" bldLvl="1" animBg="1" rev="0" advAuto="0" spid="322" grpId="8"/>
      <p:bldP build="whole" bldLvl="1" animBg="1" rev="0" advAuto="0" spid="319" grpId="6"/>
      <p:bldP build="whole" bldLvl="1" animBg="1" rev="0" advAuto="0" spid="332" grpId="5"/>
      <p:bldP build="whole" bldLvl="1" animBg="1" rev="0" advAuto="0" spid="333" grpId="1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" name="Group 337"/>
          <p:cNvGrpSpPr/>
          <p:nvPr/>
        </p:nvGrpSpPr>
        <p:grpSpPr>
          <a:xfrm>
            <a:off x="4368800" y="2667000"/>
            <a:ext cx="7569200" cy="520700"/>
            <a:chOff x="0" y="0"/>
            <a:chExt cx="7569200" cy="520700"/>
          </a:xfrm>
        </p:grpSpPr>
        <p:sp>
          <p:nvSpPr>
            <p:cNvPr id="335" name="Shape 335"/>
            <p:cNvSpPr/>
            <p:nvPr/>
          </p:nvSpPr>
          <p:spPr>
            <a:xfrm>
              <a:off x="0" y="25400"/>
              <a:ext cx="1206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6" name="Shape 336"/>
            <p:cNvSpPr/>
            <p:nvPr/>
          </p:nvSpPr>
          <p:spPr>
            <a:xfrm>
              <a:off x="6362700" y="0"/>
              <a:ext cx="12065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0" name="Group 340"/>
          <p:cNvGrpSpPr/>
          <p:nvPr/>
        </p:nvGrpSpPr>
        <p:grpSpPr>
          <a:xfrm>
            <a:off x="3441700" y="3390900"/>
            <a:ext cx="5981700" cy="292100"/>
            <a:chOff x="0" y="0"/>
            <a:chExt cx="5981700" cy="292100"/>
          </a:xfrm>
        </p:grpSpPr>
        <p:sp>
          <p:nvSpPr>
            <p:cNvPr id="338" name="Shape 338"/>
            <p:cNvSpPr/>
            <p:nvPr/>
          </p:nvSpPr>
          <p:spPr>
            <a:xfrm>
              <a:off x="0" y="0"/>
              <a:ext cx="914400" cy="2921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9" name="Shape 339"/>
            <p:cNvSpPr/>
            <p:nvPr/>
          </p:nvSpPr>
          <p:spPr>
            <a:xfrm>
              <a:off x="5067300" y="0"/>
              <a:ext cx="914400" cy="2921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41" name="Shape 341"/>
          <p:cNvSpPr/>
          <p:nvPr/>
        </p:nvSpPr>
        <p:spPr>
          <a:xfrm>
            <a:off x="4711700" y="4241800"/>
            <a:ext cx="3048000" cy="1270000"/>
          </a:xfrm>
          <a:prstGeom prst="roundRect">
            <a:avLst>
              <a:gd name="adj" fmla="val 15000"/>
            </a:avLst>
          </a:prstGeom>
          <a:solidFill>
            <a:srgbClr val="53D5F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44" name="Group 344"/>
          <p:cNvGrpSpPr/>
          <p:nvPr/>
        </p:nvGrpSpPr>
        <p:grpSpPr>
          <a:xfrm>
            <a:off x="4673600" y="6350000"/>
            <a:ext cx="2413000" cy="469900"/>
            <a:chOff x="0" y="0"/>
            <a:chExt cx="2413000" cy="469900"/>
          </a:xfrm>
        </p:grpSpPr>
        <p:sp>
          <p:nvSpPr>
            <p:cNvPr id="342" name="Shape 342"/>
            <p:cNvSpPr/>
            <p:nvPr/>
          </p:nvSpPr>
          <p:spPr>
            <a:xfrm>
              <a:off x="0" y="0"/>
              <a:ext cx="317500" cy="4699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3" name="Shape 343"/>
            <p:cNvSpPr/>
            <p:nvPr/>
          </p:nvSpPr>
          <p:spPr>
            <a:xfrm>
              <a:off x="2019300" y="0"/>
              <a:ext cx="393700" cy="469900"/>
            </a:xfrm>
            <a:prstGeom prst="roundRect">
              <a:avLst>
                <a:gd name="adj" fmla="val 48387"/>
              </a:avLst>
            </a:prstGeom>
            <a:solidFill>
              <a:srgbClr val="FFA57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45" name="Shape 345"/>
          <p:cNvSpPr/>
          <p:nvPr/>
        </p:nvSpPr>
        <p:spPr>
          <a:xfrm>
            <a:off x="9550400" y="4241800"/>
            <a:ext cx="2197100" cy="1270000"/>
          </a:xfrm>
          <a:prstGeom prst="roundRect">
            <a:avLst>
              <a:gd name="adj" fmla="val 15000"/>
            </a:avLst>
          </a:prstGeom>
          <a:solidFill>
            <a:srgbClr val="FFA57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4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0700" y="1130300"/>
            <a:ext cx="8039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5500" y="1143000"/>
            <a:ext cx="17653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60700" y="2692400"/>
            <a:ext cx="88773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60700" y="4381500"/>
            <a:ext cx="85979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60700" y="6350000"/>
            <a:ext cx="3848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60700" y="7797800"/>
            <a:ext cx="16510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4" name="Group 354"/>
          <p:cNvGrpSpPr/>
          <p:nvPr/>
        </p:nvGrpSpPr>
        <p:grpSpPr>
          <a:xfrm>
            <a:off x="3488266" y="2369900"/>
            <a:ext cx="7259969" cy="600337"/>
            <a:chOff x="0" y="0"/>
            <a:chExt cx="7259968" cy="600336"/>
          </a:xfrm>
        </p:grpSpPr>
        <p:sp>
          <p:nvSpPr>
            <p:cNvPr id="352" name="Shape 352"/>
            <p:cNvSpPr/>
            <p:nvPr/>
          </p:nvSpPr>
          <p:spPr>
            <a:xfrm>
              <a:off x="0" y="19263"/>
              <a:ext cx="1439334" cy="557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315" fill="norm" stroke="1" extrusionOk="0">
                  <a:moveTo>
                    <a:pt x="21600" y="6989"/>
                  </a:moveTo>
                  <a:cubicBezTo>
                    <a:pt x="21600" y="6989"/>
                    <a:pt x="9003" y="-2285"/>
                    <a:pt x="6353" y="532"/>
                  </a:cubicBezTo>
                  <a:cubicBezTo>
                    <a:pt x="3066" y="4027"/>
                    <a:pt x="0" y="19315"/>
                    <a:pt x="0" y="19315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53" name="Shape 353"/>
            <p:cNvSpPr/>
            <p:nvPr/>
          </p:nvSpPr>
          <p:spPr>
            <a:xfrm>
              <a:off x="4995333" y="-1"/>
              <a:ext cx="2264636" cy="600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92" fill="norm" stroke="1" extrusionOk="0">
                  <a:moveTo>
                    <a:pt x="21600" y="9943"/>
                  </a:moveTo>
                  <a:cubicBezTo>
                    <a:pt x="21600" y="9943"/>
                    <a:pt x="11967" y="-1508"/>
                    <a:pt x="10175" y="167"/>
                  </a:cubicBezTo>
                  <a:cubicBezTo>
                    <a:pt x="6865" y="3262"/>
                    <a:pt x="0" y="20092"/>
                    <a:pt x="0" y="20092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1" grpId="6"/>
      <p:bldP build="whole" bldLvl="1" animBg="1" rev="0" advAuto="0" spid="337" grpId="3"/>
      <p:bldP build="whole" bldLvl="1" animBg="1" rev="0" advAuto="0" spid="345" grpId="7"/>
      <p:bldP build="whole" bldLvl="1" animBg="1" rev="0" advAuto="0" spid="344" grpId="9"/>
      <p:bldP build="whole" bldLvl="1" animBg="1" rev="0" advAuto="0" spid="351" grpId="10"/>
      <p:bldP build="whole" bldLvl="1" animBg="1" rev="0" advAuto="0" spid="349" grpId="5"/>
      <p:bldP build="whole" bldLvl="1" animBg="1" rev="0" advAuto="0" spid="348" grpId="1"/>
      <p:bldP build="whole" bldLvl="1" animBg="1" rev="0" advAuto="0" spid="340" grpId="2"/>
      <p:bldP build="whole" bldLvl="1" animBg="1" rev="0" advAuto="0" spid="350" grpId="8"/>
      <p:bldP build="whole" bldLvl="1" animBg="1" rev="0" advAuto="0" spid="354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