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1pPr>
    <a:lvl2pPr marL="0" marR="0" indent="3429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2pPr>
    <a:lvl3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3pPr>
    <a:lvl4pPr marL="0" marR="0" indent="10287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4pPr>
    <a:lvl5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5pPr>
    <a:lvl6pPr marL="0" marR="0" indent="17145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6pPr>
    <a:lvl7pPr marL="0" marR="0" indent="2057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7pPr>
    <a:lvl8pPr marL="0" marR="0" indent="24003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8pPr>
    <a:lvl9pPr marL="0" marR="0" indent="2743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8F44A2F1-9E1F-4B54-A3A2-5F16C0AD49E2}" styleName="">
    <a:tblBg/>
    <a:wholeTbl>
      <a:tcTxStyle b="off" i="off">
        <a:font>
          <a:latin typeface="Gill Sans Light"/>
          <a:ea typeface="Gill Sans Light"/>
          <a:cs typeface="Gill Sans Light"/>
        </a:font>
        <a:srgbClr val="5F7579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AB1803"/>
          </a:solidFill>
        </a:fill>
      </a:tcStyle>
    </a:firstCol>
    <a:lastRow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lastRow>
    <a:firstRow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5" name="Shape 135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body" sz="quarter" idx="13"/>
          </p:nvPr>
        </p:nvSpPr>
        <p:spPr>
          <a:xfrm>
            <a:off x="5067300" y="6807200"/>
            <a:ext cx="3225800" cy="1270000"/>
          </a:xfrm>
          <a:prstGeom prst="roundRect">
            <a:avLst>
              <a:gd name="adj" fmla="val 41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8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12" name="Shape 12"/>
          <p:cNvSpPr/>
          <p:nvPr>
            <p:ph type="body" sz="half" idx="14"/>
          </p:nvPr>
        </p:nvSpPr>
        <p:spPr>
          <a:xfrm>
            <a:off x="1320800" y="1993900"/>
            <a:ext cx="10375900" cy="2908300"/>
          </a:xfrm>
          <a:prstGeom prst="roundRect">
            <a:avLst>
              <a:gd name="adj" fmla="val 36099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cap="all" sz="7200">
                <a:solidFill>
                  <a:srgbClr val="535353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Remar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type="body" sz="quarter" idx="13"/>
          </p:nvPr>
        </p:nvSpPr>
        <p:spPr>
          <a:xfrm>
            <a:off x="139700" y="444500"/>
            <a:ext cx="2819400" cy="787400"/>
          </a:xfrm>
          <a:prstGeom prst="roundRect">
            <a:avLst>
              <a:gd name="adj" fmla="val 50000"/>
            </a:avLst>
          </a:prstGeom>
          <a:solidFill>
            <a:srgbClr val="A460D7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Remarque:</a:t>
            </a:r>
          </a:p>
        </p:txBody>
      </p:sp>
      <p:sp>
        <p:nvSpPr>
          <p:cNvPr id="87" name="Shape 8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Aujourd'hu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type="body" sz="quarter" idx="13"/>
          </p:nvPr>
        </p:nvSpPr>
        <p:spPr>
          <a:xfrm>
            <a:off x="3124200" y="241300"/>
            <a:ext cx="6756400" cy="7239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Aujourd’hui, nous avons vu</a:t>
            </a:r>
          </a:p>
        </p:txBody>
      </p:sp>
      <p:sp>
        <p:nvSpPr>
          <p:cNvPr id="95" name="Shape 95"/>
          <p:cNvSpPr/>
          <p:nvPr>
            <p:ph type="body" sz="half" idx="14"/>
          </p:nvPr>
        </p:nvSpPr>
        <p:spPr>
          <a:xfrm>
            <a:off x="1308100" y="1460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96" name="Shape 9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vo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type="body" sz="quarter" idx="13"/>
          </p:nvPr>
        </p:nvSpPr>
        <p:spPr>
          <a:xfrm>
            <a:off x="4000500" y="41021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D92A1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Devoir:</a:t>
            </a:r>
          </a:p>
        </p:txBody>
      </p:sp>
      <p:sp>
        <p:nvSpPr>
          <p:cNvPr id="104" name="Shape 104"/>
          <p:cNvSpPr/>
          <p:nvPr>
            <p:ph type="body" sz="quarter" idx="14"/>
          </p:nvPr>
        </p:nvSpPr>
        <p:spPr>
          <a:xfrm>
            <a:off x="6666979" y="4178300"/>
            <a:ext cx="1211759" cy="622300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p.  , #</a:t>
            </a:r>
          </a:p>
        </p:txBody>
      </p:sp>
      <p:sp>
        <p:nvSpPr>
          <p:cNvPr id="105" name="Shape 10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i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type="body" sz="quarter" idx="13"/>
          </p:nvPr>
        </p:nvSpPr>
        <p:spPr>
          <a:xfrm>
            <a:off x="5308600" y="4445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FFF76B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QUIZ</a:t>
            </a:r>
          </a:p>
        </p:txBody>
      </p:sp>
      <p:sp>
        <p:nvSpPr>
          <p:cNvPr id="113" name="Shape 1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ierge cop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Exemple cop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>
            <p:ph type="body" sz="quarter" idx="13"/>
          </p:nvPr>
        </p:nvSpPr>
        <p:spPr>
          <a:xfrm>
            <a:off x="139700" y="4445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3A88FE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Exemple:</a:t>
            </a:r>
          </a:p>
        </p:txBody>
      </p:sp>
      <p:sp>
        <p:nvSpPr>
          <p:cNvPr id="128" name="Shape 12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rnier co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body" sz="quarter" idx="13"/>
          </p:nvPr>
        </p:nvSpPr>
        <p:spPr>
          <a:xfrm>
            <a:off x="2755900" y="165100"/>
            <a:ext cx="7810500" cy="8001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Au dernier cours, nous avons vu</a:t>
            </a:r>
          </a:p>
        </p:txBody>
      </p:sp>
      <p:sp>
        <p:nvSpPr>
          <p:cNvPr id="21" name="Shape 21"/>
          <p:cNvSpPr/>
          <p:nvPr>
            <p:ph type="body" sz="half" idx="14"/>
          </p:nvPr>
        </p:nvSpPr>
        <p:spPr>
          <a:xfrm>
            <a:off x="1346200" y="1714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22" name="Shape 2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o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/>
        </p:nvSpPr>
        <p:spPr>
          <a:xfrm>
            <a:off x="2857500" y="203200"/>
            <a:ext cx="7607300" cy="7747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Aujourd’hui, nous allons voir</a:t>
            </a:r>
          </a:p>
        </p:txBody>
      </p:sp>
      <p:sp>
        <p:nvSpPr>
          <p:cNvPr id="30" name="Shape 30"/>
          <p:cNvSpPr/>
          <p:nvPr>
            <p:ph type="body" sz="half" idx="13"/>
          </p:nvPr>
        </p:nvSpPr>
        <p:spPr>
          <a:xfrm>
            <a:off x="1346200" y="1714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Au boul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body" sz="quarter" idx="13"/>
          </p:nvPr>
        </p:nvSpPr>
        <p:spPr>
          <a:xfrm>
            <a:off x="3251200" y="266700"/>
            <a:ext cx="6502400" cy="711200"/>
          </a:xfrm>
          <a:prstGeom prst="roundRect">
            <a:avLst>
              <a:gd name="adj" fmla="val 50000"/>
            </a:avLst>
          </a:prstGeom>
          <a:solidFill>
            <a:srgbClr val="EEF148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Faites les exercices suivants</a:t>
            </a:r>
          </a:p>
        </p:txBody>
      </p:sp>
      <p:sp>
        <p:nvSpPr>
          <p:cNvPr id="39" name="Shape 3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>
            <p:ph type="body" sz="quarter" idx="13"/>
          </p:nvPr>
        </p:nvSpPr>
        <p:spPr>
          <a:xfrm>
            <a:off x="3962400" y="165100"/>
            <a:ext cx="5080000" cy="8001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47" name="Shape 4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32323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héorè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>
            <p:ph type="body" sz="quarter" idx="13"/>
          </p:nvPr>
        </p:nvSpPr>
        <p:spPr>
          <a:xfrm>
            <a:off x="139700" y="469900"/>
            <a:ext cx="2743200" cy="762000"/>
          </a:xfrm>
          <a:prstGeom prst="roundRect">
            <a:avLst>
              <a:gd name="adj" fmla="val 50000"/>
            </a:avLst>
          </a:prstGeom>
          <a:solidFill>
            <a:srgbClr val="6FD355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Théorème:</a:t>
            </a:r>
          </a:p>
        </p:txBody>
      </p:sp>
      <p:sp>
        <p:nvSpPr>
          <p:cNvPr id="55" name="Shape 55"/>
          <p:cNvSpPr/>
          <p:nvPr>
            <p:ph type="body" sz="quarter" idx="14"/>
          </p:nvPr>
        </p:nvSpPr>
        <p:spPr>
          <a:xfrm>
            <a:off x="139700" y="2565400"/>
            <a:ext cx="2743200" cy="698500"/>
          </a:xfrm>
          <a:prstGeom prst="roundRect">
            <a:avLst>
              <a:gd name="adj" fmla="val 50000"/>
            </a:avLst>
          </a:prstGeom>
          <a:solidFill>
            <a:srgbClr val="84F866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Preuve:</a:t>
            </a:r>
          </a:p>
        </p:txBody>
      </p:sp>
      <p:sp>
        <p:nvSpPr>
          <p:cNvPr id="56" name="Shape 5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éfin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type="body" sz="quarter" idx="13"/>
          </p:nvPr>
        </p:nvSpPr>
        <p:spPr>
          <a:xfrm>
            <a:off x="139700" y="469900"/>
            <a:ext cx="2667000" cy="762000"/>
          </a:xfrm>
          <a:prstGeom prst="roundRect">
            <a:avLst>
              <a:gd name="adj" fmla="val 50000"/>
            </a:avLst>
          </a:prstGeom>
          <a:solidFill>
            <a:srgbClr val="EF983D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Définition:</a:t>
            </a:r>
          </a:p>
        </p:txBody>
      </p:sp>
      <p:sp>
        <p:nvSpPr>
          <p:cNvPr id="71" name="Shape 7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Exe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type="body" sz="quarter" idx="13"/>
          </p:nvPr>
        </p:nvSpPr>
        <p:spPr>
          <a:xfrm>
            <a:off x="139700" y="4445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3A88FE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Exemple:</a:t>
            </a:r>
          </a:p>
        </p:txBody>
      </p:sp>
      <p:sp>
        <p:nvSpPr>
          <p:cNvPr id="79" name="Shape 7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355600" y="254000"/>
            <a:ext cx="122936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Texte du titre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355600" y="254000"/>
            <a:ext cx="12293600" cy="9232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6324600" y="9271000"/>
            <a:ext cx="342900" cy="355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>
                <a:solidFill>
                  <a:srgbClr val="535353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9pPr>
    </p:titleStyle>
    <p:bodyStyle>
      <a:lvl1pPr marL="304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1pPr>
      <a:lvl2pPr marL="685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2pPr>
      <a:lvl3pPr marL="1066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3pPr>
      <a:lvl4pPr marL="1447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4pPr>
      <a:lvl5pPr marL="1828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5pPr>
      <a:lvl6pPr marL="2209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6pPr>
      <a:lvl7pPr marL="2590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7pPr>
      <a:lvl8pPr marL="2971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8pPr>
      <a:lvl9pPr marL="3352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9.png"/><Relationship Id="rId3" Type="http://schemas.openxmlformats.org/officeDocument/2006/relationships/image" Target="../media/image70.png"/><Relationship Id="rId4" Type="http://schemas.openxmlformats.org/officeDocument/2006/relationships/image" Target="../media/image71.png"/><Relationship Id="rId5" Type="http://schemas.openxmlformats.org/officeDocument/2006/relationships/image" Target="../media/image72.png"/><Relationship Id="rId6" Type="http://schemas.openxmlformats.org/officeDocument/2006/relationships/image" Target="../media/image73.png"/><Relationship Id="rId7" Type="http://schemas.openxmlformats.org/officeDocument/2006/relationships/image" Target="../media/image74.png"/><Relationship Id="rId8" Type="http://schemas.openxmlformats.org/officeDocument/2006/relationships/image" Target="../media/image75.png"/><Relationship Id="rId9" Type="http://schemas.openxmlformats.org/officeDocument/2006/relationships/image" Target="../media/image76.png"/><Relationship Id="rId10" Type="http://schemas.openxmlformats.org/officeDocument/2006/relationships/image" Target="../media/image77.pn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8.png"/><Relationship Id="rId3" Type="http://schemas.openxmlformats.org/officeDocument/2006/relationships/image" Target="../media/image79.png"/><Relationship Id="rId4" Type="http://schemas.openxmlformats.org/officeDocument/2006/relationships/image" Target="../media/image80.png"/><Relationship Id="rId5" Type="http://schemas.openxmlformats.org/officeDocument/2006/relationships/image" Target="../media/image81.pn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82.png"/><Relationship Id="rId3" Type="http://schemas.openxmlformats.org/officeDocument/2006/relationships/image" Target="../media/image83.png"/><Relationship Id="rId4" Type="http://schemas.openxmlformats.org/officeDocument/2006/relationships/image" Target="../media/image84.png"/><Relationship Id="rId5" Type="http://schemas.openxmlformats.org/officeDocument/2006/relationships/image" Target="../media/image85.png"/><Relationship Id="rId6" Type="http://schemas.openxmlformats.org/officeDocument/2006/relationships/image" Target="../media/image86.png"/><Relationship Id="rId7" Type="http://schemas.openxmlformats.org/officeDocument/2006/relationships/image" Target="../media/image87.png"/><Relationship Id="rId8" Type="http://schemas.openxmlformats.org/officeDocument/2006/relationships/image" Target="../media/image88.png"/><Relationship Id="rId9" Type="http://schemas.openxmlformats.org/officeDocument/2006/relationships/image" Target="../media/image89.png"/><Relationship Id="rId10" Type="http://schemas.openxmlformats.org/officeDocument/2006/relationships/image" Target="../media/image90.png"/><Relationship Id="rId11" Type="http://schemas.openxmlformats.org/officeDocument/2006/relationships/image" Target="../media/image91.png"/><Relationship Id="rId12" Type="http://schemas.openxmlformats.org/officeDocument/2006/relationships/image" Target="../media/image92.png"/><Relationship Id="rId13" Type="http://schemas.openxmlformats.org/officeDocument/2006/relationships/image" Target="../media/image93.png"/><Relationship Id="rId14" Type="http://schemas.openxmlformats.org/officeDocument/2006/relationships/image" Target="../media/image94.png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95.png"/><Relationship Id="rId3" Type="http://schemas.openxmlformats.org/officeDocument/2006/relationships/image" Target="../media/image96.png"/><Relationship Id="rId4" Type="http://schemas.openxmlformats.org/officeDocument/2006/relationships/image" Target="../media/image97.png"/><Relationship Id="rId5" Type="http://schemas.openxmlformats.org/officeDocument/2006/relationships/image" Target="../media/image98.png"/><Relationship Id="rId6" Type="http://schemas.openxmlformats.org/officeDocument/2006/relationships/image" Target="../media/image99.png"/><Relationship Id="rId7" Type="http://schemas.openxmlformats.org/officeDocument/2006/relationships/image" Target="../media/image100.png"/><Relationship Id="rId8" Type="http://schemas.openxmlformats.org/officeDocument/2006/relationships/image" Target="../media/image101.png"/><Relationship Id="rId9" Type="http://schemas.openxmlformats.org/officeDocument/2006/relationships/image" Target="../media/image102.png"/><Relationship Id="rId10" Type="http://schemas.openxmlformats.org/officeDocument/2006/relationships/image" Target="../media/image103.png"/><Relationship Id="rId11" Type="http://schemas.openxmlformats.org/officeDocument/2006/relationships/image" Target="../media/image104.png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05.png"/><Relationship Id="rId3" Type="http://schemas.openxmlformats.org/officeDocument/2006/relationships/image" Target="../media/image106.png"/><Relationship Id="rId4" Type="http://schemas.openxmlformats.org/officeDocument/2006/relationships/image" Target="../media/image107.png"/><Relationship Id="rId5" Type="http://schemas.openxmlformats.org/officeDocument/2006/relationships/image" Target="../media/image108.png"/><Relationship Id="rId6" Type="http://schemas.openxmlformats.org/officeDocument/2006/relationships/image" Target="../media/image109.png"/><Relationship Id="rId7" Type="http://schemas.openxmlformats.org/officeDocument/2006/relationships/image" Target="../media/image110.png"/><Relationship Id="rId8" Type="http://schemas.openxmlformats.org/officeDocument/2006/relationships/image" Target="../media/image111.png"/><Relationship Id="rId9" Type="http://schemas.openxmlformats.org/officeDocument/2006/relationships/image" Target="../media/image112.png"/><Relationship Id="rId10" Type="http://schemas.openxmlformats.org/officeDocument/2006/relationships/image" Target="../media/image113.png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114.png"/><Relationship Id="rId3" Type="http://schemas.openxmlformats.org/officeDocument/2006/relationships/image" Target="../media/image115.png"/><Relationship Id="rId4" Type="http://schemas.openxmlformats.org/officeDocument/2006/relationships/image" Target="../media/image116.png"/><Relationship Id="rId5" Type="http://schemas.openxmlformats.org/officeDocument/2006/relationships/image" Target="../media/image117.png"/><Relationship Id="rId6" Type="http://schemas.openxmlformats.org/officeDocument/2006/relationships/image" Target="../media/image118.png"/><Relationship Id="rId7" Type="http://schemas.openxmlformats.org/officeDocument/2006/relationships/image" Target="../media/image119.png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5" Type="http://schemas.openxmlformats.org/officeDocument/2006/relationships/image" Target="../media/image15.png"/><Relationship Id="rId6" Type="http://schemas.openxmlformats.org/officeDocument/2006/relationships/image" Target="../media/image16.png"/><Relationship Id="rId7" Type="http://schemas.openxmlformats.org/officeDocument/2006/relationships/image" Target="../media/image17.png"/><Relationship Id="rId8" Type="http://schemas.openxmlformats.org/officeDocument/2006/relationships/image" Target="../media/image18.png"/><Relationship Id="rId9" Type="http://schemas.openxmlformats.org/officeDocument/2006/relationships/image" Target="../media/image19.png"/><Relationship Id="rId10" Type="http://schemas.openxmlformats.org/officeDocument/2006/relationships/image" Target="../media/image20.png"/><Relationship Id="rId11" Type="http://schemas.openxmlformats.org/officeDocument/2006/relationships/image" Target="../media/image21.png"/><Relationship Id="rId12" Type="http://schemas.openxmlformats.org/officeDocument/2006/relationships/image" Target="../media/image22.png"/><Relationship Id="rId13" Type="http://schemas.openxmlformats.org/officeDocument/2006/relationships/image" Target="../media/image23.png"/><Relationship Id="rId14" Type="http://schemas.openxmlformats.org/officeDocument/2006/relationships/image" Target="../media/image24.png"/><Relationship Id="rId15" Type="http://schemas.openxmlformats.org/officeDocument/2006/relationships/image" Target="../media/image25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png"/><Relationship Id="rId3" Type="http://schemas.openxmlformats.org/officeDocument/2006/relationships/image" Target="../media/image27.png"/><Relationship Id="rId4" Type="http://schemas.openxmlformats.org/officeDocument/2006/relationships/image" Target="../media/image28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png"/><Relationship Id="rId3" Type="http://schemas.openxmlformats.org/officeDocument/2006/relationships/image" Target="../media/image30.png"/><Relationship Id="rId4" Type="http://schemas.openxmlformats.org/officeDocument/2006/relationships/image" Target="../media/image31.png"/><Relationship Id="rId5" Type="http://schemas.openxmlformats.org/officeDocument/2006/relationships/image" Target="../media/image32.png"/><Relationship Id="rId6" Type="http://schemas.openxmlformats.org/officeDocument/2006/relationships/image" Target="../media/image33.png"/><Relationship Id="rId7" Type="http://schemas.openxmlformats.org/officeDocument/2006/relationships/image" Target="../media/image34.png"/><Relationship Id="rId8" Type="http://schemas.openxmlformats.org/officeDocument/2006/relationships/image" Target="../media/image35.png"/><Relationship Id="rId9" Type="http://schemas.openxmlformats.org/officeDocument/2006/relationships/image" Target="../media/image36.png"/><Relationship Id="rId10" Type="http://schemas.openxmlformats.org/officeDocument/2006/relationships/image" Target="../media/image37.png"/><Relationship Id="rId11" Type="http://schemas.openxmlformats.org/officeDocument/2006/relationships/image" Target="../media/image38.png"/><Relationship Id="rId12" Type="http://schemas.openxmlformats.org/officeDocument/2006/relationships/image" Target="../media/image39.png"/><Relationship Id="rId13" Type="http://schemas.openxmlformats.org/officeDocument/2006/relationships/image" Target="../media/image40.png"/><Relationship Id="rId14" Type="http://schemas.openxmlformats.org/officeDocument/2006/relationships/image" Target="../media/image41.png"/><Relationship Id="rId15" Type="http://schemas.openxmlformats.org/officeDocument/2006/relationships/image" Target="../media/image42.png"/><Relationship Id="rId16" Type="http://schemas.openxmlformats.org/officeDocument/2006/relationships/image" Target="../media/image43.png"/><Relationship Id="rId17" Type="http://schemas.openxmlformats.org/officeDocument/2006/relationships/image" Target="../media/image44.png"/><Relationship Id="rId18" Type="http://schemas.openxmlformats.org/officeDocument/2006/relationships/image" Target="../media/image45.png"/><Relationship Id="rId19" Type="http://schemas.openxmlformats.org/officeDocument/2006/relationships/image" Target="../media/image46.png"/><Relationship Id="rId20" Type="http://schemas.openxmlformats.org/officeDocument/2006/relationships/image" Target="../media/image47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png"/><Relationship Id="rId3" Type="http://schemas.openxmlformats.org/officeDocument/2006/relationships/image" Target="../media/image48.png"/><Relationship Id="rId4" Type="http://schemas.openxmlformats.org/officeDocument/2006/relationships/image" Target="../media/image49.png"/><Relationship Id="rId5" Type="http://schemas.openxmlformats.org/officeDocument/2006/relationships/image" Target="../media/image50.png"/><Relationship Id="rId6" Type="http://schemas.openxmlformats.org/officeDocument/2006/relationships/image" Target="../media/image51.png"/><Relationship Id="rId7" Type="http://schemas.openxmlformats.org/officeDocument/2006/relationships/image" Target="../media/image52.png"/><Relationship Id="rId8" Type="http://schemas.openxmlformats.org/officeDocument/2006/relationships/image" Target="../media/image53.png"/><Relationship Id="rId9" Type="http://schemas.openxmlformats.org/officeDocument/2006/relationships/image" Target="../media/image54.png"/><Relationship Id="rId10" Type="http://schemas.openxmlformats.org/officeDocument/2006/relationships/image" Target="../media/image55.png"/><Relationship Id="rId11" Type="http://schemas.openxmlformats.org/officeDocument/2006/relationships/image" Target="../media/image56.png"/><Relationship Id="rId12" Type="http://schemas.openxmlformats.org/officeDocument/2006/relationships/image" Target="../media/image57.png"/><Relationship Id="rId13" Type="http://schemas.openxmlformats.org/officeDocument/2006/relationships/image" Target="../media/image58.png"/><Relationship Id="rId14" Type="http://schemas.openxmlformats.org/officeDocument/2006/relationships/image" Target="../media/image59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png"/><Relationship Id="rId3" Type="http://schemas.openxmlformats.org/officeDocument/2006/relationships/image" Target="../media/image60.png"/><Relationship Id="rId4" Type="http://schemas.openxmlformats.org/officeDocument/2006/relationships/image" Target="../media/image61.png"/><Relationship Id="rId5" Type="http://schemas.openxmlformats.org/officeDocument/2006/relationships/image" Target="../media/image62.png"/><Relationship Id="rId6" Type="http://schemas.openxmlformats.org/officeDocument/2006/relationships/image" Target="../media/image63.png"/><Relationship Id="rId7" Type="http://schemas.openxmlformats.org/officeDocument/2006/relationships/image" Target="../media/image64.pn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4.png"/><Relationship Id="rId3" Type="http://schemas.openxmlformats.org/officeDocument/2006/relationships/image" Target="../media/image60.png"/><Relationship Id="rId4" Type="http://schemas.openxmlformats.org/officeDocument/2006/relationships/image" Target="../media/image65.png"/><Relationship Id="rId5" Type="http://schemas.openxmlformats.org/officeDocument/2006/relationships/image" Target="../media/image66.png"/><Relationship Id="rId6" Type="http://schemas.openxmlformats.org/officeDocument/2006/relationships/image" Target="../media/image67.png"/><Relationship Id="rId7" Type="http://schemas.openxmlformats.org/officeDocument/2006/relationships/image" Target="../media/image68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>
            <p:ph type="body" idx="13"/>
          </p:nvPr>
        </p:nvSpPr>
        <p:spPr>
          <a:prstGeom prst="roundRect">
            <a:avLst>
              <a:gd name="adj" fmla="val 41000"/>
            </a:avLst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8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cours 24</a:t>
            </a:r>
          </a:p>
        </p:txBody>
      </p:sp>
      <p:sp>
        <p:nvSpPr>
          <p:cNvPr id="138" name="Shape 138"/>
          <p:cNvSpPr/>
          <p:nvPr>
            <p:ph type="body" idx="14"/>
          </p:nvPr>
        </p:nvSpPr>
        <p:spPr>
          <a:prstGeom prst="roundRect">
            <a:avLst>
              <a:gd name="adj" fmla="val 36099"/>
            </a:avLst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cap="all" sz="72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4.2 Fonctions trigonométriques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" name="Group 358"/>
          <p:cNvGrpSpPr/>
          <p:nvPr/>
        </p:nvGrpSpPr>
        <p:grpSpPr>
          <a:xfrm>
            <a:off x="3848100" y="5321300"/>
            <a:ext cx="5499100" cy="520700"/>
            <a:chOff x="0" y="0"/>
            <a:chExt cx="5499100" cy="520700"/>
          </a:xfrm>
        </p:grpSpPr>
        <p:sp>
          <p:nvSpPr>
            <p:cNvPr id="356" name="Shape 356"/>
            <p:cNvSpPr/>
            <p:nvPr/>
          </p:nvSpPr>
          <p:spPr>
            <a:xfrm>
              <a:off x="0" y="25400"/>
              <a:ext cx="1206500" cy="495300"/>
            </a:xfrm>
            <a:prstGeom prst="roundRect">
              <a:avLst>
                <a:gd name="adj" fmla="val 38462"/>
              </a:avLst>
            </a:prstGeom>
            <a:solidFill>
              <a:srgbClr val="E392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57" name="Shape 357"/>
            <p:cNvSpPr/>
            <p:nvPr/>
          </p:nvSpPr>
          <p:spPr>
            <a:xfrm>
              <a:off x="4292600" y="0"/>
              <a:ext cx="1206500" cy="495300"/>
            </a:xfrm>
            <a:prstGeom prst="roundRect">
              <a:avLst>
                <a:gd name="adj" fmla="val 38462"/>
              </a:avLst>
            </a:prstGeom>
            <a:solidFill>
              <a:srgbClr val="E392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361" name="Group 361"/>
          <p:cNvGrpSpPr/>
          <p:nvPr/>
        </p:nvGrpSpPr>
        <p:grpSpPr>
          <a:xfrm>
            <a:off x="2921000" y="6045200"/>
            <a:ext cx="5422900" cy="292100"/>
            <a:chOff x="0" y="0"/>
            <a:chExt cx="5422900" cy="292100"/>
          </a:xfrm>
        </p:grpSpPr>
        <p:sp>
          <p:nvSpPr>
            <p:cNvPr id="359" name="Shape 359"/>
            <p:cNvSpPr/>
            <p:nvPr/>
          </p:nvSpPr>
          <p:spPr>
            <a:xfrm>
              <a:off x="0" y="0"/>
              <a:ext cx="914400" cy="292100"/>
            </a:xfrm>
            <a:prstGeom prst="roundRect">
              <a:avLst>
                <a:gd name="adj" fmla="val 50000"/>
              </a:avLst>
            </a:prstGeom>
            <a:solidFill>
              <a:srgbClr val="E392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60" name="Shape 360"/>
            <p:cNvSpPr/>
            <p:nvPr/>
          </p:nvSpPr>
          <p:spPr>
            <a:xfrm>
              <a:off x="4508500" y="0"/>
              <a:ext cx="914400" cy="292100"/>
            </a:xfrm>
            <a:prstGeom prst="roundRect">
              <a:avLst>
                <a:gd name="adj" fmla="val 50000"/>
              </a:avLst>
            </a:prstGeom>
            <a:solidFill>
              <a:srgbClr val="E392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364" name="Group 364"/>
          <p:cNvGrpSpPr/>
          <p:nvPr/>
        </p:nvGrpSpPr>
        <p:grpSpPr>
          <a:xfrm>
            <a:off x="2967566" y="5021326"/>
            <a:ext cx="5376334" cy="615910"/>
            <a:chOff x="0" y="0"/>
            <a:chExt cx="5376333" cy="615909"/>
          </a:xfrm>
        </p:grpSpPr>
        <p:sp>
          <p:nvSpPr>
            <p:cNvPr id="362" name="Shape 362"/>
            <p:cNvSpPr/>
            <p:nvPr/>
          </p:nvSpPr>
          <p:spPr>
            <a:xfrm>
              <a:off x="0" y="22137"/>
              <a:ext cx="1439334" cy="557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315" fill="norm" stroke="1" extrusionOk="0">
                  <a:moveTo>
                    <a:pt x="21600" y="6989"/>
                  </a:moveTo>
                  <a:cubicBezTo>
                    <a:pt x="21600" y="6989"/>
                    <a:pt x="9003" y="-2285"/>
                    <a:pt x="6353" y="532"/>
                  </a:cubicBezTo>
                  <a:cubicBezTo>
                    <a:pt x="3066" y="4027"/>
                    <a:pt x="0" y="19315"/>
                    <a:pt x="0" y="19315"/>
                  </a:cubicBezTo>
                </a:path>
              </a:pathLst>
            </a:custGeom>
            <a:noFill/>
            <a:ln w="25400" cap="flat">
              <a:solidFill>
                <a:srgbClr val="E32400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200">
                  <a:solidFill>
                    <a:srgbClr val="535353"/>
                  </a:solidFill>
                  <a:latin typeface="Gill Sans Light"/>
                  <a:ea typeface="Gill Sans Light"/>
                  <a:cs typeface="Gill Sans Light"/>
                  <a:sym typeface="Gill Sans Light"/>
                </a:defRPr>
              </a:pPr>
            </a:p>
          </p:txBody>
        </p:sp>
        <p:sp>
          <p:nvSpPr>
            <p:cNvPr id="363" name="Shape 363"/>
            <p:cNvSpPr/>
            <p:nvPr/>
          </p:nvSpPr>
          <p:spPr>
            <a:xfrm>
              <a:off x="4487333" y="-1"/>
              <a:ext cx="889001" cy="615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16" fill="norm" stroke="1" extrusionOk="0">
                  <a:moveTo>
                    <a:pt x="21600" y="5341"/>
                  </a:moveTo>
                  <a:cubicBezTo>
                    <a:pt x="21600" y="5341"/>
                    <a:pt x="15108" y="-1384"/>
                    <a:pt x="10544" y="259"/>
                  </a:cubicBezTo>
                  <a:cubicBezTo>
                    <a:pt x="2112" y="3294"/>
                    <a:pt x="0" y="20216"/>
                    <a:pt x="0" y="20216"/>
                  </a:cubicBezTo>
                </a:path>
              </a:pathLst>
            </a:custGeom>
            <a:noFill/>
            <a:ln w="25400" cap="flat">
              <a:solidFill>
                <a:srgbClr val="E32400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200">
                  <a:solidFill>
                    <a:srgbClr val="535353"/>
                  </a:solidFill>
                  <a:latin typeface="Gill Sans Light"/>
                  <a:ea typeface="Gill Sans Light"/>
                  <a:cs typeface="Gill Sans Light"/>
                  <a:sym typeface="Gill Sans Light"/>
                </a:defRPr>
              </a:pPr>
            </a:p>
          </p:txBody>
        </p:sp>
      </p:grpSp>
      <p:grpSp>
        <p:nvGrpSpPr>
          <p:cNvPr id="367" name="Group 367"/>
          <p:cNvGrpSpPr/>
          <p:nvPr/>
        </p:nvGrpSpPr>
        <p:grpSpPr>
          <a:xfrm>
            <a:off x="5943600" y="2387600"/>
            <a:ext cx="2806700" cy="1993900"/>
            <a:chOff x="0" y="0"/>
            <a:chExt cx="2806700" cy="1993900"/>
          </a:xfrm>
        </p:grpSpPr>
        <p:sp>
          <p:nvSpPr>
            <p:cNvPr id="365" name="Shape 365"/>
            <p:cNvSpPr/>
            <p:nvPr/>
          </p:nvSpPr>
          <p:spPr>
            <a:xfrm>
              <a:off x="2451100" y="0"/>
              <a:ext cx="355600" cy="495300"/>
            </a:xfrm>
            <a:prstGeom prst="roundRect">
              <a:avLst>
                <a:gd name="adj" fmla="val 50000"/>
              </a:avLst>
            </a:prstGeom>
            <a:solidFill>
              <a:srgbClr val="FFC67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66" name="Shape 366"/>
            <p:cNvSpPr/>
            <p:nvPr/>
          </p:nvSpPr>
          <p:spPr>
            <a:xfrm>
              <a:off x="0" y="1498600"/>
              <a:ext cx="800100" cy="495300"/>
            </a:xfrm>
            <a:prstGeom prst="roundRect">
              <a:avLst>
                <a:gd name="adj" fmla="val 38462"/>
              </a:avLst>
            </a:prstGeom>
            <a:solidFill>
              <a:srgbClr val="FFC67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370" name="Group 370"/>
          <p:cNvGrpSpPr/>
          <p:nvPr/>
        </p:nvGrpSpPr>
        <p:grpSpPr>
          <a:xfrm>
            <a:off x="3733800" y="1092200"/>
            <a:ext cx="4610100" cy="1803400"/>
            <a:chOff x="0" y="0"/>
            <a:chExt cx="4610100" cy="1803400"/>
          </a:xfrm>
        </p:grpSpPr>
        <p:sp>
          <p:nvSpPr>
            <p:cNvPr id="368" name="Shape 368"/>
            <p:cNvSpPr/>
            <p:nvPr/>
          </p:nvSpPr>
          <p:spPr>
            <a:xfrm>
              <a:off x="12700" y="0"/>
              <a:ext cx="2209800" cy="495300"/>
            </a:xfrm>
            <a:prstGeom prst="roundRect">
              <a:avLst>
                <a:gd name="adj" fmla="val 38462"/>
              </a:avLst>
            </a:prstGeom>
            <a:solidFill>
              <a:srgbClr val="D357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69" name="Shape 369"/>
            <p:cNvSpPr/>
            <p:nvPr/>
          </p:nvSpPr>
          <p:spPr>
            <a:xfrm>
              <a:off x="0" y="1308100"/>
              <a:ext cx="4610100" cy="495300"/>
            </a:xfrm>
            <a:prstGeom prst="roundRect">
              <a:avLst>
                <a:gd name="adj" fmla="val 38462"/>
              </a:avLst>
            </a:prstGeom>
            <a:solidFill>
              <a:srgbClr val="D357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373" name="Group 373"/>
          <p:cNvGrpSpPr/>
          <p:nvPr/>
        </p:nvGrpSpPr>
        <p:grpSpPr>
          <a:xfrm>
            <a:off x="4838700" y="2387600"/>
            <a:ext cx="1079500" cy="2006600"/>
            <a:chOff x="0" y="0"/>
            <a:chExt cx="1079500" cy="2006600"/>
          </a:xfrm>
        </p:grpSpPr>
        <p:sp>
          <p:nvSpPr>
            <p:cNvPr id="371" name="Shape 371"/>
            <p:cNvSpPr/>
            <p:nvPr/>
          </p:nvSpPr>
          <p:spPr>
            <a:xfrm>
              <a:off x="0" y="0"/>
              <a:ext cx="1041400" cy="495300"/>
            </a:xfrm>
            <a:prstGeom prst="roundRect">
              <a:avLst>
                <a:gd name="adj" fmla="val 38462"/>
              </a:avLst>
            </a:prstGeom>
            <a:solidFill>
              <a:srgbClr val="FFFC41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72" name="Shape 372"/>
            <p:cNvSpPr/>
            <p:nvPr/>
          </p:nvSpPr>
          <p:spPr>
            <a:xfrm>
              <a:off x="0" y="1511300"/>
              <a:ext cx="1079500" cy="495300"/>
            </a:xfrm>
            <a:prstGeom prst="roundRect">
              <a:avLst>
                <a:gd name="adj" fmla="val 38462"/>
              </a:avLst>
            </a:prstGeom>
            <a:solidFill>
              <a:srgbClr val="FFFC41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377" name="Group 377"/>
          <p:cNvGrpSpPr/>
          <p:nvPr/>
        </p:nvGrpSpPr>
        <p:grpSpPr>
          <a:xfrm>
            <a:off x="3708400" y="2387600"/>
            <a:ext cx="6235700" cy="1993900"/>
            <a:chOff x="0" y="0"/>
            <a:chExt cx="6235700" cy="1993900"/>
          </a:xfrm>
        </p:grpSpPr>
        <p:sp>
          <p:nvSpPr>
            <p:cNvPr id="374" name="Shape 374"/>
            <p:cNvSpPr/>
            <p:nvPr/>
          </p:nvSpPr>
          <p:spPr>
            <a:xfrm>
              <a:off x="0" y="0"/>
              <a:ext cx="1193800" cy="495300"/>
            </a:xfrm>
            <a:prstGeom prst="roundRect">
              <a:avLst>
                <a:gd name="adj" fmla="val 38462"/>
              </a:avLst>
            </a:prstGeom>
            <a:solidFill>
              <a:srgbClr val="B1DD8C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75" name="Shape 375"/>
            <p:cNvSpPr/>
            <p:nvPr/>
          </p:nvSpPr>
          <p:spPr>
            <a:xfrm>
              <a:off x="4965700" y="0"/>
              <a:ext cx="1270000" cy="495300"/>
            </a:xfrm>
            <a:prstGeom prst="roundRect">
              <a:avLst>
                <a:gd name="adj" fmla="val 38462"/>
              </a:avLst>
            </a:prstGeom>
            <a:solidFill>
              <a:srgbClr val="B1DD8C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76" name="Shape 376"/>
            <p:cNvSpPr/>
            <p:nvPr/>
          </p:nvSpPr>
          <p:spPr>
            <a:xfrm>
              <a:off x="114300" y="1498600"/>
              <a:ext cx="1003300" cy="495300"/>
            </a:xfrm>
            <a:prstGeom prst="roundRect">
              <a:avLst>
                <a:gd name="adj" fmla="val 38462"/>
              </a:avLst>
            </a:prstGeom>
            <a:solidFill>
              <a:srgbClr val="B1DD8C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380" name="Group 380"/>
          <p:cNvGrpSpPr/>
          <p:nvPr/>
        </p:nvGrpSpPr>
        <p:grpSpPr>
          <a:xfrm>
            <a:off x="2921000" y="8610600"/>
            <a:ext cx="2133600" cy="520700"/>
            <a:chOff x="0" y="0"/>
            <a:chExt cx="2133600" cy="520700"/>
          </a:xfrm>
        </p:grpSpPr>
        <p:sp>
          <p:nvSpPr>
            <p:cNvPr id="378" name="Shape 378"/>
            <p:cNvSpPr/>
            <p:nvPr/>
          </p:nvSpPr>
          <p:spPr>
            <a:xfrm>
              <a:off x="0" y="0"/>
              <a:ext cx="330200" cy="520700"/>
            </a:xfrm>
            <a:prstGeom prst="roundRect">
              <a:avLst>
                <a:gd name="adj" fmla="val 50000"/>
              </a:avLst>
            </a:prstGeom>
            <a:solidFill>
              <a:srgbClr val="53D5FD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79" name="Shape 379"/>
            <p:cNvSpPr/>
            <p:nvPr/>
          </p:nvSpPr>
          <p:spPr>
            <a:xfrm>
              <a:off x="1816100" y="0"/>
              <a:ext cx="317500" cy="520700"/>
            </a:xfrm>
            <a:prstGeom prst="roundRect">
              <a:avLst>
                <a:gd name="adj" fmla="val 50000"/>
              </a:avLst>
            </a:prstGeom>
            <a:solidFill>
              <a:srgbClr val="FFA57D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381" name="Shape 381"/>
          <p:cNvSpPr/>
          <p:nvPr/>
        </p:nvSpPr>
        <p:spPr>
          <a:xfrm>
            <a:off x="3911600" y="6819900"/>
            <a:ext cx="2819400" cy="1270000"/>
          </a:xfrm>
          <a:prstGeom prst="roundRect">
            <a:avLst>
              <a:gd name="adj" fmla="val 15000"/>
            </a:avLst>
          </a:prstGeom>
          <a:solidFill>
            <a:srgbClr val="53D5FD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382" name="Shape 382"/>
          <p:cNvSpPr/>
          <p:nvPr/>
        </p:nvSpPr>
        <p:spPr>
          <a:xfrm>
            <a:off x="8128000" y="6819900"/>
            <a:ext cx="1816100" cy="1270000"/>
          </a:xfrm>
          <a:prstGeom prst="roundRect">
            <a:avLst>
              <a:gd name="adj" fmla="val 15000"/>
            </a:avLst>
          </a:prstGeom>
          <a:solidFill>
            <a:srgbClr val="FFA57D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383" name="Shape 383"/>
          <p:cNvSpPr/>
          <p:nvPr/>
        </p:nvSpPr>
        <p:spPr>
          <a:xfrm>
            <a:off x="601054" y="228600"/>
            <a:ext cx="6587209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Calculons maintenant la dérivée de</a:t>
            </a:r>
          </a:p>
        </p:txBody>
      </p:sp>
      <p:pic>
        <p:nvPicPr>
          <p:cNvPr id="384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505700" y="381000"/>
            <a:ext cx="24130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85" name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27100" y="1333500"/>
            <a:ext cx="1358900" cy="495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86" name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463800" y="1092200"/>
            <a:ext cx="5181600" cy="990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87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463800" y="2438400"/>
            <a:ext cx="7264400" cy="952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88" name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2463800" y="3886200"/>
            <a:ext cx="6819900" cy="990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89" name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2463800" y="5346700"/>
            <a:ext cx="7759700" cy="990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90" name="dropped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2463800" y="7023100"/>
            <a:ext cx="7480300" cy="952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91" name="dropped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2463800" y="8610600"/>
            <a:ext cx="34544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92" name="dropped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6350000" y="8610600"/>
            <a:ext cx="1778000" cy="3302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xit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ntr" nodeType="after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" fill="hold"/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3" fill="hold"/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7" fill="hold"/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1" fill="hold"/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Class="entr" nodeType="click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5" fill="hold"/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Class="entr" nodeType="clickEffect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9" fill="hold"/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Class="entr" nodeType="clickEffect" presetSubtype="0" presetID="1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3" fill="hold"/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Class="entr" nodeType="clickEffect" presetSubtype="0" presetID="1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7" fill="hold"/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91" grpId="17"/>
      <p:bldP build="whole" bldLvl="1" animBg="1" rev="0" advAuto="0" spid="367" grpId="9"/>
      <p:bldP build="whole" bldLvl="1" animBg="1" rev="0" advAuto="0" spid="361" grpId="11"/>
      <p:bldP build="whole" bldLvl="1" animBg="1" rev="0" advAuto="0" spid="358" grpId="12"/>
      <p:bldP build="whole" bldLvl="1" animBg="1" rev="0" advAuto="0" spid="388" grpId="5"/>
      <p:bldP build="whole" bldLvl="1" animBg="1" rev="0" advAuto="0" spid="364" grpId="13"/>
      <p:bldP build="whole" bldLvl="1" animBg="1" rev="0" advAuto="0" spid="381" grpId="15"/>
      <p:bldP build="whole" bldLvl="1" animBg="1" rev="0" advAuto="0" spid="380" grpId="18"/>
      <p:bldP build="whole" bldLvl="1" animBg="1" rev="0" advAuto="0" spid="387" grpId="3"/>
      <p:bldP build="whole" bldLvl="1" animBg="1" rev="0" advAuto="0" spid="373" grpId="8"/>
      <p:bldP build="whole" bldLvl="1" animBg="1" rev="0" advAuto="0" spid="392" grpId="19"/>
      <p:bldP build="whole" bldLvl="1" animBg="1" rev="0" advAuto="0" spid="382" grpId="16"/>
      <p:bldP build="whole" bldLvl="1" animBg="1" rev="0" advAuto="0" spid="386" grpId="2"/>
      <p:bldP build="whole" bldLvl="1" animBg="1" rev="0" advAuto="0" spid="389" grpId="10"/>
      <p:bldP build="whole" bldLvl="1" animBg="1" rev="0" advAuto="0" spid="385" grpId="1"/>
      <p:bldP build="whole" bldLvl="1" animBg="1" rev="0" advAuto="0" spid="370" grpId="4"/>
      <p:bldP build="whole" bldLvl="1" animBg="1" rev="0" advAuto="0" spid="370" grpId="6"/>
      <p:bldP build="whole" bldLvl="1" animBg="1" rev="0" advAuto="0" spid="377" grpId="7"/>
      <p:bldP build="whole" bldLvl="1" animBg="1" rev="0" advAuto="0" spid="390" grpId="14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Shape 394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Faites les exercices suivants</a:t>
            </a:r>
          </a:p>
        </p:txBody>
      </p:sp>
      <p:sp>
        <p:nvSpPr>
          <p:cNvPr id="395" name="Shape 395"/>
          <p:cNvSpPr/>
          <p:nvPr/>
        </p:nvSpPr>
        <p:spPr>
          <a:xfrm>
            <a:off x="2673015" y="1625600"/>
            <a:ext cx="7650287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Calculer la dérivée des fonctions suivante</a:t>
            </a:r>
          </a:p>
        </p:txBody>
      </p:sp>
      <p:pic>
        <p:nvPicPr>
          <p:cNvPr id="396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270500" y="3162300"/>
            <a:ext cx="24638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97" name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308600" y="4406900"/>
            <a:ext cx="23876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98" name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295900" y="5842000"/>
            <a:ext cx="24130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99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308600" y="7175500"/>
            <a:ext cx="2387600" cy="469900"/>
          </a:xfrm>
          <a:prstGeom prst="rect">
            <a:avLst/>
          </a:prstGeom>
          <a:ln w="12700">
            <a:miter lim="400000"/>
          </a:ln>
        </p:spPr>
      </p:pic>
      <p:sp>
        <p:nvSpPr>
          <p:cNvPr id="400" name="Shape 400"/>
          <p:cNvSpPr/>
          <p:nvPr/>
        </p:nvSpPr>
        <p:spPr>
          <a:xfrm>
            <a:off x="3904146" y="3086100"/>
            <a:ext cx="438225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a)</a:t>
            </a:r>
          </a:p>
        </p:txBody>
      </p:sp>
      <p:sp>
        <p:nvSpPr>
          <p:cNvPr id="401" name="Shape 401"/>
          <p:cNvSpPr/>
          <p:nvPr/>
        </p:nvSpPr>
        <p:spPr>
          <a:xfrm>
            <a:off x="3886956" y="4330700"/>
            <a:ext cx="462112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b)</a:t>
            </a:r>
          </a:p>
        </p:txBody>
      </p:sp>
      <p:sp>
        <p:nvSpPr>
          <p:cNvPr id="402" name="Shape 402"/>
          <p:cNvSpPr/>
          <p:nvPr/>
        </p:nvSpPr>
        <p:spPr>
          <a:xfrm>
            <a:off x="3908387" y="5765800"/>
            <a:ext cx="419250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c)</a:t>
            </a:r>
          </a:p>
        </p:txBody>
      </p:sp>
      <p:sp>
        <p:nvSpPr>
          <p:cNvPr id="403" name="Shape 403"/>
          <p:cNvSpPr/>
          <p:nvPr/>
        </p:nvSpPr>
        <p:spPr>
          <a:xfrm>
            <a:off x="3886956" y="7023100"/>
            <a:ext cx="462112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d)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Shape 405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pic>
        <p:nvPicPr>
          <p:cNvPr id="406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49600" y="609600"/>
            <a:ext cx="1409700" cy="495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07" name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737100" y="279400"/>
            <a:ext cx="2298700" cy="1168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08" name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65100" y="2374900"/>
            <a:ext cx="5626100" cy="990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09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150100" y="368300"/>
            <a:ext cx="5168900" cy="977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10" name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5892800" y="2324100"/>
            <a:ext cx="3340100" cy="1041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11" name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9461500" y="2400300"/>
            <a:ext cx="1676400" cy="939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12" name="dropped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11277600" y="2628900"/>
            <a:ext cx="1574800" cy="419100"/>
          </a:xfrm>
          <a:prstGeom prst="rect">
            <a:avLst/>
          </a:prstGeom>
          <a:ln w="12700">
            <a:miter lim="400000"/>
          </a:ln>
        </p:spPr>
      </p:pic>
      <p:sp>
        <p:nvSpPr>
          <p:cNvPr id="413" name="Shape 413"/>
          <p:cNvSpPr/>
          <p:nvPr/>
        </p:nvSpPr>
        <p:spPr>
          <a:xfrm>
            <a:off x="101600" y="40894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3A88FE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Exemple:</a:t>
            </a:r>
          </a:p>
        </p:txBody>
      </p:sp>
      <p:pic>
        <p:nvPicPr>
          <p:cNvPr id="414" name="dropped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2984500" y="4229100"/>
            <a:ext cx="1333500" cy="495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15" name="dropped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4559300" y="3898900"/>
            <a:ext cx="2298700" cy="1168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16" name="droppedImage.pdf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7213600" y="4000500"/>
            <a:ext cx="2565400" cy="990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17" name="droppedImage.pdf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10172700" y="4025900"/>
            <a:ext cx="1676400" cy="939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18" name="droppedImage.pdf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1968500" y="5740400"/>
            <a:ext cx="2527300" cy="939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19" name="droppedImage.pdf"/>
          <p:cNvPicPr>
            <a:picLocks noChangeAspect="1"/>
          </p:cNvPicPr>
          <p:nvPr/>
        </p:nvPicPr>
        <p:blipFill>
          <a:blip r:embed="rId14">
            <a:extLst/>
          </a:blip>
          <a:stretch>
            <a:fillRect/>
          </a:stretch>
        </p:blipFill>
        <p:spPr>
          <a:xfrm>
            <a:off x="4775200" y="6057900"/>
            <a:ext cx="2438400" cy="3048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18" grpId="12"/>
      <p:bldP build="whole" bldLvl="1" animBg="1" rev="0" advAuto="0" spid="413" grpId="7"/>
      <p:bldP build="whole" bldLvl="1" animBg="1" rev="0" advAuto="0" spid="409" grpId="2"/>
      <p:bldP build="whole" bldLvl="1" animBg="1" rev="0" advAuto="0" spid="417" grpId="11"/>
      <p:bldP build="whole" bldLvl="1" animBg="1" rev="0" advAuto="0" spid="407" grpId="1"/>
      <p:bldP build="whole" bldLvl="1" animBg="1" rev="0" advAuto="0" spid="414" grpId="8"/>
      <p:bldP build="whole" bldLvl="1" animBg="1" rev="0" advAuto="0" spid="411" grpId="5"/>
      <p:bldP build="whole" bldLvl="1" animBg="1" rev="0" advAuto="0" spid="419" grpId="13"/>
      <p:bldP build="whole" bldLvl="1" animBg="1" rev="0" advAuto="0" spid="408" grpId="3"/>
      <p:bldP build="whole" bldLvl="1" animBg="1" rev="0" advAuto="0" spid="415" grpId="9"/>
      <p:bldP build="whole" bldLvl="1" animBg="1" rev="0" advAuto="0" spid="410" grpId="4"/>
      <p:bldP build="whole" bldLvl="1" animBg="1" rev="0" advAuto="0" spid="416" grpId="10"/>
      <p:bldP build="whole" bldLvl="1" animBg="1" rev="0" advAuto="0" spid="412" grpId="6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Shape 421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pic>
        <p:nvPicPr>
          <p:cNvPr id="422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933700" y="584200"/>
            <a:ext cx="1358900" cy="495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23" name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787900" y="431800"/>
            <a:ext cx="2171700" cy="914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24" name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772400" y="292100"/>
            <a:ext cx="3759200" cy="1079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25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387600" y="1663700"/>
            <a:ext cx="1625600" cy="977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26" name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4737100" y="1930400"/>
            <a:ext cx="2006600" cy="419100"/>
          </a:xfrm>
          <a:prstGeom prst="rect">
            <a:avLst/>
          </a:prstGeom>
          <a:ln w="12700">
            <a:miter lim="400000"/>
          </a:ln>
        </p:spPr>
      </p:pic>
      <p:sp>
        <p:nvSpPr>
          <p:cNvPr id="427" name="Shape 427"/>
          <p:cNvSpPr/>
          <p:nvPr/>
        </p:nvSpPr>
        <p:spPr>
          <a:xfrm>
            <a:off x="101600" y="35052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3A88FE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Exemple:</a:t>
            </a:r>
          </a:p>
        </p:txBody>
      </p:sp>
      <p:pic>
        <p:nvPicPr>
          <p:cNvPr id="428" name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2946400" y="3759200"/>
            <a:ext cx="1333500" cy="495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29" name="dropped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4889500" y="3378200"/>
            <a:ext cx="2247900" cy="1168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30" name="dropped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7632700" y="3479800"/>
            <a:ext cx="2184400" cy="1016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31" name="dropped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2755900" y="5245100"/>
            <a:ext cx="2832100" cy="939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32" name="droppedImage.pdf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6019800" y="5562600"/>
            <a:ext cx="2819400" cy="3048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27" grpId="5"/>
      <p:bldP build="whole" bldLvl="1" animBg="1" rev="0" advAuto="0" spid="423" grpId="1"/>
      <p:bldP build="whole" bldLvl="1" animBg="1" rev="0" advAuto="0" spid="426" grpId="4"/>
      <p:bldP build="whole" bldLvl="1" animBg="1" rev="0" advAuto="0" spid="424" grpId="2"/>
      <p:bldP build="whole" bldLvl="1" animBg="1" rev="0" advAuto="0" spid="430" grpId="8"/>
      <p:bldP build="whole" bldLvl="1" animBg="1" rev="0" advAuto="0" spid="425" grpId="3"/>
      <p:bldP build="whole" bldLvl="1" animBg="1" rev="0" advAuto="0" spid="428" grpId="6"/>
      <p:bldP build="whole" bldLvl="1" animBg="1" rev="0" advAuto="0" spid="429" grpId="7"/>
      <p:bldP build="whole" bldLvl="1" animBg="1" rev="0" advAuto="0" spid="431" grpId="9"/>
      <p:bldP build="whole" bldLvl="1" animBg="1" rev="0" advAuto="0" spid="432" grpId="1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Shape 434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pic>
        <p:nvPicPr>
          <p:cNvPr id="435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857500" y="596900"/>
            <a:ext cx="3111500" cy="635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36" name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096000" y="647700"/>
            <a:ext cx="4749800" cy="533400"/>
          </a:xfrm>
          <a:prstGeom prst="rect">
            <a:avLst/>
          </a:prstGeom>
          <a:ln w="12700">
            <a:miter lim="400000"/>
          </a:ln>
        </p:spPr>
      </p:pic>
      <p:sp>
        <p:nvSpPr>
          <p:cNvPr id="437" name="Shape 437"/>
          <p:cNvSpPr/>
          <p:nvPr/>
        </p:nvSpPr>
        <p:spPr>
          <a:xfrm>
            <a:off x="139700" y="49657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3A88FE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Exemple:</a:t>
            </a:r>
          </a:p>
        </p:txBody>
      </p:sp>
      <p:pic>
        <p:nvPicPr>
          <p:cNvPr id="438" name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857500" y="5194300"/>
            <a:ext cx="2679700" cy="558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39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791200" y="5016500"/>
            <a:ext cx="5346700" cy="1130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40" name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2857500" y="6527800"/>
            <a:ext cx="8407400" cy="1130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41" name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2857500" y="8305800"/>
            <a:ext cx="4940300" cy="1219200"/>
          </a:xfrm>
          <a:prstGeom prst="rect">
            <a:avLst/>
          </a:prstGeom>
          <a:ln w="12700">
            <a:miter lim="400000"/>
          </a:ln>
        </p:spPr>
      </p:pic>
      <p:sp>
        <p:nvSpPr>
          <p:cNvPr id="442" name="Shape 442"/>
          <p:cNvSpPr/>
          <p:nvPr/>
        </p:nvSpPr>
        <p:spPr>
          <a:xfrm>
            <a:off x="101600" y="25273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3A88FE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Exemple:</a:t>
            </a:r>
          </a:p>
        </p:txBody>
      </p:sp>
      <p:pic>
        <p:nvPicPr>
          <p:cNvPr id="443" name="dropped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2857500" y="2654300"/>
            <a:ext cx="2603500" cy="533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44" name="dropped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5740400" y="2654300"/>
            <a:ext cx="6692900" cy="533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45" name="dropped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5740400" y="3733800"/>
            <a:ext cx="5994400" cy="5334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43" grpId="4"/>
      <p:bldP build="whole" bldLvl="1" animBg="1" rev="0" advAuto="0" spid="435" grpId="1"/>
      <p:bldP build="whole" bldLvl="1" animBg="1" rev="0" advAuto="0" spid="438" grpId="8"/>
      <p:bldP build="whole" bldLvl="1" animBg="1" rev="0" advAuto="0" spid="440" grpId="10"/>
      <p:bldP build="whole" bldLvl="1" animBg="1" rev="0" advAuto="0" spid="436" grpId="2"/>
      <p:bldP build="whole" bldLvl="1" animBg="1" rev="0" advAuto="0" spid="445" grpId="6"/>
      <p:bldP build="whole" bldLvl="1" animBg="1" rev="0" advAuto="0" spid="441" grpId="11"/>
      <p:bldP build="whole" bldLvl="1" animBg="1" rev="0" advAuto="0" spid="444" grpId="5"/>
      <p:bldP build="whole" bldLvl="1" animBg="1" rev="0" advAuto="0" spid="439" grpId="9"/>
      <p:bldP build="whole" bldLvl="1" animBg="1" rev="0" advAuto="0" spid="437" grpId="7"/>
      <p:bldP build="whole" bldLvl="1" animBg="1" rev="0" advAuto="0" spid="442" grpId="3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Shape 447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Faites les exercices suivants</a:t>
            </a:r>
          </a:p>
        </p:txBody>
      </p:sp>
      <p:sp>
        <p:nvSpPr>
          <p:cNvPr id="448" name="Shape 448"/>
          <p:cNvSpPr/>
          <p:nvPr/>
        </p:nvSpPr>
        <p:spPr>
          <a:xfrm>
            <a:off x="5781439" y="4559300"/>
            <a:ext cx="1433439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# 6 à 8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Shape 450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Aujourd’hui, nous avons vu</a:t>
            </a:r>
          </a:p>
        </p:txBody>
      </p:sp>
      <p:pic>
        <p:nvPicPr>
          <p:cNvPr id="451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892300" y="2133600"/>
            <a:ext cx="2882900" cy="495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52" name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366000" y="2133600"/>
            <a:ext cx="3302000" cy="495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53" name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892300" y="3898900"/>
            <a:ext cx="3149600" cy="533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54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366000" y="3898900"/>
            <a:ext cx="3530600" cy="533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55" name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892300" y="5715000"/>
            <a:ext cx="3949700" cy="495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56" name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7366000" y="5715000"/>
            <a:ext cx="4330700" cy="4953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55" grpId="5"/>
      <p:bldP build="whole" bldLvl="1" animBg="1" rev="0" advAuto="0" spid="453" grpId="3"/>
      <p:bldP build="whole" bldLvl="1" animBg="1" rev="0" advAuto="0" spid="451" grpId="1"/>
      <p:bldP build="whole" bldLvl="1" animBg="1" rev="0" advAuto="0" spid="454" grpId="4"/>
      <p:bldP build="whole" bldLvl="1" animBg="1" rev="0" advAuto="0" spid="456" grpId="6"/>
      <p:bldP build="whole" bldLvl="1" animBg="1" rev="0" advAuto="0" spid="452" grpId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Shape 458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Devoir:</a:t>
            </a:r>
          </a:p>
        </p:txBody>
      </p:sp>
      <p:sp>
        <p:nvSpPr>
          <p:cNvPr id="459" name="Shape 459"/>
          <p:cNvSpPr/>
          <p:nvPr>
            <p:ph type="body" idx="14"/>
          </p:nvPr>
        </p:nvSpPr>
        <p:spPr>
          <a:xfrm>
            <a:off x="6383139" y="4178300"/>
            <a:ext cx="3938439" cy="622300"/>
          </a:xfrm>
          <a:prstGeom prst="rect">
            <a:avLst/>
          </a:prstGeom>
        </p:spPr>
        <p:txBody>
          <a:bodyPr/>
          <a:lstStyle/>
          <a:p>
            <a:pPr lvl="1" marL="0" indent="342900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Section 4, # 6 à 13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Au dernier cours, nous avons vu</a:t>
            </a:r>
          </a:p>
        </p:txBody>
      </p:sp>
      <p:grpSp>
        <p:nvGrpSpPr>
          <p:cNvPr id="160" name="Group 160"/>
          <p:cNvGrpSpPr/>
          <p:nvPr/>
        </p:nvGrpSpPr>
        <p:grpSpPr>
          <a:xfrm>
            <a:off x="2099706" y="2362200"/>
            <a:ext cx="10905120" cy="8487836"/>
            <a:chOff x="0" y="0"/>
            <a:chExt cx="10905118" cy="8487835"/>
          </a:xfrm>
        </p:grpSpPr>
        <p:sp>
          <p:nvSpPr>
            <p:cNvPr id="141" name="Shape 141"/>
            <p:cNvSpPr/>
            <p:nvPr/>
          </p:nvSpPr>
          <p:spPr>
            <a:xfrm>
              <a:off x="2218293" y="1422400"/>
              <a:ext cx="6350001" cy="6350000"/>
            </a:xfrm>
            <a:prstGeom prst="ellipse">
              <a:avLst/>
            </a:prstGeom>
            <a:noFill/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grpSp>
          <p:nvGrpSpPr>
            <p:cNvPr id="144" name="Group 144"/>
            <p:cNvGrpSpPr/>
            <p:nvPr/>
          </p:nvGrpSpPr>
          <p:grpSpPr>
            <a:xfrm>
              <a:off x="-1" y="207313"/>
              <a:ext cx="10905120" cy="8280523"/>
              <a:chOff x="0" y="0"/>
              <a:chExt cx="10905118" cy="8280522"/>
            </a:xfrm>
          </p:grpSpPr>
          <p:sp>
            <p:nvSpPr>
              <p:cNvPr id="142" name="Shape 142"/>
              <p:cNvSpPr/>
              <p:nvPr/>
            </p:nvSpPr>
            <p:spPr>
              <a:xfrm>
                <a:off x="-1" y="4381664"/>
                <a:ext cx="10905120" cy="2"/>
              </a:xfrm>
              <a:prstGeom prst="line">
                <a:avLst/>
              </a:prstGeom>
              <a:noFill/>
              <a:ln w="12700" cap="flat">
                <a:solidFill>
                  <a:srgbClr val="535353"/>
                </a:solidFill>
                <a:prstDash val="solid"/>
                <a:miter lim="400000"/>
                <a:tail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143" name="Shape 143"/>
              <p:cNvSpPr/>
              <p:nvPr/>
            </p:nvSpPr>
            <p:spPr>
              <a:xfrm flipV="1">
                <a:off x="5393194" y="-1"/>
                <a:ext cx="2" cy="8280524"/>
              </a:xfrm>
              <a:prstGeom prst="line">
                <a:avLst/>
              </a:prstGeom>
              <a:noFill/>
              <a:ln w="12700" cap="flat">
                <a:solidFill>
                  <a:srgbClr val="535353"/>
                </a:solidFill>
                <a:prstDash val="solid"/>
                <a:miter lim="400000"/>
                <a:tailEnd type="stealth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</p:grpSp>
        <p:pic>
          <p:nvPicPr>
            <p:cNvPr id="145" name="dropped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6180693" y="0"/>
              <a:ext cx="1765301" cy="13716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46" name="dropped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8072993" y="1079500"/>
              <a:ext cx="2146301" cy="13716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47" name="dropped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8771493" y="2717800"/>
              <a:ext cx="1765301" cy="13716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48" name="droppedImage.pdf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6129893" y="4940300"/>
              <a:ext cx="1600201" cy="8382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49" name="droppedImage.pdf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3310493" y="3416300"/>
              <a:ext cx="1600201" cy="825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50" name="droppedImage.pdf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3589893" y="1892300"/>
              <a:ext cx="1600201" cy="8382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153" name="Group 153"/>
            <p:cNvGrpSpPr/>
            <p:nvPr/>
          </p:nvGrpSpPr>
          <p:grpSpPr>
            <a:xfrm>
              <a:off x="5396662" y="3010035"/>
              <a:ext cx="2749164" cy="1968365"/>
              <a:chOff x="0" y="365436"/>
              <a:chExt cx="2749163" cy="1968364"/>
            </a:xfrm>
          </p:grpSpPr>
          <p:sp>
            <p:nvSpPr>
              <p:cNvPr id="151" name="Shape 151"/>
              <p:cNvSpPr/>
              <p:nvPr/>
            </p:nvSpPr>
            <p:spPr>
              <a:xfrm flipV="1">
                <a:off x="0" y="365436"/>
                <a:ext cx="2749163" cy="1587230"/>
              </a:xfrm>
              <a:prstGeom prst="line">
                <a:avLst/>
              </a:prstGeom>
              <a:noFill/>
              <a:ln w="25400" cap="flat">
                <a:solidFill>
                  <a:srgbClr val="535353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152" name="Shape 152"/>
              <p:cNvSpPr/>
              <p:nvPr/>
            </p:nvSpPr>
            <p:spPr>
              <a:xfrm>
                <a:off x="1236998" y="1351667"/>
                <a:ext cx="563753" cy="98213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732" h="21600" fill="norm" stroke="1" extrusionOk="0">
                    <a:moveTo>
                      <a:pt x="16595" y="21600"/>
                    </a:moveTo>
                    <a:cubicBezTo>
                      <a:pt x="16595" y="21600"/>
                      <a:pt x="21600" y="5590"/>
                      <a:pt x="18966" y="3352"/>
                    </a:cubicBezTo>
                    <a:cubicBezTo>
                      <a:pt x="16930" y="1622"/>
                      <a:pt x="0" y="0"/>
                      <a:pt x="0" y="0"/>
                    </a:cubicBezTo>
                  </a:path>
                </a:pathLst>
              </a:custGeom>
              <a:noFill/>
              <a:ln w="25400" cap="flat">
                <a:solidFill>
                  <a:srgbClr val="535353"/>
                </a:solidFill>
                <a:prstDash val="solid"/>
                <a:miter lim="400000"/>
                <a:tailEnd type="stealth" w="med" len="med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200">
                    <a:solidFill>
                      <a:srgbClr val="535353"/>
                    </a:solidFill>
                    <a:latin typeface="Gill Sans Light"/>
                    <a:ea typeface="Gill Sans Light"/>
                    <a:cs typeface="Gill Sans Light"/>
                    <a:sym typeface="Gill Sans Light"/>
                  </a:defRPr>
                </a:pPr>
              </a:p>
            </p:txBody>
          </p:sp>
        </p:grpSp>
        <p:grpSp>
          <p:nvGrpSpPr>
            <p:cNvPr id="156" name="Group 156"/>
            <p:cNvGrpSpPr/>
            <p:nvPr/>
          </p:nvGrpSpPr>
          <p:grpSpPr>
            <a:xfrm>
              <a:off x="5075793" y="2335040"/>
              <a:ext cx="2577475" cy="2244683"/>
              <a:chOff x="0" y="0"/>
              <a:chExt cx="2577474" cy="2244681"/>
            </a:xfrm>
          </p:grpSpPr>
          <p:sp>
            <p:nvSpPr>
              <p:cNvPr id="154" name="Shape 154"/>
              <p:cNvSpPr/>
              <p:nvPr/>
            </p:nvSpPr>
            <p:spPr>
              <a:xfrm flipV="1">
                <a:off x="332792" y="-1"/>
                <a:ext cx="2244683" cy="2244683"/>
              </a:xfrm>
              <a:prstGeom prst="line">
                <a:avLst/>
              </a:prstGeom>
              <a:noFill/>
              <a:ln w="25400" cap="flat">
                <a:solidFill>
                  <a:srgbClr val="535353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155" name="Shape 155"/>
              <p:cNvSpPr/>
              <p:nvPr/>
            </p:nvSpPr>
            <p:spPr>
              <a:xfrm>
                <a:off x="0" y="914793"/>
                <a:ext cx="1219200" cy="4247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265" fill="norm" stroke="1" extrusionOk="0">
                    <a:moveTo>
                      <a:pt x="0" y="20265"/>
                    </a:moveTo>
                    <a:cubicBezTo>
                      <a:pt x="0" y="20265"/>
                      <a:pt x="6899" y="-1335"/>
                      <a:pt x="11400" y="65"/>
                    </a:cubicBezTo>
                    <a:cubicBezTo>
                      <a:pt x="14825" y="1130"/>
                      <a:pt x="21600" y="14609"/>
                      <a:pt x="21600" y="14609"/>
                    </a:cubicBezTo>
                  </a:path>
                </a:pathLst>
              </a:custGeom>
              <a:noFill/>
              <a:ln w="25400" cap="flat">
                <a:solidFill>
                  <a:srgbClr val="535353"/>
                </a:solidFill>
                <a:prstDash val="solid"/>
                <a:miter lim="400000"/>
                <a:tailEnd type="stealth" w="med" len="med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200">
                    <a:solidFill>
                      <a:srgbClr val="535353"/>
                    </a:solidFill>
                    <a:latin typeface="Gill Sans Light"/>
                    <a:ea typeface="Gill Sans Light"/>
                    <a:cs typeface="Gill Sans Light"/>
                    <a:sym typeface="Gill Sans Light"/>
                  </a:defRPr>
                </a:pPr>
              </a:p>
            </p:txBody>
          </p:sp>
        </p:grpSp>
        <p:grpSp>
          <p:nvGrpSpPr>
            <p:cNvPr id="159" name="Group 159"/>
            <p:cNvGrpSpPr/>
            <p:nvPr/>
          </p:nvGrpSpPr>
          <p:grpSpPr>
            <a:xfrm>
              <a:off x="5295926" y="1809214"/>
              <a:ext cx="1706764" cy="2781819"/>
              <a:chOff x="605485" y="0"/>
              <a:chExt cx="1706762" cy="2781817"/>
            </a:xfrm>
          </p:grpSpPr>
          <p:sp>
            <p:nvSpPr>
              <p:cNvPr id="157" name="Shape 157"/>
              <p:cNvSpPr/>
              <p:nvPr/>
            </p:nvSpPr>
            <p:spPr>
              <a:xfrm flipV="1">
                <a:off x="725018" y="32654"/>
                <a:ext cx="1587231" cy="2749164"/>
              </a:xfrm>
              <a:prstGeom prst="line">
                <a:avLst/>
              </a:prstGeom>
              <a:noFill/>
              <a:ln w="25400" cap="flat">
                <a:solidFill>
                  <a:srgbClr val="535353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158" name="Shape 158"/>
              <p:cNvSpPr/>
              <p:nvPr/>
            </p:nvSpPr>
            <p:spPr>
              <a:xfrm>
                <a:off x="605485" y="0"/>
                <a:ext cx="1168401" cy="7138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521" fill="norm" stroke="1" extrusionOk="0">
                    <a:moveTo>
                      <a:pt x="0" y="11272"/>
                    </a:moveTo>
                    <a:cubicBezTo>
                      <a:pt x="0" y="11272"/>
                      <a:pt x="10290" y="-1079"/>
                      <a:pt x="13774" y="76"/>
                    </a:cubicBezTo>
                    <a:cubicBezTo>
                      <a:pt x="18132" y="1520"/>
                      <a:pt x="21600" y="20521"/>
                      <a:pt x="21600" y="20521"/>
                    </a:cubicBezTo>
                  </a:path>
                </a:pathLst>
              </a:custGeom>
              <a:noFill/>
              <a:ln w="25400" cap="flat">
                <a:solidFill>
                  <a:srgbClr val="535353"/>
                </a:solidFill>
                <a:prstDash val="solid"/>
                <a:miter lim="400000"/>
                <a:tailEnd type="stealth" w="med" len="med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200">
                    <a:solidFill>
                      <a:srgbClr val="535353"/>
                    </a:solidFill>
                    <a:latin typeface="Gill Sans Light"/>
                    <a:ea typeface="Gill Sans Light"/>
                    <a:cs typeface="Gill Sans Light"/>
                    <a:sym typeface="Gill Sans Light"/>
                  </a:defRPr>
                </a:pPr>
              </a:p>
            </p:txBody>
          </p:sp>
        </p:grpSp>
      </p:grpSp>
      <p:sp>
        <p:nvSpPr>
          <p:cNvPr id="161" name="Shape 161"/>
          <p:cNvSpPr/>
          <p:nvPr/>
        </p:nvSpPr>
        <p:spPr>
          <a:xfrm>
            <a:off x="671549" y="1739900"/>
            <a:ext cx="3525219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SOH  CAH  TOA</a:t>
            </a:r>
          </a:p>
        </p:txBody>
      </p:sp>
      <p:pic>
        <p:nvPicPr>
          <p:cNvPr id="162" name="dropped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292100" y="3289300"/>
            <a:ext cx="3606800" cy="444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63" name="dropped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292100" y="4279900"/>
            <a:ext cx="3657600" cy="444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64" name="dropped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292100" y="5397500"/>
            <a:ext cx="3606800" cy="444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65" name="droppedImage.pdf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292100" y="7327900"/>
            <a:ext cx="67183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66" name="droppedImage.pdf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317500" y="8394700"/>
            <a:ext cx="6769100" cy="4699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2" grpId="3"/>
      <p:bldP build="whole" bldLvl="1" animBg="1" rev="0" advAuto="0" spid="160" grpId="2"/>
      <p:bldP build="whole" bldLvl="1" animBg="1" rev="0" advAuto="0" spid="166" grpId="7"/>
      <p:bldP build="whole" bldLvl="1" animBg="1" rev="0" advAuto="0" spid="164" grpId="5"/>
      <p:bldP build="whole" bldLvl="1" animBg="1" rev="0" advAuto="0" spid="165" grpId="6"/>
      <p:bldP build="whole" bldLvl="1" animBg="1" rev="0" advAuto="0" spid="161" grpId="1"/>
      <p:bldP build="whole" bldLvl="1" animBg="1" rev="0" advAuto="0" spid="163" grpId="4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/>
          <p:nvPr>
            <p:ph type="body" idx="13"/>
          </p:nvPr>
        </p:nvSpPr>
        <p:spPr>
          <a:xfrm>
            <a:off x="2298700" y="2095500"/>
            <a:ext cx="8407400" cy="1663700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200000"/>
              </a:lnSpc>
              <a:spcBef>
                <a:spcPts val="0"/>
              </a:spcBef>
              <a:buClrTx/>
              <a:buSzTx/>
              <a:buNone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La dérivée des fonctions trigonométrique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68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2" name="Group 172"/>
          <p:cNvGrpSpPr/>
          <p:nvPr/>
        </p:nvGrpSpPr>
        <p:grpSpPr>
          <a:xfrm>
            <a:off x="2590800" y="2781300"/>
            <a:ext cx="673100" cy="6489700"/>
            <a:chOff x="0" y="0"/>
            <a:chExt cx="673100" cy="6489700"/>
          </a:xfrm>
        </p:grpSpPr>
        <p:sp>
          <p:nvSpPr>
            <p:cNvPr id="170" name="Shape 170"/>
            <p:cNvSpPr/>
            <p:nvPr/>
          </p:nvSpPr>
          <p:spPr>
            <a:xfrm>
              <a:off x="228600" y="5892800"/>
              <a:ext cx="444500" cy="596900"/>
            </a:xfrm>
            <a:prstGeom prst="roundRect">
              <a:avLst>
                <a:gd name="adj" fmla="val 42857"/>
              </a:avLst>
            </a:prstGeom>
            <a:solidFill>
              <a:srgbClr val="FFF76B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71" name="Shape 171"/>
            <p:cNvSpPr/>
            <p:nvPr/>
          </p:nvSpPr>
          <p:spPr>
            <a:xfrm>
              <a:off x="0" y="0"/>
              <a:ext cx="444500" cy="596900"/>
            </a:xfrm>
            <a:prstGeom prst="roundRect">
              <a:avLst>
                <a:gd name="adj" fmla="val 42857"/>
              </a:avLst>
            </a:prstGeom>
            <a:solidFill>
              <a:srgbClr val="FFF76B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173" name="Shape 173"/>
          <p:cNvSpPr/>
          <p:nvPr/>
        </p:nvSpPr>
        <p:spPr>
          <a:xfrm>
            <a:off x="3136900" y="1244600"/>
            <a:ext cx="8521700" cy="8521700"/>
          </a:xfrm>
          <a:prstGeom prst="ellipse">
            <a:avLst/>
          </a:prstGeom>
          <a:solidFill>
            <a:srgbClr val="94E3FE">
              <a:alpha val="50000"/>
            </a:srgbClr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174" name="Shape 174"/>
          <p:cNvSpPr/>
          <p:nvPr/>
        </p:nvSpPr>
        <p:spPr>
          <a:xfrm>
            <a:off x="953938" y="241300"/>
            <a:ext cx="11088440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Quel est le lien entre l’aire d’un secteur et l’angle en radian?</a:t>
            </a:r>
          </a:p>
        </p:txBody>
      </p:sp>
      <p:grpSp>
        <p:nvGrpSpPr>
          <p:cNvPr id="179" name="Group 179"/>
          <p:cNvGrpSpPr/>
          <p:nvPr/>
        </p:nvGrpSpPr>
        <p:grpSpPr>
          <a:xfrm>
            <a:off x="2196994" y="862253"/>
            <a:ext cx="10808070" cy="9544075"/>
            <a:chOff x="0" y="0"/>
            <a:chExt cx="10808068" cy="9544074"/>
          </a:xfrm>
        </p:grpSpPr>
        <p:sp>
          <p:nvSpPr>
            <p:cNvPr id="175" name="Shape 175"/>
            <p:cNvSpPr/>
            <p:nvPr/>
          </p:nvSpPr>
          <p:spPr>
            <a:xfrm>
              <a:off x="5202737" y="-1"/>
              <a:ext cx="6418" cy="9544075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Shape 176"/>
            <p:cNvSpPr/>
            <p:nvPr/>
          </p:nvSpPr>
          <p:spPr>
            <a:xfrm flipH="1">
              <a:off x="0" y="4645974"/>
              <a:ext cx="10808070" cy="3683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Shape 177"/>
            <p:cNvSpPr/>
            <p:nvPr/>
          </p:nvSpPr>
          <p:spPr>
            <a:xfrm>
              <a:off x="939905" y="382346"/>
              <a:ext cx="8521701" cy="8521701"/>
            </a:xfrm>
            <a:prstGeom prst="ellips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78" name="Shape 178"/>
            <p:cNvSpPr/>
            <p:nvPr/>
          </p:nvSpPr>
          <p:spPr>
            <a:xfrm>
              <a:off x="9628813" y="4065346"/>
              <a:ext cx="342901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1</a:t>
              </a:r>
            </a:p>
          </p:txBody>
        </p:sp>
      </p:grpSp>
      <p:pic>
        <p:nvPicPr>
          <p:cNvPr id="180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4300" y="1231900"/>
            <a:ext cx="3022600" cy="482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81" name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263900" y="1244600"/>
            <a:ext cx="1485900" cy="533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82" name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019300" y="1943100"/>
            <a:ext cx="736600" cy="215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83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77800" y="2870200"/>
            <a:ext cx="3086100" cy="4191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88" name="Group 188"/>
          <p:cNvGrpSpPr/>
          <p:nvPr/>
        </p:nvGrpSpPr>
        <p:grpSpPr>
          <a:xfrm>
            <a:off x="7404100" y="2943809"/>
            <a:ext cx="4254500" cy="2593391"/>
            <a:chOff x="0" y="0"/>
            <a:chExt cx="4254500" cy="2593390"/>
          </a:xfrm>
        </p:grpSpPr>
        <p:sp>
          <p:nvSpPr>
            <p:cNvPr id="184" name="Shape 184"/>
            <p:cNvSpPr/>
            <p:nvPr/>
          </p:nvSpPr>
          <p:spPr>
            <a:xfrm flipV="1">
              <a:off x="7683" y="0"/>
              <a:ext cx="3362830" cy="2557879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grpSp>
          <p:nvGrpSpPr>
            <p:cNvPr id="187" name="Group 187"/>
            <p:cNvGrpSpPr/>
            <p:nvPr/>
          </p:nvGrpSpPr>
          <p:grpSpPr>
            <a:xfrm>
              <a:off x="0" y="2590"/>
              <a:ext cx="4254500" cy="2590801"/>
              <a:chOff x="0" y="0"/>
              <a:chExt cx="4254500" cy="2590800"/>
            </a:xfrm>
          </p:grpSpPr>
          <p:sp>
            <p:nvSpPr>
              <p:cNvPr id="185" name="Shape 185"/>
              <p:cNvSpPr/>
              <p:nvPr/>
            </p:nvSpPr>
            <p:spPr>
              <a:xfrm>
                <a:off x="0" y="0"/>
                <a:ext cx="4254500" cy="25908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1600"/>
                    </a:moveTo>
                    <a:lnTo>
                      <a:pt x="17151" y="0"/>
                    </a:lnTo>
                    <a:cubicBezTo>
                      <a:pt x="17151" y="0"/>
                      <a:pt x="19446" y="4916"/>
                      <a:pt x="20408" y="9367"/>
                    </a:cubicBezTo>
                    <a:cubicBezTo>
                      <a:pt x="21352" y="13733"/>
                      <a:pt x="21600" y="21494"/>
                      <a:pt x="21600" y="21494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2B49">
                  <a:alpha val="70000"/>
                </a:srgbClr>
              </a:solidFill>
              <a:ln w="25400" cap="flat">
                <a:solidFill>
                  <a:srgbClr val="FE2848">
                    <a:alpha val="70000"/>
                  </a:srgbClr>
                </a:solidFill>
                <a:prstDash val="solid"/>
                <a:miter lim="400000"/>
              </a:ln>
              <a:effectLst/>
            </p:spPr>
            <p:txBody>
              <a:bodyPr wrap="square" lIns="50800" tIns="50800" rIns="50800" bIns="50800" numCol="1" anchor="ctr">
                <a:noAutofit/>
              </a:bodyPr>
              <a:lstStyle/>
              <a:p>
                <a:pPr>
                  <a:defRPr sz="4200">
                    <a:solidFill>
                      <a:srgbClr val="535353"/>
                    </a:solidFill>
                    <a:latin typeface="Gill Sans Light"/>
                    <a:ea typeface="Gill Sans Light"/>
                    <a:cs typeface="Gill Sans Light"/>
                    <a:sym typeface="Gill Sans Light"/>
                  </a:defRPr>
                </a:pPr>
              </a:p>
            </p:txBody>
          </p:sp>
          <p:pic>
            <p:nvPicPr>
              <p:cNvPr id="186" name="droppedImage.pdf"/>
              <p:cNvPicPr>
                <a:picLocks noChangeAspect="1"/>
              </p:cNvPicPr>
              <p:nvPr/>
            </p:nvPicPr>
            <p:blipFill>
              <a:blip r:embed="rId6">
                <a:extLst/>
              </a:blip>
              <a:stretch>
                <a:fillRect/>
              </a:stretch>
            </p:blipFill>
            <p:spPr>
              <a:xfrm>
                <a:off x="749300" y="2120900"/>
                <a:ext cx="203200" cy="3429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  <p:grpSp>
        <p:nvGrpSpPr>
          <p:cNvPr id="191" name="Group 191"/>
          <p:cNvGrpSpPr/>
          <p:nvPr/>
        </p:nvGrpSpPr>
        <p:grpSpPr>
          <a:xfrm>
            <a:off x="120377" y="4889500"/>
            <a:ext cx="5406926" cy="622300"/>
            <a:chOff x="0" y="0"/>
            <a:chExt cx="5406925" cy="622300"/>
          </a:xfrm>
        </p:grpSpPr>
        <p:pic>
          <p:nvPicPr>
            <p:cNvPr id="189" name="droppedImage.pdf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781322" y="254000"/>
              <a:ext cx="254001" cy="3048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90" name="Shape 190"/>
            <p:cNvSpPr/>
            <p:nvPr/>
          </p:nvSpPr>
          <p:spPr>
            <a:xfrm>
              <a:off x="0" y="0"/>
              <a:ext cx="5406926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/>
            </a:lstStyle>
            <a:p>
              <a:pPr/>
              <a:r>
                <a:t>Où    est la fraction du cercle</a:t>
              </a:r>
            </a:p>
          </p:txBody>
        </p:sp>
      </p:grpSp>
      <p:sp>
        <p:nvSpPr>
          <p:cNvPr id="192" name="Shape 192"/>
          <p:cNvSpPr/>
          <p:nvPr/>
        </p:nvSpPr>
        <p:spPr>
          <a:xfrm>
            <a:off x="114746" y="5981700"/>
            <a:ext cx="8455076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</a:lstStyle>
          <a:p>
            <a:pPr/>
            <a:r>
              <a:t>Mais l’angle en radian est la longueur de l’arc</a:t>
            </a:r>
          </a:p>
        </p:txBody>
      </p:sp>
      <p:pic>
        <p:nvPicPr>
          <p:cNvPr id="193" name="dropped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342900" y="8674100"/>
            <a:ext cx="1536700" cy="4191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94" name="dropped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203200" y="6997700"/>
            <a:ext cx="3060700" cy="406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95" name="dropped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3454400" y="6997700"/>
            <a:ext cx="15113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96" name="droppedImage.pdf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2108200" y="7797800"/>
            <a:ext cx="9652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97" name="droppedImage.pdf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2108200" y="8407400"/>
            <a:ext cx="2247900" cy="965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98" name="droppedImage.pdf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444500" y="3568700"/>
            <a:ext cx="1346200" cy="965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99" name="droppedImage.pdf"/>
          <p:cNvPicPr>
            <a:picLocks noChangeAspect="1"/>
          </p:cNvPicPr>
          <p:nvPr/>
        </p:nvPicPr>
        <p:blipFill>
          <a:blip r:embed="rId14">
            <a:extLst/>
          </a:blip>
          <a:stretch>
            <a:fillRect/>
          </a:stretch>
        </p:blipFill>
        <p:spPr>
          <a:xfrm>
            <a:off x="2209800" y="3568700"/>
            <a:ext cx="762000" cy="9525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03" name="Group 203"/>
          <p:cNvGrpSpPr/>
          <p:nvPr/>
        </p:nvGrpSpPr>
        <p:grpSpPr>
          <a:xfrm>
            <a:off x="10282171" y="1193800"/>
            <a:ext cx="1961944" cy="3241477"/>
            <a:chOff x="0" y="0"/>
            <a:chExt cx="1961943" cy="3241476"/>
          </a:xfrm>
        </p:grpSpPr>
        <p:sp>
          <p:nvSpPr>
            <p:cNvPr id="200" name="Shape 200"/>
            <p:cNvSpPr/>
            <p:nvPr/>
          </p:nvSpPr>
          <p:spPr>
            <a:xfrm>
              <a:off x="833230" y="0"/>
              <a:ext cx="1128714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Donc</a:t>
              </a:r>
            </a:p>
          </p:txBody>
        </p:sp>
        <p:pic>
          <p:nvPicPr>
            <p:cNvPr id="201" name="droppedImage.pdf"/>
            <p:cNvPicPr>
              <a:picLocks noChangeAspect="1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1719328" y="965200"/>
              <a:ext cx="241301" cy="952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02" name="Shape 202"/>
            <p:cNvSpPr/>
            <p:nvPr/>
          </p:nvSpPr>
          <p:spPr>
            <a:xfrm flipV="1">
              <a:off x="0" y="1685310"/>
              <a:ext cx="1532480" cy="155616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Class="entr" nodeType="clickEffect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Class="entr" nodeType="clickEffect" presetSubtype="0" presetID="1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4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88" grpId="6"/>
      <p:bldP build="whole" bldLvl="1" animBg="1" rev="0" advAuto="0" spid="182" grpId="5"/>
      <p:bldP build="whole" bldLvl="1" animBg="1" rev="0" advAuto="0" spid="198" grpId="16"/>
      <p:bldP build="whole" bldLvl="1" animBg="1" rev="0" advAuto="0" spid="203" grpId="18"/>
      <p:bldP build="whole" bldLvl="1" animBg="1" rev="0" advAuto="0" spid="172" grpId="15"/>
      <p:bldP build="whole" bldLvl="1" animBg="1" rev="0" advAuto="0" spid="179" grpId="1"/>
      <p:bldP build="whole" bldLvl="1" animBg="1" rev="0" advAuto="0" spid="196" grpId="12"/>
      <p:bldP build="whole" bldLvl="1" animBg="1" rev="0" advAuto="0" spid="197" grpId="14"/>
      <p:bldP build="whole" bldLvl="1" animBg="1" rev="0" advAuto="0" spid="194" grpId="10"/>
      <p:bldP build="whole" bldLvl="1" animBg="1" rev="0" advAuto="0" spid="195" grpId="11"/>
      <p:bldP build="whole" bldLvl="1" animBg="1" rev="0" advAuto="0" spid="181" grpId="4"/>
      <p:bldP build="whole" bldLvl="1" animBg="1" rev="0" advAuto="0" spid="191" grpId="8"/>
      <p:bldP build="whole" bldLvl="1" animBg="1" rev="0" advAuto="0" spid="193" grpId="13"/>
      <p:bldP build="whole" bldLvl="1" animBg="1" rev="0" advAuto="0" spid="199" grpId="17"/>
      <p:bldP build="whole" bldLvl="1" animBg="1" rev="0" advAuto="0" spid="192" grpId="9"/>
      <p:bldP build="whole" bldLvl="1" animBg="1" rev="0" advAuto="0" spid="173" grpId="3"/>
      <p:bldP build="whole" bldLvl="1" animBg="1" rev="0" advAuto="0" spid="180" grpId="2"/>
      <p:bldP build="whole" bldLvl="1" animBg="1" rev="0" advAuto="0" spid="183" grpId="7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/>
          <p:nvPr/>
        </p:nvSpPr>
        <p:spPr>
          <a:xfrm>
            <a:off x="2982986" y="825500"/>
            <a:ext cx="7030344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Pour trouver la dérivée de la fonction </a:t>
            </a:r>
          </a:p>
        </p:txBody>
      </p:sp>
      <p:pic>
        <p:nvPicPr>
          <p:cNvPr id="206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321300" y="2260600"/>
            <a:ext cx="2362200" cy="469900"/>
          </a:xfrm>
          <a:prstGeom prst="rect">
            <a:avLst/>
          </a:prstGeom>
          <a:ln w="12700">
            <a:miter lim="400000"/>
          </a:ln>
        </p:spPr>
      </p:pic>
      <p:sp>
        <p:nvSpPr>
          <p:cNvPr id="207" name="Shape 207"/>
          <p:cNvSpPr/>
          <p:nvPr/>
        </p:nvSpPr>
        <p:spPr>
          <a:xfrm>
            <a:off x="2198402" y="3378200"/>
            <a:ext cx="8599513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on va devoir évaluer les deux limites suivantes:</a:t>
            </a:r>
          </a:p>
        </p:txBody>
      </p:sp>
      <p:pic>
        <p:nvPicPr>
          <p:cNvPr id="208" name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035300" y="5143500"/>
            <a:ext cx="1778000" cy="939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09" name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340600" y="5143500"/>
            <a:ext cx="2616200" cy="9398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08" grpId="2"/>
      <p:bldP build="whole" bldLvl="1" animBg="1" rev="0" advAuto="0" spid="209" grpId="3"/>
      <p:bldP build="whole" bldLvl="1" animBg="1" rev="0" advAuto="0" spid="207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/>
          <p:nvPr/>
        </p:nvSpPr>
        <p:spPr>
          <a:xfrm>
            <a:off x="7399732" y="189153"/>
            <a:ext cx="6418" cy="9544075"/>
          </a:xfrm>
          <a:prstGeom prst="line">
            <a:avLst/>
          </a:prstGeom>
          <a:ln w="25400">
            <a:solidFill>
              <a:srgbClr val="000000"/>
            </a:solidFill>
            <a:miter lim="400000"/>
            <a:headEnd type="stealth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12" name="Shape 212"/>
          <p:cNvSpPr/>
          <p:nvPr/>
        </p:nvSpPr>
        <p:spPr>
          <a:xfrm flipH="1" flipV="1">
            <a:off x="10786119" y="2298749"/>
            <a:ext cx="2282" cy="2540333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13" name="Shape 213"/>
          <p:cNvSpPr/>
          <p:nvPr/>
        </p:nvSpPr>
        <p:spPr>
          <a:xfrm>
            <a:off x="7429500" y="1600200"/>
            <a:ext cx="4267200" cy="32258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21600" y="0"/>
                </a:lnTo>
                <a:lnTo>
                  <a:pt x="21600" y="21515"/>
                </a:lnTo>
                <a:lnTo>
                  <a:pt x="0" y="21600"/>
                </a:lnTo>
                <a:close/>
              </a:path>
            </a:pathLst>
          </a:custGeom>
          <a:solidFill>
            <a:srgbClr val="53D5FD"/>
          </a:solidFill>
          <a:ln w="25400">
            <a:solidFill>
              <a:srgbClr val="535353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200">
                <a:solidFill>
                  <a:srgbClr val="535353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pPr>
          </a:p>
        </p:txBody>
      </p:sp>
      <p:sp>
        <p:nvSpPr>
          <p:cNvPr id="214" name="Shape 214"/>
          <p:cNvSpPr/>
          <p:nvPr/>
        </p:nvSpPr>
        <p:spPr>
          <a:xfrm>
            <a:off x="7404100" y="2235200"/>
            <a:ext cx="4254500" cy="25908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17151" y="0"/>
                </a:lnTo>
                <a:cubicBezTo>
                  <a:pt x="17151" y="0"/>
                  <a:pt x="19446" y="4916"/>
                  <a:pt x="20408" y="9367"/>
                </a:cubicBezTo>
                <a:cubicBezTo>
                  <a:pt x="21352" y="13733"/>
                  <a:pt x="21600" y="21494"/>
                  <a:pt x="21600" y="21494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FF6251"/>
          </a:solidFill>
          <a:ln w="25400">
            <a:solidFill>
              <a:srgbClr val="FE2848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200">
                <a:solidFill>
                  <a:srgbClr val="535353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pPr>
          </a:p>
        </p:txBody>
      </p:sp>
      <p:sp>
        <p:nvSpPr>
          <p:cNvPr id="215" name="Shape 215"/>
          <p:cNvSpPr/>
          <p:nvPr/>
        </p:nvSpPr>
        <p:spPr>
          <a:xfrm flipH="1">
            <a:off x="2196994" y="4835128"/>
            <a:ext cx="10808070" cy="3682"/>
          </a:xfrm>
          <a:prstGeom prst="line">
            <a:avLst/>
          </a:prstGeom>
          <a:ln w="25400">
            <a:solidFill>
              <a:srgbClr val="000000"/>
            </a:solidFill>
            <a:miter lim="400000"/>
            <a:headEnd type="stealth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16" name="Shape 216"/>
          <p:cNvSpPr/>
          <p:nvPr/>
        </p:nvSpPr>
        <p:spPr>
          <a:xfrm>
            <a:off x="3136900" y="571500"/>
            <a:ext cx="8521700" cy="8521700"/>
          </a:xfrm>
          <a:prstGeom prst="ellips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217" name="Shape 217"/>
          <p:cNvSpPr/>
          <p:nvPr/>
        </p:nvSpPr>
        <p:spPr>
          <a:xfrm>
            <a:off x="10718800" y="2197100"/>
            <a:ext cx="127000" cy="127000"/>
          </a:xfrm>
          <a:prstGeom prst="ellipse">
            <a:avLst/>
          </a:prstGeom>
          <a:solidFill>
            <a:srgbClr val="000000"/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218" name="Shape 218"/>
          <p:cNvSpPr/>
          <p:nvPr/>
        </p:nvSpPr>
        <p:spPr>
          <a:xfrm>
            <a:off x="7378700" y="2222500"/>
            <a:ext cx="3378200" cy="25781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21438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F995"/>
          </a:solidFill>
          <a:ln w="25400">
            <a:solidFill>
              <a:srgbClr val="FFF995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200">
                <a:solidFill>
                  <a:srgbClr val="535353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pPr>
          </a:p>
        </p:txBody>
      </p:sp>
      <p:sp>
        <p:nvSpPr>
          <p:cNvPr id="219" name="Shape 219"/>
          <p:cNvSpPr/>
          <p:nvPr/>
        </p:nvSpPr>
        <p:spPr>
          <a:xfrm>
            <a:off x="2095500" y="203200"/>
            <a:ext cx="5130800" cy="9410700"/>
          </a:xfrm>
          <a:prstGeom prst="rect">
            <a:avLst/>
          </a:prstGeom>
          <a:solidFill>
            <a:srgbClr val="FFFFFF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220" name="Shape 220"/>
          <p:cNvSpPr/>
          <p:nvPr/>
        </p:nvSpPr>
        <p:spPr>
          <a:xfrm>
            <a:off x="6502400" y="5118100"/>
            <a:ext cx="6197600" cy="4635500"/>
          </a:xfrm>
          <a:prstGeom prst="rect">
            <a:avLst/>
          </a:prstGeom>
          <a:solidFill>
            <a:srgbClr val="FFFFFF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pic>
        <p:nvPicPr>
          <p:cNvPr id="221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11200" y="1854200"/>
            <a:ext cx="4394200" cy="939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22" name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295400" y="3187700"/>
            <a:ext cx="4165600" cy="939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23" name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755900" y="8420100"/>
            <a:ext cx="21844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24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194300" y="8089900"/>
            <a:ext cx="2286000" cy="1600200"/>
          </a:xfrm>
          <a:prstGeom prst="rect">
            <a:avLst/>
          </a:prstGeom>
          <a:ln w="12700">
            <a:miter lim="400000"/>
          </a:ln>
        </p:spPr>
      </p:pic>
      <p:sp>
        <p:nvSpPr>
          <p:cNvPr id="225" name="Shape 225"/>
          <p:cNvSpPr/>
          <p:nvPr/>
        </p:nvSpPr>
        <p:spPr>
          <a:xfrm flipV="1">
            <a:off x="7411277" y="2214428"/>
            <a:ext cx="3432326" cy="2605279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pic>
        <p:nvPicPr>
          <p:cNvPr id="226" name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8153400" y="4419600"/>
            <a:ext cx="241300" cy="2159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30" name="Group 230"/>
          <p:cNvGrpSpPr/>
          <p:nvPr/>
        </p:nvGrpSpPr>
        <p:grpSpPr>
          <a:xfrm>
            <a:off x="7411783" y="203200"/>
            <a:ext cx="4906374" cy="5973234"/>
            <a:chOff x="0" y="0"/>
            <a:chExt cx="4906373" cy="5973233"/>
          </a:xfrm>
        </p:grpSpPr>
        <p:sp>
          <p:nvSpPr>
            <p:cNvPr id="227" name="Shape 227"/>
            <p:cNvSpPr/>
            <p:nvPr/>
          </p:nvSpPr>
          <p:spPr>
            <a:xfrm>
              <a:off x="4260802" y="0"/>
              <a:ext cx="22859" cy="5973234"/>
            </a:xfrm>
            <a:prstGeom prst="line">
              <a:avLst/>
            </a:prstGeom>
            <a:noFill/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Shape 228"/>
            <p:cNvSpPr/>
            <p:nvPr/>
          </p:nvSpPr>
          <p:spPr>
            <a:xfrm flipV="1">
              <a:off x="0" y="903337"/>
              <a:ext cx="4906374" cy="372205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Shape 229"/>
            <p:cNvSpPr/>
            <p:nvPr/>
          </p:nvSpPr>
          <p:spPr>
            <a:xfrm>
              <a:off x="4196016" y="1320800"/>
              <a:ext cx="127001" cy="127000"/>
            </a:xfrm>
            <a:prstGeom prst="ellipse">
              <a:avLst/>
            </a:prstGeom>
            <a:solidFill>
              <a:srgbClr val="000000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234" name="Group 234"/>
          <p:cNvGrpSpPr/>
          <p:nvPr/>
        </p:nvGrpSpPr>
        <p:grpSpPr>
          <a:xfrm>
            <a:off x="7607283" y="5143500"/>
            <a:ext cx="3111244" cy="215900"/>
            <a:chOff x="0" y="0"/>
            <a:chExt cx="3111242" cy="215900"/>
          </a:xfrm>
        </p:grpSpPr>
        <p:pic>
          <p:nvPicPr>
            <p:cNvPr id="231" name="droppedImage.pdf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1066816" y="0"/>
              <a:ext cx="927101" cy="215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32" name="Shape 232"/>
            <p:cNvSpPr/>
            <p:nvPr/>
          </p:nvSpPr>
          <p:spPr>
            <a:xfrm flipV="1">
              <a:off x="-1" y="85062"/>
              <a:ext cx="901444" cy="1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custDash>
                <a:ds d="200000" sp="200000"/>
              </a:custDash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Shape 233"/>
            <p:cNvSpPr/>
            <p:nvPr/>
          </p:nvSpPr>
          <p:spPr>
            <a:xfrm flipV="1">
              <a:off x="2209799" y="92736"/>
              <a:ext cx="901444" cy="1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custDash>
                <a:ds d="200000" sp="200000"/>
              </a:custDash>
              <a:miter lim="400000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38" name="Group 238"/>
          <p:cNvGrpSpPr/>
          <p:nvPr/>
        </p:nvGrpSpPr>
        <p:grpSpPr>
          <a:xfrm>
            <a:off x="9423400" y="2262052"/>
            <a:ext cx="876300" cy="2514344"/>
            <a:chOff x="0" y="0"/>
            <a:chExt cx="876300" cy="2514342"/>
          </a:xfrm>
        </p:grpSpPr>
        <p:pic>
          <p:nvPicPr>
            <p:cNvPr id="235" name="droppedImage.pdf"/>
            <p:cNvPicPr>
              <a:picLocks noChangeAspect="1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0" y="1078047"/>
              <a:ext cx="876300" cy="3302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36" name="Shape 236"/>
            <p:cNvSpPr/>
            <p:nvPr/>
          </p:nvSpPr>
          <p:spPr>
            <a:xfrm flipH="1" flipV="1">
              <a:off x="501521" y="1612900"/>
              <a:ext cx="1" cy="901443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custDash>
                <a:ds d="200000" sp="200000"/>
              </a:custDash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Shape 237"/>
            <p:cNvSpPr/>
            <p:nvPr/>
          </p:nvSpPr>
          <p:spPr>
            <a:xfrm flipH="1" flipV="1">
              <a:off x="501521" y="0"/>
              <a:ext cx="1" cy="901443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custDash>
                <a:ds d="200000" sp="200000"/>
              </a:custDash>
              <a:miter lim="400000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pic>
        <p:nvPicPr>
          <p:cNvPr id="239" name="dropped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6642100" y="6184900"/>
            <a:ext cx="4826000" cy="9525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43" name="Group 243"/>
          <p:cNvGrpSpPr/>
          <p:nvPr/>
        </p:nvGrpSpPr>
        <p:grpSpPr>
          <a:xfrm>
            <a:off x="11836400" y="1574799"/>
            <a:ext cx="977900" cy="3200180"/>
            <a:chOff x="0" y="0"/>
            <a:chExt cx="977900" cy="3200178"/>
          </a:xfrm>
        </p:grpSpPr>
        <p:pic>
          <p:nvPicPr>
            <p:cNvPr id="240" name="droppedImage.pdf"/>
            <p:cNvPicPr>
              <a:picLocks noChangeAspect="1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0" y="1397000"/>
              <a:ext cx="977900" cy="3048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41" name="Shape 241"/>
            <p:cNvSpPr/>
            <p:nvPr/>
          </p:nvSpPr>
          <p:spPr>
            <a:xfrm flipV="1">
              <a:off x="318051" y="1812492"/>
              <a:ext cx="1" cy="1387687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custDash>
                <a:ds d="200000" sp="200000"/>
              </a:custDash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Shape 242"/>
            <p:cNvSpPr/>
            <p:nvPr/>
          </p:nvSpPr>
          <p:spPr>
            <a:xfrm flipH="1" flipV="1">
              <a:off x="311745" y="-1"/>
              <a:ext cx="2" cy="1344946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custDash>
                <a:ds d="200000" sp="200000"/>
              </a:custDash>
              <a:miter lim="400000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246" name="Group 246"/>
          <p:cNvGrpSpPr/>
          <p:nvPr/>
        </p:nvGrpSpPr>
        <p:grpSpPr>
          <a:xfrm>
            <a:off x="1727200" y="4245474"/>
            <a:ext cx="152400" cy="2015626"/>
            <a:chOff x="534109" y="0"/>
            <a:chExt cx="152400" cy="2015625"/>
          </a:xfrm>
        </p:grpSpPr>
        <p:sp>
          <p:nvSpPr>
            <p:cNvPr id="244" name="Shape 244"/>
            <p:cNvSpPr/>
            <p:nvPr/>
          </p:nvSpPr>
          <p:spPr>
            <a:xfrm flipH="1" flipV="1">
              <a:off x="623008" y="-1"/>
              <a:ext cx="333" cy="1246351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45" name="droppedImage.pdf"/>
            <p:cNvPicPr>
              <a:picLocks noChangeAspect="1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534109" y="1698125"/>
              <a:ext cx="152401" cy="3175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247" name="droppedImage.pdf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2425700" y="5651500"/>
            <a:ext cx="1905000" cy="8382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50" name="Group 250"/>
          <p:cNvGrpSpPr/>
          <p:nvPr/>
        </p:nvGrpSpPr>
        <p:grpSpPr>
          <a:xfrm>
            <a:off x="109227" y="4127500"/>
            <a:ext cx="1424063" cy="990600"/>
            <a:chOff x="0" y="0"/>
            <a:chExt cx="1424061" cy="990600"/>
          </a:xfrm>
        </p:grpSpPr>
        <p:pic>
          <p:nvPicPr>
            <p:cNvPr id="248" name="droppedImage.pdf"/>
            <p:cNvPicPr>
              <a:picLocks noChangeAspect="1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119372" y="660400"/>
              <a:ext cx="1181101" cy="3302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49" name="Shape 249"/>
            <p:cNvSpPr/>
            <p:nvPr/>
          </p:nvSpPr>
          <p:spPr>
            <a:xfrm>
              <a:off x="0" y="0"/>
              <a:ext cx="1424062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Quand</a:t>
              </a:r>
            </a:p>
          </p:txBody>
        </p:sp>
      </p:grpSp>
      <p:grpSp>
        <p:nvGrpSpPr>
          <p:cNvPr id="253" name="Group 253"/>
          <p:cNvGrpSpPr/>
          <p:nvPr/>
        </p:nvGrpSpPr>
        <p:grpSpPr>
          <a:xfrm>
            <a:off x="4788609" y="4241799"/>
            <a:ext cx="152401" cy="2015627"/>
            <a:chOff x="534109" y="0"/>
            <a:chExt cx="152400" cy="2015625"/>
          </a:xfrm>
        </p:grpSpPr>
        <p:sp>
          <p:nvSpPr>
            <p:cNvPr id="251" name="Shape 251"/>
            <p:cNvSpPr/>
            <p:nvPr/>
          </p:nvSpPr>
          <p:spPr>
            <a:xfrm flipH="1" flipV="1">
              <a:off x="623008" y="-1"/>
              <a:ext cx="333" cy="1246351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252" name="droppedImage.pdf"/>
            <p:cNvPicPr>
              <a:picLocks noChangeAspect="1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534109" y="1698125"/>
              <a:ext cx="152401" cy="3175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256" name="Group 256"/>
          <p:cNvGrpSpPr/>
          <p:nvPr/>
        </p:nvGrpSpPr>
        <p:grpSpPr>
          <a:xfrm>
            <a:off x="1069702" y="6959600"/>
            <a:ext cx="4391298" cy="838200"/>
            <a:chOff x="0" y="0"/>
            <a:chExt cx="4391297" cy="838200"/>
          </a:xfrm>
        </p:grpSpPr>
        <p:pic>
          <p:nvPicPr>
            <p:cNvPr id="254" name="droppedImage.pdf"/>
            <p:cNvPicPr>
              <a:picLocks noChangeAspect="1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1762397" y="0"/>
              <a:ext cx="2628901" cy="8382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55" name="Shape 255"/>
            <p:cNvSpPr/>
            <p:nvPr/>
          </p:nvSpPr>
          <p:spPr>
            <a:xfrm>
              <a:off x="0" y="101600"/>
              <a:ext cx="1128713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Donc</a:t>
              </a:r>
            </a:p>
          </p:txBody>
        </p:sp>
      </p:grpSp>
      <p:grpSp>
        <p:nvGrpSpPr>
          <p:cNvPr id="259" name="Group 259"/>
          <p:cNvGrpSpPr/>
          <p:nvPr/>
        </p:nvGrpSpPr>
        <p:grpSpPr>
          <a:xfrm>
            <a:off x="431800" y="8293100"/>
            <a:ext cx="8343900" cy="1270000"/>
            <a:chOff x="0" y="0"/>
            <a:chExt cx="8343900" cy="1270000"/>
          </a:xfrm>
        </p:grpSpPr>
        <p:sp>
          <p:nvSpPr>
            <p:cNvPr id="257" name="Shape 257"/>
            <p:cNvSpPr/>
            <p:nvPr/>
          </p:nvSpPr>
          <p:spPr>
            <a:xfrm>
              <a:off x="0" y="0"/>
              <a:ext cx="2197100" cy="1270000"/>
            </a:xfrm>
            <a:prstGeom prst="roundRect">
              <a:avLst>
                <a:gd name="adj" fmla="val 15000"/>
              </a:avLst>
            </a:prstGeom>
            <a:solidFill>
              <a:srgbClr val="FFA57D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58" name="Shape 258"/>
            <p:cNvSpPr/>
            <p:nvPr/>
          </p:nvSpPr>
          <p:spPr>
            <a:xfrm>
              <a:off x="7175500" y="0"/>
              <a:ext cx="1168400" cy="1270000"/>
            </a:xfrm>
            <a:prstGeom prst="roundRect">
              <a:avLst>
                <a:gd name="adj" fmla="val 16304"/>
              </a:avLst>
            </a:prstGeom>
            <a:solidFill>
              <a:srgbClr val="FFA57D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pic>
        <p:nvPicPr>
          <p:cNvPr id="260" name="droppedImage.pdf"/>
          <p:cNvPicPr>
            <a:picLocks noChangeAspect="1"/>
          </p:cNvPicPr>
          <p:nvPr/>
        </p:nvPicPr>
        <p:blipFill>
          <a:blip r:embed="rId15">
            <a:extLst/>
          </a:blip>
          <a:stretch>
            <a:fillRect/>
          </a:stretch>
        </p:blipFill>
        <p:spPr>
          <a:xfrm>
            <a:off x="647700" y="8420100"/>
            <a:ext cx="1778000" cy="939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61" name="droppedImage.pdf"/>
          <p:cNvPicPr>
            <a:picLocks noChangeAspect="1"/>
          </p:cNvPicPr>
          <p:nvPr/>
        </p:nvPicPr>
        <p:blipFill>
          <a:blip r:embed="rId16">
            <a:extLst/>
          </a:blip>
          <a:stretch>
            <a:fillRect/>
          </a:stretch>
        </p:blipFill>
        <p:spPr>
          <a:xfrm>
            <a:off x="7823200" y="8610600"/>
            <a:ext cx="660400" cy="3175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66" name="Group 266"/>
          <p:cNvGrpSpPr/>
          <p:nvPr/>
        </p:nvGrpSpPr>
        <p:grpSpPr>
          <a:xfrm>
            <a:off x="8420100" y="76200"/>
            <a:ext cx="2882900" cy="647700"/>
            <a:chOff x="0" y="0"/>
            <a:chExt cx="2882900" cy="647700"/>
          </a:xfrm>
        </p:grpSpPr>
        <p:sp>
          <p:nvSpPr>
            <p:cNvPr id="262" name="Shape 262"/>
            <p:cNvSpPr/>
            <p:nvPr/>
          </p:nvSpPr>
          <p:spPr>
            <a:xfrm>
              <a:off x="0" y="25400"/>
              <a:ext cx="2882900" cy="622300"/>
            </a:xfrm>
            <a:prstGeom prst="roundRect">
              <a:avLst>
                <a:gd name="adj" fmla="val 30612"/>
              </a:avLst>
            </a:prstGeom>
            <a:solidFill>
              <a:srgbClr val="ED719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grpSp>
          <p:nvGrpSpPr>
            <p:cNvPr id="265" name="Group 265"/>
            <p:cNvGrpSpPr/>
            <p:nvPr/>
          </p:nvGrpSpPr>
          <p:grpSpPr>
            <a:xfrm>
              <a:off x="139700" y="0"/>
              <a:ext cx="2622352" cy="622300"/>
              <a:chOff x="0" y="0"/>
              <a:chExt cx="2622351" cy="622300"/>
            </a:xfrm>
          </p:grpSpPr>
          <p:pic>
            <p:nvPicPr>
              <p:cNvPr id="263" name="droppedImage.pdf"/>
              <p:cNvPicPr>
                <a:picLocks noChangeAspect="1"/>
              </p:cNvPicPr>
              <p:nvPr/>
            </p:nvPicPr>
            <p:blipFill>
              <a:blip r:embed="rId17">
                <a:extLst/>
              </a:blip>
              <a:stretch>
                <a:fillRect/>
              </a:stretch>
            </p:blipFill>
            <p:spPr>
              <a:xfrm>
                <a:off x="0" y="254000"/>
                <a:ext cx="241300" cy="2159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264" name="Shape 264"/>
              <p:cNvSpPr/>
              <p:nvPr/>
            </p:nvSpPr>
            <p:spPr>
              <a:xfrm>
                <a:off x="417165" y="0"/>
                <a:ext cx="2205187" cy="62230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/>
              <a:p>
                <a:pPr/>
                <a:r>
                  <a:t>en radian!!!</a:t>
                </a:r>
              </a:p>
            </p:txBody>
          </p:sp>
        </p:grpSp>
      </p:grpSp>
      <p:sp>
        <p:nvSpPr>
          <p:cNvPr id="267" name="Shape 267"/>
          <p:cNvSpPr/>
          <p:nvPr/>
        </p:nvSpPr>
        <p:spPr>
          <a:xfrm>
            <a:off x="368300" y="368300"/>
            <a:ext cx="2057400" cy="1282700"/>
          </a:xfrm>
          <a:prstGeom prst="roundRect">
            <a:avLst>
              <a:gd name="adj" fmla="val 14851"/>
            </a:avLst>
          </a:prstGeom>
          <a:solidFill>
            <a:srgbClr val="FFF995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268" name="Shape 268"/>
          <p:cNvSpPr/>
          <p:nvPr/>
        </p:nvSpPr>
        <p:spPr>
          <a:xfrm>
            <a:off x="4279900" y="368300"/>
            <a:ext cx="1473200" cy="1282700"/>
          </a:xfrm>
          <a:prstGeom prst="roundRect">
            <a:avLst>
              <a:gd name="adj" fmla="val 14851"/>
            </a:avLst>
          </a:prstGeom>
          <a:solidFill>
            <a:srgbClr val="53D5FD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269" name="Shape 269"/>
          <p:cNvSpPr/>
          <p:nvPr/>
        </p:nvSpPr>
        <p:spPr>
          <a:xfrm>
            <a:off x="2997200" y="368300"/>
            <a:ext cx="584200" cy="1282700"/>
          </a:xfrm>
          <a:prstGeom prst="roundRect">
            <a:avLst>
              <a:gd name="adj" fmla="val 32609"/>
            </a:avLst>
          </a:prstGeom>
          <a:solidFill>
            <a:srgbClr val="FF6251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grpSp>
        <p:nvGrpSpPr>
          <p:cNvPr id="273" name="Group 273"/>
          <p:cNvGrpSpPr/>
          <p:nvPr/>
        </p:nvGrpSpPr>
        <p:grpSpPr>
          <a:xfrm>
            <a:off x="1168400" y="1054100"/>
            <a:ext cx="3530600" cy="520700"/>
            <a:chOff x="0" y="0"/>
            <a:chExt cx="3530600" cy="520700"/>
          </a:xfrm>
        </p:grpSpPr>
        <p:sp>
          <p:nvSpPr>
            <p:cNvPr id="270" name="Shape 270"/>
            <p:cNvSpPr/>
            <p:nvPr/>
          </p:nvSpPr>
          <p:spPr>
            <a:xfrm>
              <a:off x="0" y="0"/>
              <a:ext cx="431800" cy="520700"/>
            </a:xfrm>
            <a:prstGeom prst="roundRect">
              <a:avLst>
                <a:gd name="adj" fmla="val 44118"/>
              </a:avLst>
            </a:prstGeom>
            <a:solidFill>
              <a:srgbClr val="B1DD8C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71" name="Shape 271"/>
            <p:cNvSpPr/>
            <p:nvPr/>
          </p:nvSpPr>
          <p:spPr>
            <a:xfrm>
              <a:off x="3098800" y="0"/>
              <a:ext cx="431800" cy="520700"/>
            </a:xfrm>
            <a:prstGeom prst="roundRect">
              <a:avLst>
                <a:gd name="adj" fmla="val 44118"/>
              </a:avLst>
            </a:prstGeom>
            <a:solidFill>
              <a:srgbClr val="B1DD8C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72" name="Shape 272"/>
            <p:cNvSpPr/>
            <p:nvPr/>
          </p:nvSpPr>
          <p:spPr>
            <a:xfrm>
              <a:off x="1892300" y="0"/>
              <a:ext cx="431800" cy="520700"/>
            </a:xfrm>
            <a:prstGeom prst="roundRect">
              <a:avLst>
                <a:gd name="adj" fmla="val 44118"/>
              </a:avLst>
            </a:prstGeom>
            <a:solidFill>
              <a:srgbClr val="B1DD8C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pic>
        <p:nvPicPr>
          <p:cNvPr id="274" name="droppedImage.pdf"/>
          <p:cNvPicPr>
            <a:picLocks noChangeAspect="1"/>
          </p:cNvPicPr>
          <p:nvPr/>
        </p:nvPicPr>
        <p:blipFill>
          <a:blip r:embed="rId18">
            <a:extLst/>
          </a:blip>
          <a:stretch>
            <a:fillRect/>
          </a:stretch>
        </p:blipFill>
        <p:spPr>
          <a:xfrm>
            <a:off x="368300" y="495300"/>
            <a:ext cx="1930400" cy="939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75" name="droppedImage.pdf"/>
          <p:cNvPicPr>
            <a:picLocks noChangeAspect="1"/>
          </p:cNvPicPr>
          <p:nvPr/>
        </p:nvPicPr>
        <p:blipFill>
          <a:blip r:embed="rId19">
            <a:extLst/>
          </a:blip>
          <a:stretch>
            <a:fillRect/>
          </a:stretch>
        </p:blipFill>
        <p:spPr>
          <a:xfrm>
            <a:off x="2628900" y="596900"/>
            <a:ext cx="774700" cy="838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76" name="droppedImage.pdf"/>
          <p:cNvPicPr>
            <a:picLocks noChangeAspect="1"/>
          </p:cNvPicPr>
          <p:nvPr/>
        </p:nvPicPr>
        <p:blipFill>
          <a:blip r:embed="rId20">
            <a:extLst/>
          </a:blip>
          <a:stretch>
            <a:fillRect/>
          </a:stretch>
        </p:blipFill>
        <p:spPr>
          <a:xfrm>
            <a:off x="3898900" y="495300"/>
            <a:ext cx="1765300" cy="9398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Class="entr" nodeType="clickEffect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Class="entr" nodeType="clickEffect" presetSubtype="0" presetID="1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4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Class="entr" nodeType="clickEffect" presetSubtype="0" presetID="1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8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Class="entr" nodeType="clickEffect" presetSubtype="0" presetID="1" grpId="2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2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Class="entr" nodeType="clickEffect" presetSubtype="0" presetID="1" grpId="2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6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Class="entr" nodeType="clickEffect" presetSubtype="0" presetID="1" grpId="2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Class="entr" nodeType="clickEffect" presetSubtype="0" presetID="1" grpId="2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4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Class="entr" nodeType="clickEffect" presetSubtype="0" presetID="1" grpId="2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8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Class="entr" nodeType="clickEffect" presetSubtype="0" presetID="1" grpId="2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2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Class="entr" nodeType="clickEffect" presetSubtype="0" presetID="1" grpId="2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6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Class="entr" nodeType="clickEffect" presetSubtype="0" presetID="1" grpId="2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Class="entr" nodeType="clickEffect" presetSubtype="0" presetID="1" grpId="2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4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Class="entr" nodeType="clickEffect" presetSubtype="0" presetID="1" grpId="2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8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68" grpId="16"/>
      <p:bldP build="whole" bldLvl="1" animBg="1" rev="0" advAuto="0" spid="221" grpId="18"/>
      <p:bldP build="whole" bldLvl="1" animBg="1" rev="0" advAuto="0" spid="276" grpId="15"/>
      <p:bldP build="whole" bldLvl="1" animBg="1" rev="0" advAuto="0" spid="238" grpId="8"/>
      <p:bldP build="whole" bldLvl="1" animBg="1" rev="0" advAuto="0" spid="246" grpId="21"/>
      <p:bldP build="whole" bldLvl="1" animBg="1" rev="0" advAuto="0" spid="267" grpId="10"/>
      <p:bldP build="whole" bldLvl="1" animBg="1" rev="0" advAuto="0" spid="253" grpId="22"/>
      <p:bldP build="whole" bldLvl="1" animBg="1" rev="0" advAuto="0" spid="224" grpId="27"/>
      <p:bldP build="whole" bldLvl="1" animBg="1" rev="0" advAuto="0" spid="261" grpId="28"/>
      <p:bldP build="whole" bldLvl="1" animBg="1" rev="0" advAuto="0" spid="222" grpId="19"/>
      <p:bldP build="whole" bldLvl="1" animBg="1" rev="0" advAuto="0" spid="213" grpId="3"/>
      <p:bldP build="whole" bldLvl="1" animBg="1" rev="0" advAuto="0" spid="274" grpId="9"/>
      <p:bldP build="whole" bldLvl="1" animBg="1" rev="0" advAuto="0" spid="239" grpId="6"/>
      <p:bldP build="whole" bldLvl="1" animBg="1" rev="0" advAuto="0" spid="243" grpId="14"/>
      <p:bldP build="whole" bldLvl="1" animBg="1" rev="0" advAuto="0" spid="247" grpId="23"/>
      <p:bldP build="whole" bldLvl="1" animBg="1" rev="0" advAuto="0" spid="256" grpId="24"/>
      <p:bldP build="whole" bldLvl="1" animBg="1" rev="0" advAuto="0" spid="234" grpId="7"/>
      <p:bldP build="whole" bldLvl="1" animBg="1" rev="0" advAuto="0" spid="260" grpId="25"/>
      <p:bldP build="whole" bldLvl="1" animBg="1" rev="0" advAuto="0" spid="214" grpId="4"/>
      <p:bldP build="whole" bldLvl="1" animBg="1" rev="0" advAuto="0" spid="259" grpId="29"/>
      <p:bldP build="whole" bldLvl="1" animBg="1" rev="0" advAuto="0" spid="223" grpId="26"/>
      <p:bldP build="whole" bldLvl="1" animBg="1" rev="0" advAuto="0" spid="230" grpId="2"/>
      <p:bldP build="whole" bldLvl="1" animBg="1" rev="0" advAuto="0" spid="250" grpId="20"/>
      <p:bldP build="whole" bldLvl="1" animBg="1" rev="0" advAuto="0" spid="269" grpId="12"/>
      <p:bldP build="whole" bldLvl="1" animBg="1" rev="0" advAuto="0" spid="218" grpId="5"/>
      <p:bldP build="whole" bldLvl="1" animBg="1" rev="0" advAuto="0" spid="275" grpId="11"/>
      <p:bldP build="whole" bldLvl="1" animBg="1" rev="0" advAuto="0" spid="212" grpId="1"/>
      <p:bldP build="whole" bldLvl="1" animBg="1" rev="0" advAuto="0" spid="266" grpId="13"/>
      <p:bldP build="whole" bldLvl="1" animBg="1" rev="0" advAuto="0" spid="273" grpId="17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0" name="Group 280"/>
          <p:cNvGrpSpPr/>
          <p:nvPr/>
        </p:nvGrpSpPr>
        <p:grpSpPr>
          <a:xfrm>
            <a:off x="469900" y="1130300"/>
            <a:ext cx="9931400" cy="8115300"/>
            <a:chOff x="0" y="0"/>
            <a:chExt cx="9931400" cy="8115300"/>
          </a:xfrm>
        </p:grpSpPr>
        <p:sp>
          <p:nvSpPr>
            <p:cNvPr id="278" name="Shape 278"/>
            <p:cNvSpPr/>
            <p:nvPr/>
          </p:nvSpPr>
          <p:spPr>
            <a:xfrm>
              <a:off x="0" y="0"/>
              <a:ext cx="2946400" cy="1270000"/>
            </a:xfrm>
            <a:prstGeom prst="roundRect">
              <a:avLst>
                <a:gd name="adj" fmla="val 15000"/>
              </a:avLst>
            </a:prstGeom>
            <a:solidFill>
              <a:srgbClr val="53D5FD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79" name="Shape 279"/>
            <p:cNvSpPr/>
            <p:nvPr/>
          </p:nvSpPr>
          <p:spPr>
            <a:xfrm>
              <a:off x="9055100" y="6845300"/>
              <a:ext cx="876300" cy="1270000"/>
            </a:xfrm>
            <a:prstGeom prst="roundRect">
              <a:avLst>
                <a:gd name="adj" fmla="val 21739"/>
              </a:avLst>
            </a:prstGeom>
            <a:solidFill>
              <a:srgbClr val="53D5FD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281" name="Shape 281"/>
          <p:cNvSpPr/>
          <p:nvPr/>
        </p:nvSpPr>
        <p:spPr>
          <a:xfrm>
            <a:off x="5575300" y="6121400"/>
            <a:ext cx="1943100" cy="1130300"/>
          </a:xfrm>
          <a:prstGeom prst="roundRect">
            <a:avLst>
              <a:gd name="adj" fmla="val 16854"/>
            </a:avLst>
          </a:prstGeom>
          <a:solidFill>
            <a:srgbClr val="FFA57D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grpSp>
        <p:nvGrpSpPr>
          <p:cNvPr id="284" name="Group 284"/>
          <p:cNvGrpSpPr/>
          <p:nvPr/>
        </p:nvGrpSpPr>
        <p:grpSpPr>
          <a:xfrm>
            <a:off x="6172200" y="4178300"/>
            <a:ext cx="6527800" cy="838200"/>
            <a:chOff x="0" y="0"/>
            <a:chExt cx="6527800" cy="838200"/>
          </a:xfrm>
        </p:grpSpPr>
        <p:sp>
          <p:nvSpPr>
            <p:cNvPr id="282" name="Shape 282"/>
            <p:cNvSpPr/>
            <p:nvPr/>
          </p:nvSpPr>
          <p:spPr>
            <a:xfrm>
              <a:off x="0" y="279400"/>
              <a:ext cx="1778000" cy="558800"/>
            </a:xfrm>
            <a:prstGeom prst="roundRect">
              <a:avLst>
                <a:gd name="adj" fmla="val 34091"/>
              </a:avLst>
            </a:prstGeom>
            <a:solidFill>
              <a:srgbClr val="FFF76B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83" name="Shape 283"/>
            <p:cNvSpPr/>
            <p:nvPr/>
          </p:nvSpPr>
          <p:spPr>
            <a:xfrm>
              <a:off x="4927600" y="0"/>
              <a:ext cx="1600200" cy="558800"/>
            </a:xfrm>
            <a:prstGeom prst="roundRect">
              <a:avLst>
                <a:gd name="adj" fmla="val 34091"/>
              </a:avLst>
            </a:prstGeom>
            <a:solidFill>
              <a:srgbClr val="FFF76B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287" name="Group 287"/>
          <p:cNvGrpSpPr/>
          <p:nvPr/>
        </p:nvGrpSpPr>
        <p:grpSpPr>
          <a:xfrm>
            <a:off x="1955800" y="4229100"/>
            <a:ext cx="8750300" cy="774700"/>
            <a:chOff x="0" y="0"/>
            <a:chExt cx="8750300" cy="774700"/>
          </a:xfrm>
        </p:grpSpPr>
        <p:sp>
          <p:nvSpPr>
            <p:cNvPr id="285" name="Shape 285"/>
            <p:cNvSpPr/>
            <p:nvPr/>
          </p:nvSpPr>
          <p:spPr>
            <a:xfrm>
              <a:off x="0" y="215900"/>
              <a:ext cx="2082800" cy="558800"/>
            </a:xfrm>
            <a:prstGeom prst="roundRect">
              <a:avLst>
                <a:gd name="adj" fmla="val 34091"/>
              </a:avLst>
            </a:prstGeom>
            <a:solidFill>
              <a:srgbClr val="B1DD8C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86" name="Shape 286"/>
            <p:cNvSpPr/>
            <p:nvPr/>
          </p:nvSpPr>
          <p:spPr>
            <a:xfrm>
              <a:off x="6667500" y="0"/>
              <a:ext cx="2082800" cy="558800"/>
            </a:xfrm>
            <a:prstGeom prst="roundRect">
              <a:avLst>
                <a:gd name="adj" fmla="val 34091"/>
              </a:avLst>
            </a:prstGeom>
            <a:solidFill>
              <a:srgbClr val="B1DD8C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290" name="Group 290"/>
          <p:cNvGrpSpPr/>
          <p:nvPr/>
        </p:nvGrpSpPr>
        <p:grpSpPr>
          <a:xfrm>
            <a:off x="6184900" y="1130300"/>
            <a:ext cx="2984500" cy="1206500"/>
            <a:chOff x="0" y="0"/>
            <a:chExt cx="2984500" cy="1206500"/>
          </a:xfrm>
        </p:grpSpPr>
        <p:sp>
          <p:nvSpPr>
            <p:cNvPr id="288" name="Shape 288"/>
            <p:cNvSpPr/>
            <p:nvPr/>
          </p:nvSpPr>
          <p:spPr>
            <a:xfrm>
              <a:off x="876300" y="0"/>
              <a:ext cx="2108200" cy="546100"/>
            </a:xfrm>
            <a:prstGeom prst="roundRect">
              <a:avLst>
                <a:gd name="adj" fmla="val 34884"/>
              </a:avLst>
            </a:prstGeom>
            <a:solidFill>
              <a:srgbClr val="D357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89" name="Shape 289"/>
            <p:cNvSpPr/>
            <p:nvPr/>
          </p:nvSpPr>
          <p:spPr>
            <a:xfrm>
              <a:off x="0" y="660400"/>
              <a:ext cx="2108200" cy="546100"/>
            </a:xfrm>
            <a:prstGeom prst="roundRect">
              <a:avLst>
                <a:gd name="adj" fmla="val 34884"/>
              </a:avLst>
            </a:prstGeom>
            <a:solidFill>
              <a:srgbClr val="D357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291" name="Shape 291"/>
          <p:cNvSpPr/>
          <p:nvPr/>
        </p:nvSpPr>
        <p:spPr>
          <a:xfrm>
            <a:off x="3927189" y="127000"/>
            <a:ext cx="5141939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L’autre limite maintenant...</a:t>
            </a:r>
          </a:p>
        </p:txBody>
      </p:sp>
      <p:pic>
        <p:nvPicPr>
          <p:cNvPr id="292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71500" y="1295400"/>
            <a:ext cx="2616200" cy="939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93" name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644900" y="1219200"/>
            <a:ext cx="5524500" cy="1092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94" name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69900" y="4445000"/>
            <a:ext cx="3695700" cy="1117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95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69900" y="2781300"/>
            <a:ext cx="6299200" cy="1117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96" name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4559300" y="4445000"/>
            <a:ext cx="3695700" cy="1143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97" name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469900" y="6121400"/>
            <a:ext cx="4089400" cy="977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98" name="dropped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5194300" y="6121400"/>
            <a:ext cx="4991100" cy="977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99" name="dropped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4864100" y="8115300"/>
            <a:ext cx="3086100" cy="977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00" name="dropped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8432800" y="8140700"/>
            <a:ext cx="762000" cy="939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01" name="droppedImage.pdf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9613900" y="8445500"/>
            <a:ext cx="6858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02" name="droppedImage.pdf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8813800" y="3111500"/>
            <a:ext cx="3606800" cy="444500"/>
          </a:xfrm>
          <a:prstGeom prst="rect">
            <a:avLst/>
          </a:prstGeom>
          <a:ln w="12700">
            <a:miter lim="400000"/>
          </a:ln>
        </p:spPr>
      </p:pic>
      <p:sp>
        <p:nvSpPr>
          <p:cNvPr id="303" name="Shape 303"/>
          <p:cNvSpPr/>
          <p:nvPr/>
        </p:nvSpPr>
        <p:spPr>
          <a:xfrm>
            <a:off x="8547100" y="2616200"/>
            <a:ext cx="4318000" cy="2514600"/>
          </a:xfrm>
          <a:prstGeom prst="roundRect">
            <a:avLst>
              <a:gd name="adj" fmla="val 7576"/>
            </a:avLst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pic>
        <p:nvPicPr>
          <p:cNvPr id="304" name="droppedImage.pdf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8648700" y="4229100"/>
            <a:ext cx="4051300" cy="419100"/>
          </a:xfrm>
          <a:prstGeom prst="rect">
            <a:avLst/>
          </a:prstGeom>
          <a:ln w="12700">
            <a:miter lim="400000"/>
          </a:ln>
        </p:spPr>
      </p:pic>
      <p:sp>
        <p:nvSpPr>
          <p:cNvPr id="305" name="Shape 305"/>
          <p:cNvSpPr/>
          <p:nvPr/>
        </p:nvSpPr>
        <p:spPr>
          <a:xfrm>
            <a:off x="9734351" y="2756253"/>
            <a:ext cx="2523531" cy="3552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291" fill="norm" stroke="1" extrusionOk="0">
                <a:moveTo>
                  <a:pt x="0" y="18601"/>
                </a:moveTo>
                <a:cubicBezTo>
                  <a:pt x="0" y="18601"/>
                  <a:pt x="9262" y="-2309"/>
                  <a:pt x="13064" y="210"/>
                </a:cubicBezTo>
                <a:cubicBezTo>
                  <a:pt x="16501" y="2488"/>
                  <a:pt x="21600" y="19291"/>
                  <a:pt x="21600" y="19291"/>
                </a:cubicBezTo>
              </a:path>
            </a:pathLst>
          </a:custGeom>
          <a:ln w="25400">
            <a:solidFill>
              <a:srgbClr val="FF4013"/>
            </a:solidFill>
            <a:miter lim="400000"/>
            <a:tailEnd type="stealth"/>
          </a:ln>
        </p:spPr>
        <p:txBody>
          <a:bodyPr lIns="50800" tIns="50800" rIns="50800" bIns="50800" anchor="ctr"/>
          <a:lstStyle/>
          <a:p>
            <a:pPr>
              <a:defRPr sz="4200">
                <a:solidFill>
                  <a:srgbClr val="535353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pPr>
          </a:p>
        </p:txBody>
      </p:sp>
      <p:sp>
        <p:nvSpPr>
          <p:cNvPr id="306" name="Shape 306"/>
          <p:cNvSpPr/>
          <p:nvPr/>
        </p:nvSpPr>
        <p:spPr>
          <a:xfrm>
            <a:off x="11650133" y="3657600"/>
            <a:ext cx="694267" cy="3048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35" fill="norm" stroke="1" extrusionOk="0">
                <a:moveTo>
                  <a:pt x="21600" y="0"/>
                </a:moveTo>
                <a:cubicBezTo>
                  <a:pt x="21600" y="0"/>
                  <a:pt x="12046" y="21600"/>
                  <a:pt x="9483" y="21332"/>
                </a:cubicBezTo>
                <a:cubicBezTo>
                  <a:pt x="7310" y="21105"/>
                  <a:pt x="0" y="1185"/>
                  <a:pt x="0" y="1185"/>
                </a:cubicBezTo>
              </a:path>
            </a:pathLst>
          </a:custGeom>
          <a:ln w="25400">
            <a:solidFill>
              <a:srgbClr val="FF4013"/>
            </a:solidFill>
            <a:miter lim="400000"/>
            <a:tailEnd type="stealth"/>
          </a:ln>
        </p:spPr>
        <p:txBody>
          <a:bodyPr lIns="50800" tIns="50800" rIns="50800" bIns="50800" anchor="ctr"/>
          <a:lstStyle/>
          <a:p>
            <a:pPr>
              <a:defRPr sz="4200">
                <a:solidFill>
                  <a:srgbClr val="535353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pPr>
          </a:p>
        </p:txBody>
      </p:sp>
      <p:grpSp>
        <p:nvGrpSpPr>
          <p:cNvPr id="309" name="Group 309"/>
          <p:cNvGrpSpPr/>
          <p:nvPr/>
        </p:nvGrpSpPr>
        <p:grpSpPr>
          <a:xfrm>
            <a:off x="1168400" y="8115300"/>
            <a:ext cx="3390900" cy="977900"/>
            <a:chOff x="0" y="0"/>
            <a:chExt cx="3390900" cy="977900"/>
          </a:xfrm>
        </p:grpSpPr>
        <p:sp>
          <p:nvSpPr>
            <p:cNvPr id="307" name="Shape 307"/>
            <p:cNvSpPr/>
            <p:nvPr/>
          </p:nvSpPr>
          <p:spPr>
            <a:xfrm>
              <a:off x="381000" y="228600"/>
              <a:ext cx="406400" cy="647700"/>
            </a:xfrm>
            <a:prstGeom prst="roundRect">
              <a:avLst>
                <a:gd name="adj" fmla="val 46875"/>
              </a:avLst>
            </a:prstGeom>
            <a:solidFill>
              <a:srgbClr val="FFA57D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pic>
          <p:nvPicPr>
            <p:cNvPr id="308" name="droppedImage.pdf"/>
            <p:cNvPicPr>
              <a:picLocks noChangeAspect="1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0" y="0"/>
              <a:ext cx="3390900" cy="9779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312" name="Group 312"/>
          <p:cNvGrpSpPr/>
          <p:nvPr/>
        </p:nvGrpSpPr>
        <p:grpSpPr>
          <a:xfrm>
            <a:off x="3412719" y="2794000"/>
            <a:ext cx="2576600" cy="529375"/>
            <a:chOff x="0" y="0"/>
            <a:chExt cx="2576598" cy="529374"/>
          </a:xfrm>
        </p:grpSpPr>
        <p:sp>
          <p:nvSpPr>
            <p:cNvPr id="310" name="Shape 310"/>
            <p:cNvSpPr/>
            <p:nvPr/>
          </p:nvSpPr>
          <p:spPr>
            <a:xfrm flipH="1">
              <a:off x="0" y="4266"/>
              <a:ext cx="1112519" cy="525109"/>
            </a:xfrm>
            <a:prstGeom prst="line">
              <a:avLst/>
            </a:prstGeom>
            <a:noFill/>
            <a:ln w="38100" cap="flat">
              <a:solidFill>
                <a:srgbClr val="FF401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Shape 311"/>
            <p:cNvSpPr/>
            <p:nvPr/>
          </p:nvSpPr>
          <p:spPr>
            <a:xfrm flipH="1">
              <a:off x="1464080" y="0"/>
              <a:ext cx="1112519" cy="525108"/>
            </a:xfrm>
            <a:prstGeom prst="line">
              <a:avLst/>
            </a:prstGeom>
            <a:noFill/>
            <a:ln w="38100" cap="flat">
              <a:solidFill>
                <a:srgbClr val="FF401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Class="entr" nodeType="clickEffect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Class="entr" nodeType="clickEffect" presetSubtype="0" presetID="1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4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Class="entr" nodeType="clickEffect" presetSubtype="0" presetID="1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8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Class="entr" nodeType="clickEffect" presetSubtype="0" presetID="1" grpId="2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2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Class="entr" nodeType="clickEffect" presetSubtype="0" presetID="1" grpId="2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6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Class="entr" nodeType="clickEffect" presetSubtype="0" presetID="1" grpId="2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00" grpId="20"/>
      <p:bldP build="whole" bldLvl="1" animBg="1" rev="0" advAuto="0" spid="305" grpId="9"/>
      <p:bldP build="whole" bldLvl="1" animBg="1" rev="0" advAuto="0" spid="287" grpId="13"/>
      <p:bldP build="whole" bldLvl="1" animBg="1" rev="0" advAuto="0" spid="309" grpId="18"/>
      <p:bldP build="whole" bldLvl="1" animBg="1" rev="0" advAuto="0" spid="306" grpId="10"/>
      <p:bldP build="whole" bldLvl="1" animBg="1" rev="0" advAuto="0" spid="284" grpId="14"/>
      <p:bldP build="whole" bldLvl="1" animBg="1" rev="0" advAuto="0" spid="301" grpId="21"/>
      <p:bldP build="whole" bldLvl="1" animBg="1" rev="0" advAuto="0" spid="298" grpId="16"/>
      <p:bldP build="whole" bldLvl="1" animBg="1" rev="0" advAuto="0" spid="312" grpId="5"/>
      <p:bldP build="whole" bldLvl="1" animBg="1" rev="0" advAuto="0" spid="290" grpId="3"/>
      <p:bldP build="whole" bldLvl="1" animBg="1" rev="0" advAuto="0" spid="302" grpId="8"/>
      <p:bldP build="whole" bldLvl="1" animBg="1" rev="0" advAuto="0" spid="280" grpId="22"/>
      <p:bldP build="whole" bldLvl="1" animBg="1" rev="0" advAuto="0" spid="293" grpId="2"/>
      <p:bldP build="whole" bldLvl="1" animBg="1" rev="0" advAuto="0" spid="281" grpId="17"/>
      <p:bldP build="whole" bldLvl="1" animBg="1" rev="0" advAuto="0" spid="292" grpId="1"/>
      <p:bldP build="whole" bldLvl="1" animBg="1" rev="0" advAuto="0" spid="297" grpId="15"/>
      <p:bldP build="whole" bldLvl="1" animBg="1" rev="0" advAuto="0" spid="303" grpId="7"/>
      <p:bldP build="whole" bldLvl="1" animBg="1" rev="0" advAuto="0" spid="296" grpId="12"/>
      <p:bldP build="whole" bldLvl="1" animBg="1" rev="0" advAuto="0" spid="304" grpId="11"/>
      <p:bldP build="whole" bldLvl="1" animBg="1" rev="0" advAuto="0" spid="294" grpId="6"/>
      <p:bldP build="whole" bldLvl="1" animBg="1" rev="0" advAuto="0" spid="299" grpId="19"/>
      <p:bldP build="whole" bldLvl="1" animBg="1" rev="0" advAuto="0" spid="295" grpId="4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6" name="Group 316"/>
          <p:cNvGrpSpPr/>
          <p:nvPr/>
        </p:nvGrpSpPr>
        <p:grpSpPr>
          <a:xfrm>
            <a:off x="6565900" y="3530600"/>
            <a:ext cx="3695700" cy="1841500"/>
            <a:chOff x="0" y="0"/>
            <a:chExt cx="3695700" cy="1841500"/>
          </a:xfrm>
        </p:grpSpPr>
        <p:sp>
          <p:nvSpPr>
            <p:cNvPr id="314" name="Shape 314"/>
            <p:cNvSpPr/>
            <p:nvPr/>
          </p:nvSpPr>
          <p:spPr>
            <a:xfrm>
              <a:off x="3340100" y="0"/>
              <a:ext cx="355600" cy="495300"/>
            </a:xfrm>
            <a:prstGeom prst="roundRect">
              <a:avLst>
                <a:gd name="adj" fmla="val 50000"/>
              </a:avLst>
            </a:prstGeom>
            <a:solidFill>
              <a:srgbClr val="FFC67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15" name="Shape 315"/>
            <p:cNvSpPr/>
            <p:nvPr/>
          </p:nvSpPr>
          <p:spPr>
            <a:xfrm>
              <a:off x="0" y="1346200"/>
              <a:ext cx="800100" cy="495300"/>
            </a:xfrm>
            <a:prstGeom prst="roundRect">
              <a:avLst>
                <a:gd name="adj" fmla="val 38462"/>
              </a:avLst>
            </a:prstGeom>
            <a:solidFill>
              <a:srgbClr val="FFC677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319" name="Group 319"/>
          <p:cNvGrpSpPr/>
          <p:nvPr/>
        </p:nvGrpSpPr>
        <p:grpSpPr>
          <a:xfrm>
            <a:off x="4051300" y="1930400"/>
            <a:ext cx="5715000" cy="2095500"/>
            <a:chOff x="0" y="0"/>
            <a:chExt cx="5715000" cy="2095500"/>
          </a:xfrm>
        </p:grpSpPr>
        <p:sp>
          <p:nvSpPr>
            <p:cNvPr id="317" name="Shape 317"/>
            <p:cNvSpPr/>
            <p:nvPr/>
          </p:nvSpPr>
          <p:spPr>
            <a:xfrm>
              <a:off x="0" y="0"/>
              <a:ext cx="2209800" cy="495300"/>
            </a:xfrm>
            <a:prstGeom prst="roundRect">
              <a:avLst>
                <a:gd name="adj" fmla="val 38462"/>
              </a:avLst>
            </a:prstGeom>
            <a:solidFill>
              <a:srgbClr val="D357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18" name="Shape 318"/>
            <p:cNvSpPr/>
            <p:nvPr/>
          </p:nvSpPr>
          <p:spPr>
            <a:xfrm>
              <a:off x="165100" y="1600200"/>
              <a:ext cx="5549900" cy="495300"/>
            </a:xfrm>
            <a:prstGeom prst="roundRect">
              <a:avLst>
                <a:gd name="adj" fmla="val 38462"/>
              </a:avLst>
            </a:prstGeom>
            <a:solidFill>
              <a:srgbClr val="D357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322" name="Group 322"/>
          <p:cNvGrpSpPr/>
          <p:nvPr/>
        </p:nvGrpSpPr>
        <p:grpSpPr>
          <a:xfrm>
            <a:off x="5232400" y="3530600"/>
            <a:ext cx="1473200" cy="1841500"/>
            <a:chOff x="0" y="0"/>
            <a:chExt cx="1473200" cy="1841500"/>
          </a:xfrm>
        </p:grpSpPr>
        <p:sp>
          <p:nvSpPr>
            <p:cNvPr id="320" name="Shape 320"/>
            <p:cNvSpPr/>
            <p:nvPr/>
          </p:nvSpPr>
          <p:spPr>
            <a:xfrm>
              <a:off x="203200" y="0"/>
              <a:ext cx="1270000" cy="495300"/>
            </a:xfrm>
            <a:prstGeom prst="roundRect">
              <a:avLst>
                <a:gd name="adj" fmla="val 38462"/>
              </a:avLst>
            </a:prstGeom>
            <a:solidFill>
              <a:srgbClr val="FFFC41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21" name="Shape 321"/>
            <p:cNvSpPr/>
            <p:nvPr/>
          </p:nvSpPr>
          <p:spPr>
            <a:xfrm>
              <a:off x="0" y="1346200"/>
              <a:ext cx="1270000" cy="495300"/>
            </a:xfrm>
            <a:prstGeom prst="roundRect">
              <a:avLst>
                <a:gd name="adj" fmla="val 38462"/>
              </a:avLst>
            </a:prstGeom>
            <a:solidFill>
              <a:srgbClr val="FFFC41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326" name="Group 326"/>
          <p:cNvGrpSpPr/>
          <p:nvPr/>
        </p:nvGrpSpPr>
        <p:grpSpPr>
          <a:xfrm>
            <a:off x="3898900" y="3530600"/>
            <a:ext cx="7594600" cy="1841500"/>
            <a:chOff x="0" y="0"/>
            <a:chExt cx="7594600" cy="1841500"/>
          </a:xfrm>
        </p:grpSpPr>
        <p:sp>
          <p:nvSpPr>
            <p:cNvPr id="323" name="Shape 323"/>
            <p:cNvSpPr/>
            <p:nvPr/>
          </p:nvSpPr>
          <p:spPr>
            <a:xfrm>
              <a:off x="266700" y="0"/>
              <a:ext cx="1270000" cy="495300"/>
            </a:xfrm>
            <a:prstGeom prst="roundRect">
              <a:avLst>
                <a:gd name="adj" fmla="val 38462"/>
              </a:avLst>
            </a:prstGeom>
            <a:solidFill>
              <a:srgbClr val="B1DD8C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24" name="Shape 324"/>
            <p:cNvSpPr/>
            <p:nvPr/>
          </p:nvSpPr>
          <p:spPr>
            <a:xfrm>
              <a:off x="6324600" y="0"/>
              <a:ext cx="1270000" cy="495300"/>
            </a:xfrm>
            <a:prstGeom prst="roundRect">
              <a:avLst>
                <a:gd name="adj" fmla="val 38462"/>
              </a:avLst>
            </a:prstGeom>
            <a:solidFill>
              <a:srgbClr val="B1DD8C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25" name="Shape 325"/>
            <p:cNvSpPr/>
            <p:nvPr/>
          </p:nvSpPr>
          <p:spPr>
            <a:xfrm>
              <a:off x="0" y="1346200"/>
              <a:ext cx="1270000" cy="495300"/>
            </a:xfrm>
            <a:prstGeom prst="roundRect">
              <a:avLst>
                <a:gd name="adj" fmla="val 38462"/>
              </a:avLst>
            </a:prstGeom>
            <a:solidFill>
              <a:srgbClr val="B1DD8C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327" name="Shape 327"/>
          <p:cNvSpPr/>
          <p:nvPr/>
        </p:nvSpPr>
        <p:spPr>
          <a:xfrm>
            <a:off x="3228106" y="139700"/>
            <a:ext cx="6540104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Calculons la dérivée de la fonction </a:t>
            </a:r>
          </a:p>
        </p:txBody>
      </p:sp>
      <p:pic>
        <p:nvPicPr>
          <p:cNvPr id="328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321300" y="965200"/>
            <a:ext cx="23622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29" name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25500" y="1968500"/>
            <a:ext cx="1765300" cy="952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30" name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895600" y="1930400"/>
            <a:ext cx="5080000" cy="990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31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895600" y="3530600"/>
            <a:ext cx="8597900" cy="990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32" name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2590800" y="4876800"/>
            <a:ext cx="7937500" cy="990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33" name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2540000" y="6819900"/>
            <a:ext cx="8039100" cy="990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xit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ntr" nodeType="after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16" grpId="9"/>
      <p:bldP build="whole" bldLvl="1" animBg="1" rev="0" advAuto="0" spid="330" grpId="2"/>
      <p:bldP build="whole" bldLvl="1" animBg="1" rev="0" advAuto="0" spid="329" grpId="1"/>
      <p:bldP build="whole" bldLvl="1" animBg="1" rev="0" advAuto="0" spid="326" grpId="7"/>
      <p:bldP build="whole" bldLvl="1" animBg="1" rev="0" advAuto="0" spid="331" grpId="3"/>
      <p:bldP build="whole" bldLvl="1" animBg="1" rev="0" advAuto="0" spid="319" grpId="4"/>
      <p:bldP build="whole" bldLvl="1" animBg="1" rev="0" advAuto="0" spid="322" grpId="8"/>
      <p:bldP build="whole" bldLvl="1" animBg="1" rev="0" advAuto="0" spid="319" grpId="6"/>
      <p:bldP build="whole" bldLvl="1" animBg="1" rev="0" advAuto="0" spid="332" grpId="5"/>
      <p:bldP build="whole" bldLvl="1" animBg="1" rev="0" advAuto="0" spid="333" grpId="1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" name="Group 337"/>
          <p:cNvGrpSpPr/>
          <p:nvPr/>
        </p:nvGrpSpPr>
        <p:grpSpPr>
          <a:xfrm>
            <a:off x="4368800" y="2667000"/>
            <a:ext cx="7569200" cy="520700"/>
            <a:chOff x="0" y="0"/>
            <a:chExt cx="7569200" cy="520700"/>
          </a:xfrm>
        </p:grpSpPr>
        <p:sp>
          <p:nvSpPr>
            <p:cNvPr id="335" name="Shape 335"/>
            <p:cNvSpPr/>
            <p:nvPr/>
          </p:nvSpPr>
          <p:spPr>
            <a:xfrm>
              <a:off x="0" y="25400"/>
              <a:ext cx="1206500" cy="495300"/>
            </a:xfrm>
            <a:prstGeom prst="roundRect">
              <a:avLst>
                <a:gd name="adj" fmla="val 38462"/>
              </a:avLst>
            </a:prstGeom>
            <a:solidFill>
              <a:srgbClr val="E392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36" name="Shape 336"/>
            <p:cNvSpPr/>
            <p:nvPr/>
          </p:nvSpPr>
          <p:spPr>
            <a:xfrm>
              <a:off x="6362700" y="0"/>
              <a:ext cx="1206500" cy="495300"/>
            </a:xfrm>
            <a:prstGeom prst="roundRect">
              <a:avLst>
                <a:gd name="adj" fmla="val 38462"/>
              </a:avLst>
            </a:prstGeom>
            <a:solidFill>
              <a:srgbClr val="E392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340" name="Group 340"/>
          <p:cNvGrpSpPr/>
          <p:nvPr/>
        </p:nvGrpSpPr>
        <p:grpSpPr>
          <a:xfrm>
            <a:off x="3441700" y="3390900"/>
            <a:ext cx="5981700" cy="292100"/>
            <a:chOff x="0" y="0"/>
            <a:chExt cx="5981700" cy="292100"/>
          </a:xfrm>
        </p:grpSpPr>
        <p:sp>
          <p:nvSpPr>
            <p:cNvPr id="338" name="Shape 338"/>
            <p:cNvSpPr/>
            <p:nvPr/>
          </p:nvSpPr>
          <p:spPr>
            <a:xfrm>
              <a:off x="0" y="0"/>
              <a:ext cx="914400" cy="292100"/>
            </a:xfrm>
            <a:prstGeom prst="roundRect">
              <a:avLst>
                <a:gd name="adj" fmla="val 50000"/>
              </a:avLst>
            </a:prstGeom>
            <a:solidFill>
              <a:srgbClr val="E392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39" name="Shape 339"/>
            <p:cNvSpPr/>
            <p:nvPr/>
          </p:nvSpPr>
          <p:spPr>
            <a:xfrm>
              <a:off x="5067300" y="0"/>
              <a:ext cx="914400" cy="292100"/>
            </a:xfrm>
            <a:prstGeom prst="roundRect">
              <a:avLst>
                <a:gd name="adj" fmla="val 50000"/>
              </a:avLst>
            </a:prstGeom>
            <a:solidFill>
              <a:srgbClr val="E392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341" name="Shape 341"/>
          <p:cNvSpPr/>
          <p:nvPr/>
        </p:nvSpPr>
        <p:spPr>
          <a:xfrm>
            <a:off x="4711700" y="4241800"/>
            <a:ext cx="3048000" cy="1270000"/>
          </a:xfrm>
          <a:prstGeom prst="roundRect">
            <a:avLst>
              <a:gd name="adj" fmla="val 15000"/>
            </a:avLst>
          </a:prstGeom>
          <a:solidFill>
            <a:srgbClr val="53D5FD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grpSp>
        <p:nvGrpSpPr>
          <p:cNvPr id="344" name="Group 344"/>
          <p:cNvGrpSpPr/>
          <p:nvPr/>
        </p:nvGrpSpPr>
        <p:grpSpPr>
          <a:xfrm>
            <a:off x="4673600" y="6350000"/>
            <a:ext cx="2413000" cy="469900"/>
            <a:chOff x="0" y="0"/>
            <a:chExt cx="2413000" cy="469900"/>
          </a:xfrm>
        </p:grpSpPr>
        <p:sp>
          <p:nvSpPr>
            <p:cNvPr id="342" name="Shape 342"/>
            <p:cNvSpPr/>
            <p:nvPr/>
          </p:nvSpPr>
          <p:spPr>
            <a:xfrm>
              <a:off x="0" y="0"/>
              <a:ext cx="317500" cy="469900"/>
            </a:xfrm>
            <a:prstGeom prst="roundRect">
              <a:avLst>
                <a:gd name="adj" fmla="val 50000"/>
              </a:avLst>
            </a:prstGeom>
            <a:solidFill>
              <a:srgbClr val="53D5FD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43" name="Shape 343"/>
            <p:cNvSpPr/>
            <p:nvPr/>
          </p:nvSpPr>
          <p:spPr>
            <a:xfrm>
              <a:off x="2019300" y="0"/>
              <a:ext cx="393700" cy="469900"/>
            </a:xfrm>
            <a:prstGeom prst="roundRect">
              <a:avLst>
                <a:gd name="adj" fmla="val 48387"/>
              </a:avLst>
            </a:prstGeom>
            <a:solidFill>
              <a:srgbClr val="FFA57D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345" name="Shape 345"/>
          <p:cNvSpPr/>
          <p:nvPr/>
        </p:nvSpPr>
        <p:spPr>
          <a:xfrm>
            <a:off x="9550400" y="4241800"/>
            <a:ext cx="2197100" cy="1270000"/>
          </a:xfrm>
          <a:prstGeom prst="roundRect">
            <a:avLst>
              <a:gd name="adj" fmla="val 15000"/>
            </a:avLst>
          </a:prstGeom>
          <a:solidFill>
            <a:srgbClr val="FFA57D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pic>
        <p:nvPicPr>
          <p:cNvPr id="346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060700" y="1130300"/>
            <a:ext cx="8039100" cy="990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47" name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25500" y="1143000"/>
            <a:ext cx="1765300" cy="952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48" name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060700" y="2692400"/>
            <a:ext cx="8877300" cy="990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49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060700" y="4381500"/>
            <a:ext cx="8597900" cy="990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50" name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3060700" y="6350000"/>
            <a:ext cx="38481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51" name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3060700" y="7797800"/>
            <a:ext cx="1651000" cy="4699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54" name="Group 354"/>
          <p:cNvGrpSpPr/>
          <p:nvPr/>
        </p:nvGrpSpPr>
        <p:grpSpPr>
          <a:xfrm>
            <a:off x="3488266" y="2369900"/>
            <a:ext cx="7259969" cy="600337"/>
            <a:chOff x="0" y="0"/>
            <a:chExt cx="7259968" cy="600336"/>
          </a:xfrm>
        </p:grpSpPr>
        <p:sp>
          <p:nvSpPr>
            <p:cNvPr id="352" name="Shape 352"/>
            <p:cNvSpPr/>
            <p:nvPr/>
          </p:nvSpPr>
          <p:spPr>
            <a:xfrm>
              <a:off x="0" y="19263"/>
              <a:ext cx="1439334" cy="557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315" fill="norm" stroke="1" extrusionOk="0">
                  <a:moveTo>
                    <a:pt x="21600" y="6989"/>
                  </a:moveTo>
                  <a:cubicBezTo>
                    <a:pt x="21600" y="6989"/>
                    <a:pt x="9003" y="-2285"/>
                    <a:pt x="6353" y="532"/>
                  </a:cubicBezTo>
                  <a:cubicBezTo>
                    <a:pt x="3066" y="4027"/>
                    <a:pt x="0" y="19315"/>
                    <a:pt x="0" y="19315"/>
                  </a:cubicBezTo>
                </a:path>
              </a:pathLst>
            </a:custGeom>
            <a:noFill/>
            <a:ln w="25400" cap="flat">
              <a:solidFill>
                <a:srgbClr val="E32400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200">
                  <a:solidFill>
                    <a:srgbClr val="535353"/>
                  </a:solidFill>
                  <a:latin typeface="Gill Sans Light"/>
                  <a:ea typeface="Gill Sans Light"/>
                  <a:cs typeface="Gill Sans Light"/>
                  <a:sym typeface="Gill Sans Light"/>
                </a:defRPr>
              </a:pPr>
            </a:p>
          </p:txBody>
        </p:sp>
        <p:sp>
          <p:nvSpPr>
            <p:cNvPr id="353" name="Shape 353"/>
            <p:cNvSpPr/>
            <p:nvPr/>
          </p:nvSpPr>
          <p:spPr>
            <a:xfrm>
              <a:off x="4995333" y="-1"/>
              <a:ext cx="2264636" cy="600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92" fill="norm" stroke="1" extrusionOk="0">
                  <a:moveTo>
                    <a:pt x="21600" y="9943"/>
                  </a:moveTo>
                  <a:cubicBezTo>
                    <a:pt x="21600" y="9943"/>
                    <a:pt x="11967" y="-1508"/>
                    <a:pt x="10175" y="167"/>
                  </a:cubicBezTo>
                  <a:cubicBezTo>
                    <a:pt x="6865" y="3262"/>
                    <a:pt x="0" y="20092"/>
                    <a:pt x="0" y="20092"/>
                  </a:cubicBezTo>
                </a:path>
              </a:pathLst>
            </a:custGeom>
            <a:noFill/>
            <a:ln w="25400" cap="flat">
              <a:solidFill>
                <a:srgbClr val="E32400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200">
                  <a:solidFill>
                    <a:srgbClr val="535353"/>
                  </a:solidFill>
                  <a:latin typeface="Gill Sans Light"/>
                  <a:ea typeface="Gill Sans Light"/>
                  <a:cs typeface="Gill Sans Light"/>
                  <a:sym typeface="Gill Sans Light"/>
                </a:defRPr>
              </a:p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41" grpId="6"/>
      <p:bldP build="whole" bldLvl="1" animBg="1" rev="0" advAuto="0" spid="337" grpId="3"/>
      <p:bldP build="whole" bldLvl="1" animBg="1" rev="0" advAuto="0" spid="345" grpId="7"/>
      <p:bldP build="whole" bldLvl="1" animBg="1" rev="0" advAuto="0" spid="344" grpId="9"/>
      <p:bldP build="whole" bldLvl="1" animBg="1" rev="0" advAuto="0" spid="351" grpId="10"/>
      <p:bldP build="whole" bldLvl="1" animBg="1" rev="0" advAuto="0" spid="349" grpId="5"/>
      <p:bldP build="whole" bldLvl="1" animBg="1" rev="0" advAuto="0" spid="348" grpId="1"/>
      <p:bldP build="whole" bldLvl="1" animBg="1" rev="0" advAuto="0" spid="340" grpId="2"/>
      <p:bldP build="whole" bldLvl="1" animBg="1" rev="0" advAuto="0" spid="350" grpId="8"/>
      <p:bldP build="whole" bldLvl="1" animBg="1" rev="0" advAuto="0" spid="354" grpId="4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Baskerville"/>
        <a:ea typeface="Baskerville"/>
        <a:cs typeface="Baskerville"/>
      </a:majorFont>
      <a:minorFont>
        <a:latin typeface="Baskerville"/>
        <a:ea typeface="Baskerville"/>
        <a:cs typeface="Baskervill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reflection blurRad="0" stA="71804" stPos="0" endA="0" endPos="40000" dist="0" dir="5400000" fadeDir="5400000" sx="100000" sy="-100000" kx="0" ky="0" algn="bl" rotWithShape="0"/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995D7"/>
        </a:solidFill>
        <a:ln w="25400" cap="flat">
          <a:noFill/>
          <a:miter lim="400000"/>
        </a:ln>
        <a:effectLst>
          <a:reflection blurRad="0" stA="71804" stPos="0" endA="0" endPos="40000" dist="0" dir="5400000" fadeDir="5400000" sx="100000" sy="-100000" kx="0" ky="0" algn="bl" rotWithShape="0"/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535353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Baskerville"/>
        <a:ea typeface="Baskerville"/>
        <a:cs typeface="Baskerville"/>
      </a:majorFont>
      <a:minorFont>
        <a:latin typeface="Baskerville"/>
        <a:ea typeface="Baskerville"/>
        <a:cs typeface="Baskervill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reflection blurRad="0" stA="71804" stPos="0" endA="0" endPos="40000" dist="0" dir="5400000" fadeDir="5400000" sx="100000" sy="-100000" kx="0" ky="0" algn="bl" rotWithShape="0"/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995D7"/>
        </a:solidFill>
        <a:ln w="25400" cap="flat">
          <a:noFill/>
          <a:miter lim="400000"/>
        </a:ln>
        <a:effectLst>
          <a:reflection blurRad="0" stA="71804" stPos="0" endA="0" endPos="40000" dist="0" dir="5400000" fadeDir="5400000" sx="100000" sy="-100000" kx="0" ky="0" algn="bl" rotWithShape="0"/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535353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