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3"/>
          </p:nvPr>
        </p:nvSpPr>
        <p:spPr>
          <a:xfrm>
            <a:off x="5067300" y="6807200"/>
            <a:ext cx="3225800" cy="1270000"/>
          </a:xfrm>
          <a:prstGeom prst="roundRect">
            <a:avLst>
              <a:gd name="adj" fmla="val 41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2" name="Shape 12"/>
          <p:cNvSpPr/>
          <p:nvPr>
            <p:ph type="body" sz="half" idx="14"/>
          </p:nvPr>
        </p:nvSpPr>
        <p:spPr>
          <a:xfrm>
            <a:off x="1320800" y="1993900"/>
            <a:ext cx="10375900" cy="2908300"/>
          </a:xfrm>
          <a:prstGeom prst="roundRect">
            <a:avLst>
              <a:gd name="adj" fmla="val 36099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z="7200">
                <a:solidFill>
                  <a:srgbClr val="535353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Re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body" sz="quarter" idx="13"/>
          </p:nvPr>
        </p:nvSpPr>
        <p:spPr>
          <a:xfrm>
            <a:off x="139700" y="444500"/>
            <a:ext cx="2819400" cy="787400"/>
          </a:xfrm>
          <a:prstGeom prst="roundRect">
            <a:avLst>
              <a:gd name="adj" fmla="val 50000"/>
            </a:avLst>
          </a:prstGeom>
          <a:solidFill>
            <a:srgbClr val="A460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Remarque: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3124200" y="241300"/>
            <a:ext cx="6756400" cy="7239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Aujourd’hui, nous avons vu</a:t>
            </a:r>
          </a:p>
        </p:txBody>
      </p:sp>
      <p:sp>
        <p:nvSpPr>
          <p:cNvPr id="95" name="Shape 95"/>
          <p:cNvSpPr/>
          <p:nvPr>
            <p:ph type="body" sz="half" idx="14"/>
          </p:nvPr>
        </p:nvSpPr>
        <p:spPr>
          <a:xfrm>
            <a:off x="1308100" y="1460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body" sz="quarter" idx="13"/>
          </p:nvPr>
        </p:nvSpPr>
        <p:spPr>
          <a:xfrm>
            <a:off x="4000500" y="41021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D92A1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Devoir:</a:t>
            </a:r>
          </a:p>
        </p:txBody>
      </p:sp>
      <p:sp>
        <p:nvSpPr>
          <p:cNvPr id="104" name="Shape 104"/>
          <p:cNvSpPr/>
          <p:nvPr>
            <p:ph type="body" sz="quarter" idx="14"/>
          </p:nvPr>
        </p:nvSpPr>
        <p:spPr>
          <a:xfrm>
            <a:off x="6666979" y="4178300"/>
            <a:ext cx="1211759" cy="6223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p.  , #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body" sz="quarter" idx="13"/>
          </p:nvPr>
        </p:nvSpPr>
        <p:spPr>
          <a:xfrm>
            <a:off x="53086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FFF76B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QUIZ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body" sz="quarter" idx="13"/>
          </p:nvPr>
        </p:nvSpPr>
        <p:spPr>
          <a:xfrm>
            <a:off x="2755900" y="165100"/>
            <a:ext cx="78105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Au dernier cours, nous avons vu</a:t>
            </a:r>
          </a:p>
        </p:txBody>
      </p:sp>
      <p:sp>
        <p:nvSpPr>
          <p:cNvPr id="21" name="Shape 21"/>
          <p:cNvSpPr/>
          <p:nvPr>
            <p:ph type="body" sz="half" idx="14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857500" y="203200"/>
            <a:ext cx="7607300" cy="7747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Aujourd’hui, nous allons voir</a:t>
            </a:r>
          </a:p>
        </p:txBody>
      </p:sp>
      <p:sp>
        <p:nvSpPr>
          <p:cNvPr id="30" name="Shape 30"/>
          <p:cNvSpPr/>
          <p:nvPr>
            <p:ph type="body" sz="half" idx="13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u bou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sz="quarter" idx="13"/>
          </p:nvPr>
        </p:nvSpPr>
        <p:spPr>
          <a:xfrm>
            <a:off x="3251200" y="266700"/>
            <a:ext cx="6502400" cy="711200"/>
          </a:xfrm>
          <a:prstGeom prst="roundRect">
            <a:avLst>
              <a:gd name="adj" fmla="val 50000"/>
            </a:avLst>
          </a:prstGeom>
          <a:solidFill>
            <a:srgbClr val="EEF148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Faites les exercices suivants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body" sz="quarter" idx="13"/>
          </p:nvPr>
        </p:nvSpPr>
        <p:spPr>
          <a:xfrm>
            <a:off x="3962400" y="165100"/>
            <a:ext cx="50800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héor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body" sz="quarter" idx="13"/>
          </p:nvPr>
        </p:nvSpPr>
        <p:spPr>
          <a:xfrm>
            <a:off x="139700" y="4699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Théorème:</a:t>
            </a:r>
          </a:p>
        </p:txBody>
      </p:sp>
      <p:sp>
        <p:nvSpPr>
          <p:cNvPr id="55" name="Shape 55"/>
          <p:cNvSpPr/>
          <p:nvPr>
            <p:ph type="body" sz="quarter" idx="14"/>
          </p:nvPr>
        </p:nvSpPr>
        <p:spPr>
          <a:xfrm>
            <a:off x="139700" y="2565400"/>
            <a:ext cx="2743200" cy="698500"/>
          </a:xfrm>
          <a:prstGeom prst="roundRect">
            <a:avLst>
              <a:gd name="adj" fmla="val 50000"/>
            </a:avLst>
          </a:prstGeom>
          <a:solidFill>
            <a:srgbClr val="84F866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Preuve:</a:t>
            </a: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é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body" sz="quarter" idx="13"/>
          </p:nvPr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Définition: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xe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body" sz="quarter" idx="13"/>
          </p:nvPr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Exemple: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304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685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066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1447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1828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2209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2590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2971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3352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ln>
            <a:noFill/>
          </a:ln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Relationship Id="rId10" Type="http://schemas.openxmlformats.org/officeDocument/2006/relationships/image" Target="../media/image96.png"/><Relationship Id="rId11" Type="http://schemas.openxmlformats.org/officeDocument/2006/relationships/image" Target="../media/image97.png"/><Relationship Id="rId12" Type="http://schemas.openxmlformats.org/officeDocument/2006/relationships/image" Target="../media/image9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1" Type="http://schemas.openxmlformats.org/officeDocument/2006/relationships/image" Target="../media/image112.png"/><Relationship Id="rId12" Type="http://schemas.openxmlformats.org/officeDocument/2006/relationships/image" Target="../media/image113.png"/><Relationship Id="rId13" Type="http://schemas.openxmlformats.org/officeDocument/2006/relationships/image" Target="../media/image114.png"/><Relationship Id="rId14" Type="http://schemas.openxmlformats.org/officeDocument/2006/relationships/image" Target="../media/image115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image" Target="../media/image124.pn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4" Type="http://schemas.openxmlformats.org/officeDocument/2006/relationships/image" Target="../media/image127.png"/><Relationship Id="rId15" Type="http://schemas.openxmlformats.org/officeDocument/2006/relationships/image" Target="../media/image128.png"/><Relationship Id="rId16" Type="http://schemas.openxmlformats.org/officeDocument/2006/relationships/image" Target="../media/image12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0.png"/><Relationship Id="rId3" Type="http://schemas.openxmlformats.org/officeDocument/2006/relationships/image" Target="../media/image71.png"/><Relationship Id="rId4" Type="http://schemas.openxmlformats.org/officeDocument/2006/relationships/image" Target="../media/image79.png"/><Relationship Id="rId5" Type="http://schemas.openxmlformats.org/officeDocument/2006/relationships/image" Target="../media/image87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body" idx="13"/>
          </p:nvPr>
        </p:nvSpPr>
        <p:spPr>
          <a:prstGeom prst="roundRect">
            <a:avLst>
              <a:gd name="adj" fmla="val 41000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cours 25</a:t>
            </a:r>
          </a:p>
        </p:txBody>
      </p:sp>
      <p:sp>
        <p:nvSpPr>
          <p:cNvPr id="123" name="Shape 123"/>
          <p:cNvSpPr/>
          <p:nvPr>
            <p:ph type="body" idx="14"/>
          </p:nvPr>
        </p:nvSpPr>
        <p:spPr>
          <a:xfrm>
            <a:off x="502915" y="2019299"/>
            <a:ext cx="11998970" cy="2908301"/>
          </a:xfrm>
          <a:prstGeom prst="roundRect">
            <a:avLst>
              <a:gd name="adj" fmla="val 36099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z="7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4.3 Trigonométrie inverse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9"/>
          <p:cNvGrpSpPr/>
          <p:nvPr/>
        </p:nvGrpSpPr>
        <p:grpSpPr>
          <a:xfrm>
            <a:off x="1930400" y="4965700"/>
            <a:ext cx="10553700" cy="1270000"/>
            <a:chOff x="0" y="0"/>
            <a:chExt cx="10553700" cy="1270000"/>
          </a:xfrm>
        </p:grpSpPr>
        <p:sp>
          <p:nvSpPr>
            <p:cNvPr id="215" name="Shape 215"/>
            <p:cNvSpPr/>
            <p:nvPr/>
          </p:nvSpPr>
          <p:spPr>
            <a:xfrm>
              <a:off x="6515100" y="0"/>
              <a:ext cx="1054100" cy="838200"/>
            </a:xfrm>
            <a:prstGeom prst="roundRect">
              <a:avLst>
                <a:gd name="adj" fmla="val 22727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8051800" y="0"/>
              <a:ext cx="2501900" cy="863600"/>
            </a:xfrm>
            <a:prstGeom prst="roundRect">
              <a:avLst>
                <a:gd name="adj" fmla="val 22059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1638300" y="406400"/>
              <a:ext cx="2832100" cy="863600"/>
            </a:xfrm>
            <a:prstGeom prst="roundRect">
              <a:avLst>
                <a:gd name="adj" fmla="val 22059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0" y="495300"/>
              <a:ext cx="1054100" cy="457200"/>
            </a:xfrm>
            <a:prstGeom prst="roundRect">
              <a:avLst>
                <a:gd name="adj" fmla="val 41667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24" name="Group 224"/>
          <p:cNvGrpSpPr/>
          <p:nvPr/>
        </p:nvGrpSpPr>
        <p:grpSpPr>
          <a:xfrm>
            <a:off x="4749800" y="1905000"/>
            <a:ext cx="4597400" cy="5435600"/>
            <a:chOff x="0" y="0"/>
            <a:chExt cx="4597400" cy="5435600"/>
          </a:xfrm>
        </p:grpSpPr>
        <p:sp>
          <p:nvSpPr>
            <p:cNvPr id="220" name="Shape 220"/>
            <p:cNvSpPr/>
            <p:nvPr/>
          </p:nvSpPr>
          <p:spPr>
            <a:xfrm>
              <a:off x="177800" y="3568700"/>
              <a:ext cx="11049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3492500" y="0"/>
              <a:ext cx="11049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2501900" y="38100"/>
              <a:ext cx="5461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23" name="Shape 223"/>
            <p:cNvSpPr/>
            <p:nvPr/>
          </p:nvSpPr>
          <p:spPr>
            <a:xfrm>
              <a:off x="0" y="5003800"/>
              <a:ext cx="304800" cy="431800"/>
            </a:xfrm>
            <a:prstGeom prst="roundRect">
              <a:avLst>
                <a:gd name="adj" fmla="val 50000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22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3200" y="1943100"/>
            <a:ext cx="51689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933700"/>
            <a:ext cx="22860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3911600"/>
            <a:ext cx="24130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4889500"/>
            <a:ext cx="19558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59800" y="3898900"/>
            <a:ext cx="35814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34400" y="4991100"/>
            <a:ext cx="38481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11500" y="6299200"/>
            <a:ext cx="21590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559300" y="8470900"/>
            <a:ext cx="42418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52500" y="368300"/>
            <a:ext cx="81153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499600" y="635000"/>
            <a:ext cx="9652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111500" y="4838700"/>
            <a:ext cx="3200400" cy="1130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Group 238"/>
          <p:cNvGrpSpPr/>
          <p:nvPr/>
        </p:nvGrpSpPr>
        <p:grpSpPr>
          <a:xfrm>
            <a:off x="8369300" y="2832100"/>
            <a:ext cx="4292600" cy="3124200"/>
            <a:chOff x="0" y="0"/>
            <a:chExt cx="4292600" cy="3124200"/>
          </a:xfrm>
        </p:grpSpPr>
        <p:pic>
          <p:nvPicPr>
            <p:cNvPr id="236" name="dropped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4800" y="88900"/>
              <a:ext cx="3568700" cy="50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7" name="Shape 237"/>
            <p:cNvSpPr/>
            <p:nvPr/>
          </p:nvSpPr>
          <p:spPr>
            <a:xfrm>
              <a:off x="0" y="0"/>
              <a:ext cx="4292600" cy="3124200"/>
            </a:xfrm>
            <a:prstGeom prst="roundRect">
              <a:avLst>
                <a:gd name="adj" fmla="val 6098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1"/>
      <p:bldP build="whole" bldLvl="1" animBg="1" rev="0" advAuto="0" spid="225" grpId="2"/>
      <p:bldP build="whole" bldLvl="1" animBg="1" rev="0" advAuto="0" spid="224" grpId="12"/>
      <p:bldP build="whole" bldLvl="1" animBg="1" rev="0" advAuto="0" spid="226" grpId="3"/>
      <p:bldP build="whole" bldLvl="1" animBg="1" rev="0" advAuto="0" spid="235" grpId="9"/>
      <p:bldP build="whole" bldLvl="1" animBg="1" rev="0" advAuto="0" spid="231" grpId="11"/>
      <p:bldP build="whole" bldLvl="1" animBg="1" rev="0" advAuto="0" spid="238" grpId="6"/>
      <p:bldP build="whole" bldLvl="1" animBg="1" rev="0" advAuto="0" spid="227" grpId="4"/>
      <p:bldP build="whole" bldLvl="1" animBg="1" rev="0" advAuto="0" spid="230" grpId="8"/>
      <p:bldP build="whole" bldLvl="1" animBg="1" rev="0" advAuto="0" spid="219" grpId="10"/>
      <p:bldP build="whole" bldLvl="1" animBg="1" rev="0" advAuto="0" spid="232" grpId="13"/>
      <p:bldP build="whole" bldLvl="1" animBg="1" rev="0" advAuto="0" spid="229" grpId="7"/>
      <p:bldP build="whole" bldLvl="1" animBg="1" rev="0" advAuto="0" spid="228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 244"/>
          <p:cNvGrpSpPr/>
          <p:nvPr/>
        </p:nvGrpSpPr>
        <p:grpSpPr>
          <a:xfrm>
            <a:off x="5422900" y="508000"/>
            <a:ext cx="3822700" cy="4699000"/>
            <a:chOff x="0" y="0"/>
            <a:chExt cx="3822700" cy="4699000"/>
          </a:xfrm>
        </p:grpSpPr>
        <p:sp>
          <p:nvSpPr>
            <p:cNvPr id="240" name="Shape 240"/>
            <p:cNvSpPr/>
            <p:nvPr/>
          </p:nvSpPr>
          <p:spPr>
            <a:xfrm>
              <a:off x="0" y="4216400"/>
              <a:ext cx="11049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41" name="Shape 241"/>
            <p:cNvSpPr/>
            <p:nvPr/>
          </p:nvSpPr>
          <p:spPr>
            <a:xfrm>
              <a:off x="2717800" y="0"/>
              <a:ext cx="11049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42" name="Shape 242"/>
            <p:cNvSpPr/>
            <p:nvPr/>
          </p:nvSpPr>
          <p:spPr>
            <a:xfrm>
              <a:off x="1727200" y="12700"/>
              <a:ext cx="5461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43" name="Shape 243"/>
            <p:cNvSpPr/>
            <p:nvPr/>
          </p:nvSpPr>
          <p:spPr>
            <a:xfrm>
              <a:off x="3403600" y="4267200"/>
              <a:ext cx="304800" cy="431800"/>
            </a:xfrm>
            <a:prstGeom prst="roundRect">
              <a:avLst>
                <a:gd name="adj" fmla="val 50000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24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0800" y="622300"/>
            <a:ext cx="52705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400" y="1943100"/>
            <a:ext cx="23368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400" y="2921000"/>
            <a:ext cx="27940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5400" y="4076700"/>
            <a:ext cx="19050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68700" y="4076700"/>
            <a:ext cx="32512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37400" y="4076700"/>
            <a:ext cx="21590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56100" y="7734300"/>
            <a:ext cx="4292600" cy="104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5"/>
      <p:bldP build="whole" bldLvl="1" animBg="1" rev="0" advAuto="0" spid="246" grpId="1"/>
      <p:bldP build="whole" bldLvl="1" animBg="1" rev="0" advAuto="0" spid="249" grpId="4"/>
      <p:bldP build="whole" bldLvl="1" animBg="1" rev="0" advAuto="0" spid="247" grpId="2"/>
      <p:bldP build="whole" bldLvl="1" animBg="1" rev="0" advAuto="0" spid="248" grpId="3"/>
      <p:bldP build="whole" bldLvl="1" animBg="1" rev="0" advAuto="0" spid="251" grpId="6"/>
      <p:bldP build="whole" bldLvl="1" animBg="1" rev="0" advAuto="0" spid="244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257"/>
          <p:cNvGrpSpPr/>
          <p:nvPr/>
        </p:nvGrpSpPr>
        <p:grpSpPr>
          <a:xfrm>
            <a:off x="2247900" y="1663700"/>
            <a:ext cx="9702800" cy="3543300"/>
            <a:chOff x="0" y="0"/>
            <a:chExt cx="9702800" cy="3543300"/>
          </a:xfrm>
        </p:grpSpPr>
        <p:sp>
          <p:nvSpPr>
            <p:cNvPr id="253" name="Shape 253"/>
            <p:cNvSpPr/>
            <p:nvPr/>
          </p:nvSpPr>
          <p:spPr>
            <a:xfrm>
              <a:off x="5829300" y="0"/>
              <a:ext cx="1244600" cy="838200"/>
            </a:xfrm>
            <a:prstGeom prst="roundRect">
              <a:avLst>
                <a:gd name="adj" fmla="val 22727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7556500" y="0"/>
              <a:ext cx="2146300" cy="863600"/>
            </a:xfrm>
            <a:prstGeom prst="roundRect">
              <a:avLst>
                <a:gd name="adj" fmla="val 22059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2006600" y="2984500"/>
              <a:ext cx="2463800" cy="558800"/>
            </a:xfrm>
            <a:prstGeom prst="roundRect">
              <a:avLst>
                <a:gd name="adj" fmla="val 34091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56" name="Shape 256"/>
            <p:cNvSpPr/>
            <p:nvPr/>
          </p:nvSpPr>
          <p:spPr>
            <a:xfrm>
              <a:off x="0" y="3022600"/>
              <a:ext cx="1181100" cy="457200"/>
            </a:xfrm>
            <a:prstGeom prst="roundRect">
              <a:avLst>
                <a:gd name="adj" fmla="val 41667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62" name="Group 262"/>
          <p:cNvGrpSpPr/>
          <p:nvPr/>
        </p:nvGrpSpPr>
        <p:grpSpPr>
          <a:xfrm>
            <a:off x="5194300" y="431800"/>
            <a:ext cx="3771900" cy="4711700"/>
            <a:chOff x="0" y="0"/>
            <a:chExt cx="3771900" cy="4711700"/>
          </a:xfrm>
        </p:grpSpPr>
        <p:sp>
          <p:nvSpPr>
            <p:cNvPr id="258" name="Shape 258"/>
            <p:cNvSpPr/>
            <p:nvPr/>
          </p:nvSpPr>
          <p:spPr>
            <a:xfrm>
              <a:off x="0" y="4254500"/>
              <a:ext cx="11049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59" name="Shape 259"/>
            <p:cNvSpPr/>
            <p:nvPr/>
          </p:nvSpPr>
          <p:spPr>
            <a:xfrm>
              <a:off x="2667000" y="0"/>
              <a:ext cx="11049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676400" y="12700"/>
              <a:ext cx="5461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1" name="Shape 261"/>
            <p:cNvSpPr/>
            <p:nvPr/>
          </p:nvSpPr>
          <p:spPr>
            <a:xfrm>
              <a:off x="3073400" y="4279900"/>
              <a:ext cx="304800" cy="431800"/>
            </a:xfrm>
            <a:prstGeom prst="roundRect">
              <a:avLst>
                <a:gd name="adj" fmla="val 50000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26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3300" y="495300"/>
            <a:ext cx="53594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400" y="1803400"/>
            <a:ext cx="23876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400" y="2921000"/>
            <a:ext cx="25908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5400" y="4114800"/>
            <a:ext cx="21336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71900" y="4114800"/>
            <a:ext cx="2844800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53400" y="1790700"/>
            <a:ext cx="36576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10400" y="4114800"/>
            <a:ext cx="17780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521200" y="7035800"/>
            <a:ext cx="39624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1"/>
      <p:bldP build="whole" bldLvl="1" animBg="1" rev="0" advAuto="0" spid="268" grpId="4"/>
      <p:bldP build="whole" bldLvl="1" animBg="1" rev="0" advAuto="0" spid="262" grpId="8"/>
      <p:bldP build="whole" bldLvl="1" animBg="1" rev="0" advAuto="0" spid="265" grpId="2"/>
      <p:bldP build="whole" bldLvl="1" animBg="1" rev="0" advAuto="0" spid="267" grpId="5"/>
      <p:bldP build="whole" bldLvl="1" animBg="1" rev="0" advAuto="0" spid="266" grpId="3"/>
      <p:bldP build="whole" bldLvl="1" animBg="1" rev="0" advAuto="0" spid="257" grpId="6"/>
      <p:bldP build="whole" bldLvl="1" animBg="1" rev="0" advAuto="0" spid="269" grpId="7"/>
      <p:bldP build="whole" bldLvl="1" animBg="1" rev="0" advAuto="0" spid="270" grpId="9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6"/>
          <p:cNvGrpSpPr/>
          <p:nvPr/>
        </p:nvGrpSpPr>
        <p:grpSpPr>
          <a:xfrm>
            <a:off x="2349500" y="1663700"/>
            <a:ext cx="9601200" cy="3543300"/>
            <a:chOff x="0" y="0"/>
            <a:chExt cx="9601200" cy="3543300"/>
          </a:xfrm>
        </p:grpSpPr>
        <p:sp>
          <p:nvSpPr>
            <p:cNvPr id="272" name="Shape 272"/>
            <p:cNvSpPr/>
            <p:nvPr/>
          </p:nvSpPr>
          <p:spPr>
            <a:xfrm>
              <a:off x="5727700" y="0"/>
              <a:ext cx="1244600" cy="838200"/>
            </a:xfrm>
            <a:prstGeom prst="roundRect">
              <a:avLst>
                <a:gd name="adj" fmla="val 22727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454900" y="0"/>
              <a:ext cx="2146300" cy="863600"/>
            </a:xfrm>
            <a:prstGeom prst="roundRect">
              <a:avLst>
                <a:gd name="adj" fmla="val 22059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4" name="Shape 274"/>
            <p:cNvSpPr/>
            <p:nvPr/>
          </p:nvSpPr>
          <p:spPr>
            <a:xfrm>
              <a:off x="1905000" y="2984500"/>
              <a:ext cx="2463800" cy="558800"/>
            </a:xfrm>
            <a:prstGeom prst="roundRect">
              <a:avLst>
                <a:gd name="adj" fmla="val 34091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5" name="Shape 275"/>
            <p:cNvSpPr/>
            <p:nvPr/>
          </p:nvSpPr>
          <p:spPr>
            <a:xfrm>
              <a:off x="0" y="3022600"/>
              <a:ext cx="1181100" cy="457200"/>
            </a:xfrm>
            <a:prstGeom prst="roundRect">
              <a:avLst>
                <a:gd name="adj" fmla="val 41667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81" name="Group 281"/>
          <p:cNvGrpSpPr/>
          <p:nvPr/>
        </p:nvGrpSpPr>
        <p:grpSpPr>
          <a:xfrm>
            <a:off x="5194300" y="355600"/>
            <a:ext cx="4051300" cy="4787900"/>
            <a:chOff x="0" y="0"/>
            <a:chExt cx="4051300" cy="4787900"/>
          </a:xfrm>
        </p:grpSpPr>
        <p:sp>
          <p:nvSpPr>
            <p:cNvPr id="277" name="Shape 277"/>
            <p:cNvSpPr/>
            <p:nvPr/>
          </p:nvSpPr>
          <p:spPr>
            <a:xfrm>
              <a:off x="0" y="4330700"/>
              <a:ext cx="11049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8" name="Shape 278"/>
            <p:cNvSpPr/>
            <p:nvPr/>
          </p:nvSpPr>
          <p:spPr>
            <a:xfrm>
              <a:off x="2946400" y="0"/>
              <a:ext cx="11049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955800" y="0"/>
              <a:ext cx="5461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80" name="Shape 280"/>
            <p:cNvSpPr/>
            <p:nvPr/>
          </p:nvSpPr>
          <p:spPr>
            <a:xfrm>
              <a:off x="3073400" y="4356100"/>
              <a:ext cx="304800" cy="431800"/>
            </a:xfrm>
            <a:prstGeom prst="roundRect">
              <a:avLst>
                <a:gd name="adj" fmla="val 50000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28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1600" y="419100"/>
            <a:ext cx="51816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400" y="1943100"/>
            <a:ext cx="23368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400" y="2895600"/>
            <a:ext cx="30226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7000" y="4089400"/>
            <a:ext cx="21336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91500" y="1828800"/>
            <a:ext cx="36068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73500" y="4089400"/>
            <a:ext cx="2794000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10400" y="4089400"/>
            <a:ext cx="17780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99000" y="7277100"/>
            <a:ext cx="38354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7"/>
      <p:bldP build="whole" bldLvl="1" animBg="1" rev="0" advAuto="0" spid="281" grpId="9"/>
      <p:bldP build="whole" bldLvl="1" animBg="1" rev="0" advAuto="0" spid="288" grpId="8"/>
      <p:bldP build="whole" bldLvl="1" animBg="1" rev="0" advAuto="0" spid="283" grpId="2"/>
      <p:bldP build="whole" bldLvl="1" animBg="1" rev="0" advAuto="0" spid="284" grpId="3"/>
      <p:bldP build="whole" bldLvl="1" animBg="1" rev="0" advAuto="0" spid="287" grpId="6"/>
      <p:bldP build="whole" bldLvl="1" animBg="1" rev="0" advAuto="0" spid="286" grpId="5"/>
      <p:bldP build="whole" bldLvl="1" animBg="1" rev="0" advAuto="0" spid="282" grpId="1"/>
      <p:bldP build="whole" bldLvl="1" animBg="1" rev="0" advAuto="0" spid="289" grpId="10"/>
      <p:bldP build="whole" bldLvl="1" animBg="1" rev="0" advAuto="0" spid="285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 295"/>
          <p:cNvGrpSpPr/>
          <p:nvPr/>
        </p:nvGrpSpPr>
        <p:grpSpPr>
          <a:xfrm>
            <a:off x="3302000" y="3517900"/>
            <a:ext cx="9080500" cy="2984500"/>
            <a:chOff x="0" y="0"/>
            <a:chExt cx="9080500" cy="2984500"/>
          </a:xfrm>
        </p:grpSpPr>
        <p:sp>
          <p:nvSpPr>
            <p:cNvPr id="291" name="Shape 291"/>
            <p:cNvSpPr/>
            <p:nvPr/>
          </p:nvSpPr>
          <p:spPr>
            <a:xfrm>
              <a:off x="4902200" y="0"/>
              <a:ext cx="1244600" cy="838200"/>
            </a:xfrm>
            <a:prstGeom prst="roundRect">
              <a:avLst>
                <a:gd name="adj" fmla="val 22727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92" name="Shape 292"/>
            <p:cNvSpPr/>
            <p:nvPr/>
          </p:nvSpPr>
          <p:spPr>
            <a:xfrm>
              <a:off x="6629400" y="0"/>
              <a:ext cx="2451100" cy="863600"/>
            </a:xfrm>
            <a:prstGeom prst="roundRect">
              <a:avLst>
                <a:gd name="adj" fmla="val 22059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93" name="Shape 293"/>
            <p:cNvSpPr/>
            <p:nvPr/>
          </p:nvSpPr>
          <p:spPr>
            <a:xfrm>
              <a:off x="38100" y="2425700"/>
              <a:ext cx="2705100" cy="558800"/>
            </a:xfrm>
            <a:prstGeom prst="roundRect">
              <a:avLst>
                <a:gd name="adj" fmla="val 34091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0" y="952500"/>
              <a:ext cx="1181100" cy="457200"/>
            </a:xfrm>
            <a:prstGeom prst="roundRect">
              <a:avLst>
                <a:gd name="adj" fmla="val 41667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02" name="Group 302"/>
          <p:cNvGrpSpPr/>
          <p:nvPr/>
        </p:nvGrpSpPr>
        <p:grpSpPr>
          <a:xfrm>
            <a:off x="2235200" y="355600"/>
            <a:ext cx="7010400" cy="6146800"/>
            <a:chOff x="0" y="0"/>
            <a:chExt cx="7010400" cy="6146800"/>
          </a:xfrm>
        </p:grpSpPr>
        <p:sp>
          <p:nvSpPr>
            <p:cNvPr id="296" name="Shape 296"/>
            <p:cNvSpPr/>
            <p:nvPr/>
          </p:nvSpPr>
          <p:spPr>
            <a:xfrm>
              <a:off x="1536700" y="5664200"/>
              <a:ext cx="11049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5905500" y="0"/>
              <a:ext cx="11049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98" name="Shape 298"/>
            <p:cNvSpPr/>
            <p:nvPr/>
          </p:nvSpPr>
          <p:spPr>
            <a:xfrm>
              <a:off x="4914900" y="0"/>
              <a:ext cx="5461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5194300" y="5626100"/>
              <a:ext cx="304800" cy="431800"/>
            </a:xfrm>
            <a:prstGeom prst="roundRect">
              <a:avLst>
                <a:gd name="adj" fmla="val 50000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00" name="Shape 300"/>
            <p:cNvSpPr/>
            <p:nvPr/>
          </p:nvSpPr>
          <p:spPr>
            <a:xfrm>
              <a:off x="0" y="5689600"/>
              <a:ext cx="1104900" cy="457200"/>
            </a:xfrm>
            <a:prstGeom prst="roundRect">
              <a:avLst>
                <a:gd name="adj" fmla="val 41667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01" name="Shape 301"/>
            <p:cNvSpPr/>
            <p:nvPr/>
          </p:nvSpPr>
          <p:spPr>
            <a:xfrm>
              <a:off x="4610100" y="5664200"/>
              <a:ext cx="304800" cy="431800"/>
            </a:xfrm>
            <a:prstGeom prst="roundRect">
              <a:avLst>
                <a:gd name="adj" fmla="val 50000"/>
              </a:avLst>
            </a:prstGeom>
            <a:solidFill>
              <a:srgbClr val="FF8C8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30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8900" y="469900"/>
            <a:ext cx="52197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400" y="1943100"/>
            <a:ext cx="23114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400" y="2921000"/>
            <a:ext cx="34417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5400" y="3898900"/>
            <a:ext cx="29845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28800" y="5372100"/>
            <a:ext cx="41275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11900" y="5372100"/>
            <a:ext cx="24130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0400" y="7620000"/>
            <a:ext cx="45339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264400" y="7734300"/>
            <a:ext cx="4533900" cy="1041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Group 313"/>
          <p:cNvGrpSpPr/>
          <p:nvPr/>
        </p:nvGrpSpPr>
        <p:grpSpPr>
          <a:xfrm>
            <a:off x="8039100" y="1625600"/>
            <a:ext cx="4483100" cy="2921000"/>
            <a:chOff x="0" y="0"/>
            <a:chExt cx="4483100" cy="2921000"/>
          </a:xfrm>
        </p:grpSpPr>
        <p:sp>
          <p:nvSpPr>
            <p:cNvPr id="311" name="Shape 311"/>
            <p:cNvSpPr/>
            <p:nvPr/>
          </p:nvSpPr>
          <p:spPr>
            <a:xfrm>
              <a:off x="0" y="0"/>
              <a:ext cx="4483100" cy="2921000"/>
            </a:xfrm>
            <a:prstGeom prst="roundRect">
              <a:avLst>
                <a:gd name="adj" fmla="val 6522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312" name="dropped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4800" y="190500"/>
              <a:ext cx="3657600" cy="50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4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343900" y="2578100"/>
            <a:ext cx="36322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343900" y="3619500"/>
            <a:ext cx="3924300" cy="55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3"/>
      <p:bldP build="whole" bldLvl="1" animBg="1" rev="0" advAuto="0" spid="308" grpId="9"/>
      <p:bldP build="whole" bldLvl="1" animBg="1" rev="0" advAuto="0" spid="305" grpId="2"/>
      <p:bldP build="whole" bldLvl="1" animBg="1" rev="0" advAuto="0" spid="302" grpId="10"/>
      <p:bldP build="whole" bldLvl="1" animBg="1" rev="0" advAuto="0" spid="313" grpId="4"/>
      <p:bldP build="whole" bldLvl="1" animBg="1" rev="0" advAuto="0" spid="309" grpId="11"/>
      <p:bldP build="whole" bldLvl="1" animBg="1" rev="0" advAuto="0" spid="307" grpId="7"/>
      <p:bldP build="whole" bldLvl="1" animBg="1" rev="0" advAuto="0" spid="314" grpId="5"/>
      <p:bldP build="whole" bldLvl="1" animBg="1" rev="0" advAuto="0" spid="310" grpId="12"/>
      <p:bldP build="whole" bldLvl="1" animBg="1" rev="0" advAuto="0" spid="295" grpId="8"/>
      <p:bldP build="whole" bldLvl="1" animBg="1" rev="0" advAuto="0" spid="304" grpId="1"/>
      <p:bldP build="whole" bldLvl="1" animBg="1" rev="0" advAuto="0" spid="315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 319"/>
          <p:cNvGrpSpPr/>
          <p:nvPr/>
        </p:nvGrpSpPr>
        <p:grpSpPr>
          <a:xfrm>
            <a:off x="4711700" y="2222500"/>
            <a:ext cx="6311900" cy="1231900"/>
            <a:chOff x="0" y="0"/>
            <a:chExt cx="6311900" cy="1231900"/>
          </a:xfrm>
        </p:grpSpPr>
        <p:sp>
          <p:nvSpPr>
            <p:cNvPr id="317" name="Shape 317"/>
            <p:cNvSpPr/>
            <p:nvPr/>
          </p:nvSpPr>
          <p:spPr>
            <a:xfrm>
              <a:off x="0" y="647700"/>
              <a:ext cx="2743200" cy="584200"/>
            </a:xfrm>
            <a:prstGeom prst="roundRect">
              <a:avLst>
                <a:gd name="adj" fmla="val 32609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3568700" y="0"/>
              <a:ext cx="2743200" cy="584200"/>
            </a:xfrm>
            <a:prstGeom prst="roundRect">
              <a:avLst>
                <a:gd name="adj" fmla="val 32609"/>
              </a:avLst>
            </a:prstGeom>
            <a:solidFill>
              <a:srgbClr val="53D5FD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22" name="Group 322"/>
          <p:cNvGrpSpPr/>
          <p:nvPr/>
        </p:nvGrpSpPr>
        <p:grpSpPr>
          <a:xfrm>
            <a:off x="5029200" y="469900"/>
            <a:ext cx="4622800" cy="673100"/>
            <a:chOff x="0" y="0"/>
            <a:chExt cx="4622800" cy="673100"/>
          </a:xfrm>
        </p:grpSpPr>
        <p:sp>
          <p:nvSpPr>
            <p:cNvPr id="320" name="Shape 320"/>
            <p:cNvSpPr/>
            <p:nvPr/>
          </p:nvSpPr>
          <p:spPr>
            <a:xfrm>
              <a:off x="0" y="0"/>
              <a:ext cx="1320800" cy="673100"/>
            </a:xfrm>
            <a:prstGeom prst="roundRect">
              <a:avLst>
                <a:gd name="adj" fmla="val 28302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21" name="Shape 321"/>
            <p:cNvSpPr/>
            <p:nvPr/>
          </p:nvSpPr>
          <p:spPr>
            <a:xfrm>
              <a:off x="4165600" y="0"/>
              <a:ext cx="457200" cy="673100"/>
            </a:xfrm>
            <a:prstGeom prst="roundRect">
              <a:avLst>
                <a:gd name="adj" fmla="val 41667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26" name="Group 326"/>
          <p:cNvGrpSpPr/>
          <p:nvPr/>
        </p:nvGrpSpPr>
        <p:grpSpPr>
          <a:xfrm>
            <a:off x="3162300" y="2095500"/>
            <a:ext cx="4851400" cy="1409700"/>
            <a:chOff x="0" y="0"/>
            <a:chExt cx="4851400" cy="1409700"/>
          </a:xfrm>
        </p:grpSpPr>
        <p:sp>
          <p:nvSpPr>
            <p:cNvPr id="323" name="Shape 323"/>
            <p:cNvSpPr/>
            <p:nvPr/>
          </p:nvSpPr>
          <p:spPr>
            <a:xfrm>
              <a:off x="0" y="0"/>
              <a:ext cx="1562100" cy="1409700"/>
            </a:xfrm>
            <a:prstGeom prst="roundRect">
              <a:avLst>
                <a:gd name="adj" fmla="val 13514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1371600" y="0"/>
              <a:ext cx="3479800" cy="711200"/>
            </a:xfrm>
            <a:prstGeom prst="roundRect">
              <a:avLst>
                <a:gd name="adj" fmla="val 26786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25" name="Shape 325"/>
            <p:cNvSpPr/>
            <p:nvPr/>
          </p:nvSpPr>
          <p:spPr>
            <a:xfrm>
              <a:off x="4381500" y="355600"/>
              <a:ext cx="469900" cy="711200"/>
            </a:xfrm>
            <a:prstGeom prst="roundRect">
              <a:avLst>
                <a:gd name="adj" fmla="val 40541"/>
              </a:avLst>
            </a:prstGeom>
            <a:solidFill>
              <a:srgbClr val="E392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327" name="Shape 327"/>
          <p:cNvSpPr/>
          <p:nvPr/>
        </p:nvSpPr>
        <p:spPr>
          <a:xfrm>
            <a:off x="6451600" y="469900"/>
            <a:ext cx="2743200" cy="584200"/>
          </a:xfrm>
          <a:prstGeom prst="roundRect">
            <a:avLst>
              <a:gd name="adj" fmla="val 32609"/>
            </a:avLst>
          </a:prstGeom>
          <a:solidFill>
            <a:srgbClr val="53D5F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328" name="Shape 328"/>
          <p:cNvSpPr/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pic>
        <p:nvPicPr>
          <p:cNvPr id="32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9500" y="469900"/>
            <a:ext cx="56642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9100" y="2095500"/>
            <a:ext cx="9626600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6900" y="4330700"/>
            <a:ext cx="10718800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6900" y="6527800"/>
            <a:ext cx="7861300" cy="148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4"/>
      <p:bldP build="whole" bldLvl="1" animBg="1" rev="0" advAuto="0" spid="322" grpId="2"/>
      <p:bldP build="whole" bldLvl="1" animBg="1" rev="0" advAuto="0" spid="331" grpId="7"/>
      <p:bldP build="whole" bldLvl="1" animBg="1" rev="0" advAuto="0" spid="319" grpId="6"/>
      <p:bldP build="whole" bldLvl="1" animBg="1" rev="0" advAuto="0" spid="332" grpId="8"/>
      <p:bldP build="whole" bldLvl="1" animBg="1" rev="0" advAuto="0" spid="329" grpId="1"/>
      <p:bldP build="whole" bldLvl="1" animBg="1" rev="0" advAuto="0" spid="326" grpId="5"/>
      <p:bldP build="whole" bldLvl="1" animBg="1" rev="0" advAuto="0" spid="327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Faites les exercices suivants</a:t>
            </a:r>
          </a:p>
        </p:txBody>
      </p:sp>
      <p:sp>
        <p:nvSpPr>
          <p:cNvPr id="335" name="Shape 335"/>
          <p:cNvSpPr/>
          <p:nvPr/>
        </p:nvSpPr>
        <p:spPr>
          <a:xfrm>
            <a:off x="6002895" y="4559300"/>
            <a:ext cx="99052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 11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sp>
        <p:nvSpPr>
          <p:cNvPr id="338" name="Shape 338"/>
          <p:cNvSpPr/>
          <p:nvPr/>
        </p:nvSpPr>
        <p:spPr>
          <a:xfrm>
            <a:off x="3104319" y="520700"/>
            <a:ext cx="221567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Au cinéma:</a:t>
            </a:r>
          </a:p>
        </p:txBody>
      </p:sp>
      <p:grpSp>
        <p:nvGrpSpPr>
          <p:cNvPr id="344" name="Group 344"/>
          <p:cNvGrpSpPr/>
          <p:nvPr/>
        </p:nvGrpSpPr>
        <p:grpSpPr>
          <a:xfrm>
            <a:off x="6237037" y="627261"/>
            <a:ext cx="6253198" cy="6100351"/>
            <a:chOff x="0" y="8275"/>
            <a:chExt cx="6253197" cy="6100350"/>
          </a:xfrm>
        </p:grpSpPr>
        <p:grpSp>
          <p:nvGrpSpPr>
            <p:cNvPr id="341" name="Group 341"/>
            <p:cNvGrpSpPr/>
            <p:nvPr/>
          </p:nvGrpSpPr>
          <p:grpSpPr>
            <a:xfrm>
              <a:off x="-1" y="14294"/>
              <a:ext cx="6126413" cy="6094332"/>
              <a:chOff x="0" y="0"/>
              <a:chExt cx="6126412" cy="6094331"/>
            </a:xfrm>
          </p:grpSpPr>
          <p:sp>
            <p:nvSpPr>
              <p:cNvPr id="339" name="Shape 339"/>
              <p:cNvSpPr/>
              <p:nvPr/>
            </p:nvSpPr>
            <p:spPr>
              <a:xfrm flipH="1">
                <a:off x="6105178" y="0"/>
                <a:ext cx="21234" cy="608912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0" name="Shape 340"/>
              <p:cNvSpPr/>
              <p:nvPr/>
            </p:nvSpPr>
            <p:spPr>
              <a:xfrm flipV="1">
                <a:off x="0" y="6094227"/>
                <a:ext cx="6089158" cy="10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342" name="Shape 342"/>
            <p:cNvSpPr/>
            <p:nvPr/>
          </p:nvSpPr>
          <p:spPr>
            <a:xfrm>
              <a:off x="5929324" y="8275"/>
              <a:ext cx="32363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Shape 343"/>
            <p:cNvSpPr/>
            <p:nvPr/>
          </p:nvSpPr>
          <p:spPr>
            <a:xfrm>
              <a:off x="5929562" y="3745388"/>
              <a:ext cx="32363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345" name="Shape 345"/>
          <p:cNvSpPr/>
          <p:nvPr/>
        </p:nvSpPr>
        <p:spPr>
          <a:xfrm>
            <a:off x="11978964" y="5435600"/>
            <a:ext cx="823988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 m</a:t>
            </a:r>
          </a:p>
        </p:txBody>
      </p:sp>
      <p:sp>
        <p:nvSpPr>
          <p:cNvPr id="346" name="Shape 346"/>
          <p:cNvSpPr/>
          <p:nvPr/>
        </p:nvSpPr>
        <p:spPr>
          <a:xfrm>
            <a:off x="12052300" y="2565400"/>
            <a:ext cx="82398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 m</a:t>
            </a:r>
          </a:p>
        </p:txBody>
      </p:sp>
      <p:grpSp>
        <p:nvGrpSpPr>
          <p:cNvPr id="350" name="Group 350"/>
          <p:cNvGrpSpPr/>
          <p:nvPr/>
        </p:nvGrpSpPr>
        <p:grpSpPr>
          <a:xfrm>
            <a:off x="6273072" y="641284"/>
            <a:ext cx="6116573" cy="6084027"/>
            <a:chOff x="21209" y="0"/>
            <a:chExt cx="6116571" cy="6084026"/>
          </a:xfrm>
        </p:grpSpPr>
        <p:sp>
          <p:nvSpPr>
            <p:cNvPr id="347" name="Shape 347"/>
            <p:cNvSpPr/>
            <p:nvPr/>
          </p:nvSpPr>
          <p:spPr>
            <a:xfrm flipV="1">
              <a:off x="21209" y="0"/>
              <a:ext cx="6085352" cy="6074040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Shape 348"/>
            <p:cNvSpPr/>
            <p:nvPr/>
          </p:nvSpPr>
          <p:spPr>
            <a:xfrm flipV="1">
              <a:off x="30205" y="3740282"/>
              <a:ext cx="6107577" cy="2343745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9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98237" y="5238815"/>
              <a:ext cx="203201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1" name="Shape 351"/>
          <p:cNvSpPr/>
          <p:nvPr/>
        </p:nvSpPr>
        <p:spPr>
          <a:xfrm>
            <a:off x="5517728" y="520700"/>
            <a:ext cx="488186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optimiser l’angle de vision</a:t>
            </a:r>
          </a:p>
        </p:txBody>
      </p:sp>
      <p:grpSp>
        <p:nvGrpSpPr>
          <p:cNvPr id="354" name="Group 354"/>
          <p:cNvGrpSpPr/>
          <p:nvPr/>
        </p:nvGrpSpPr>
        <p:grpSpPr>
          <a:xfrm>
            <a:off x="7501466" y="6282266"/>
            <a:ext cx="728134" cy="423334"/>
            <a:chOff x="0" y="0"/>
            <a:chExt cx="728133" cy="423333"/>
          </a:xfrm>
        </p:grpSpPr>
        <p:pic>
          <p:nvPicPr>
            <p:cNvPr id="352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1433" y="105833"/>
              <a:ext cx="266701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3" name="Shape 353"/>
            <p:cNvSpPr/>
            <p:nvPr/>
          </p:nvSpPr>
          <p:spPr>
            <a:xfrm>
              <a:off x="0" y="0"/>
              <a:ext cx="221216" cy="42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fill="norm" stroke="1" extrusionOk="0">
                  <a:moveTo>
                    <a:pt x="0" y="0"/>
                  </a:moveTo>
                  <a:cubicBezTo>
                    <a:pt x="0" y="0"/>
                    <a:pt x="19201" y="7620"/>
                    <a:pt x="20557" y="10368"/>
                  </a:cubicBezTo>
                  <a:cubicBezTo>
                    <a:pt x="21600" y="12480"/>
                    <a:pt x="14232" y="21600"/>
                    <a:pt x="14232" y="21600"/>
                  </a:cubicBezTo>
                </a:path>
              </a:pathLst>
            </a:custGeom>
            <a:noFill/>
            <a:ln w="25400" cap="flat">
              <a:solidFill>
                <a:srgbClr val="FF625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</p:grpSp>
      <p:grpSp>
        <p:nvGrpSpPr>
          <p:cNvPr id="357" name="Group 357"/>
          <p:cNvGrpSpPr/>
          <p:nvPr/>
        </p:nvGrpSpPr>
        <p:grpSpPr>
          <a:xfrm>
            <a:off x="8009466" y="4876800"/>
            <a:ext cx="1210734" cy="1862667"/>
            <a:chOff x="0" y="0"/>
            <a:chExt cx="1210733" cy="1862666"/>
          </a:xfrm>
        </p:grpSpPr>
        <p:pic>
          <p:nvPicPr>
            <p:cNvPr id="355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4033" y="0"/>
              <a:ext cx="266701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6" name="Shape 356"/>
            <p:cNvSpPr/>
            <p:nvPr/>
          </p:nvSpPr>
          <p:spPr>
            <a:xfrm>
              <a:off x="0" y="152400"/>
              <a:ext cx="1017519" cy="171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0" y="0"/>
                  </a:moveTo>
                  <a:cubicBezTo>
                    <a:pt x="0" y="0"/>
                    <a:pt x="14088" y="1951"/>
                    <a:pt x="17878" y="6576"/>
                  </a:cubicBezTo>
                  <a:cubicBezTo>
                    <a:pt x="21600" y="11118"/>
                    <a:pt x="17878" y="21600"/>
                    <a:pt x="17878" y="21600"/>
                  </a:cubicBezTo>
                </a:path>
              </a:pathLst>
            </a:custGeom>
            <a:noFill/>
            <a:ln w="25400" cap="flat">
              <a:solidFill>
                <a:srgbClr val="FFB43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535353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</p:grpSp>
      <p:grpSp>
        <p:nvGrpSpPr>
          <p:cNvPr id="361" name="Group 361"/>
          <p:cNvGrpSpPr/>
          <p:nvPr/>
        </p:nvGrpSpPr>
        <p:grpSpPr>
          <a:xfrm>
            <a:off x="6337118" y="6997700"/>
            <a:ext cx="5933826" cy="215900"/>
            <a:chOff x="0" y="0"/>
            <a:chExt cx="5933824" cy="215900"/>
          </a:xfrm>
        </p:grpSpPr>
        <p:pic>
          <p:nvPicPr>
            <p:cNvPr id="358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52981" y="0"/>
              <a:ext cx="2413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9" name="Shape 359"/>
            <p:cNvSpPr/>
            <p:nvPr/>
          </p:nvSpPr>
          <p:spPr>
            <a:xfrm flipV="1">
              <a:off x="-1" y="61766"/>
              <a:ext cx="3088845" cy="1"/>
            </a:xfrm>
            <a:prstGeom prst="line">
              <a:avLst/>
            </a:prstGeom>
            <a:noFill/>
            <a:ln w="25400" cap="rnd">
              <a:solidFill>
                <a:srgbClr val="535353"/>
              </a:solidFill>
              <a:custDash>
                <a:ds d="100000" sp="200000"/>
              </a:custDash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Shape 360"/>
            <p:cNvSpPr/>
            <p:nvPr/>
          </p:nvSpPr>
          <p:spPr>
            <a:xfrm>
              <a:off x="3863825" y="59928"/>
              <a:ext cx="2070000" cy="90"/>
            </a:xfrm>
            <a:prstGeom prst="line">
              <a:avLst/>
            </a:prstGeom>
            <a:noFill/>
            <a:ln w="25400" cap="rnd">
              <a:solidFill>
                <a:srgbClr val="535353"/>
              </a:solidFill>
              <a:custDash>
                <a:ds d="1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362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31900" y="2222500"/>
            <a:ext cx="2032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27200" y="2146300"/>
            <a:ext cx="15875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26000" y="1892300"/>
            <a:ext cx="1943100" cy="93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82600" y="3441700"/>
            <a:ext cx="19050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98800" y="3429000"/>
            <a:ext cx="3009900" cy="8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2600" y="4635500"/>
            <a:ext cx="1892300" cy="8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098800" y="4660900"/>
            <a:ext cx="3009900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41300" y="5892800"/>
            <a:ext cx="5715000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295400" y="7975600"/>
            <a:ext cx="5473700" cy="133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3" name="Group 373"/>
          <p:cNvGrpSpPr/>
          <p:nvPr/>
        </p:nvGrpSpPr>
        <p:grpSpPr>
          <a:xfrm>
            <a:off x="10473183" y="660389"/>
            <a:ext cx="1877581" cy="3708422"/>
            <a:chOff x="0" y="0"/>
            <a:chExt cx="1877579" cy="3708421"/>
          </a:xfrm>
        </p:grpSpPr>
        <p:sp>
          <p:nvSpPr>
            <p:cNvPr id="371" name="Shape 371"/>
            <p:cNvSpPr/>
            <p:nvPr/>
          </p:nvSpPr>
          <p:spPr>
            <a:xfrm>
              <a:off x="0" y="2146310"/>
              <a:ext cx="1219349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Écran</a:t>
              </a:r>
            </a:p>
          </p:txBody>
        </p:sp>
        <p:sp>
          <p:nvSpPr>
            <p:cNvPr id="372" name="Shape 372"/>
            <p:cNvSpPr/>
            <p:nvPr/>
          </p:nvSpPr>
          <p:spPr>
            <a:xfrm>
              <a:off x="1877554" y="0"/>
              <a:ext cx="26" cy="3708422"/>
            </a:xfrm>
            <a:prstGeom prst="line">
              <a:avLst/>
            </a:prstGeom>
            <a:noFill/>
            <a:ln w="508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0" grpId="6"/>
      <p:bldP build="whole" bldLvl="1" animBg="1" rev="0" advAuto="0" spid="351" grpId="7"/>
      <p:bldP build="whole" bldLvl="1" animBg="1" rev="0" advAuto="0" spid="365" grpId="13"/>
      <p:bldP build="whole" bldLvl="1" animBg="1" rev="0" advAuto="0" spid="369" grpId="17"/>
      <p:bldP build="whole" bldLvl="1" animBg="1" rev="0" advAuto="0" spid="370" grpId="18"/>
      <p:bldP build="whole" bldLvl="1" animBg="1" rev="0" advAuto="0" spid="346" grpId="3"/>
      <p:bldP build="whole" bldLvl="1" animBg="1" rev="0" advAuto="0" spid="366" grpId="14"/>
      <p:bldP build="whole" bldLvl="1" animBg="1" rev="0" advAuto="0" spid="362" grpId="8"/>
      <p:bldP build="whole" bldLvl="1" animBg="1" rev="0" advAuto="0" spid="354" grpId="9"/>
      <p:bldP build="whole" bldLvl="1" animBg="1" rev="0" advAuto="0" spid="345" grpId="4"/>
      <p:bldP build="whole" bldLvl="1" animBg="1" rev="0" advAuto="0" spid="373" grpId="2"/>
      <p:bldP build="whole" bldLvl="1" animBg="1" rev="0" advAuto="0" spid="357" grpId="10"/>
      <p:bldP build="whole" bldLvl="1" animBg="1" rev="0" advAuto="0" spid="363" grpId="11"/>
      <p:bldP build="whole" bldLvl="1" animBg="1" rev="0" advAuto="0" spid="367" grpId="15"/>
      <p:bldP build="whole" bldLvl="1" animBg="1" rev="0" advAuto="0" spid="344" grpId="1"/>
      <p:bldP build="whole" bldLvl="1" animBg="1" rev="0" advAuto="0" spid="361" grpId="5"/>
      <p:bldP build="whole" bldLvl="1" animBg="1" rev="0" advAuto="0" spid="364" grpId="12"/>
      <p:bldP build="whole" bldLvl="1" animBg="1" rev="0" advAuto="0" spid="368" grpId="16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pic>
        <p:nvPicPr>
          <p:cNvPr id="37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8900" y="444500"/>
            <a:ext cx="5473700" cy="133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" y="2057400"/>
            <a:ext cx="6413500" cy="133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0900" y="2235200"/>
            <a:ext cx="42799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4000" y="4318000"/>
            <a:ext cx="5334000" cy="111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56300" y="4318000"/>
            <a:ext cx="4851400" cy="111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4000" y="6045200"/>
            <a:ext cx="3962400" cy="111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65800" y="6172200"/>
            <a:ext cx="28575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931400" y="6172200"/>
            <a:ext cx="15113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24600" y="7162800"/>
            <a:ext cx="20574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235200" y="8940800"/>
            <a:ext cx="317500" cy="317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3" name="Group 393"/>
          <p:cNvGrpSpPr/>
          <p:nvPr/>
        </p:nvGrpSpPr>
        <p:grpSpPr>
          <a:xfrm>
            <a:off x="520700" y="7708873"/>
            <a:ext cx="4673524" cy="2221992"/>
            <a:chOff x="0" y="0"/>
            <a:chExt cx="4673523" cy="2221991"/>
          </a:xfrm>
        </p:grpSpPr>
        <p:sp>
          <p:nvSpPr>
            <p:cNvPr id="386" name="Shape 386"/>
            <p:cNvSpPr/>
            <p:nvPr/>
          </p:nvSpPr>
          <p:spPr>
            <a:xfrm>
              <a:off x="393692" y="692705"/>
              <a:ext cx="4279832" cy="2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7" name="dropped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12800" y="304826"/>
              <a:ext cx="203200" cy="330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8" name="dropped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65400" y="88926"/>
              <a:ext cx="812800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9" name="Shape 389"/>
            <p:cNvSpPr/>
            <p:nvPr/>
          </p:nvSpPr>
          <p:spPr>
            <a:xfrm flipH="1" flipV="1">
              <a:off x="1243183" y="86583"/>
              <a:ext cx="1" cy="2135409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Shape 390"/>
            <p:cNvSpPr/>
            <p:nvPr/>
          </p:nvSpPr>
          <p:spPr>
            <a:xfrm flipH="1" flipV="1">
              <a:off x="2426532" y="-1"/>
              <a:ext cx="1" cy="2135409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Shape 391"/>
            <p:cNvSpPr/>
            <p:nvPr/>
          </p:nvSpPr>
          <p:spPr>
            <a:xfrm flipH="1" flipV="1">
              <a:off x="3671132" y="-1"/>
              <a:ext cx="1" cy="2135409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2" name="dropped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1066826"/>
              <a:ext cx="914400" cy="495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94" name="dropped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419600" y="9042400"/>
            <a:ext cx="292100" cy="38100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hape 395"/>
          <p:cNvSpPr/>
          <p:nvPr/>
        </p:nvSpPr>
        <p:spPr>
          <a:xfrm>
            <a:off x="3065983" y="8750300"/>
            <a:ext cx="97155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</a:t>
            </a:r>
          </a:p>
        </p:txBody>
      </p:sp>
      <p:grpSp>
        <p:nvGrpSpPr>
          <p:cNvPr id="398" name="Group 398"/>
          <p:cNvGrpSpPr/>
          <p:nvPr/>
        </p:nvGrpSpPr>
        <p:grpSpPr>
          <a:xfrm>
            <a:off x="9915971" y="7086600"/>
            <a:ext cx="2301429" cy="622300"/>
            <a:chOff x="0" y="0"/>
            <a:chExt cx="2301428" cy="622300"/>
          </a:xfrm>
        </p:grpSpPr>
        <p:pic>
          <p:nvPicPr>
            <p:cNvPr id="396" name="droppedImage.pdf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221928" y="177800"/>
              <a:ext cx="10795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7" name="Shape 397"/>
            <p:cNvSpPr/>
            <p:nvPr/>
          </p:nvSpPr>
          <p:spPr>
            <a:xfrm>
              <a:off x="0" y="0"/>
              <a:ext cx="962174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mais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9" grpId="3"/>
      <p:bldP build="whole" bldLvl="1" animBg="1" rev="0" advAuto="0" spid="383" grpId="7"/>
      <p:bldP build="whole" bldLvl="1" animBg="1" rev="0" advAuto="0" spid="377" grpId="1"/>
      <p:bldP build="whole" bldLvl="1" animBg="1" rev="0" advAuto="0" spid="378" grpId="2"/>
      <p:bldP build="whole" bldLvl="1" animBg="1" rev="0" advAuto="0" spid="384" grpId="8"/>
      <p:bldP build="whole" bldLvl="1" animBg="1" rev="0" advAuto="0" spid="381" grpId="5"/>
      <p:bldP build="whole" bldLvl="1" animBg="1" rev="0" advAuto="0" spid="393" grpId="10"/>
      <p:bldP build="whole" bldLvl="1" animBg="1" rev="0" advAuto="0" spid="385" grpId="11"/>
      <p:bldP build="whole" bldLvl="1" animBg="1" rev="0" advAuto="0" spid="398" grpId="9"/>
      <p:bldP build="whole" bldLvl="1" animBg="1" rev="0" advAuto="0" spid="394" grpId="12"/>
      <p:bldP build="whole" bldLvl="1" animBg="1" rev="0" advAuto="0" spid="395" grpId="13"/>
      <p:bldP build="whole" bldLvl="1" animBg="1" rev="0" advAuto="0" spid="380" grpId="4"/>
      <p:bldP build="whole" bldLvl="1" animBg="1" rev="0" advAuto="0" spid="382" grpId="6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Aujourd’hui, nous avons vu</a:t>
            </a:r>
          </a:p>
        </p:txBody>
      </p:sp>
      <p:pic>
        <p:nvPicPr>
          <p:cNvPr id="40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1943100"/>
            <a:ext cx="42418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400" y="1943100"/>
            <a:ext cx="42926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3898900"/>
            <a:ext cx="39624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2400" y="3898900"/>
            <a:ext cx="38354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2500" y="5842000"/>
            <a:ext cx="45339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02400" y="5842000"/>
            <a:ext cx="4533900" cy="104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5" grpId="5"/>
      <p:bldP build="whole" bldLvl="1" animBg="1" rev="0" advAuto="0" spid="406" grpId="6"/>
      <p:bldP build="whole" bldLvl="1" animBg="1" rev="0" advAuto="0" spid="403" grpId="3"/>
      <p:bldP build="whole" bldLvl="1" animBg="1" rev="0" advAuto="0" spid="401" grpId="1"/>
      <p:bldP build="whole" bldLvl="1" animBg="1" rev="0" advAuto="0" spid="402" grpId="2"/>
      <p:bldP build="whole" bldLvl="1" animBg="1" rev="0" advAuto="0" spid="404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Au dernier cours, nous avons vu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2099706" y="2362200"/>
            <a:ext cx="10905120" cy="8487836"/>
            <a:chOff x="0" y="0"/>
            <a:chExt cx="10905118" cy="8487835"/>
          </a:xfrm>
        </p:grpSpPr>
        <p:sp>
          <p:nvSpPr>
            <p:cNvPr id="126" name="Shape 126"/>
            <p:cNvSpPr/>
            <p:nvPr/>
          </p:nvSpPr>
          <p:spPr>
            <a:xfrm>
              <a:off x="2218293" y="1422400"/>
              <a:ext cx="6350001" cy="6350000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129" name="Group 129"/>
            <p:cNvGrpSpPr/>
            <p:nvPr/>
          </p:nvGrpSpPr>
          <p:grpSpPr>
            <a:xfrm>
              <a:off x="-1" y="207313"/>
              <a:ext cx="10905120" cy="8280523"/>
              <a:chOff x="0" y="0"/>
              <a:chExt cx="10905118" cy="8280522"/>
            </a:xfrm>
          </p:grpSpPr>
          <p:sp>
            <p:nvSpPr>
              <p:cNvPr id="127" name="Shape 127"/>
              <p:cNvSpPr/>
              <p:nvPr/>
            </p:nvSpPr>
            <p:spPr>
              <a:xfrm>
                <a:off x="-1" y="4381664"/>
                <a:ext cx="10905120" cy="2"/>
              </a:xfrm>
              <a:prstGeom prst="line">
                <a:avLst/>
              </a:prstGeom>
              <a:noFill/>
              <a:ln w="127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28" name="Shape 128"/>
              <p:cNvSpPr/>
              <p:nvPr/>
            </p:nvSpPr>
            <p:spPr>
              <a:xfrm flipV="1">
                <a:off x="5393194" y="-1"/>
                <a:ext cx="2" cy="8280524"/>
              </a:xfrm>
              <a:prstGeom prst="line">
                <a:avLst/>
              </a:prstGeom>
              <a:noFill/>
              <a:ln w="127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pic>
          <p:nvPicPr>
            <p:cNvPr id="130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80693" y="0"/>
              <a:ext cx="1765301" cy="137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2993" y="1079500"/>
              <a:ext cx="2146301" cy="137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771493" y="2717800"/>
              <a:ext cx="1765301" cy="137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129893" y="4940300"/>
              <a:ext cx="1600201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10493" y="3416300"/>
              <a:ext cx="1600201" cy="825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89893" y="1892300"/>
              <a:ext cx="1600201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8" name="Group 138"/>
            <p:cNvGrpSpPr/>
            <p:nvPr/>
          </p:nvGrpSpPr>
          <p:grpSpPr>
            <a:xfrm>
              <a:off x="5396662" y="3010035"/>
              <a:ext cx="2749164" cy="1968365"/>
              <a:chOff x="0" y="365436"/>
              <a:chExt cx="2749163" cy="1968364"/>
            </a:xfrm>
          </p:grpSpPr>
          <p:sp>
            <p:nvSpPr>
              <p:cNvPr id="136" name="Shape 136"/>
              <p:cNvSpPr/>
              <p:nvPr/>
            </p:nvSpPr>
            <p:spPr>
              <a:xfrm flipV="1">
                <a:off x="0" y="365436"/>
                <a:ext cx="2749163" cy="1587230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1236998" y="1351667"/>
                <a:ext cx="563753" cy="98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2" h="21600" fill="norm" stroke="1" extrusionOk="0">
                    <a:moveTo>
                      <a:pt x="16595" y="21600"/>
                    </a:moveTo>
                    <a:cubicBezTo>
                      <a:pt x="16595" y="21600"/>
                      <a:pt x="21600" y="5590"/>
                      <a:pt x="18966" y="3352"/>
                    </a:cubicBezTo>
                    <a:cubicBezTo>
                      <a:pt x="16930" y="1622"/>
                      <a:pt x="0" y="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</p:grpSp>
        <p:grpSp>
          <p:nvGrpSpPr>
            <p:cNvPr id="141" name="Group 141"/>
            <p:cNvGrpSpPr/>
            <p:nvPr/>
          </p:nvGrpSpPr>
          <p:grpSpPr>
            <a:xfrm>
              <a:off x="5075793" y="2335040"/>
              <a:ext cx="2577475" cy="2244683"/>
              <a:chOff x="0" y="0"/>
              <a:chExt cx="2577474" cy="2244681"/>
            </a:xfrm>
          </p:grpSpPr>
          <p:sp>
            <p:nvSpPr>
              <p:cNvPr id="139" name="Shape 139"/>
              <p:cNvSpPr/>
              <p:nvPr/>
            </p:nvSpPr>
            <p:spPr>
              <a:xfrm flipV="1">
                <a:off x="332792" y="-1"/>
                <a:ext cx="2244683" cy="2244683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0" y="914793"/>
                <a:ext cx="1219200" cy="424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265" fill="norm" stroke="1" extrusionOk="0">
                    <a:moveTo>
                      <a:pt x="0" y="20265"/>
                    </a:moveTo>
                    <a:cubicBezTo>
                      <a:pt x="0" y="20265"/>
                      <a:pt x="6899" y="-1335"/>
                      <a:pt x="11400" y="65"/>
                    </a:cubicBezTo>
                    <a:cubicBezTo>
                      <a:pt x="14825" y="1130"/>
                      <a:pt x="21600" y="14609"/>
                      <a:pt x="21600" y="14609"/>
                    </a:cubicBezTo>
                  </a:path>
                </a:pathLst>
              </a:custGeom>
              <a:noFill/>
              <a:ln w="254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</p:grpSp>
        <p:grpSp>
          <p:nvGrpSpPr>
            <p:cNvPr id="144" name="Group 144"/>
            <p:cNvGrpSpPr/>
            <p:nvPr/>
          </p:nvGrpSpPr>
          <p:grpSpPr>
            <a:xfrm>
              <a:off x="5295926" y="1809214"/>
              <a:ext cx="1706764" cy="2781819"/>
              <a:chOff x="605485" y="0"/>
              <a:chExt cx="1706762" cy="2781817"/>
            </a:xfrm>
          </p:grpSpPr>
          <p:sp>
            <p:nvSpPr>
              <p:cNvPr id="142" name="Shape 142"/>
              <p:cNvSpPr/>
              <p:nvPr/>
            </p:nvSpPr>
            <p:spPr>
              <a:xfrm flipV="1">
                <a:off x="725018" y="32654"/>
                <a:ext cx="1587231" cy="2749164"/>
              </a:xfrm>
              <a:prstGeom prst="line">
                <a:avLst/>
              </a:prstGeom>
              <a:noFill/>
              <a:ln w="25400" cap="flat">
                <a:solidFill>
                  <a:srgbClr val="53535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605485" y="0"/>
                <a:ext cx="1168401" cy="713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1" fill="norm" stroke="1" extrusionOk="0">
                    <a:moveTo>
                      <a:pt x="0" y="11272"/>
                    </a:moveTo>
                    <a:cubicBezTo>
                      <a:pt x="0" y="11272"/>
                      <a:pt x="10290" y="-1079"/>
                      <a:pt x="13774" y="76"/>
                    </a:cubicBezTo>
                    <a:cubicBezTo>
                      <a:pt x="18132" y="1520"/>
                      <a:pt x="21600" y="20521"/>
                      <a:pt x="21600" y="20521"/>
                    </a:cubicBezTo>
                  </a:path>
                </a:pathLst>
              </a:custGeom>
              <a:noFill/>
              <a:ln w="25400" cap="flat">
                <a:solidFill>
                  <a:srgbClr val="53535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535353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</p:grpSp>
      </p:grpSp>
      <p:sp>
        <p:nvSpPr>
          <p:cNvPr id="146" name="Shape 146"/>
          <p:cNvSpPr/>
          <p:nvPr/>
        </p:nvSpPr>
        <p:spPr>
          <a:xfrm>
            <a:off x="671549" y="1739900"/>
            <a:ext cx="352521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SOH  CAH  TOA</a:t>
            </a:r>
          </a:p>
        </p:txBody>
      </p:sp>
      <p:pic>
        <p:nvPicPr>
          <p:cNvPr id="147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2100" y="3289300"/>
            <a:ext cx="3606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92100" y="4279900"/>
            <a:ext cx="36576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92100" y="5397500"/>
            <a:ext cx="3606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92100" y="7327900"/>
            <a:ext cx="67183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17500" y="8394700"/>
            <a:ext cx="6769100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7"/>
      <p:bldP build="whole" bldLvl="1" animBg="1" rev="0" advAuto="0" spid="147" grpId="3"/>
      <p:bldP build="whole" bldLvl="1" animBg="1" rev="0" advAuto="0" spid="148" grpId="4"/>
      <p:bldP build="whole" bldLvl="1" animBg="1" rev="0" advAuto="0" spid="149" grpId="5"/>
      <p:bldP build="whole" bldLvl="1" animBg="1" rev="0" advAuto="0" spid="150" grpId="6"/>
      <p:bldP build="whole" bldLvl="1" animBg="1" rev="0" advAuto="0" spid="145" grpId="2"/>
      <p:bldP build="whole" bldLvl="1" animBg="1" rev="0" advAuto="0" spid="14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Devoir:</a:t>
            </a:r>
          </a:p>
        </p:txBody>
      </p:sp>
      <p:sp>
        <p:nvSpPr>
          <p:cNvPr id="409" name="Shape 409"/>
          <p:cNvSpPr/>
          <p:nvPr>
            <p:ph type="body" idx="14"/>
          </p:nvPr>
        </p:nvSpPr>
        <p:spPr>
          <a:xfrm>
            <a:off x="6270389" y="4178300"/>
            <a:ext cx="2004939" cy="622300"/>
          </a:xfrm>
          <a:prstGeom prst="rect">
            <a:avLst/>
          </a:prstGeom>
        </p:spPr>
        <p:txBody>
          <a:bodyPr/>
          <a:lstStyle/>
          <a:p>
            <a:pPr lvl="1" marL="0" indent="34290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# 9 à 14</a:t>
            </a:r>
          </a:p>
        </p:txBody>
      </p:sp>
      <p:sp>
        <p:nvSpPr>
          <p:cNvPr id="410" name="Shape 410"/>
          <p:cNvSpPr/>
          <p:nvPr/>
        </p:nvSpPr>
        <p:spPr>
          <a:xfrm>
            <a:off x="7277658" y="4889500"/>
            <a:ext cx="4476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</a:t>
            </a:r>
          </a:p>
        </p:txBody>
      </p:sp>
      <p:sp>
        <p:nvSpPr>
          <p:cNvPr id="411" name="Shape 411"/>
          <p:cNvSpPr/>
          <p:nvPr/>
        </p:nvSpPr>
        <p:spPr>
          <a:xfrm>
            <a:off x="6346031" y="5524500"/>
            <a:ext cx="246213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#25, 27 à 30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Au dernier cours, nous avons vu</a:t>
            </a:r>
          </a:p>
        </p:txBody>
      </p:sp>
      <p:pic>
        <p:nvPicPr>
          <p:cNvPr id="15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2300" y="2133600"/>
            <a:ext cx="28829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2133600"/>
            <a:ext cx="33020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92300" y="3898900"/>
            <a:ext cx="31496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00" y="3898900"/>
            <a:ext cx="35306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92300" y="5715000"/>
            <a:ext cx="39497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66000" y="5715000"/>
            <a:ext cx="4330700" cy="49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whole" bldLvl="1" animBg="1" rev="0" advAuto="0" spid="157" grpId="4"/>
      <p:bldP build="whole" bldLvl="1" animBg="1" rev="0" advAuto="0" spid="154" grpId="1"/>
      <p:bldP build="whole" bldLvl="1" animBg="1" rev="0" advAuto="0" spid="158" grpId="5"/>
      <p:bldP build="whole" bldLvl="1" animBg="1" rev="0" advAuto="0" spid="159" grpId="6"/>
      <p:bldP build="whole" bldLvl="1" animBg="1" rev="0" advAuto="0" spid="15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body" idx="13"/>
          </p:nvPr>
        </p:nvSpPr>
        <p:spPr>
          <a:xfrm>
            <a:off x="2755900" y="2463800"/>
            <a:ext cx="7480300" cy="1663700"/>
          </a:xfrm>
          <a:prstGeom prst="rect">
            <a:avLst/>
          </a:prstGeom>
        </p:spPr>
        <p:txBody>
          <a:bodyPr/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Fonctions trigonométriques inverses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Leurs dérivées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5"/>
          <p:cNvGrpSpPr/>
          <p:nvPr/>
        </p:nvGrpSpPr>
        <p:grpSpPr>
          <a:xfrm>
            <a:off x="888073" y="1879600"/>
            <a:ext cx="2477428" cy="502772"/>
            <a:chOff x="0" y="0"/>
            <a:chExt cx="2477427" cy="502771"/>
          </a:xfrm>
        </p:grpSpPr>
        <p:pic>
          <p:nvPicPr>
            <p:cNvPr id="163" name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51826" y="0"/>
              <a:ext cx="5461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Shape 164"/>
            <p:cNvSpPr/>
            <p:nvPr/>
          </p:nvSpPr>
          <p:spPr>
            <a:xfrm flipH="1">
              <a:off x="0" y="499127"/>
              <a:ext cx="2477428" cy="3645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889000" y="2857500"/>
            <a:ext cx="2477428" cy="473545"/>
            <a:chOff x="0" y="0"/>
            <a:chExt cx="2477427" cy="473544"/>
          </a:xfrm>
        </p:grpSpPr>
        <p:pic>
          <p:nvPicPr>
            <p:cNvPr id="166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8800" y="0"/>
              <a:ext cx="11557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Shape 167"/>
            <p:cNvSpPr/>
            <p:nvPr/>
          </p:nvSpPr>
          <p:spPr>
            <a:xfrm flipH="1">
              <a:off x="0" y="469900"/>
              <a:ext cx="2477428" cy="3645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169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6000" y="2159000"/>
            <a:ext cx="2413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56000" y="3098800"/>
            <a:ext cx="2032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8000" y="3098800"/>
            <a:ext cx="2413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3400" y="2159000"/>
            <a:ext cx="2032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ce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17800" y="101600"/>
            <a:ext cx="10287835" cy="8559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Group 176"/>
          <p:cNvGrpSpPr/>
          <p:nvPr/>
        </p:nvGrpSpPr>
        <p:grpSpPr>
          <a:xfrm>
            <a:off x="698500" y="393700"/>
            <a:ext cx="9702800" cy="3670300"/>
            <a:chOff x="0" y="0"/>
            <a:chExt cx="9702800" cy="3670300"/>
          </a:xfrm>
        </p:grpSpPr>
        <p:pic>
          <p:nvPicPr>
            <p:cNvPr id="174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61500" y="3340100"/>
              <a:ext cx="2413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4003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9" name="Group 179"/>
          <p:cNvGrpSpPr/>
          <p:nvPr/>
        </p:nvGrpSpPr>
        <p:grpSpPr>
          <a:xfrm>
            <a:off x="622300" y="1181100"/>
            <a:ext cx="10820400" cy="2552700"/>
            <a:chOff x="0" y="0"/>
            <a:chExt cx="10820400" cy="2552700"/>
          </a:xfrm>
        </p:grpSpPr>
        <p:pic>
          <p:nvPicPr>
            <p:cNvPr id="177" name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17200" y="2209800"/>
              <a:ext cx="2032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152900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0" name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5000" y="5219700"/>
            <a:ext cx="23622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98500" y="6286500"/>
            <a:ext cx="34544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3400" y="7797800"/>
            <a:ext cx="51689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33400" y="8801100"/>
            <a:ext cx="2374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124200" y="8801100"/>
            <a:ext cx="15748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838700" y="8953500"/>
            <a:ext cx="711200" cy="21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4"/>
      <p:bldP build="whole" bldLvl="1" animBg="1" rev="0" advAuto="0" spid="168" grpId="7"/>
      <p:bldP build="whole" bldLvl="1" animBg="1" rev="0" advAuto="0" spid="184" grpId="13"/>
      <p:bldP build="whole" bldLvl="1" animBg="1" rev="0" advAuto="0" spid="181" grpId="10"/>
      <p:bldP build="whole" bldLvl="1" animBg="1" rev="0" advAuto="0" spid="182" grpId="11"/>
      <p:bldP build="whole" bldLvl="1" animBg="1" rev="0" advAuto="0" spid="180" grpId="9"/>
      <p:bldP build="whole" bldLvl="1" animBg="1" rev="0" advAuto="0" spid="171" grpId="6"/>
      <p:bldP build="whole" bldLvl="1" animBg="1" rev="0" advAuto="0" spid="170" grpId="8"/>
      <p:bldP build="whole" bldLvl="1" animBg="1" rev="0" advAuto="0" spid="172" grpId="3"/>
      <p:bldP build="whole" bldLvl="1" animBg="1" rev="0" advAuto="0" spid="183" grpId="12"/>
      <p:bldP build="whole" bldLvl="1" animBg="1" rev="0" advAuto="0" spid="179" grpId="2"/>
      <p:bldP build="whole" bldLvl="1" animBg="1" rev="0" advAuto="0" spid="169" grpId="5"/>
      <p:bldP build="whole" bldLvl="1" animBg="1" rev="0" advAuto="0" spid="176" grpId="1"/>
      <p:bldP build="whole" bldLvl="1" animBg="1" rev="0" advAuto="0" spid="185" grpId="1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arc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4000"/>
            <a:ext cx="110871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arc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4000"/>
            <a:ext cx="110871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arc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4000"/>
            <a:ext cx="110871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arc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254000"/>
            <a:ext cx="110871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20200" y="2921000"/>
            <a:ext cx="23622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2100" y="1409700"/>
            <a:ext cx="13208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78000" y="1473200"/>
            <a:ext cx="34163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sin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29300" y="4438997"/>
            <a:ext cx="6769100" cy="5632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2"/>
      <p:bldP build="whole" bldLvl="1" animBg="1" rev="0" advAuto="0" spid="190" grpId="5"/>
      <p:bldP build="whole" bldLvl="1" animBg="1" rev="0" advAuto="0" spid="192" grpId="1"/>
      <p:bldP build="whole" bldLvl="1" animBg="1" rev="0" advAuto="0" spid="194" grpId="4"/>
      <p:bldP build="whole" bldLvl="1" animBg="1" rev="0" advAuto="0" spid="189" grpId="3"/>
      <p:bldP build="whole" bldLvl="1" animBg="1" rev="0" advAuto="0" spid="193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arc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00" y="495300"/>
            <a:ext cx="101981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arc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800" y="495300"/>
            <a:ext cx="101981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arc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1800" y="495300"/>
            <a:ext cx="101981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90100" y="2921000"/>
            <a:ext cx="24130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67500" y="660400"/>
            <a:ext cx="13208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91500" y="673100"/>
            <a:ext cx="34671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cos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70700" y="4957129"/>
            <a:ext cx="5626100" cy="4796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3"/>
      <p:bldP build="whole" bldLvl="1" animBg="1" rev="0" advAuto="0" spid="201" grpId="5"/>
      <p:bldP build="whole" bldLvl="1" animBg="1" rev="0" advAuto="0" spid="198" grpId="4"/>
      <p:bldP build="whole" bldLvl="1" animBg="1" rev="0" advAuto="0" spid="200" grpId="1"/>
      <p:bldP build="whole" bldLvl="1" animBg="1" rev="0" advAuto="0" spid="19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t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127000"/>
            <a:ext cx="101981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t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127000"/>
            <a:ext cx="101981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t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200" y="127000"/>
            <a:ext cx="101981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79000" y="1295400"/>
            <a:ext cx="24638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07300" y="2616200"/>
            <a:ext cx="13208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58300" y="2679700"/>
            <a:ext cx="35052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tan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40500" y="5129448"/>
            <a:ext cx="6464300" cy="5157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1"/>
      <p:bldP build="whole" bldLvl="1" animBg="1" rev="0" advAuto="0" spid="210" grpId="3"/>
      <p:bldP build="whole" bldLvl="1" animBg="1" rev="0" advAuto="0" spid="209" grpId="5"/>
      <p:bldP build="whole" bldLvl="1" animBg="1" rev="0" advAuto="0" spid="206" grpId="4"/>
      <p:bldP build="whole" bldLvl="1" animBg="1" rev="0" advAuto="0" spid="20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Faites les exercices suivants</a:t>
            </a:r>
          </a:p>
        </p:txBody>
      </p:sp>
      <p:sp>
        <p:nvSpPr>
          <p:cNvPr id="213" name="Shape 213"/>
          <p:cNvSpPr/>
          <p:nvPr/>
        </p:nvSpPr>
        <p:spPr>
          <a:xfrm>
            <a:off x="5150445" y="4559300"/>
            <a:ext cx="269542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Section 4 # 9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