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9" name="Shape 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6" name="Shape 16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32" name="Shape 32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58.png"/><Relationship Id="rId10" Type="http://schemas.openxmlformats.org/officeDocument/2006/relationships/image" Target="../media/image59.png"/><Relationship Id="rId11" Type="http://schemas.openxmlformats.org/officeDocument/2006/relationships/image" Target="../media/image60.png"/><Relationship Id="rId12" Type="http://schemas.openxmlformats.org/officeDocument/2006/relationships/image" Target="../media/image61.png"/><Relationship Id="rId13" Type="http://schemas.openxmlformats.org/officeDocument/2006/relationships/image" Target="../media/image6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Relationship Id="rId8" Type="http://schemas.openxmlformats.org/officeDocument/2006/relationships/image" Target="../media/image77.png"/><Relationship Id="rId9" Type="http://schemas.openxmlformats.org/officeDocument/2006/relationships/image" Target="../media/image78.png"/><Relationship Id="rId10" Type="http://schemas.openxmlformats.org/officeDocument/2006/relationships/image" Target="../media/image79.png"/><Relationship Id="rId11" Type="http://schemas.openxmlformats.org/officeDocument/2006/relationships/image" Target="../media/image80.png"/><Relationship Id="rId12" Type="http://schemas.openxmlformats.org/officeDocument/2006/relationships/image" Target="../media/image81.png"/><Relationship Id="rId13" Type="http://schemas.openxmlformats.org/officeDocument/2006/relationships/image" Target="../media/image82.png"/><Relationship Id="rId14" Type="http://schemas.openxmlformats.org/officeDocument/2006/relationships/image" Target="../media/image83.png"/><Relationship Id="rId15" Type="http://schemas.openxmlformats.org/officeDocument/2006/relationships/image" Target="../media/image8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4305300" y="6184900"/>
            <a:ext cx="43815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5</a:t>
            </a:r>
          </a:p>
        </p:txBody>
      </p:sp>
      <p:sp>
        <p:nvSpPr>
          <p:cNvPr id="52" name="Shape 52"/>
          <p:cNvSpPr/>
          <p:nvPr/>
        </p:nvSpPr>
        <p:spPr>
          <a:xfrm>
            <a:off x="1485900" y="1193800"/>
            <a:ext cx="10375900" cy="3467100"/>
          </a:xfrm>
          <a:prstGeom prst="roundRect">
            <a:avLst>
              <a:gd name="adj" fmla="val 30281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2.2 produit scalaire et calcul d’angles (suite)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233"/>
          <p:cNvGrpSpPr/>
          <p:nvPr/>
        </p:nvGrpSpPr>
        <p:grpSpPr>
          <a:xfrm>
            <a:off x="1955800" y="2400300"/>
            <a:ext cx="9772861" cy="2876550"/>
            <a:chOff x="0" y="0"/>
            <a:chExt cx="9772860" cy="2876550"/>
          </a:xfrm>
        </p:grpSpPr>
        <p:sp>
          <p:nvSpPr>
            <p:cNvPr id="231" name="Shape 231"/>
            <p:cNvSpPr/>
            <p:nvPr/>
          </p:nvSpPr>
          <p:spPr>
            <a:xfrm>
              <a:off x="0" y="0"/>
              <a:ext cx="2057400" cy="558800"/>
            </a:xfrm>
            <a:prstGeom prst="roundRect">
              <a:avLst>
                <a:gd name="adj" fmla="val 34091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5661855" y="1733550"/>
              <a:ext cx="4111006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Hum... c’est presque </a:t>
              </a:r>
              <a:endParaRPr sz="3600"/>
            </a:p>
            <a:p>
              <a:pPr lvl="0">
                <a:defRPr sz="1800"/>
              </a:pPr>
              <a:r>
                <a:rPr sz="3600"/>
                <a:t>le produit scalaire ça!</a:t>
              </a:r>
            </a:p>
          </p:txBody>
        </p:sp>
      </p:grpSp>
      <p:sp>
        <p:nvSpPr>
          <p:cNvPr id="234" name="Shape 234"/>
          <p:cNvSpPr/>
          <p:nvPr/>
        </p:nvSpPr>
        <p:spPr>
          <a:xfrm flipH="1">
            <a:off x="6235700" y="5829300"/>
            <a:ext cx="1295400" cy="2006600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5" name="Shape 235"/>
          <p:cNvSpPr/>
          <p:nvPr/>
        </p:nvSpPr>
        <p:spPr>
          <a:xfrm flipH="1">
            <a:off x="6243646" y="6875389"/>
            <a:ext cx="3472375" cy="93042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38" name="Group 238"/>
          <p:cNvGrpSpPr/>
          <p:nvPr/>
        </p:nvGrpSpPr>
        <p:grpSpPr>
          <a:xfrm>
            <a:off x="6587066" y="6959600"/>
            <a:ext cx="524935" cy="681567"/>
            <a:chOff x="0" y="0"/>
            <a:chExt cx="524933" cy="681566"/>
          </a:xfrm>
        </p:grpSpPr>
        <p:sp>
          <p:nvSpPr>
            <p:cNvPr id="236" name="Shape 236"/>
            <p:cNvSpPr/>
            <p:nvPr/>
          </p:nvSpPr>
          <p:spPr>
            <a:xfrm>
              <a:off x="0" y="325966"/>
              <a:ext cx="31019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4" h="21600" fill="norm" stroke="1" extrusionOk="0">
                  <a:moveTo>
                    <a:pt x="0" y="0"/>
                  </a:moveTo>
                  <a:cubicBezTo>
                    <a:pt x="0" y="0"/>
                    <a:pt x="13697" y="779"/>
                    <a:pt x="17725" y="5143"/>
                  </a:cubicBezTo>
                  <a:cubicBezTo>
                    <a:pt x="21600" y="9340"/>
                    <a:pt x="19941" y="21600"/>
                    <a:pt x="19941" y="21600"/>
                  </a:cubicBezTo>
                </a:path>
              </a:pathLst>
            </a:custGeom>
            <a:noFill/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37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96333" y="0"/>
              <a:ext cx="2286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3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09000" y="7429500"/>
            <a:ext cx="2667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27800" y="6248400"/>
            <a:ext cx="2540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63800" y="825500"/>
            <a:ext cx="20193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60900" y="469900"/>
            <a:ext cx="3136900" cy="1282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166100" y="431800"/>
            <a:ext cx="2705100" cy="1282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6" name="Group 246"/>
          <p:cNvGrpSpPr/>
          <p:nvPr/>
        </p:nvGrpSpPr>
        <p:grpSpPr>
          <a:xfrm>
            <a:off x="9654120" y="1803400"/>
            <a:ext cx="3060205" cy="1511300"/>
            <a:chOff x="0" y="0"/>
            <a:chExt cx="3060203" cy="1511300"/>
          </a:xfrm>
        </p:grpSpPr>
        <p:sp>
          <p:nvSpPr>
            <p:cNvPr id="244" name="Shape 244"/>
            <p:cNvSpPr/>
            <p:nvPr/>
          </p:nvSpPr>
          <p:spPr>
            <a:xfrm>
              <a:off x="0" y="889000"/>
              <a:ext cx="306020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Vecteur unitaire</a:t>
              </a:r>
            </a:p>
          </p:txBody>
        </p:sp>
        <p:sp>
          <p:nvSpPr>
            <p:cNvPr id="245" name="Shape 245"/>
            <p:cNvSpPr/>
            <p:nvPr/>
          </p:nvSpPr>
          <p:spPr>
            <a:xfrm>
              <a:off x="361946" y="0"/>
              <a:ext cx="990600" cy="8720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0" name="Group 250"/>
          <p:cNvGrpSpPr/>
          <p:nvPr/>
        </p:nvGrpSpPr>
        <p:grpSpPr>
          <a:xfrm>
            <a:off x="6346173" y="7755466"/>
            <a:ext cx="1659061" cy="486834"/>
            <a:chOff x="0" y="0"/>
            <a:chExt cx="1659059" cy="486833"/>
          </a:xfrm>
        </p:grpSpPr>
        <p:pic>
          <p:nvPicPr>
            <p:cNvPr id="247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715026" y="80433"/>
              <a:ext cx="3810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8" name="Shape 248"/>
            <p:cNvSpPr/>
            <p:nvPr/>
          </p:nvSpPr>
          <p:spPr>
            <a:xfrm flipH="1">
              <a:off x="1092200" y="0"/>
              <a:ext cx="566860" cy="14776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 flipH="1">
              <a:off x="0" y="292100"/>
              <a:ext cx="566860" cy="14776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51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90600" y="6642100"/>
            <a:ext cx="2565400" cy="1231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346200" y="8394700"/>
            <a:ext cx="30607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35100" y="2400300"/>
            <a:ext cx="2882900" cy="1257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775200" y="2413000"/>
            <a:ext cx="3695700" cy="1257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384300" y="4064000"/>
            <a:ext cx="2781300" cy="1282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1" name="Group 261"/>
          <p:cNvGrpSpPr/>
          <p:nvPr/>
        </p:nvGrpSpPr>
        <p:grpSpPr>
          <a:xfrm>
            <a:off x="6244573" y="5840896"/>
            <a:ext cx="1734854" cy="1973431"/>
            <a:chOff x="0" y="0"/>
            <a:chExt cx="1734852" cy="1973429"/>
          </a:xfrm>
        </p:grpSpPr>
        <p:grpSp>
          <p:nvGrpSpPr>
            <p:cNvPr id="259" name="Group 259"/>
            <p:cNvGrpSpPr/>
            <p:nvPr/>
          </p:nvGrpSpPr>
          <p:grpSpPr>
            <a:xfrm>
              <a:off x="1258679" y="0"/>
              <a:ext cx="427481" cy="1595284"/>
              <a:chOff x="0" y="0"/>
              <a:chExt cx="427479" cy="1595283"/>
            </a:xfrm>
          </p:grpSpPr>
          <p:sp>
            <p:nvSpPr>
              <p:cNvPr id="256" name="Shape 256"/>
              <p:cNvSpPr/>
              <p:nvPr/>
            </p:nvSpPr>
            <p:spPr>
              <a:xfrm flipH="1" flipV="1">
                <a:off x="23455" y="0"/>
                <a:ext cx="404025" cy="150784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7" name="Shape 257"/>
              <p:cNvSpPr/>
              <p:nvPr/>
            </p:nvSpPr>
            <p:spPr>
              <a:xfrm flipH="1">
                <a:off x="0" y="1189401"/>
                <a:ext cx="339734" cy="9103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58" name="Shape 258"/>
              <p:cNvSpPr/>
              <p:nvPr/>
            </p:nvSpPr>
            <p:spPr>
              <a:xfrm flipH="1" flipV="1">
                <a:off x="10050" y="1255549"/>
                <a:ext cx="91032" cy="33973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260" name="Shape 260"/>
            <p:cNvSpPr/>
            <p:nvPr/>
          </p:nvSpPr>
          <p:spPr>
            <a:xfrm flipH="1">
              <a:off x="0" y="1508577"/>
              <a:ext cx="1734853" cy="464853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7"/>
      <p:bldP build="whole" bldLvl="1" animBg="1" rev="0" advAuto="0" spid="255" grpId="12"/>
      <p:bldP build="whole" bldLvl="1" animBg="1" rev="0" advAuto="0" spid="253" grpId="9"/>
      <p:bldP build="whole" bldLvl="1" animBg="1" rev="0" advAuto="0" spid="261" grpId="1"/>
      <p:bldP build="whole" bldLvl="1" animBg="1" rev="0" advAuto="0" spid="241" grpId="2"/>
      <p:bldP build="whole" bldLvl="1" animBg="1" rev="0" advAuto="0" spid="254" grpId="11"/>
      <p:bldP build="whole" bldLvl="1" animBg="1" rev="0" advAuto="0" spid="243" grpId="4"/>
      <p:bldP build="whole" bldLvl="1" animBg="1" rev="0" advAuto="0" spid="246" grpId="5"/>
      <p:bldP build="whole" bldLvl="1" animBg="1" rev="0" advAuto="0" spid="252" grpId="8"/>
      <p:bldP build="whole" bldLvl="1" animBg="1" rev="0" advAuto="0" spid="242" grpId="3"/>
      <p:bldP build="whole" bldLvl="1" animBg="1" rev="0" advAuto="0" spid="233" grpId="10"/>
      <p:bldP build="whole" bldLvl="1" animBg="1" rev="0" advAuto="0" spid="250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/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sp>
        <p:nvSpPr>
          <p:cNvPr id="264" name="Shape 264"/>
          <p:cNvSpPr/>
          <p:nvPr/>
        </p:nvSpPr>
        <p:spPr>
          <a:xfrm>
            <a:off x="7378700" y="3683000"/>
            <a:ext cx="711200" cy="444500"/>
          </a:xfrm>
          <a:prstGeom prst="roundRect">
            <a:avLst>
              <a:gd name="adj" fmla="val 42857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65" name="Shape 265"/>
          <p:cNvSpPr/>
          <p:nvPr/>
        </p:nvSpPr>
        <p:spPr>
          <a:xfrm>
            <a:off x="6654800" y="3683000"/>
            <a:ext cx="635000" cy="444500"/>
          </a:xfrm>
          <a:prstGeom prst="roundRect">
            <a:avLst>
              <a:gd name="adj" fmla="val 42857"/>
            </a:avLst>
          </a:prstGeom>
          <a:solidFill>
            <a:srgbClr val="FFB5A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66" name="Shape 266"/>
          <p:cNvSpPr/>
          <p:nvPr/>
        </p:nvSpPr>
        <p:spPr>
          <a:xfrm>
            <a:off x="5778500" y="3670300"/>
            <a:ext cx="711200" cy="444500"/>
          </a:xfrm>
          <a:prstGeom prst="roundRect">
            <a:avLst>
              <a:gd name="adj" fmla="val 42857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67" name="Shape 267"/>
          <p:cNvSpPr/>
          <p:nvPr/>
        </p:nvSpPr>
        <p:spPr>
          <a:xfrm>
            <a:off x="4495800" y="1435100"/>
            <a:ext cx="647700" cy="444500"/>
          </a:xfrm>
          <a:prstGeom prst="roundRect">
            <a:avLst>
              <a:gd name="adj" fmla="val 50000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270" name="Group 270"/>
          <p:cNvGrpSpPr/>
          <p:nvPr/>
        </p:nvGrpSpPr>
        <p:grpSpPr>
          <a:xfrm>
            <a:off x="7442200" y="1435100"/>
            <a:ext cx="2171700" cy="2070100"/>
            <a:chOff x="0" y="0"/>
            <a:chExt cx="2171700" cy="2070100"/>
          </a:xfrm>
        </p:grpSpPr>
        <p:sp>
          <p:nvSpPr>
            <p:cNvPr id="268" name="Shape 268"/>
            <p:cNvSpPr/>
            <p:nvPr/>
          </p:nvSpPr>
          <p:spPr>
            <a:xfrm>
              <a:off x="1701800" y="0"/>
              <a:ext cx="469900" cy="444500"/>
            </a:xfrm>
            <a:prstGeom prst="roundRect">
              <a:avLst>
                <a:gd name="adj" fmla="val 42857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0" y="1625600"/>
              <a:ext cx="711200" cy="444500"/>
            </a:xfrm>
            <a:prstGeom prst="roundRect">
              <a:avLst>
                <a:gd name="adj" fmla="val 42857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271" name="Shape 271"/>
          <p:cNvSpPr/>
          <p:nvPr/>
        </p:nvSpPr>
        <p:spPr>
          <a:xfrm>
            <a:off x="3911600" y="1435100"/>
            <a:ext cx="431800" cy="444500"/>
          </a:xfrm>
          <a:prstGeom prst="roundRect">
            <a:avLst>
              <a:gd name="adj" fmla="val 44118"/>
            </a:avLst>
          </a:prstGeom>
          <a:solidFill>
            <a:srgbClr val="FFB5A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274" name="Group 274"/>
          <p:cNvGrpSpPr/>
          <p:nvPr/>
        </p:nvGrpSpPr>
        <p:grpSpPr>
          <a:xfrm>
            <a:off x="6794500" y="1435100"/>
            <a:ext cx="2362200" cy="2070100"/>
            <a:chOff x="0" y="0"/>
            <a:chExt cx="2362200" cy="2070100"/>
          </a:xfrm>
        </p:grpSpPr>
        <p:sp>
          <p:nvSpPr>
            <p:cNvPr id="272" name="Shape 272"/>
            <p:cNvSpPr/>
            <p:nvPr/>
          </p:nvSpPr>
          <p:spPr>
            <a:xfrm>
              <a:off x="1854200" y="0"/>
              <a:ext cx="508000" cy="444500"/>
            </a:xfrm>
            <a:prstGeom prst="roundRect">
              <a:avLst>
                <a:gd name="adj" fmla="val 4285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3" name="Shape 273"/>
            <p:cNvSpPr/>
            <p:nvPr/>
          </p:nvSpPr>
          <p:spPr>
            <a:xfrm>
              <a:off x="0" y="1625600"/>
              <a:ext cx="635000" cy="444500"/>
            </a:xfrm>
            <a:prstGeom prst="roundRect">
              <a:avLst>
                <a:gd name="adj" fmla="val 4285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275" name="Shape 275"/>
          <p:cNvSpPr/>
          <p:nvPr/>
        </p:nvSpPr>
        <p:spPr>
          <a:xfrm>
            <a:off x="3517900" y="1435100"/>
            <a:ext cx="431800" cy="444500"/>
          </a:xfrm>
          <a:prstGeom prst="roundRect">
            <a:avLst>
              <a:gd name="adj" fmla="val 44118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278" name="Group 278"/>
          <p:cNvGrpSpPr/>
          <p:nvPr/>
        </p:nvGrpSpPr>
        <p:grpSpPr>
          <a:xfrm>
            <a:off x="5842000" y="1435100"/>
            <a:ext cx="2832100" cy="2057400"/>
            <a:chOff x="0" y="0"/>
            <a:chExt cx="2832100" cy="2057400"/>
          </a:xfrm>
        </p:grpSpPr>
        <p:sp>
          <p:nvSpPr>
            <p:cNvPr id="276" name="Shape 276"/>
            <p:cNvSpPr/>
            <p:nvPr/>
          </p:nvSpPr>
          <p:spPr>
            <a:xfrm>
              <a:off x="2120900" y="0"/>
              <a:ext cx="711200" cy="444500"/>
            </a:xfrm>
            <a:prstGeom prst="roundRect">
              <a:avLst>
                <a:gd name="adj" fmla="val 42857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0" y="1612900"/>
              <a:ext cx="711200" cy="444500"/>
            </a:xfrm>
            <a:prstGeom prst="roundRect">
              <a:avLst>
                <a:gd name="adj" fmla="val 42857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27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03500" y="1473200"/>
            <a:ext cx="2590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400" y="1473200"/>
            <a:ext cx="2616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30500" y="3111500"/>
            <a:ext cx="22987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59400" y="3111500"/>
            <a:ext cx="44831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59400" y="4610100"/>
            <a:ext cx="3136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59400" y="6261100"/>
            <a:ext cx="38481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xi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afterEffect" presetClass="exi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xi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7"/>
      <p:bldP build="whole" bldLvl="1" animBg="1" rev="0" advAuto="0" spid="274" grpId="8"/>
      <p:bldP build="whole" bldLvl="1" animBg="1" rev="0" advAuto="0" spid="271" grpId="12"/>
      <p:bldP build="whole" bldLvl="1" animBg="1" rev="0" advAuto="0" spid="284" grpId="18"/>
      <p:bldP build="whole" bldLvl="1" animBg="1" rev="0" advAuto="0" spid="275" grpId="5"/>
      <p:bldP build="whole" bldLvl="1" animBg="1" rev="0" advAuto="0" spid="278" grpId="6"/>
      <p:bldP build="whole" bldLvl="1" animBg="1" rev="0" advAuto="0" spid="265" grpId="15"/>
      <p:bldP build="whole" bldLvl="1" animBg="1" rev="0" advAuto="0" spid="266" grpId="14"/>
      <p:bldP build="whole" bldLvl="1" animBg="1" rev="0" advAuto="0" spid="264" grpId="16"/>
      <p:bldP build="whole" bldLvl="1" animBg="1" rev="0" advAuto="0" spid="279" grpId="1"/>
      <p:bldP build="whole" bldLvl="1" animBg="1" rev="0" advAuto="0" spid="280" grpId="2"/>
      <p:bldP build="whole" bldLvl="1" animBg="1" rev="0" advAuto="0" spid="283" grpId="17"/>
      <p:bldP build="whole" bldLvl="1" animBg="1" rev="0" advAuto="0" spid="275" grpId="13"/>
      <p:bldP build="whole" bldLvl="1" animBg="1" rev="0" advAuto="0" spid="270" grpId="10"/>
      <p:bldP build="whole" bldLvl="1" animBg="1" rev="0" advAuto="0" spid="282" grpId="4"/>
      <p:bldP build="whole" bldLvl="1" animBg="1" rev="0" advAuto="0" spid="267" grpId="9"/>
      <p:bldP build="whole" bldLvl="1" animBg="1" rev="0" advAuto="0" spid="267" grpId="11"/>
      <p:bldP build="whole" bldLvl="1" animBg="1" rev="0" advAuto="0" spid="281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/>
        </p:nvSpPr>
        <p:spPr>
          <a:xfrm>
            <a:off x="-27627" y="2032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on est dans     , on a vu qu’on pouvait trouver un vecteur perpendiculaire à un vecteur donné. </a:t>
            </a:r>
          </a:p>
        </p:txBody>
      </p:sp>
      <p:pic>
        <p:nvPicPr>
          <p:cNvPr id="28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8400" y="241300"/>
            <a:ext cx="4953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0" name="Group 290"/>
          <p:cNvGrpSpPr/>
          <p:nvPr/>
        </p:nvGrpSpPr>
        <p:grpSpPr>
          <a:xfrm>
            <a:off x="2488238" y="2254250"/>
            <a:ext cx="7960371" cy="622300"/>
            <a:chOff x="0" y="0"/>
            <a:chExt cx="7960369" cy="622300"/>
          </a:xfrm>
        </p:grpSpPr>
        <p:sp>
          <p:nvSpPr>
            <p:cNvPr id="288" name="Shape 288"/>
            <p:cNvSpPr/>
            <p:nvPr/>
          </p:nvSpPr>
          <p:spPr>
            <a:xfrm>
              <a:off x="0" y="0"/>
              <a:ext cx="796037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Mais dans     , c’est une tout autre histoire. </a:t>
              </a:r>
            </a:p>
          </p:txBody>
        </p:sp>
        <p:pic>
          <p:nvPicPr>
            <p:cNvPr id="28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21861" y="44450"/>
              <a:ext cx="4953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5" name="Group 295"/>
          <p:cNvGrpSpPr/>
          <p:nvPr/>
        </p:nvGrpSpPr>
        <p:grpSpPr>
          <a:xfrm>
            <a:off x="-2946400" y="2768600"/>
            <a:ext cx="15849601" cy="6883399"/>
            <a:chOff x="0" y="0"/>
            <a:chExt cx="15849600" cy="6883398"/>
          </a:xfrm>
        </p:grpSpPr>
        <p:sp>
          <p:nvSpPr>
            <p:cNvPr id="291" name="Shape 291"/>
            <p:cNvSpPr/>
            <p:nvPr/>
          </p:nvSpPr>
          <p:spPr>
            <a:xfrm rot="20796451">
              <a:off x="7340599" y="1866900"/>
              <a:ext cx="2108202" cy="283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grpSp>
          <p:nvGrpSpPr>
            <p:cNvPr id="294" name="Group 294"/>
            <p:cNvGrpSpPr/>
            <p:nvPr/>
          </p:nvGrpSpPr>
          <p:grpSpPr>
            <a:xfrm>
              <a:off x="0" y="0"/>
              <a:ext cx="15849601" cy="6883399"/>
              <a:chOff x="0" y="0"/>
              <a:chExt cx="15849600" cy="6883398"/>
            </a:xfrm>
          </p:grpSpPr>
          <p:sp>
            <p:nvSpPr>
              <p:cNvPr id="292" name="Shape 292"/>
              <p:cNvSpPr/>
              <p:nvPr/>
            </p:nvSpPr>
            <p:spPr>
              <a:xfrm flipH="1">
                <a:off x="8466667" y="0"/>
                <a:ext cx="7382934" cy="3200399"/>
              </a:xfrm>
              <a:prstGeom prst="line">
                <a:avLst/>
              </a:prstGeom>
              <a:noFill/>
              <a:ln w="25400" cap="flat">
                <a:solidFill>
                  <a:srgbClr val="0056D6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93" name="Shape 293"/>
              <p:cNvSpPr/>
              <p:nvPr/>
            </p:nvSpPr>
            <p:spPr>
              <a:xfrm flipH="1">
                <a:off x="0" y="3683000"/>
                <a:ext cx="7382934" cy="3200399"/>
              </a:xfrm>
              <a:prstGeom prst="line">
                <a:avLst/>
              </a:prstGeom>
              <a:noFill/>
              <a:ln w="25400" cap="flat">
                <a:solidFill>
                  <a:srgbClr val="0056D6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296" name="Shape 296"/>
          <p:cNvSpPr/>
          <p:nvPr/>
        </p:nvSpPr>
        <p:spPr>
          <a:xfrm flipH="1">
            <a:off x="5511800" y="5143500"/>
            <a:ext cx="1905000" cy="825500"/>
          </a:xfrm>
          <a:prstGeom prst="line">
            <a:avLst/>
          </a:prstGeom>
          <a:ln w="25400">
            <a:solidFill>
              <a:srgbClr val="0056D6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7" name="Shape 297"/>
          <p:cNvSpPr/>
          <p:nvPr/>
        </p:nvSpPr>
        <p:spPr>
          <a:xfrm>
            <a:off x="5029200" y="4673600"/>
            <a:ext cx="457200" cy="1286934"/>
          </a:xfrm>
          <a:prstGeom prst="line">
            <a:avLst/>
          </a:prstGeom>
          <a:ln w="25400">
            <a:solidFill>
              <a:srgbClr val="E324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04" name="Group 304"/>
          <p:cNvGrpSpPr/>
          <p:nvPr/>
        </p:nvGrpSpPr>
        <p:grpSpPr>
          <a:xfrm>
            <a:off x="4381500" y="4889500"/>
            <a:ext cx="2120901" cy="2463800"/>
            <a:chOff x="0" y="0"/>
            <a:chExt cx="2120900" cy="2463800"/>
          </a:xfrm>
        </p:grpSpPr>
        <p:sp>
          <p:nvSpPr>
            <p:cNvPr id="298" name="Shape 298"/>
            <p:cNvSpPr/>
            <p:nvPr/>
          </p:nvSpPr>
          <p:spPr>
            <a:xfrm flipH="1">
              <a:off x="1138766" y="0"/>
              <a:ext cx="385234" cy="1020234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Shape 299"/>
            <p:cNvSpPr/>
            <p:nvPr/>
          </p:nvSpPr>
          <p:spPr>
            <a:xfrm flipH="1" flipV="1">
              <a:off x="1087966" y="1054100"/>
              <a:ext cx="499535" cy="1409700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Shape 300"/>
            <p:cNvSpPr/>
            <p:nvPr/>
          </p:nvSpPr>
          <p:spPr>
            <a:xfrm flipH="1" flipV="1">
              <a:off x="1138766" y="1087966"/>
              <a:ext cx="982135" cy="45720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Shape 301"/>
            <p:cNvSpPr/>
            <p:nvPr/>
          </p:nvSpPr>
          <p:spPr>
            <a:xfrm flipV="1">
              <a:off x="495300" y="1092200"/>
              <a:ext cx="609600" cy="1113368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114300" y="330200"/>
              <a:ext cx="973667" cy="706967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Shape 303"/>
            <p:cNvSpPr/>
            <p:nvPr/>
          </p:nvSpPr>
          <p:spPr>
            <a:xfrm>
              <a:off x="0" y="965200"/>
              <a:ext cx="1104901" cy="105833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05" name="Shape 305"/>
          <p:cNvSpPr/>
          <p:nvPr/>
        </p:nvSpPr>
        <p:spPr>
          <a:xfrm>
            <a:off x="630702" y="3600450"/>
            <a:ext cx="25822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y en a trop!</a:t>
            </a:r>
          </a:p>
        </p:txBody>
      </p:sp>
      <p:sp>
        <p:nvSpPr>
          <p:cNvPr id="306" name="Shape 306"/>
          <p:cNvSpPr/>
          <p:nvPr/>
        </p:nvSpPr>
        <p:spPr>
          <a:xfrm>
            <a:off x="5611682" y="8121650"/>
            <a:ext cx="65648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faut donc être un peu plus précis.</a:t>
            </a:r>
          </a:p>
        </p:txBody>
      </p: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5" grpId="3"/>
      <p:bldP build="whole" bldLvl="1" animBg="1" rev="0" advAuto="0" spid="306" grpId="7"/>
      <p:bldP build="whole" bldLvl="1" animBg="1" rev="0" advAuto="0" spid="290" grpId="1"/>
      <p:bldP build="whole" bldLvl="1" animBg="1" rev="0" advAuto="0" spid="296" grpId="2"/>
      <p:bldP build="whole" bldLvl="1" animBg="1" rev="0" advAuto="0" spid="305" grpId="6"/>
      <p:bldP build="whole" bldLvl="1" animBg="1" rev="0" advAuto="0" spid="304" grpId="5"/>
      <p:bldP build="whole" bldLvl="1" animBg="1" rev="0" advAuto="0" spid="297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 310"/>
          <p:cNvGrpSpPr/>
          <p:nvPr/>
        </p:nvGrpSpPr>
        <p:grpSpPr>
          <a:xfrm>
            <a:off x="1367798" y="349250"/>
            <a:ext cx="9338302" cy="622300"/>
            <a:chOff x="0" y="0"/>
            <a:chExt cx="9338301" cy="622300"/>
          </a:xfrm>
        </p:grpSpPr>
        <p:sp>
          <p:nvSpPr>
            <p:cNvPr id="308" name="Shape 308"/>
            <p:cNvSpPr/>
            <p:nvPr/>
          </p:nvSpPr>
          <p:spPr>
            <a:xfrm>
              <a:off x="0" y="0"/>
              <a:ext cx="707834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Trouver un vecteur perpendiculaire à </a:t>
              </a:r>
            </a:p>
          </p:txBody>
        </p:sp>
        <p:pic>
          <p:nvPicPr>
            <p:cNvPr id="309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103101" y="107950"/>
              <a:ext cx="2235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4" name="Group 314"/>
          <p:cNvGrpSpPr/>
          <p:nvPr/>
        </p:nvGrpSpPr>
        <p:grpSpPr>
          <a:xfrm>
            <a:off x="1462354" y="1123950"/>
            <a:ext cx="8734798" cy="622300"/>
            <a:chOff x="0" y="0"/>
            <a:chExt cx="8734797" cy="622300"/>
          </a:xfrm>
        </p:grpSpPr>
        <p:sp>
          <p:nvSpPr>
            <p:cNvPr id="311" name="Shape 311"/>
            <p:cNvSpPr/>
            <p:nvPr/>
          </p:nvSpPr>
          <p:spPr>
            <a:xfrm>
              <a:off x="0" y="0"/>
              <a:ext cx="873479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et dans le plan défini par    et                            .</a:t>
              </a:r>
            </a:p>
          </p:txBody>
        </p:sp>
        <p:pic>
          <p:nvPicPr>
            <p:cNvPr id="31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497245" y="107950"/>
              <a:ext cx="2971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3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646345" y="120650"/>
              <a:ext cx="2667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15" name="Shape 315"/>
          <p:cNvSpPr/>
          <p:nvPr/>
        </p:nvSpPr>
        <p:spPr>
          <a:xfrm>
            <a:off x="1629833" y="2036233"/>
            <a:ext cx="9736668" cy="32850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897"/>
                </a:moveTo>
                <a:lnTo>
                  <a:pt x="15777" y="0"/>
                </a:lnTo>
                <a:lnTo>
                  <a:pt x="21600" y="17703"/>
                </a:lnTo>
                <a:lnTo>
                  <a:pt x="5860" y="21600"/>
                </a:lnTo>
                <a:lnTo>
                  <a:pt x="0" y="3897"/>
                </a:lnTo>
                <a:close/>
              </a:path>
            </a:pathLst>
          </a:custGeom>
          <a:solidFill>
            <a:srgbClr val="FFFB00">
              <a:alpha val="33000"/>
            </a:srgbClr>
          </a:solidFill>
          <a:ln w="25400">
            <a:solidFill>
              <a:srgbClr val="000000">
                <a:alpha val="33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318" name="Group 318"/>
          <p:cNvGrpSpPr/>
          <p:nvPr/>
        </p:nvGrpSpPr>
        <p:grpSpPr>
          <a:xfrm>
            <a:off x="6159500" y="4051300"/>
            <a:ext cx="4089400" cy="605367"/>
            <a:chOff x="0" y="0"/>
            <a:chExt cx="4089399" cy="605366"/>
          </a:xfrm>
        </p:grpSpPr>
        <p:sp>
          <p:nvSpPr>
            <p:cNvPr id="316" name="Shape 316"/>
            <p:cNvSpPr/>
            <p:nvPr/>
          </p:nvSpPr>
          <p:spPr>
            <a:xfrm flipH="1" flipV="1">
              <a:off x="0" y="317498"/>
              <a:ext cx="4089400" cy="287869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17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476499" y="0"/>
              <a:ext cx="2667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1" name="Group 321"/>
          <p:cNvGrpSpPr/>
          <p:nvPr/>
        </p:nvGrpSpPr>
        <p:grpSpPr>
          <a:xfrm>
            <a:off x="6180012" y="4379502"/>
            <a:ext cx="2003022" cy="560798"/>
            <a:chOff x="0" y="119387"/>
            <a:chExt cx="2003020" cy="560797"/>
          </a:xfrm>
        </p:grpSpPr>
        <p:sp>
          <p:nvSpPr>
            <p:cNvPr id="319" name="Shape 319"/>
            <p:cNvSpPr/>
            <p:nvPr/>
          </p:nvSpPr>
          <p:spPr>
            <a:xfrm flipH="1" flipV="1">
              <a:off x="0" y="119387"/>
              <a:ext cx="2003021" cy="141698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2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04987" y="273784"/>
              <a:ext cx="4699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4" name="Group 324"/>
          <p:cNvGrpSpPr/>
          <p:nvPr/>
        </p:nvGrpSpPr>
        <p:grpSpPr>
          <a:xfrm>
            <a:off x="6159500" y="3352800"/>
            <a:ext cx="889001" cy="1028701"/>
            <a:chOff x="0" y="0"/>
            <a:chExt cx="889000" cy="1028700"/>
          </a:xfrm>
        </p:grpSpPr>
        <p:sp>
          <p:nvSpPr>
            <p:cNvPr id="322" name="Shape 322"/>
            <p:cNvSpPr/>
            <p:nvPr/>
          </p:nvSpPr>
          <p:spPr>
            <a:xfrm flipH="1">
              <a:off x="0" y="0"/>
              <a:ext cx="889001" cy="1028701"/>
            </a:xfrm>
            <a:prstGeom prst="line">
              <a:avLst/>
            </a:prstGeom>
            <a:noFill/>
            <a:ln w="25400" cap="flat">
              <a:solidFill>
                <a:srgbClr val="00F9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23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84200" y="381000"/>
              <a:ext cx="2794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9" name="Group 329"/>
          <p:cNvGrpSpPr/>
          <p:nvPr/>
        </p:nvGrpSpPr>
        <p:grpSpPr>
          <a:xfrm>
            <a:off x="4361961" y="4187366"/>
            <a:ext cx="1791677" cy="194004"/>
            <a:chOff x="0" y="765204"/>
            <a:chExt cx="1791676" cy="194002"/>
          </a:xfrm>
        </p:grpSpPr>
        <p:grpSp>
          <p:nvGrpSpPr>
            <p:cNvPr id="327" name="Group 327"/>
            <p:cNvGrpSpPr/>
            <p:nvPr/>
          </p:nvGrpSpPr>
          <p:grpSpPr>
            <a:xfrm>
              <a:off x="1391138" y="765204"/>
              <a:ext cx="228516" cy="194004"/>
              <a:chOff x="0" y="3569"/>
              <a:chExt cx="228515" cy="194002"/>
            </a:xfrm>
          </p:grpSpPr>
          <p:sp>
            <p:nvSpPr>
              <p:cNvPr id="325" name="Shape 325"/>
              <p:cNvSpPr/>
              <p:nvPr/>
            </p:nvSpPr>
            <p:spPr>
              <a:xfrm>
                <a:off x="0" y="18516"/>
                <a:ext cx="179056" cy="17905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26" name="Shape 326"/>
              <p:cNvSpPr/>
              <p:nvPr/>
            </p:nvSpPr>
            <p:spPr>
              <a:xfrm flipH="1" flipV="1">
                <a:off x="2596" y="3569"/>
                <a:ext cx="225920" cy="15799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328" name="Shape 328"/>
            <p:cNvSpPr/>
            <p:nvPr/>
          </p:nvSpPr>
          <p:spPr>
            <a:xfrm flipH="1" flipV="1">
              <a:off x="-1" y="833194"/>
              <a:ext cx="1791678" cy="12528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32" name="Group 332"/>
          <p:cNvGrpSpPr/>
          <p:nvPr/>
        </p:nvGrpSpPr>
        <p:grpSpPr>
          <a:xfrm>
            <a:off x="3937000" y="3251199"/>
            <a:ext cx="2218829" cy="1117670"/>
            <a:chOff x="0" y="0"/>
            <a:chExt cx="2218828" cy="1117668"/>
          </a:xfrm>
        </p:grpSpPr>
        <p:sp>
          <p:nvSpPr>
            <p:cNvPr id="330" name="Shape 330"/>
            <p:cNvSpPr/>
            <p:nvPr/>
          </p:nvSpPr>
          <p:spPr>
            <a:xfrm>
              <a:off x="1101160" y="-1"/>
              <a:ext cx="1117669" cy="1117670"/>
            </a:xfrm>
            <a:prstGeom prst="line">
              <a:avLst/>
            </a:prstGeom>
            <a:noFill/>
            <a:ln w="254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31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203200"/>
              <a:ext cx="12827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37" name="Group 337"/>
          <p:cNvGrpSpPr/>
          <p:nvPr/>
        </p:nvGrpSpPr>
        <p:grpSpPr>
          <a:xfrm>
            <a:off x="7033088" y="3368079"/>
            <a:ext cx="1117669" cy="1117670"/>
            <a:chOff x="8960" y="0"/>
            <a:chExt cx="1117668" cy="1117668"/>
          </a:xfrm>
        </p:grpSpPr>
        <p:sp>
          <p:nvSpPr>
            <p:cNvPr id="333" name="Shape 333"/>
            <p:cNvSpPr/>
            <p:nvPr/>
          </p:nvSpPr>
          <p:spPr>
            <a:xfrm>
              <a:off x="8960" y="-1"/>
              <a:ext cx="1117669" cy="111767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336" name="Group 336"/>
            <p:cNvGrpSpPr/>
            <p:nvPr/>
          </p:nvGrpSpPr>
          <p:grpSpPr>
            <a:xfrm>
              <a:off x="697472" y="915389"/>
              <a:ext cx="228516" cy="194004"/>
              <a:chOff x="0" y="3569"/>
              <a:chExt cx="228515" cy="194002"/>
            </a:xfrm>
          </p:grpSpPr>
          <p:sp>
            <p:nvSpPr>
              <p:cNvPr id="334" name="Shape 334"/>
              <p:cNvSpPr/>
              <p:nvPr/>
            </p:nvSpPr>
            <p:spPr>
              <a:xfrm>
                <a:off x="0" y="18516"/>
                <a:ext cx="179056" cy="17905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35" name="Shape 335"/>
              <p:cNvSpPr/>
              <p:nvPr/>
            </p:nvSpPr>
            <p:spPr>
              <a:xfrm flipH="1" flipV="1">
                <a:off x="2596" y="3569"/>
                <a:ext cx="225920" cy="15799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338" name="Shape 338"/>
          <p:cNvSpPr/>
          <p:nvPr/>
        </p:nvSpPr>
        <p:spPr>
          <a:xfrm>
            <a:off x="358930" y="4921250"/>
            <a:ext cx="104298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D’où</a:t>
            </a:r>
          </a:p>
        </p:txBody>
      </p:sp>
      <p:grpSp>
        <p:nvGrpSpPr>
          <p:cNvPr id="344" name="Group 344"/>
          <p:cNvGrpSpPr/>
          <p:nvPr/>
        </p:nvGrpSpPr>
        <p:grpSpPr>
          <a:xfrm>
            <a:off x="1640333" y="6940550"/>
            <a:ext cx="10185401" cy="622300"/>
            <a:chOff x="0" y="0"/>
            <a:chExt cx="10185400" cy="622300"/>
          </a:xfrm>
        </p:grpSpPr>
        <p:sp>
          <p:nvSpPr>
            <p:cNvPr id="339" name="Shape 339"/>
            <p:cNvSpPr/>
            <p:nvPr/>
          </p:nvSpPr>
          <p:spPr>
            <a:xfrm>
              <a:off x="0" y="0"/>
              <a:ext cx="101854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est     à     et dans le même plan que    et   . </a:t>
              </a:r>
            </a:p>
          </p:txBody>
        </p:sp>
        <p:pic>
          <p:nvPicPr>
            <p:cNvPr id="340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7478266" y="120650"/>
              <a:ext cx="2667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1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658366" y="184150"/>
              <a:ext cx="3175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2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652766" y="133350"/>
              <a:ext cx="2794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3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547366" y="133350"/>
              <a:ext cx="2667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45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77900" y="5600700"/>
            <a:ext cx="6565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886700" y="5562600"/>
            <a:ext cx="384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422400" y="8001000"/>
            <a:ext cx="5930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772400" y="8293100"/>
            <a:ext cx="6731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349" name="Shape 349"/>
          <p:cNvSpPr/>
          <p:nvPr/>
        </p:nvSpPr>
        <p:spPr>
          <a:xfrm rot="16200000">
            <a:off x="5511800" y="5448300"/>
            <a:ext cx="647700" cy="647700"/>
          </a:xfrm>
          <a:prstGeom prst="roundRect">
            <a:avLst>
              <a:gd name="adj" fmla="val 29412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0" name="Shape 350"/>
          <p:cNvSpPr/>
          <p:nvPr/>
        </p:nvSpPr>
        <p:spPr>
          <a:xfrm rot="16200000">
            <a:off x="9277350" y="476250"/>
            <a:ext cx="647700" cy="431800"/>
          </a:xfrm>
          <a:prstGeom prst="roundRect">
            <a:avLst>
              <a:gd name="adj" fmla="val 44118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1" name="Shape 351"/>
          <p:cNvSpPr/>
          <p:nvPr/>
        </p:nvSpPr>
        <p:spPr>
          <a:xfrm rot="16200000">
            <a:off x="8020050" y="1212850"/>
            <a:ext cx="647700" cy="508000"/>
          </a:xfrm>
          <a:prstGeom prst="roundRect">
            <a:avLst>
              <a:gd name="adj" fmla="val 37500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2" name="Shape 352"/>
          <p:cNvSpPr/>
          <p:nvPr/>
        </p:nvSpPr>
        <p:spPr>
          <a:xfrm rot="16200000">
            <a:off x="8515350" y="1263650"/>
            <a:ext cx="647700" cy="406400"/>
          </a:xfrm>
          <a:prstGeom prst="roundRect">
            <a:avLst>
              <a:gd name="adj" fmla="val 46875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3" name="Shape 353"/>
          <p:cNvSpPr/>
          <p:nvPr/>
        </p:nvSpPr>
        <p:spPr>
          <a:xfrm rot="16200000">
            <a:off x="9734550" y="438150"/>
            <a:ext cx="647700" cy="431800"/>
          </a:xfrm>
          <a:prstGeom prst="roundRect">
            <a:avLst>
              <a:gd name="adj" fmla="val 44118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4" name="Shape 354"/>
          <p:cNvSpPr/>
          <p:nvPr/>
        </p:nvSpPr>
        <p:spPr>
          <a:xfrm rot="16200000">
            <a:off x="10153650" y="450850"/>
            <a:ext cx="647700" cy="406400"/>
          </a:xfrm>
          <a:prstGeom prst="roundRect">
            <a:avLst>
              <a:gd name="adj" fmla="val 46875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5" name="Shape 355"/>
          <p:cNvSpPr/>
          <p:nvPr/>
        </p:nvSpPr>
        <p:spPr>
          <a:xfrm rot="16200000">
            <a:off x="9194800" y="1143000"/>
            <a:ext cx="647700" cy="647700"/>
          </a:xfrm>
          <a:prstGeom prst="roundRect">
            <a:avLst>
              <a:gd name="adj" fmla="val 29412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6" name="Shape 356"/>
          <p:cNvSpPr/>
          <p:nvPr/>
        </p:nvSpPr>
        <p:spPr>
          <a:xfrm rot="16200000">
            <a:off x="8534400" y="5626100"/>
            <a:ext cx="1168400" cy="863600"/>
          </a:xfrm>
          <a:prstGeom prst="roundRect">
            <a:avLst>
              <a:gd name="adj" fmla="val 22059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7" name="Shape 357"/>
          <p:cNvSpPr/>
          <p:nvPr/>
        </p:nvSpPr>
        <p:spPr>
          <a:xfrm rot="16200000">
            <a:off x="9467850" y="5734050"/>
            <a:ext cx="1206500" cy="635000"/>
          </a:xfrm>
          <a:prstGeom prst="roundRect">
            <a:avLst>
              <a:gd name="adj" fmla="val 300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8" name="Shape 358"/>
          <p:cNvSpPr/>
          <p:nvPr/>
        </p:nvSpPr>
        <p:spPr>
          <a:xfrm rot="16200000">
            <a:off x="10433050" y="5594350"/>
            <a:ext cx="1168400" cy="952500"/>
          </a:xfrm>
          <a:prstGeom prst="roundRect">
            <a:avLst>
              <a:gd name="adj" fmla="val 20000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59" name="Shape 359"/>
          <p:cNvSpPr/>
          <p:nvPr/>
        </p:nvSpPr>
        <p:spPr>
          <a:xfrm rot="16200000">
            <a:off x="4127500" y="8077200"/>
            <a:ext cx="1168400" cy="863600"/>
          </a:xfrm>
          <a:prstGeom prst="roundRect">
            <a:avLst>
              <a:gd name="adj" fmla="val 22059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60" name="Shape 360"/>
          <p:cNvSpPr/>
          <p:nvPr/>
        </p:nvSpPr>
        <p:spPr>
          <a:xfrm rot="16200000">
            <a:off x="5213350" y="8032750"/>
            <a:ext cx="1206500" cy="939800"/>
          </a:xfrm>
          <a:prstGeom prst="roundRect">
            <a:avLst>
              <a:gd name="adj" fmla="val 2027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61" name="Shape 361"/>
          <p:cNvSpPr/>
          <p:nvPr/>
        </p:nvSpPr>
        <p:spPr>
          <a:xfrm rot="16200000">
            <a:off x="6311900" y="7962900"/>
            <a:ext cx="1168400" cy="1041400"/>
          </a:xfrm>
          <a:prstGeom prst="roundRect">
            <a:avLst>
              <a:gd name="adj" fmla="val 18293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62" name="Shape 362"/>
          <p:cNvSpPr/>
          <p:nvPr/>
        </p:nvSpPr>
        <p:spPr>
          <a:xfrm rot="16200000">
            <a:off x="5537200" y="6121400"/>
            <a:ext cx="647700" cy="647700"/>
          </a:xfrm>
          <a:prstGeom prst="roundRect">
            <a:avLst>
              <a:gd name="adj" fmla="val 29412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presetClass="exi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afterEffect" presetClass="exi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afterEffect" presetClass="exi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presetClass="exi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afterEffect" presetClass="exi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presetClass="entr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presetClass="entr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presetClass="entr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presetClass="entr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presetClass="entr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presetClass="entr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presetClass="entr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presetClass="entr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presetClass="entr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7" grpId="6"/>
      <p:bldP build="whole" bldLvl="1" animBg="1" rev="0" advAuto="0" spid="347" grpId="27"/>
      <p:bldP build="whole" bldLvl="1" animBg="1" rev="0" advAuto="0" spid="349" grpId="18"/>
      <p:bldP build="whole" bldLvl="1" animBg="1" rev="0" advAuto="0" spid="362" grpId="22"/>
      <p:bldP build="whole" bldLvl="1" animBg="1" rev="0" advAuto="0" spid="315" grpId="5"/>
      <p:bldP build="whole" bldLvl="1" animBg="1" rev="0" advAuto="0" spid="362" grpId="25"/>
      <p:bldP build="whole" bldLvl="1" animBg="1" rev="0" advAuto="0" spid="352" grpId="14"/>
      <p:bldP build="whole" bldLvl="1" animBg="1" rev="0" advAuto="0" spid="349" grpId="24"/>
      <p:bldP build="whole" bldLvl="1" animBg="1" rev="0" advAuto="0" spid="344" grpId="26"/>
      <p:bldP build="whole" bldLvl="1" animBg="1" rev="0" advAuto="0" spid="351" grpId="13"/>
      <p:bldP build="whole" bldLvl="1" animBg="1" rev="0" advAuto="0" spid="358" grpId="32"/>
      <p:bldP build="whole" bldLvl="1" animBg="1" rev="0" advAuto="0" spid="345" grpId="11"/>
      <p:bldP build="whole" bldLvl="1" animBg="1" rev="0" advAuto="0" spid="314" grpId="2"/>
      <p:bldP build="whole" bldLvl="1" animBg="1" rev="0" advAuto="0" spid="352" grpId="20"/>
      <p:bldP build="whole" bldLvl="1" animBg="1" rev="0" advAuto="0" spid="351" grpId="19"/>
      <p:bldP build="whole" bldLvl="1" animBg="1" rev="0" advAuto="0" spid="350" grpId="12"/>
      <p:bldP build="whole" bldLvl="1" animBg="1" rev="0" advAuto="0" spid="357" grpId="30"/>
      <p:bldP build="whole" bldLvl="1" animBg="1" rev="0" advAuto="0" spid="310" grpId="1"/>
      <p:bldP build="whole" bldLvl="1" animBg="1" rev="0" advAuto="0" spid="356" grpId="28"/>
      <p:bldP build="whole" bldLvl="1" animBg="1" rev="0" advAuto="0" spid="355" grpId="17"/>
      <p:bldP build="whole" bldLvl="1" animBg="1" rev="0" advAuto="0" spid="318" grpId="3"/>
      <p:bldP build="whole" bldLvl="1" animBg="1" rev="0" advAuto="0" spid="321" grpId="7"/>
      <p:bldP build="whole" bldLvl="1" animBg="1" rev="0" advAuto="0" spid="355" grpId="21"/>
      <p:bldP build="whole" bldLvl="1" animBg="1" rev="0" advAuto="0" spid="361" grpId="33"/>
      <p:bldP build="whole" bldLvl="1" animBg="1" rev="0" advAuto="0" spid="338" grpId="10"/>
      <p:bldP build="whole" bldLvl="1" animBg="1" rev="0" advAuto="0" spid="324" grpId="4"/>
      <p:bldP build="whole" bldLvl="1" animBg="1" rev="0" advAuto="0" spid="354" grpId="16"/>
      <p:bldP build="whole" bldLvl="1" animBg="1" rev="0" advAuto="0" spid="360" grpId="31"/>
      <p:bldP build="whole" bldLvl="1" animBg="1" rev="0" advAuto="0" spid="329" grpId="9"/>
      <p:bldP build="whole" bldLvl="1" animBg="1" rev="0" advAuto="0" spid="346" grpId="23"/>
      <p:bldP build="whole" bldLvl="1" animBg="1" rev="0" advAuto="0" spid="332" grpId="8"/>
      <p:bldP build="whole" bldLvl="1" animBg="1" rev="0" advAuto="0" spid="353" grpId="15"/>
      <p:bldP build="whole" bldLvl="1" animBg="1" rev="0" advAuto="0" spid="359" grpId="29"/>
      <p:bldP build="whole" bldLvl="1" animBg="1" rev="0" advAuto="0" spid="348" grpId="3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65" name="Shape 365"/>
          <p:cNvSpPr/>
          <p:nvPr/>
        </p:nvSpPr>
        <p:spPr>
          <a:xfrm>
            <a:off x="4927872" y="4559300"/>
            <a:ext cx="31405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69,  # 12 à 15</a:t>
            </a:r>
          </a:p>
        </p:txBody>
      </p:sp>
    </p:spTree>
  </p:cSld>
  <p:clrMapOvr>
    <a:masterClrMapping/>
  </p:clrMapOvr>
  <p:transition spd="med" advClick="1">
    <p:push dir="l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368" name="Shape 368"/>
          <p:cNvSpPr/>
          <p:nvPr/>
        </p:nvSpPr>
        <p:spPr>
          <a:xfrm>
            <a:off x="6515136" y="4174489"/>
            <a:ext cx="29119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p.69, # 12 à 26</a:t>
            </a:r>
          </a:p>
        </p:txBody>
      </p:sp>
    </p:spTree>
  </p:cSld>
  <p:clrMapOvr>
    <a:masterClrMapping/>
  </p:clrMapOvr>
  <p:transition spd="med" advClick="1">
    <p:push dir="l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55" name="Shape 55"/>
          <p:cNvSpPr/>
          <p:nvPr/>
        </p:nvSpPr>
        <p:spPr>
          <a:xfrm>
            <a:off x="1739900" y="2832100"/>
            <a:ext cx="95250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longueur d’un vecteur.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distance entre deux points.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produit scalaire entre deux vecteurs.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façon de trouver l’angle entre deux vecteurs.</a:t>
            </a:r>
          </a:p>
        </p:txBody>
      </p: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3924300" y="2819400"/>
            <a:ext cx="51435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Projection orthogonale</a:t>
            </a:r>
          </a:p>
        </p:txBody>
      </p: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60" name="Shape 60"/>
          <p:cNvSpPr/>
          <p:nvPr/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61" name="Shape 61"/>
          <p:cNvSpPr/>
          <p:nvPr/>
        </p:nvSpPr>
        <p:spPr>
          <a:xfrm>
            <a:off x="4787900" y="1092200"/>
            <a:ext cx="4102100" cy="444500"/>
          </a:xfrm>
          <a:prstGeom prst="roundRect">
            <a:avLst>
              <a:gd name="adj" fmla="val 42857"/>
            </a:avLst>
          </a:prstGeom>
          <a:solidFill>
            <a:srgbClr val="00C7F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2" name="Shape 62"/>
          <p:cNvSpPr/>
          <p:nvPr/>
        </p:nvSpPr>
        <p:spPr>
          <a:xfrm>
            <a:off x="2596536" y="1003300"/>
            <a:ext cx="10071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Soit    et   , deux vecteurs non nuls de      , alors</a:t>
            </a:r>
          </a:p>
        </p:txBody>
      </p:sp>
      <p:grpSp>
        <p:nvGrpSpPr>
          <p:cNvPr id="66" name="Group 66"/>
          <p:cNvGrpSpPr/>
          <p:nvPr/>
        </p:nvGrpSpPr>
        <p:grpSpPr>
          <a:xfrm>
            <a:off x="3632200" y="2095500"/>
            <a:ext cx="5740400" cy="419100"/>
            <a:chOff x="0" y="0"/>
            <a:chExt cx="5740400" cy="419100"/>
          </a:xfrm>
        </p:grpSpPr>
        <p:pic>
          <p:nvPicPr>
            <p:cNvPr id="63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86000" y="50800"/>
              <a:ext cx="889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2700"/>
              <a:ext cx="12827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5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886200" y="0"/>
              <a:ext cx="18542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7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54400" y="1092200"/>
            <a:ext cx="304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216400" y="1092200"/>
            <a:ext cx="2921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01200" y="1104900"/>
            <a:ext cx="609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47900" y="5448300"/>
            <a:ext cx="11430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425700" y="3263900"/>
            <a:ext cx="1143000" cy="546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4" name="Group 74"/>
          <p:cNvGrpSpPr/>
          <p:nvPr/>
        </p:nvGrpSpPr>
        <p:grpSpPr>
          <a:xfrm>
            <a:off x="4170684" y="3225800"/>
            <a:ext cx="2192016" cy="622300"/>
            <a:chOff x="0" y="0"/>
            <a:chExt cx="2192015" cy="622300"/>
          </a:xfrm>
        </p:grpSpPr>
        <p:sp>
          <p:nvSpPr>
            <p:cNvPr id="72" name="Shape 72"/>
            <p:cNvSpPr/>
            <p:nvPr/>
          </p:nvSpPr>
          <p:spPr>
            <a:xfrm>
              <a:off x="0" y="0"/>
              <a:ext cx="5904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Si </a:t>
              </a:r>
            </a:p>
          </p:txBody>
        </p:sp>
        <p:pic>
          <p:nvPicPr>
            <p:cNvPr id="7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09315" y="76200"/>
              <a:ext cx="12827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" name="Group 77"/>
          <p:cNvGrpSpPr/>
          <p:nvPr/>
        </p:nvGrpSpPr>
        <p:grpSpPr>
          <a:xfrm>
            <a:off x="6713859" y="3086100"/>
            <a:ext cx="2861941" cy="977900"/>
            <a:chOff x="0" y="0"/>
            <a:chExt cx="2861940" cy="977900"/>
          </a:xfrm>
        </p:grpSpPr>
        <p:sp>
          <p:nvSpPr>
            <p:cNvPr id="75" name="Shape 75"/>
            <p:cNvSpPr/>
            <p:nvPr/>
          </p:nvSpPr>
          <p:spPr>
            <a:xfrm>
              <a:off x="0" y="139700"/>
              <a:ext cx="9905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alors</a:t>
              </a:r>
            </a:p>
          </p:txBody>
        </p:sp>
        <p:pic>
          <p:nvPicPr>
            <p:cNvPr id="76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477640" y="0"/>
              <a:ext cx="1384301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0" name="Group 80"/>
          <p:cNvGrpSpPr/>
          <p:nvPr/>
        </p:nvGrpSpPr>
        <p:grpSpPr>
          <a:xfrm>
            <a:off x="4056310" y="4279900"/>
            <a:ext cx="8072190" cy="977900"/>
            <a:chOff x="0" y="0"/>
            <a:chExt cx="8072189" cy="977900"/>
          </a:xfrm>
        </p:grpSpPr>
        <p:sp>
          <p:nvSpPr>
            <p:cNvPr id="78" name="Shape 78"/>
            <p:cNvSpPr/>
            <p:nvPr/>
          </p:nvSpPr>
          <p:spPr>
            <a:xfrm>
              <a:off x="0" y="127000"/>
              <a:ext cx="15812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et donc,</a:t>
              </a:r>
            </a:p>
          </p:txBody>
        </p:sp>
        <p:pic>
          <p:nvPicPr>
            <p:cNvPr id="79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988889" y="0"/>
              <a:ext cx="6083301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3" name="Group 83"/>
          <p:cNvGrpSpPr/>
          <p:nvPr/>
        </p:nvGrpSpPr>
        <p:grpSpPr>
          <a:xfrm>
            <a:off x="3853184" y="5410200"/>
            <a:ext cx="2649216" cy="622300"/>
            <a:chOff x="0" y="0"/>
            <a:chExt cx="2649215" cy="622300"/>
          </a:xfrm>
        </p:grpSpPr>
        <p:sp>
          <p:nvSpPr>
            <p:cNvPr id="81" name="Shape 81"/>
            <p:cNvSpPr/>
            <p:nvPr/>
          </p:nvSpPr>
          <p:spPr>
            <a:xfrm>
              <a:off x="0" y="0"/>
              <a:ext cx="5904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Si </a:t>
              </a:r>
            </a:p>
          </p:txBody>
        </p:sp>
        <p:pic>
          <p:nvPicPr>
            <p:cNvPr id="82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95015" y="63500"/>
              <a:ext cx="18542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4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419600" y="6438900"/>
            <a:ext cx="43307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8772735" y="6362700"/>
            <a:ext cx="11907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, mais</a:t>
            </a:r>
          </a:p>
        </p:txBody>
      </p:sp>
      <p:grpSp>
        <p:nvGrpSpPr>
          <p:cNvPr id="90" name="Group 90"/>
          <p:cNvGrpSpPr/>
          <p:nvPr/>
        </p:nvGrpSpPr>
        <p:grpSpPr>
          <a:xfrm>
            <a:off x="4184860" y="7124700"/>
            <a:ext cx="5911640" cy="635000"/>
            <a:chOff x="0" y="0"/>
            <a:chExt cx="5911639" cy="635000"/>
          </a:xfrm>
        </p:grpSpPr>
        <p:sp>
          <p:nvSpPr>
            <p:cNvPr id="86" name="Shape 86"/>
            <p:cNvSpPr/>
            <p:nvPr/>
          </p:nvSpPr>
          <p:spPr>
            <a:xfrm>
              <a:off x="0" y="12700"/>
              <a:ext cx="10193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donc</a:t>
              </a:r>
            </a:p>
          </p:txBody>
        </p:sp>
        <p:pic>
          <p:nvPicPr>
            <p:cNvPr id="87" name="droppedImage.pdf"/>
            <p:cNvPicPr/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365039" y="88900"/>
              <a:ext cx="1676401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8" name="droppedImage.pdf"/>
            <p:cNvPicPr/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4260639" y="88900"/>
              <a:ext cx="1651001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9" name="Shape 89"/>
            <p:cNvSpPr/>
            <p:nvPr/>
          </p:nvSpPr>
          <p:spPr>
            <a:xfrm>
              <a:off x="3289411" y="0"/>
              <a:ext cx="56190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et </a:t>
              </a:r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4062623" y="7950200"/>
            <a:ext cx="7354677" cy="1079500"/>
            <a:chOff x="0" y="0"/>
            <a:chExt cx="7354676" cy="1079500"/>
          </a:xfrm>
        </p:grpSpPr>
        <p:sp>
          <p:nvSpPr>
            <p:cNvPr id="91" name="Shape 91"/>
            <p:cNvSpPr/>
            <p:nvPr/>
          </p:nvSpPr>
          <p:spPr>
            <a:xfrm>
              <a:off x="0" y="241300"/>
              <a:ext cx="9335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d’où</a:t>
              </a:r>
            </a:p>
          </p:txBody>
        </p:sp>
        <p:pic>
          <p:nvPicPr>
            <p:cNvPr id="92" name="droppedImage.pdf"/>
            <p:cNvPicPr/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220576" y="330200"/>
              <a:ext cx="19558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droppedImage.pdf"/>
            <p:cNvPicPr/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3824076" y="101600"/>
              <a:ext cx="1384301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droppedImage.pdf"/>
            <p:cNvPicPr/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5703676" y="0"/>
              <a:ext cx="1651001" cy="1079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" grpId="6"/>
      <p:bldP build="whole" bldLvl="1" animBg="1" rev="0" advAuto="0" spid="61" grpId="11"/>
      <p:bldP build="whole" bldLvl="1" animBg="1" rev="0" advAuto="0" spid="83" grpId="8"/>
      <p:bldP build="whole" bldLvl="1" animBg="1" rev="0" advAuto="0" spid="66" grpId="1"/>
      <p:bldP build="whole" bldLvl="1" animBg="1" rev="0" advAuto="0" spid="70" grpId="7"/>
      <p:bldP build="whole" bldLvl="1" animBg="1" rev="0" advAuto="0" spid="77" grpId="5"/>
      <p:bldP build="whole" bldLvl="1" animBg="1" rev="0" advAuto="0" spid="71" grpId="3"/>
      <p:bldP build="whole" bldLvl="1" animBg="1" rev="0" advAuto="0" spid="60" grpId="2"/>
      <p:bldP build="whole" bldLvl="1" animBg="1" rev="0" advAuto="0" spid="95" grpId="13"/>
      <p:bldP build="whole" bldLvl="1" animBg="1" rev="0" advAuto="0" spid="84" grpId="9"/>
      <p:bldP build="whole" bldLvl="1" animBg="1" rev="0" advAuto="0" spid="85" grpId="10"/>
      <p:bldP build="whole" bldLvl="1" animBg="1" rev="0" advAuto="0" spid="74" grpId="4"/>
      <p:bldP build="whole" bldLvl="1" animBg="1" rev="0" advAuto="0" spid="90" grpId="1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4303369" y="-201091"/>
            <a:ext cx="4944162" cy="10092282"/>
          </a:xfrm>
          <a:prstGeom prst="line">
            <a:avLst/>
          </a:prstGeom>
          <a:ln w="38100">
            <a:solidFill/>
            <a:prstDash val="sysDot"/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8" name="Shape 98"/>
          <p:cNvSpPr/>
          <p:nvPr/>
        </p:nvSpPr>
        <p:spPr>
          <a:xfrm>
            <a:off x="3622513" y="330200"/>
            <a:ext cx="58016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Dans le cas particulier du plan,</a:t>
            </a:r>
          </a:p>
        </p:txBody>
      </p:sp>
      <p:grpSp>
        <p:nvGrpSpPr>
          <p:cNvPr id="101" name="Group 101"/>
          <p:cNvGrpSpPr/>
          <p:nvPr/>
        </p:nvGrpSpPr>
        <p:grpSpPr>
          <a:xfrm>
            <a:off x="7175500" y="4445000"/>
            <a:ext cx="3429000" cy="1231900"/>
            <a:chOff x="0" y="0"/>
            <a:chExt cx="3429000" cy="1231899"/>
          </a:xfrm>
        </p:grpSpPr>
        <p:sp>
          <p:nvSpPr>
            <p:cNvPr id="99" name="Shape 99"/>
            <p:cNvSpPr/>
            <p:nvPr/>
          </p:nvSpPr>
          <p:spPr>
            <a:xfrm flipH="1">
              <a:off x="0" y="0"/>
              <a:ext cx="2510367" cy="12319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0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62100" y="520700"/>
              <a:ext cx="18669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5" name="Group 105"/>
          <p:cNvGrpSpPr/>
          <p:nvPr/>
        </p:nvGrpSpPr>
        <p:grpSpPr>
          <a:xfrm>
            <a:off x="5961372" y="3157655"/>
            <a:ext cx="1568959" cy="2511191"/>
            <a:chOff x="0" y="0"/>
            <a:chExt cx="1568957" cy="2511190"/>
          </a:xfrm>
        </p:grpSpPr>
        <p:sp>
          <p:nvSpPr>
            <p:cNvPr id="102" name="Shape 102"/>
            <p:cNvSpPr/>
            <p:nvPr/>
          </p:nvSpPr>
          <p:spPr>
            <a:xfrm>
              <a:off x="0" y="0"/>
              <a:ext cx="1230220" cy="2511191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" name="Shape 103"/>
            <p:cNvSpPr/>
            <p:nvPr/>
          </p:nvSpPr>
          <p:spPr>
            <a:xfrm>
              <a:off x="1402539" y="1965219"/>
              <a:ext cx="166419" cy="339703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" name="Shape 104"/>
            <p:cNvSpPr/>
            <p:nvPr/>
          </p:nvSpPr>
          <p:spPr>
            <a:xfrm flipH="1">
              <a:off x="1061897" y="1975661"/>
              <a:ext cx="339703" cy="166420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7193272" y="5503875"/>
            <a:ext cx="1230221" cy="2679571"/>
            <a:chOff x="0" y="0"/>
            <a:chExt cx="1230219" cy="2679570"/>
          </a:xfrm>
        </p:grpSpPr>
        <p:sp>
          <p:nvSpPr>
            <p:cNvPr id="106" name="Shape 106"/>
            <p:cNvSpPr/>
            <p:nvPr/>
          </p:nvSpPr>
          <p:spPr>
            <a:xfrm>
              <a:off x="0" y="168380"/>
              <a:ext cx="1230220" cy="2511191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" name="Shape 107"/>
            <p:cNvSpPr/>
            <p:nvPr/>
          </p:nvSpPr>
          <p:spPr>
            <a:xfrm>
              <a:off x="348439" y="0"/>
              <a:ext cx="166420" cy="339702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" name="Shape 108"/>
            <p:cNvSpPr/>
            <p:nvPr/>
          </p:nvSpPr>
          <p:spPr>
            <a:xfrm flipH="1">
              <a:off x="160197" y="340641"/>
              <a:ext cx="339703" cy="166420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10" name="Shape 110"/>
          <p:cNvSpPr/>
          <p:nvPr/>
        </p:nvSpPr>
        <p:spPr>
          <a:xfrm>
            <a:off x="65372" y="92710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on cherche un vecteur perpendiculaire à un vecteur donné,</a:t>
            </a:r>
          </a:p>
        </p:txBody>
      </p:sp>
      <p:sp>
        <p:nvSpPr>
          <p:cNvPr id="111" name="Shape 111"/>
          <p:cNvSpPr/>
          <p:nvPr/>
        </p:nvSpPr>
        <p:spPr>
          <a:xfrm>
            <a:off x="27272" y="151130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a l’embarras du choix! </a:t>
            </a:r>
          </a:p>
        </p:txBody>
      </p:sp>
      <p:sp>
        <p:nvSpPr>
          <p:cNvPr id="112" name="Shape 112"/>
          <p:cNvSpPr/>
          <p:nvPr/>
        </p:nvSpPr>
        <p:spPr>
          <a:xfrm>
            <a:off x="2353518" y="2133600"/>
            <a:ext cx="831421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Aussi bien en prendre un de même longueur.</a:t>
            </a:r>
          </a:p>
        </p:txBody>
      </p:sp>
      <p:grpSp>
        <p:nvGrpSpPr>
          <p:cNvPr id="115" name="Group 115"/>
          <p:cNvGrpSpPr/>
          <p:nvPr/>
        </p:nvGrpSpPr>
        <p:grpSpPr>
          <a:xfrm>
            <a:off x="1872" y="3187700"/>
            <a:ext cx="5548028" cy="622300"/>
            <a:chOff x="0" y="0"/>
            <a:chExt cx="5548027" cy="622300"/>
          </a:xfrm>
        </p:grpSpPr>
        <p:sp>
          <p:nvSpPr>
            <p:cNvPr id="113" name="Shape 113"/>
            <p:cNvSpPr/>
            <p:nvPr/>
          </p:nvSpPr>
          <p:spPr>
            <a:xfrm>
              <a:off x="0" y="0"/>
              <a:ext cx="34671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Mais si on prend</a:t>
              </a:r>
            </a:p>
          </p:txBody>
        </p:sp>
        <p:pic>
          <p:nvPicPr>
            <p:cNvPr id="11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50927" y="88900"/>
              <a:ext cx="21971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1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7600" y="4470400"/>
            <a:ext cx="4102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89100" y="5232400"/>
            <a:ext cx="34544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7600" y="7759700"/>
            <a:ext cx="36576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24000" y="6908800"/>
            <a:ext cx="3860800" cy="596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2" name="Group 122"/>
          <p:cNvGrpSpPr/>
          <p:nvPr/>
        </p:nvGrpSpPr>
        <p:grpSpPr>
          <a:xfrm>
            <a:off x="928972" y="5969000"/>
            <a:ext cx="2296828" cy="622300"/>
            <a:chOff x="0" y="0"/>
            <a:chExt cx="2296827" cy="622300"/>
          </a:xfrm>
        </p:grpSpPr>
        <p:pic>
          <p:nvPicPr>
            <p:cNvPr id="120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91927" y="101600"/>
              <a:ext cx="11049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1" name="Shape 121"/>
            <p:cNvSpPr/>
            <p:nvPr/>
          </p:nvSpPr>
          <p:spPr>
            <a:xfrm>
              <a:off x="0" y="0"/>
              <a:ext cx="12446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donc,</a:t>
              </a:r>
            </a:p>
          </p:txBody>
        </p:sp>
      </p:grpSp>
      <p:sp>
        <p:nvSpPr>
          <p:cNvPr id="123" name="Shape 123"/>
          <p:cNvSpPr/>
          <p:nvPr/>
        </p:nvSpPr>
        <p:spPr>
          <a:xfrm>
            <a:off x="586072" y="6896100"/>
            <a:ext cx="533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et</a:t>
            </a:r>
          </a:p>
        </p:txBody>
      </p:sp>
      <p:grpSp>
        <p:nvGrpSpPr>
          <p:cNvPr id="126" name="Group 126"/>
          <p:cNvGrpSpPr/>
          <p:nvPr/>
        </p:nvGrpSpPr>
        <p:grpSpPr>
          <a:xfrm>
            <a:off x="9247472" y="6375400"/>
            <a:ext cx="3327401" cy="1257300"/>
            <a:chOff x="0" y="0"/>
            <a:chExt cx="3327400" cy="1257300"/>
          </a:xfrm>
        </p:grpSpPr>
        <p:pic>
          <p:nvPicPr>
            <p:cNvPr id="124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91827" y="762000"/>
              <a:ext cx="22987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5" name="Shape 125"/>
            <p:cNvSpPr/>
            <p:nvPr/>
          </p:nvSpPr>
          <p:spPr>
            <a:xfrm>
              <a:off x="0" y="0"/>
              <a:ext cx="33274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de même pour</a:t>
              </a:r>
            </a:p>
          </p:txBody>
        </p:sp>
      </p:grpSp>
      <p:grpSp>
        <p:nvGrpSpPr>
          <p:cNvPr id="129" name="Group 129"/>
          <p:cNvGrpSpPr/>
          <p:nvPr/>
        </p:nvGrpSpPr>
        <p:grpSpPr>
          <a:xfrm>
            <a:off x="6756400" y="2870200"/>
            <a:ext cx="3243784" cy="1600200"/>
            <a:chOff x="0" y="0"/>
            <a:chExt cx="3243783" cy="1600199"/>
          </a:xfrm>
        </p:grpSpPr>
        <p:sp>
          <p:nvSpPr>
            <p:cNvPr id="127" name="Shape 127"/>
            <p:cNvSpPr/>
            <p:nvPr/>
          </p:nvSpPr>
          <p:spPr>
            <a:xfrm>
              <a:off x="1014933" y="0"/>
              <a:ext cx="222885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On note lui</a:t>
              </a:r>
            </a:p>
          </p:txBody>
        </p:sp>
        <p:sp>
          <p:nvSpPr>
            <p:cNvPr id="128" name="Shape 128"/>
            <p:cNvSpPr/>
            <p:nvPr/>
          </p:nvSpPr>
          <p:spPr>
            <a:xfrm flipV="1">
              <a:off x="0" y="597175"/>
              <a:ext cx="1684867" cy="100302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30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096500" y="2984500"/>
            <a:ext cx="24765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2" grpId="5"/>
      <p:bldP build="whole" bldLvl="1" animBg="1" rev="0" advAuto="0" spid="119" grpId="13"/>
      <p:bldP build="whole" bldLvl="1" animBg="1" rev="0" advAuto="0" spid="129" grpId="16"/>
      <p:bldP build="whole" bldLvl="1" animBg="1" rev="0" advAuto="0" spid="117" grpId="10"/>
      <p:bldP build="whole" bldLvl="1" animBg="1" rev="0" advAuto="0" spid="109" grpId="7"/>
      <p:bldP build="whole" bldLvl="1" animBg="1" rev="0" advAuto="0" spid="118" grpId="14"/>
      <p:bldP build="whole" bldLvl="1" animBg="1" rev="0" advAuto="0" spid="130" grpId="17"/>
      <p:bldP build="whole" bldLvl="1" animBg="1" rev="0" advAuto="0" spid="115" grpId="8"/>
      <p:bldP build="whole" bldLvl="1" animBg="1" rev="0" advAuto="0" spid="101" grpId="2"/>
      <p:bldP build="whole" bldLvl="1" animBg="1" rev="0" advAuto="0" spid="122" grpId="11"/>
      <p:bldP build="whole" bldLvl="1" animBg="1" rev="0" advAuto="0" spid="105" grpId="6"/>
      <p:bldP build="whole" bldLvl="1" animBg="1" rev="0" advAuto="0" spid="97" grpId="3"/>
      <p:bldP build="whole" bldLvl="1" animBg="1" rev="0" advAuto="0" spid="110" grpId="1"/>
      <p:bldP build="whole" bldLvl="1" animBg="1" rev="0" advAuto="0" spid="116" grpId="9"/>
      <p:bldP build="whole" bldLvl="1" animBg="1" rev="0" advAuto="0" spid="126" grpId="15"/>
      <p:bldP build="whole" bldLvl="1" animBg="1" rev="0" advAuto="0" spid="123" grpId="12"/>
      <p:bldP build="whole" bldLvl="1" animBg="1" rev="0" advAuto="0" spid="111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3149600" y="279400"/>
            <a:ext cx="6692900" cy="10795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Propriétés du produit scalaire </a:t>
            </a:r>
          </a:p>
        </p:txBody>
      </p:sp>
      <p:grpSp>
        <p:nvGrpSpPr>
          <p:cNvPr id="135" name="Group 135"/>
          <p:cNvGrpSpPr/>
          <p:nvPr/>
        </p:nvGrpSpPr>
        <p:grpSpPr>
          <a:xfrm>
            <a:off x="1316322" y="1498600"/>
            <a:ext cx="3433478" cy="622300"/>
            <a:chOff x="0" y="0"/>
            <a:chExt cx="3433477" cy="622300"/>
          </a:xfrm>
        </p:grpSpPr>
        <p:sp>
          <p:nvSpPr>
            <p:cNvPr id="133" name="Shape 133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1.</a:t>
              </a:r>
            </a:p>
          </p:txBody>
        </p:sp>
        <p:pic>
          <p:nvPicPr>
            <p:cNvPr id="134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55377" y="101600"/>
              <a:ext cx="25781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8" name="Group 138"/>
          <p:cNvGrpSpPr/>
          <p:nvPr/>
        </p:nvGrpSpPr>
        <p:grpSpPr>
          <a:xfrm>
            <a:off x="1316322" y="4813300"/>
            <a:ext cx="7014878" cy="622300"/>
            <a:chOff x="0" y="0"/>
            <a:chExt cx="7014877" cy="622300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2.</a:t>
              </a:r>
            </a:p>
          </p:txBody>
        </p:sp>
        <p:pic>
          <p:nvPicPr>
            <p:cNvPr id="13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41077" y="38100"/>
              <a:ext cx="6273801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3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41400" y="2527300"/>
            <a:ext cx="6223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19300" y="3695700"/>
            <a:ext cx="5257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454900" y="3708400"/>
            <a:ext cx="1320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74800" y="6121400"/>
            <a:ext cx="8610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24200" y="7086600"/>
            <a:ext cx="7073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124200" y="8178800"/>
            <a:ext cx="58547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5"/>
      <p:bldP build="whole" bldLvl="1" animBg="1" rev="0" advAuto="0" spid="135" grpId="1"/>
      <p:bldP build="whole" bldLvl="1" animBg="1" rev="0" advAuto="0" spid="141" grpId="4"/>
      <p:bldP build="whole" bldLvl="1" animBg="1" rev="0" advAuto="0" spid="143" grpId="7"/>
      <p:bldP build="whole" bldLvl="1" animBg="1" rev="0" advAuto="0" spid="142" grpId="6"/>
      <p:bldP build="whole" bldLvl="1" animBg="1" rev="0" advAuto="0" spid="144" grpId="8"/>
      <p:bldP build="whole" bldLvl="1" animBg="1" rev="0" advAuto="0" spid="140" grpId="3"/>
      <p:bldP build="whole" bldLvl="1" animBg="1" rev="0" advAuto="0" spid="13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1689100"/>
            <a:ext cx="114935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5100" y="2705100"/>
            <a:ext cx="9601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09700" y="4533900"/>
            <a:ext cx="27686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1" name="Group 151"/>
          <p:cNvGrpSpPr/>
          <p:nvPr/>
        </p:nvGrpSpPr>
        <p:grpSpPr>
          <a:xfrm>
            <a:off x="821022" y="482600"/>
            <a:ext cx="6405278" cy="622300"/>
            <a:chOff x="0" y="0"/>
            <a:chExt cx="6405277" cy="622300"/>
          </a:xfrm>
        </p:grpSpPr>
        <p:sp>
          <p:nvSpPr>
            <p:cNvPr id="149" name="Shape 149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3.</a:t>
              </a:r>
            </a:p>
          </p:txBody>
        </p:sp>
        <p:pic>
          <p:nvPicPr>
            <p:cNvPr id="150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41077" y="38100"/>
              <a:ext cx="5664201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4" name="Group 154"/>
          <p:cNvGrpSpPr/>
          <p:nvPr/>
        </p:nvGrpSpPr>
        <p:grpSpPr>
          <a:xfrm>
            <a:off x="821022" y="5422900"/>
            <a:ext cx="3446178" cy="685800"/>
            <a:chOff x="0" y="0"/>
            <a:chExt cx="3446177" cy="685800"/>
          </a:xfrm>
        </p:grpSpPr>
        <p:sp>
          <p:nvSpPr>
            <p:cNvPr id="152" name="Shape 152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4.</a:t>
              </a:r>
            </a:p>
          </p:txBody>
        </p:sp>
        <p:pic>
          <p:nvPicPr>
            <p:cNvPr id="153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41077" y="63500"/>
              <a:ext cx="2705101" cy="622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5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36700" y="6324600"/>
            <a:ext cx="73152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03500" y="7175500"/>
            <a:ext cx="4622800" cy="622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590800" y="8077200"/>
            <a:ext cx="6146800" cy="139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851900" y="8623300"/>
            <a:ext cx="1600200" cy="622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22400" y="3657600"/>
            <a:ext cx="113411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2"/>
      <p:bldP build="whole" bldLvl="1" animBg="1" rev="0" advAuto="0" spid="159" grpId="3"/>
      <p:bldP build="whole" bldLvl="1" animBg="1" rev="0" advAuto="0" spid="155" grpId="6"/>
      <p:bldP build="whole" bldLvl="1" animBg="1" rev="0" advAuto="0" spid="148" grpId="4"/>
      <p:bldP build="whole" bldLvl="1" animBg="1" rev="0" advAuto="0" spid="156" grpId="7"/>
      <p:bldP build="whole" bldLvl="1" animBg="1" rev="0" advAuto="0" spid="157" grpId="8"/>
      <p:bldP build="whole" bldLvl="1" animBg="1" rev="0" advAuto="0" spid="158" grpId="9"/>
      <p:bldP build="whole" bldLvl="1" animBg="1" rev="0" advAuto="0" spid="146" grpId="1"/>
      <p:bldP build="whole" bldLvl="1" animBg="1" rev="0" advAuto="0" spid="154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162" name="Shape 162"/>
          <p:cNvSpPr/>
          <p:nvPr/>
        </p:nvSpPr>
        <p:spPr>
          <a:xfrm>
            <a:off x="5154128" y="4559300"/>
            <a:ext cx="26880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p.67,  # 8 et 9</a:t>
            </a:r>
          </a:p>
        </p:txBody>
      </p:sp>
    </p:spTree>
  </p:cSld>
  <p:clrMapOvr>
    <a:masterClrMapping/>
  </p:clrMapOvr>
  <p:transition spd="med" advClick="1">
    <p:push dir="l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3733800" y="317500"/>
            <a:ext cx="5524500" cy="9398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Projections orthogonales</a:t>
            </a:r>
          </a:p>
        </p:txBody>
      </p:sp>
      <p:grpSp>
        <p:nvGrpSpPr>
          <p:cNvPr id="174" name="Group 174"/>
          <p:cNvGrpSpPr/>
          <p:nvPr/>
        </p:nvGrpSpPr>
        <p:grpSpPr>
          <a:xfrm>
            <a:off x="635892" y="3803881"/>
            <a:ext cx="6882327" cy="6776895"/>
            <a:chOff x="0" y="0"/>
            <a:chExt cx="6882325" cy="6776893"/>
          </a:xfrm>
        </p:grpSpPr>
        <p:sp>
          <p:nvSpPr>
            <p:cNvPr id="165" name="Shape 165"/>
            <p:cNvSpPr/>
            <p:nvPr/>
          </p:nvSpPr>
          <p:spPr>
            <a:xfrm>
              <a:off x="723900" y="1181308"/>
              <a:ext cx="5531183" cy="4808186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914400" y="952708"/>
              <a:ext cx="5531183" cy="4808186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Shape 167"/>
            <p:cNvSpPr/>
            <p:nvPr/>
          </p:nvSpPr>
          <p:spPr>
            <a:xfrm>
              <a:off x="1156639" y="697626"/>
              <a:ext cx="3997729" cy="3475174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Shape 168"/>
            <p:cNvSpPr/>
            <p:nvPr/>
          </p:nvSpPr>
          <p:spPr>
            <a:xfrm>
              <a:off x="1358861" y="482853"/>
              <a:ext cx="4321420" cy="3756553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Shape 169"/>
            <p:cNvSpPr/>
            <p:nvPr/>
          </p:nvSpPr>
          <p:spPr>
            <a:xfrm>
              <a:off x="1553609" y="249355"/>
              <a:ext cx="4732021" cy="4113484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Shape 170"/>
            <p:cNvSpPr/>
            <p:nvPr/>
          </p:nvSpPr>
          <p:spPr>
            <a:xfrm>
              <a:off x="1790881" y="0"/>
              <a:ext cx="5091445" cy="4425926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1968708"/>
              <a:ext cx="5531183" cy="4808186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Shape 172"/>
            <p:cNvSpPr/>
            <p:nvPr/>
          </p:nvSpPr>
          <p:spPr>
            <a:xfrm>
              <a:off x="237549" y="1691672"/>
              <a:ext cx="5158577" cy="4484283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Shape 173"/>
            <p:cNvSpPr/>
            <p:nvPr/>
          </p:nvSpPr>
          <p:spPr>
            <a:xfrm>
              <a:off x="518209" y="1450872"/>
              <a:ext cx="5503190" cy="4783851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75" name="Shape 175"/>
          <p:cNvSpPr/>
          <p:nvPr/>
        </p:nvSpPr>
        <p:spPr>
          <a:xfrm>
            <a:off x="1206500" y="6134100"/>
            <a:ext cx="1752600" cy="635000"/>
          </a:xfrm>
          <a:prstGeom prst="roundRect">
            <a:avLst>
              <a:gd name="adj" fmla="val 30000"/>
            </a:avLst>
          </a:prstGeom>
          <a:solidFill>
            <a:srgbClr val="00C7F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76" name="Shape 176"/>
          <p:cNvSpPr/>
          <p:nvPr/>
        </p:nvSpPr>
        <p:spPr>
          <a:xfrm flipH="1">
            <a:off x="5473700" y="2315633"/>
            <a:ext cx="7941736" cy="9127066"/>
          </a:xfrm>
          <a:prstGeom prst="line">
            <a:avLst/>
          </a:prstGeom>
          <a:ln w="38100">
            <a:solidFill/>
            <a:prstDash val="sysDot"/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86" name="Group 186"/>
          <p:cNvGrpSpPr/>
          <p:nvPr/>
        </p:nvGrpSpPr>
        <p:grpSpPr>
          <a:xfrm>
            <a:off x="2655192" y="1454590"/>
            <a:ext cx="7321884" cy="6776685"/>
            <a:chOff x="0" y="0"/>
            <a:chExt cx="7321882" cy="6776684"/>
          </a:xfrm>
        </p:grpSpPr>
        <p:sp>
          <p:nvSpPr>
            <p:cNvPr id="177" name="Shape 177"/>
            <p:cNvSpPr/>
            <p:nvPr/>
          </p:nvSpPr>
          <p:spPr>
            <a:xfrm>
              <a:off x="723900" y="11811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Shape 178"/>
            <p:cNvSpPr/>
            <p:nvPr/>
          </p:nvSpPr>
          <p:spPr>
            <a:xfrm>
              <a:off x="914400" y="9525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Shape 179"/>
            <p:cNvSpPr/>
            <p:nvPr/>
          </p:nvSpPr>
          <p:spPr>
            <a:xfrm>
              <a:off x="1155700" y="6985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Shape 180"/>
            <p:cNvSpPr/>
            <p:nvPr/>
          </p:nvSpPr>
          <p:spPr>
            <a:xfrm>
              <a:off x="1358900" y="4826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1549400" y="2540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Shape 182"/>
            <p:cNvSpPr/>
            <p:nvPr/>
          </p:nvSpPr>
          <p:spPr>
            <a:xfrm>
              <a:off x="1790700" y="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>
              <a:off x="0" y="1968500"/>
              <a:ext cx="5531183" cy="4808185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228600" y="1701800"/>
              <a:ext cx="5176476" cy="4463609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Shape 185"/>
            <p:cNvSpPr/>
            <p:nvPr/>
          </p:nvSpPr>
          <p:spPr>
            <a:xfrm>
              <a:off x="520700" y="1447800"/>
              <a:ext cx="4782775" cy="4175743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87" name="Shape 187"/>
          <p:cNvSpPr/>
          <p:nvPr/>
        </p:nvSpPr>
        <p:spPr>
          <a:xfrm>
            <a:off x="7840133" y="6502400"/>
            <a:ext cx="364068" cy="1778000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8" name="Shape 188"/>
          <p:cNvSpPr/>
          <p:nvPr/>
        </p:nvSpPr>
        <p:spPr>
          <a:xfrm>
            <a:off x="733859" y="2482850"/>
            <a:ext cx="119032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Très loin</a:t>
            </a:r>
          </a:p>
        </p:txBody>
      </p:sp>
      <p:grpSp>
        <p:nvGrpSpPr>
          <p:cNvPr id="198" name="Group 198"/>
          <p:cNvGrpSpPr/>
          <p:nvPr/>
        </p:nvGrpSpPr>
        <p:grpSpPr>
          <a:xfrm>
            <a:off x="242872" y="298890"/>
            <a:ext cx="2146303" cy="2044701"/>
            <a:chOff x="0" y="0"/>
            <a:chExt cx="2146301" cy="2044700"/>
          </a:xfrm>
        </p:grpSpPr>
        <p:sp>
          <p:nvSpPr>
            <p:cNvPr id="189" name="Shape 189"/>
            <p:cNvSpPr/>
            <p:nvPr/>
          </p:nvSpPr>
          <p:spPr>
            <a:xfrm>
              <a:off x="1045947" y="1631953"/>
              <a:ext cx="16126" cy="412747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353819" y="249628"/>
              <a:ext cx="277164" cy="312137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Shape 191"/>
            <p:cNvSpPr/>
            <p:nvPr/>
          </p:nvSpPr>
          <p:spPr>
            <a:xfrm>
              <a:off x="1502560" y="1470479"/>
              <a:ext cx="277164" cy="312137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Shape 192"/>
            <p:cNvSpPr/>
            <p:nvPr/>
          </p:nvSpPr>
          <p:spPr>
            <a:xfrm flipH="1" flipV="1">
              <a:off x="0" y="991159"/>
              <a:ext cx="423198" cy="93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Shape 193"/>
            <p:cNvSpPr/>
            <p:nvPr/>
          </p:nvSpPr>
          <p:spPr>
            <a:xfrm flipH="1">
              <a:off x="1723120" y="952068"/>
              <a:ext cx="423182" cy="3533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1058711" y="0"/>
              <a:ext cx="16126" cy="412747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Shape 195"/>
            <p:cNvSpPr/>
            <p:nvPr/>
          </p:nvSpPr>
          <p:spPr>
            <a:xfrm flipH="1">
              <a:off x="1487080" y="191811"/>
              <a:ext cx="257073" cy="328108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Shape 196"/>
            <p:cNvSpPr/>
            <p:nvPr/>
          </p:nvSpPr>
          <p:spPr>
            <a:xfrm flipH="1">
              <a:off x="325574" y="1499866"/>
              <a:ext cx="257073" cy="328107"/>
            </a:xfrm>
            <a:prstGeom prst="line">
              <a:avLst/>
            </a:prstGeom>
            <a:noFill/>
            <a:ln w="38100" cap="flat">
              <a:solidFill>
                <a:srgbClr val="F5EC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Shape 197"/>
            <p:cNvSpPr/>
            <p:nvPr/>
          </p:nvSpPr>
          <p:spPr>
            <a:xfrm>
              <a:off x="432388" y="379526"/>
              <a:ext cx="1276381" cy="124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B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199" name="Shape 199"/>
          <p:cNvSpPr/>
          <p:nvPr/>
        </p:nvSpPr>
        <p:spPr>
          <a:xfrm flipH="1">
            <a:off x="8225366" y="6193366"/>
            <a:ext cx="1811868" cy="208280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0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94800" y="6248400"/>
            <a:ext cx="304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7600" y="6934200"/>
            <a:ext cx="2921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 flipH="1">
            <a:off x="8214207" y="7414821"/>
            <a:ext cx="758197" cy="872207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0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37600" y="7912100"/>
            <a:ext cx="495300" cy="482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7" name="Group 207"/>
          <p:cNvGrpSpPr/>
          <p:nvPr/>
        </p:nvGrpSpPr>
        <p:grpSpPr>
          <a:xfrm>
            <a:off x="2680146" y="2006600"/>
            <a:ext cx="7406954" cy="622300"/>
            <a:chOff x="0" y="0"/>
            <a:chExt cx="7406952" cy="622300"/>
          </a:xfrm>
        </p:grpSpPr>
        <p:sp>
          <p:nvSpPr>
            <p:cNvPr id="204" name="Shape 204"/>
            <p:cNvSpPr/>
            <p:nvPr/>
          </p:nvSpPr>
          <p:spPr>
            <a:xfrm>
              <a:off x="0" y="0"/>
              <a:ext cx="740695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La projection orthogonale de    sur    est</a:t>
              </a:r>
            </a:p>
          </p:txBody>
        </p:sp>
        <p:pic>
          <p:nvPicPr>
            <p:cNvPr id="205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501953" y="76200"/>
              <a:ext cx="3048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473253" y="88900"/>
              <a:ext cx="2921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60000" y="2095500"/>
            <a:ext cx="4953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Shape 209"/>
          <p:cNvSpPr/>
          <p:nvPr/>
        </p:nvSpPr>
        <p:spPr>
          <a:xfrm>
            <a:off x="845827" y="3111500"/>
            <a:ext cx="40397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 vecteur est tel que</a:t>
            </a:r>
          </a:p>
        </p:txBody>
      </p:sp>
      <p:sp>
        <p:nvSpPr>
          <p:cNvPr id="210" name="Shape 210"/>
          <p:cNvSpPr/>
          <p:nvPr/>
        </p:nvSpPr>
        <p:spPr>
          <a:xfrm>
            <a:off x="7112000" y="7332133"/>
            <a:ext cx="1122248" cy="965925"/>
          </a:xfrm>
          <a:prstGeom prst="line">
            <a:avLst/>
          </a:prstGeom>
          <a:ln w="38100">
            <a:solidFill>
              <a:srgbClr val="0056D6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1" name="Shape 211"/>
          <p:cNvSpPr/>
          <p:nvPr/>
        </p:nvSpPr>
        <p:spPr>
          <a:xfrm>
            <a:off x="5638800" y="7958666"/>
            <a:ext cx="2552701" cy="334434"/>
          </a:xfrm>
          <a:prstGeom prst="line">
            <a:avLst/>
          </a:prstGeom>
          <a:ln w="38100">
            <a:solidFill>
              <a:srgbClr val="669C35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1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10300" y="7556500"/>
            <a:ext cx="3810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5" name="Group 215"/>
          <p:cNvGrpSpPr/>
          <p:nvPr/>
        </p:nvGrpSpPr>
        <p:grpSpPr>
          <a:xfrm>
            <a:off x="7230533" y="8293100"/>
            <a:ext cx="1049867" cy="1155700"/>
            <a:chOff x="0" y="0"/>
            <a:chExt cx="1049866" cy="1155700"/>
          </a:xfrm>
        </p:grpSpPr>
        <p:sp>
          <p:nvSpPr>
            <p:cNvPr id="213" name="Shape 213"/>
            <p:cNvSpPr/>
            <p:nvPr/>
          </p:nvSpPr>
          <p:spPr>
            <a:xfrm flipV="1">
              <a:off x="0" y="0"/>
              <a:ext cx="973668" cy="115570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14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40266" y="635000"/>
              <a:ext cx="609601" cy="482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8" name="Group 218"/>
          <p:cNvGrpSpPr/>
          <p:nvPr/>
        </p:nvGrpSpPr>
        <p:grpSpPr>
          <a:xfrm>
            <a:off x="668622" y="4216400"/>
            <a:ext cx="2112678" cy="622300"/>
            <a:chOff x="0" y="0"/>
            <a:chExt cx="2112677" cy="622300"/>
          </a:xfrm>
        </p:grpSpPr>
        <p:sp>
          <p:nvSpPr>
            <p:cNvPr id="216" name="Shape 216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1.</a:t>
              </a:r>
            </a:p>
          </p:txBody>
        </p:sp>
        <p:pic>
          <p:nvPicPr>
            <p:cNvPr id="217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41077" y="76200"/>
              <a:ext cx="1371601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1" name="Group 221"/>
          <p:cNvGrpSpPr/>
          <p:nvPr/>
        </p:nvGrpSpPr>
        <p:grpSpPr>
          <a:xfrm>
            <a:off x="668622" y="6083300"/>
            <a:ext cx="3319178" cy="622300"/>
            <a:chOff x="0" y="0"/>
            <a:chExt cx="3319177" cy="622300"/>
          </a:xfrm>
        </p:grpSpPr>
        <p:sp>
          <p:nvSpPr>
            <p:cNvPr id="219" name="Shape 219"/>
            <p:cNvSpPr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2.</a:t>
              </a:r>
            </a:p>
          </p:txBody>
        </p:sp>
        <p:pic>
          <p:nvPicPr>
            <p:cNvPr id="220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25177" y="76200"/>
              <a:ext cx="2794001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5" name="Group 225"/>
          <p:cNvGrpSpPr/>
          <p:nvPr/>
        </p:nvGrpSpPr>
        <p:grpSpPr>
          <a:xfrm>
            <a:off x="944033" y="939799"/>
            <a:ext cx="762001" cy="740861"/>
            <a:chOff x="0" y="0"/>
            <a:chExt cx="762000" cy="740859"/>
          </a:xfrm>
        </p:grpSpPr>
        <p:sp>
          <p:nvSpPr>
            <p:cNvPr id="222" name="Shape 222"/>
            <p:cNvSpPr/>
            <p:nvPr/>
          </p:nvSpPr>
          <p:spPr>
            <a:xfrm>
              <a:off x="71966" y="12699"/>
              <a:ext cx="2286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23" name="Shape 223"/>
            <p:cNvSpPr/>
            <p:nvPr/>
          </p:nvSpPr>
          <p:spPr>
            <a:xfrm>
              <a:off x="440266" y="-1"/>
              <a:ext cx="2286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24" name="Shape 224"/>
            <p:cNvSpPr/>
            <p:nvPr/>
          </p:nvSpPr>
          <p:spPr>
            <a:xfrm>
              <a:off x="0" y="419100"/>
              <a:ext cx="762001" cy="32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0"/>
                  </a:moveTo>
                  <a:cubicBezTo>
                    <a:pt x="0" y="0"/>
                    <a:pt x="5441" y="21090"/>
                    <a:pt x="11040" y="21381"/>
                  </a:cubicBezTo>
                  <a:cubicBezTo>
                    <a:pt x="15239" y="21600"/>
                    <a:pt x="21600" y="1125"/>
                    <a:pt x="21600" y="1125"/>
                  </a:cubicBezTo>
                </a:path>
              </a:pathLst>
            </a:cu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29" name="Group 229"/>
          <p:cNvGrpSpPr/>
          <p:nvPr/>
        </p:nvGrpSpPr>
        <p:grpSpPr>
          <a:xfrm>
            <a:off x="944032" y="939799"/>
            <a:ext cx="762001" cy="740861"/>
            <a:chOff x="0" y="0"/>
            <a:chExt cx="762000" cy="740859"/>
          </a:xfrm>
        </p:grpSpPr>
        <p:sp>
          <p:nvSpPr>
            <p:cNvPr id="226" name="Shape 226"/>
            <p:cNvSpPr/>
            <p:nvPr/>
          </p:nvSpPr>
          <p:spPr>
            <a:xfrm>
              <a:off x="71967" y="12699"/>
              <a:ext cx="2286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27" name="Shape 227"/>
            <p:cNvSpPr/>
            <p:nvPr/>
          </p:nvSpPr>
          <p:spPr>
            <a:xfrm>
              <a:off x="440267" y="-1"/>
              <a:ext cx="2286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28" name="Shape 228"/>
            <p:cNvSpPr/>
            <p:nvPr/>
          </p:nvSpPr>
          <p:spPr>
            <a:xfrm rot="10800000">
              <a:off x="0" y="419099"/>
              <a:ext cx="762001" cy="321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0"/>
                  </a:moveTo>
                  <a:cubicBezTo>
                    <a:pt x="0" y="0"/>
                    <a:pt x="5441" y="21090"/>
                    <a:pt x="11040" y="21381"/>
                  </a:cubicBezTo>
                  <a:cubicBezTo>
                    <a:pt x="15239" y="21600"/>
                    <a:pt x="21600" y="1125"/>
                    <a:pt x="21600" y="1125"/>
                  </a:cubicBezTo>
                </a:path>
              </a:pathLst>
            </a:cu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med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nodeType="afterEffect" presetClass="entr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xit" presetSubtype="8" presetID="2" grpId="4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nodeType="afterEffect" presetClass="entr" presetSubtype="2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after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after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9"/>
      <p:bldP build="whole" bldLvl="1" animBg="1" rev="0" advAuto="0" spid="210" grpId="15"/>
      <p:bldP build="whole" bldLvl="1" animBg="1" rev="0" advAuto="0" spid="208" grpId="11"/>
      <p:bldP build="whole" bldLvl="1" animBg="1" rev="0" advAuto="0" spid="211" grpId="17"/>
      <p:bldP build="whole" bldLvl="1" animBg="1" rev="0" advAuto="0" spid="176" grpId="6"/>
      <p:bldP build="whole" bldLvl="1" animBg="1" rev="0" advAuto="0" spid="215" grpId="20"/>
      <p:bldP build="whole" bldLvl="1" animBg="1" rev="0" advAuto="0" spid="175" grpId="16"/>
      <p:bldP build="whole" bldLvl="1" animBg="1" rev="0" advAuto="0" spid="207" grpId="8"/>
      <p:bldP build="whole" bldLvl="1" animBg="1" rev="0" advAuto="0" spid="198" grpId="1"/>
      <p:bldP build="whole" bldLvl="1" animBg="1" rev="0" advAuto="0" spid="225" grpId="2"/>
      <p:bldP build="whole" bldLvl="1" animBg="1" rev="0" advAuto="0" spid="209" grpId="12"/>
      <p:bldP build="whole" bldLvl="1" animBg="1" rev="0" advAuto="0" spid="225" grpId="4"/>
      <p:bldP build="whole" bldLvl="1" animBg="1" rev="0" advAuto="0" spid="188" grpId="3"/>
      <p:bldP build="whole" bldLvl="1" animBg="1" rev="0" advAuto="0" spid="202" grpId="9"/>
      <p:bldP build="whole" bldLvl="1" animBg="1" rev="0" advAuto="0" spid="218" grpId="13"/>
      <p:bldP build="whole" bldLvl="1" animBg="1" rev="0" advAuto="0" spid="186" grpId="7"/>
      <p:bldP build="whole" bldLvl="1" animBg="1" rev="0" advAuto="0" spid="212" grpId="18"/>
      <p:bldP build="whole" bldLvl="1" animBg="1" rev="0" advAuto="0" spid="221" grpId="14"/>
      <p:bldP build="whole" bldLvl="1" animBg="1" rev="0" advAuto="0" spid="203" grpId="10"/>
      <p:bldP build="whole" bldLvl="1" animBg="1" rev="0" advAuto="0" spid="229" grpId="5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