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  <p:sldId id="291" r:id="rId43"/>
    <p:sldId id="292" r:id="rId44"/>
    <p:sldId id="293" r:id="rId45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1pPr>
    <a:lvl2pPr marL="0" marR="0" indent="3429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2pPr>
    <a:lvl3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3pPr>
    <a:lvl4pPr marL="0" marR="0" indent="10287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4pPr>
    <a:lvl5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5pPr>
    <a:lvl6pPr marL="0" marR="0" indent="17145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6pPr>
    <a:lvl7pPr marL="0" marR="0" indent="2057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7pPr>
    <a:lvl8pPr marL="0" marR="0" indent="24003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8pPr>
    <a:lvl9pPr marL="0" marR="0" indent="2743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8F44A2F1-9E1F-4B54-A3A2-5F16C0AD49E2}" styleName="">
    <a:tblBg/>
    <a:wholeTbl>
      <a:tcTxStyle b="off" i="off">
        <a:font>
          <a:latin typeface="Gill Sans Light"/>
          <a:ea typeface="Gill Sans Light"/>
          <a:cs typeface="Gill Sans Light"/>
        </a:font>
        <a:srgbClr val="5F7579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AB1803"/>
          </a:solidFill>
        </a:fill>
      </a:tcStyle>
    </a:firstCol>
    <a:lastRow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808785"/>
          </a:solidFill>
        </a:fill>
      </a:tcStyle>
    </a:lastRow>
    <a:firstRow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808785"/>
          </a:solidFill>
        </a:fill>
      </a:tcStyle>
    </a:firstRow>
  </a:tblStyle>
  <a:tblStyle styleId="{C7B018BB-80A7-4F77-B60F-C8B233D01FF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4C3C2611-4C71-4FC5-86AE-919BDF0F9419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Relationship Id="rId39" Type="http://schemas.openxmlformats.org/officeDocument/2006/relationships/slide" Target="slides/slide32.xml"/><Relationship Id="rId40" Type="http://schemas.openxmlformats.org/officeDocument/2006/relationships/slide" Target="slides/slide33.xml"/><Relationship Id="rId41" Type="http://schemas.openxmlformats.org/officeDocument/2006/relationships/slide" Target="slides/slide34.xml"/><Relationship Id="rId42" Type="http://schemas.openxmlformats.org/officeDocument/2006/relationships/slide" Target="slides/slide35.xml"/><Relationship Id="rId43" Type="http://schemas.openxmlformats.org/officeDocument/2006/relationships/slide" Target="slides/slide36.xml"/><Relationship Id="rId44" Type="http://schemas.openxmlformats.org/officeDocument/2006/relationships/slide" Target="slides/slide37.xml"/><Relationship Id="rId45" Type="http://schemas.openxmlformats.org/officeDocument/2006/relationships/slide" Target="slides/slide38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Shape 34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347" name="Shape 34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584200" latinLnBrk="0">
      <a:defRPr sz="2200">
        <a:latin typeface="Lucida Grande"/>
        <a:ea typeface="Lucida Grande"/>
        <a:cs typeface="Lucida Grande"/>
        <a:sym typeface="Lucida Grande"/>
      </a:defRPr>
    </a:lvl1pPr>
    <a:lvl2pPr indent="228600" defTabSz="584200" latinLnBrk="0">
      <a:defRPr sz="2200">
        <a:latin typeface="Lucida Grande"/>
        <a:ea typeface="Lucida Grande"/>
        <a:cs typeface="Lucida Grande"/>
        <a:sym typeface="Lucida Grande"/>
      </a:defRPr>
    </a:lvl2pPr>
    <a:lvl3pPr indent="457200" defTabSz="584200" latinLnBrk="0">
      <a:defRPr sz="2200">
        <a:latin typeface="Lucida Grande"/>
        <a:ea typeface="Lucida Grande"/>
        <a:cs typeface="Lucida Grande"/>
        <a:sym typeface="Lucida Grande"/>
      </a:defRPr>
    </a:lvl3pPr>
    <a:lvl4pPr indent="685800" defTabSz="584200" latinLnBrk="0">
      <a:defRPr sz="2200">
        <a:latin typeface="Lucida Grande"/>
        <a:ea typeface="Lucida Grande"/>
        <a:cs typeface="Lucida Grande"/>
        <a:sym typeface="Lucida Grande"/>
      </a:defRPr>
    </a:lvl4pPr>
    <a:lvl5pPr indent="914400" defTabSz="584200" latinLnBrk="0">
      <a:defRPr sz="2200">
        <a:latin typeface="Lucida Grande"/>
        <a:ea typeface="Lucida Grande"/>
        <a:cs typeface="Lucida Grande"/>
        <a:sym typeface="Lucida Grande"/>
      </a:defRPr>
    </a:lvl5pPr>
    <a:lvl6pPr indent="1143000" defTabSz="584200" latinLnBrk="0">
      <a:defRPr sz="2200">
        <a:latin typeface="Lucida Grande"/>
        <a:ea typeface="Lucida Grande"/>
        <a:cs typeface="Lucida Grande"/>
        <a:sym typeface="Lucida Grande"/>
      </a:defRPr>
    </a:lvl6pPr>
    <a:lvl7pPr indent="1371600" defTabSz="584200" latinLnBrk="0">
      <a:defRPr sz="2200">
        <a:latin typeface="Lucida Grande"/>
        <a:ea typeface="Lucida Grande"/>
        <a:cs typeface="Lucida Grande"/>
        <a:sym typeface="Lucida Grande"/>
      </a:defRPr>
    </a:lvl7pPr>
    <a:lvl8pPr indent="1600200" defTabSz="584200" latinLnBrk="0">
      <a:defRPr sz="2200">
        <a:latin typeface="Lucida Grande"/>
        <a:ea typeface="Lucida Grande"/>
        <a:cs typeface="Lucida Grande"/>
        <a:sym typeface="Lucida Grande"/>
      </a:defRPr>
    </a:lvl8pPr>
    <a:lvl9pPr indent="1828800" defTabSz="584200" latinLnBrk="0">
      <a:defRPr sz="2200">
        <a:latin typeface="Lucida Grande"/>
        <a:ea typeface="Lucida Grande"/>
        <a:cs typeface="Lucida Grande"/>
        <a:sym typeface="Lucida Grand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1" showMasterPhAnim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body" sz="quarter" idx="13"/>
          </p:nvPr>
        </p:nvSpPr>
        <p:spPr>
          <a:xfrm>
            <a:off x="5067300" y="6184900"/>
            <a:ext cx="3225800" cy="1270000"/>
          </a:xfrm>
          <a:prstGeom prst="roundRect">
            <a:avLst>
              <a:gd name="adj" fmla="val 41000"/>
            </a:avLst>
          </a:prstGeom>
          <a:solidFill>
            <a:srgbClr val="6995D7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8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12" name="Shape 12"/>
          <p:cNvSpPr/>
          <p:nvPr>
            <p:ph type="body" sz="half" idx="14"/>
          </p:nvPr>
        </p:nvSpPr>
        <p:spPr>
          <a:xfrm>
            <a:off x="1320800" y="2908300"/>
            <a:ext cx="10375900" cy="2908300"/>
          </a:xfrm>
          <a:prstGeom prst="roundRect">
            <a:avLst>
              <a:gd name="adj" fmla="val 36099"/>
            </a:avLst>
          </a:prstGeom>
          <a:solidFill>
            <a:srgbClr val="6995D7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cap="all" sz="7200">
                <a:solidFill>
                  <a:srgbClr val="535353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13" name="Shape 1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Remar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/>
          <p:nvPr>
            <p:ph type="body" sz="quarter" idx="13"/>
          </p:nvPr>
        </p:nvSpPr>
        <p:spPr>
          <a:xfrm>
            <a:off x="139700" y="444500"/>
            <a:ext cx="2819400" cy="787400"/>
          </a:xfrm>
          <a:prstGeom prst="roundRect">
            <a:avLst>
              <a:gd name="adj" fmla="val 50000"/>
            </a:avLst>
          </a:prstGeom>
          <a:solidFill>
            <a:srgbClr val="A460D7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Remarque:</a:t>
            </a:r>
          </a:p>
        </p:txBody>
      </p:sp>
      <p:sp>
        <p:nvSpPr>
          <p:cNvPr id="87" name="Shape 87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Aujourd'hu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/>
          <p:nvPr>
            <p:ph type="body" sz="quarter" idx="13"/>
          </p:nvPr>
        </p:nvSpPr>
        <p:spPr>
          <a:xfrm>
            <a:off x="2794000" y="215900"/>
            <a:ext cx="7416800" cy="1104900"/>
          </a:xfrm>
          <a:prstGeom prst="roundRect">
            <a:avLst>
              <a:gd name="adj" fmla="val 45594"/>
            </a:avLst>
          </a:prstGeom>
          <a:solidFill>
            <a:srgbClr val="6995D7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Aujourd’hui, nous avons vu</a:t>
            </a:r>
          </a:p>
        </p:txBody>
      </p:sp>
      <p:sp>
        <p:nvSpPr>
          <p:cNvPr id="95" name="Shape 95"/>
          <p:cNvSpPr/>
          <p:nvPr>
            <p:ph type="body" sz="half" idx="14"/>
          </p:nvPr>
        </p:nvSpPr>
        <p:spPr>
          <a:xfrm>
            <a:off x="1308100" y="1460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4D7FD2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4D7FD2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4D7FD2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96" name="Shape 9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vo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/>
          <p:nvPr>
            <p:ph type="body" sz="quarter" idx="13"/>
          </p:nvPr>
        </p:nvSpPr>
        <p:spPr>
          <a:xfrm>
            <a:off x="4000500" y="41021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D92A1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Devoir:</a:t>
            </a:r>
          </a:p>
        </p:txBody>
      </p:sp>
      <p:sp>
        <p:nvSpPr>
          <p:cNvPr id="104" name="Shape 104"/>
          <p:cNvSpPr/>
          <p:nvPr>
            <p:ph type="body" sz="quarter" idx="14"/>
          </p:nvPr>
        </p:nvSpPr>
        <p:spPr>
          <a:xfrm>
            <a:off x="6781279" y="4178300"/>
            <a:ext cx="983159" cy="622300"/>
          </a:xfrm>
          <a:prstGeom prst="rect">
            <a:avLst/>
          </a:prstGeom>
        </p:spPr>
        <p:txBody>
          <a:bodyPr wrap="none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p.  #</a:t>
            </a:r>
          </a:p>
        </p:txBody>
      </p:sp>
      <p:sp>
        <p:nvSpPr>
          <p:cNvPr id="105" name="Shape 10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rnier c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/>
          <p:nvPr>
            <p:ph type="body" sz="quarter" idx="13"/>
          </p:nvPr>
        </p:nvSpPr>
        <p:spPr>
          <a:xfrm>
            <a:off x="2692400" y="177800"/>
            <a:ext cx="7607300" cy="1104900"/>
          </a:xfrm>
          <a:prstGeom prst="roundRect">
            <a:avLst>
              <a:gd name="adj" fmla="val 45594"/>
            </a:avLst>
          </a:prstGeom>
          <a:solidFill>
            <a:srgbClr val="6995D7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Au dernier cours nous avons vu</a:t>
            </a:r>
          </a:p>
        </p:txBody>
      </p:sp>
      <p:sp>
        <p:nvSpPr>
          <p:cNvPr id="113" name="Shape 113"/>
          <p:cNvSpPr/>
          <p:nvPr>
            <p:ph type="body" sz="half" idx="14"/>
          </p:nvPr>
        </p:nvSpPr>
        <p:spPr>
          <a:xfrm>
            <a:off x="1346200" y="1714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4D7FD2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4D7FD2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4D7FD2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114" name="Shape 114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re et sous-titr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/>
          <p:nvPr>
            <p:ph type="body" sz="quarter" idx="13"/>
          </p:nvPr>
        </p:nvSpPr>
        <p:spPr>
          <a:xfrm>
            <a:off x="5067300" y="6807200"/>
            <a:ext cx="3225800" cy="1270000"/>
          </a:xfrm>
          <a:prstGeom prst="roundRect">
            <a:avLst>
              <a:gd name="adj" fmla="val 41000"/>
            </a:avLst>
          </a:prstGeom>
          <a:solidFill>
            <a:srgbClr val="008B81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8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122" name="Shape 122"/>
          <p:cNvSpPr/>
          <p:nvPr>
            <p:ph type="body" sz="half" idx="14"/>
          </p:nvPr>
        </p:nvSpPr>
        <p:spPr>
          <a:xfrm>
            <a:off x="1320800" y="1993900"/>
            <a:ext cx="10375900" cy="2908300"/>
          </a:xfrm>
          <a:prstGeom prst="roundRect">
            <a:avLst>
              <a:gd name="adj" fmla="val 36099"/>
            </a:avLst>
          </a:prstGeom>
          <a:solidFill>
            <a:srgbClr val="008B81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cap="all" sz="7200">
                <a:solidFill>
                  <a:srgbClr val="535353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123" name="Shape 12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rnier cours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/>
          <p:nvPr>
            <p:ph type="body" sz="quarter" idx="13"/>
          </p:nvPr>
        </p:nvSpPr>
        <p:spPr>
          <a:xfrm>
            <a:off x="2755900" y="165100"/>
            <a:ext cx="7810500" cy="800100"/>
          </a:xfrm>
          <a:prstGeom prst="roundRect">
            <a:avLst>
              <a:gd name="adj" fmla="val 50000"/>
            </a:avLst>
          </a:prstGeom>
          <a:solidFill>
            <a:srgbClr val="008B81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Au dernier cours, nous avons vu</a:t>
            </a:r>
          </a:p>
        </p:txBody>
      </p:sp>
      <p:sp>
        <p:nvSpPr>
          <p:cNvPr id="131" name="Shape 131"/>
          <p:cNvSpPr/>
          <p:nvPr>
            <p:ph type="body" sz="half" idx="14"/>
          </p:nvPr>
        </p:nvSpPr>
        <p:spPr>
          <a:xfrm>
            <a:off x="1346200" y="1714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132" name="Shape 132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oir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/>
          <p:nvPr/>
        </p:nvSpPr>
        <p:spPr>
          <a:xfrm>
            <a:off x="2857500" y="203200"/>
            <a:ext cx="7607300" cy="774700"/>
          </a:xfrm>
          <a:prstGeom prst="roundRect">
            <a:avLst>
              <a:gd name="adj" fmla="val 50000"/>
            </a:avLst>
          </a:prstGeom>
          <a:solidFill>
            <a:srgbClr val="008B81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Aujourd’hui, nous allons voir</a:t>
            </a:r>
          </a:p>
        </p:txBody>
      </p:sp>
      <p:sp>
        <p:nvSpPr>
          <p:cNvPr id="140" name="Shape 140"/>
          <p:cNvSpPr/>
          <p:nvPr>
            <p:ph type="body" sz="half" idx="13"/>
          </p:nvPr>
        </p:nvSpPr>
        <p:spPr>
          <a:xfrm>
            <a:off x="1346200" y="1714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141" name="Shape 14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Au boulo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type="body" sz="quarter" idx="13"/>
          </p:nvPr>
        </p:nvSpPr>
        <p:spPr>
          <a:xfrm>
            <a:off x="3251200" y="266700"/>
            <a:ext cx="6502400" cy="711200"/>
          </a:xfrm>
          <a:prstGeom prst="roundRect">
            <a:avLst>
              <a:gd name="adj" fmla="val 50000"/>
            </a:avLst>
          </a:prstGeom>
          <a:solidFill>
            <a:srgbClr val="EEF148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Faites les exercices suivants</a:t>
            </a:r>
          </a:p>
        </p:txBody>
      </p:sp>
      <p:sp>
        <p:nvSpPr>
          <p:cNvPr id="149" name="Shape 14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Section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/>
          <p:nvPr>
            <p:ph type="body" sz="quarter" idx="13"/>
          </p:nvPr>
        </p:nvSpPr>
        <p:spPr>
          <a:xfrm>
            <a:off x="3962400" y="165100"/>
            <a:ext cx="5080000" cy="800100"/>
          </a:xfrm>
          <a:prstGeom prst="roundRect">
            <a:avLst>
              <a:gd name="adj" fmla="val 50000"/>
            </a:avLst>
          </a:prstGeom>
          <a:solidFill>
            <a:srgbClr val="008B81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157" name="Shape 157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32323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héorèm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/>
          <p:nvPr>
            <p:ph type="body" sz="quarter" idx="13"/>
          </p:nvPr>
        </p:nvSpPr>
        <p:spPr>
          <a:xfrm>
            <a:off x="139700" y="469900"/>
            <a:ext cx="2743200" cy="762000"/>
          </a:xfrm>
          <a:prstGeom prst="roundRect">
            <a:avLst>
              <a:gd name="adj" fmla="val 50000"/>
            </a:avLst>
          </a:prstGeom>
          <a:solidFill>
            <a:srgbClr val="6FD355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Théorème:</a:t>
            </a:r>
          </a:p>
        </p:txBody>
      </p:sp>
      <p:sp>
        <p:nvSpPr>
          <p:cNvPr id="165" name="Shape 165"/>
          <p:cNvSpPr/>
          <p:nvPr>
            <p:ph type="body" sz="quarter" idx="14"/>
          </p:nvPr>
        </p:nvSpPr>
        <p:spPr>
          <a:xfrm>
            <a:off x="139700" y="2565400"/>
            <a:ext cx="2743200" cy="698500"/>
          </a:xfrm>
          <a:prstGeom prst="roundRect">
            <a:avLst>
              <a:gd name="adj" fmla="val 50000"/>
            </a:avLst>
          </a:prstGeom>
          <a:solidFill>
            <a:srgbClr val="84F866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Preuve:</a:t>
            </a:r>
          </a:p>
        </p:txBody>
      </p:sp>
      <p:sp>
        <p:nvSpPr>
          <p:cNvPr id="166" name="Shape 16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rnier c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>
            <p:ph type="body" sz="quarter" idx="13"/>
          </p:nvPr>
        </p:nvSpPr>
        <p:spPr>
          <a:xfrm>
            <a:off x="2794000" y="215900"/>
            <a:ext cx="7607300" cy="1104900"/>
          </a:xfrm>
          <a:prstGeom prst="roundRect">
            <a:avLst>
              <a:gd name="adj" fmla="val 45594"/>
            </a:avLst>
          </a:prstGeom>
          <a:solidFill>
            <a:srgbClr val="6995D7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Au dernier cours nous avons vus</a:t>
            </a:r>
          </a:p>
        </p:txBody>
      </p:sp>
      <p:sp>
        <p:nvSpPr>
          <p:cNvPr id="21" name="Shape 21"/>
          <p:cNvSpPr/>
          <p:nvPr>
            <p:ph type="body" sz="half" idx="14"/>
          </p:nvPr>
        </p:nvSpPr>
        <p:spPr>
          <a:xfrm>
            <a:off x="1346200" y="1714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4D7FD2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4D7FD2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4D7FD2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22" name="Shape 22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ierg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éfinition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/>
          <p:nvPr>
            <p:ph type="body" sz="quarter" idx="13"/>
          </p:nvPr>
        </p:nvSpPr>
        <p:spPr>
          <a:xfrm>
            <a:off x="139700" y="469900"/>
            <a:ext cx="2667000" cy="762000"/>
          </a:xfrm>
          <a:prstGeom prst="roundRect">
            <a:avLst>
              <a:gd name="adj" fmla="val 50000"/>
            </a:avLst>
          </a:prstGeom>
          <a:solidFill>
            <a:srgbClr val="EF983D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Définition:</a:t>
            </a:r>
          </a:p>
        </p:txBody>
      </p:sp>
      <p:sp>
        <p:nvSpPr>
          <p:cNvPr id="181" name="Shape 18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Exempl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/>
          <p:nvPr>
            <p:ph type="body" sz="quarter" idx="13"/>
          </p:nvPr>
        </p:nvSpPr>
        <p:spPr>
          <a:xfrm>
            <a:off x="139700" y="4445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3A88FE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Exemple:</a:t>
            </a:r>
          </a:p>
        </p:txBody>
      </p:sp>
      <p:sp>
        <p:nvSpPr>
          <p:cNvPr id="189" name="Shape 18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Remarqu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Shape 196"/>
          <p:cNvSpPr/>
          <p:nvPr>
            <p:ph type="body" sz="quarter" idx="13"/>
          </p:nvPr>
        </p:nvSpPr>
        <p:spPr>
          <a:xfrm>
            <a:off x="139700" y="444500"/>
            <a:ext cx="2819400" cy="787400"/>
          </a:xfrm>
          <a:prstGeom prst="roundRect">
            <a:avLst>
              <a:gd name="adj" fmla="val 50000"/>
            </a:avLst>
          </a:prstGeom>
          <a:solidFill>
            <a:srgbClr val="A460D7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Remarque:</a:t>
            </a:r>
          </a:p>
        </p:txBody>
      </p:sp>
      <p:sp>
        <p:nvSpPr>
          <p:cNvPr id="197" name="Shape 197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Aujourd'hui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/>
          <p:nvPr>
            <p:ph type="body" sz="quarter" idx="13"/>
          </p:nvPr>
        </p:nvSpPr>
        <p:spPr>
          <a:xfrm>
            <a:off x="3124200" y="241300"/>
            <a:ext cx="6756400" cy="723900"/>
          </a:xfrm>
          <a:prstGeom prst="roundRect">
            <a:avLst>
              <a:gd name="adj" fmla="val 50000"/>
            </a:avLst>
          </a:prstGeom>
          <a:solidFill>
            <a:srgbClr val="008B81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Aujourd’hui, nous avons vu</a:t>
            </a:r>
          </a:p>
        </p:txBody>
      </p:sp>
      <p:sp>
        <p:nvSpPr>
          <p:cNvPr id="205" name="Shape 205"/>
          <p:cNvSpPr/>
          <p:nvPr>
            <p:ph type="body" sz="half" idx="14"/>
          </p:nvPr>
        </p:nvSpPr>
        <p:spPr>
          <a:xfrm>
            <a:off x="1308100" y="1460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206" name="Shape 20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voir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/>
          <p:nvPr>
            <p:ph type="body" sz="quarter" idx="13"/>
          </p:nvPr>
        </p:nvSpPr>
        <p:spPr>
          <a:xfrm>
            <a:off x="4000500" y="41021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D92A1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Devoir:</a:t>
            </a:r>
          </a:p>
        </p:txBody>
      </p:sp>
      <p:sp>
        <p:nvSpPr>
          <p:cNvPr id="214" name="Shape 214"/>
          <p:cNvSpPr/>
          <p:nvPr>
            <p:ph type="body" sz="quarter" idx="14"/>
          </p:nvPr>
        </p:nvSpPr>
        <p:spPr>
          <a:xfrm>
            <a:off x="6666979" y="4178300"/>
            <a:ext cx="1211759" cy="622300"/>
          </a:xfrm>
          <a:prstGeom prst="rect">
            <a:avLst/>
          </a:prstGeom>
        </p:spPr>
        <p:txBody>
          <a:bodyPr wrap="none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p.  , #</a:t>
            </a:r>
          </a:p>
        </p:txBody>
      </p:sp>
      <p:sp>
        <p:nvSpPr>
          <p:cNvPr id="215" name="Shape 21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Quiz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Shape 222"/>
          <p:cNvSpPr/>
          <p:nvPr>
            <p:ph type="body" sz="quarter" idx="13"/>
          </p:nvPr>
        </p:nvSpPr>
        <p:spPr>
          <a:xfrm>
            <a:off x="5308600" y="4445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FFF76B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QUIZ</a:t>
            </a:r>
          </a:p>
        </p:txBody>
      </p:sp>
      <p:sp>
        <p:nvSpPr>
          <p:cNvPr id="223" name="Shape 22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re et sous-titr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Shape 230"/>
          <p:cNvSpPr/>
          <p:nvPr>
            <p:ph type="body" sz="quarter" idx="13"/>
          </p:nvPr>
        </p:nvSpPr>
        <p:spPr>
          <a:xfrm>
            <a:off x="5067300" y="6807200"/>
            <a:ext cx="3225800" cy="1270000"/>
          </a:xfrm>
          <a:prstGeom prst="roundRect">
            <a:avLst>
              <a:gd name="adj" fmla="val 41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8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231" name="Shape 231"/>
          <p:cNvSpPr/>
          <p:nvPr>
            <p:ph type="body" sz="half" idx="14"/>
          </p:nvPr>
        </p:nvSpPr>
        <p:spPr>
          <a:xfrm>
            <a:off x="1320800" y="1993900"/>
            <a:ext cx="10375900" cy="2908300"/>
          </a:xfrm>
          <a:prstGeom prst="roundRect">
            <a:avLst>
              <a:gd name="adj" fmla="val 36099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cap="all" sz="7200">
                <a:solidFill>
                  <a:srgbClr val="535353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232" name="Shape 232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rnier cours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Shape 239"/>
          <p:cNvSpPr/>
          <p:nvPr>
            <p:ph type="body" sz="quarter" idx="13"/>
          </p:nvPr>
        </p:nvSpPr>
        <p:spPr>
          <a:xfrm>
            <a:off x="2755900" y="165100"/>
            <a:ext cx="7810500" cy="8001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Au dernier cours, nous avons vu</a:t>
            </a:r>
          </a:p>
        </p:txBody>
      </p:sp>
      <p:sp>
        <p:nvSpPr>
          <p:cNvPr id="240" name="Shape 240"/>
          <p:cNvSpPr/>
          <p:nvPr>
            <p:ph type="body" sz="half" idx="14"/>
          </p:nvPr>
        </p:nvSpPr>
        <p:spPr>
          <a:xfrm>
            <a:off x="1346200" y="1714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241" name="Shape 24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oir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Shape 248"/>
          <p:cNvSpPr/>
          <p:nvPr/>
        </p:nvSpPr>
        <p:spPr>
          <a:xfrm>
            <a:off x="2857500" y="203200"/>
            <a:ext cx="7607300" cy="7747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Aujourd’hui, nous allons voir</a:t>
            </a:r>
          </a:p>
        </p:txBody>
      </p:sp>
      <p:sp>
        <p:nvSpPr>
          <p:cNvPr id="249" name="Shape 249"/>
          <p:cNvSpPr/>
          <p:nvPr>
            <p:ph type="body" sz="half" idx="13"/>
          </p:nvPr>
        </p:nvSpPr>
        <p:spPr>
          <a:xfrm>
            <a:off x="1346200" y="1714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250" name="Shape 25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o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/>
          <p:nvPr/>
        </p:nvSpPr>
        <p:spPr>
          <a:xfrm>
            <a:off x="2794000" y="215900"/>
            <a:ext cx="7607300" cy="1104900"/>
          </a:xfrm>
          <a:prstGeom prst="roundRect">
            <a:avLst>
              <a:gd name="adj" fmla="val 45594"/>
            </a:avLst>
          </a:prstGeom>
          <a:solidFill>
            <a:srgbClr val="6995D7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Aujourd’hui, nous allons voir</a:t>
            </a:r>
          </a:p>
        </p:txBody>
      </p:sp>
      <p:sp>
        <p:nvSpPr>
          <p:cNvPr id="30" name="Shape 30"/>
          <p:cNvSpPr/>
          <p:nvPr>
            <p:ph type="body" sz="half" idx="13"/>
          </p:nvPr>
        </p:nvSpPr>
        <p:spPr>
          <a:xfrm>
            <a:off x="1346200" y="1714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4D7FD2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4D7FD2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4D7FD2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31" name="Shape 3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Au boulo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Shape 257"/>
          <p:cNvSpPr/>
          <p:nvPr>
            <p:ph type="body" sz="quarter" idx="13"/>
          </p:nvPr>
        </p:nvSpPr>
        <p:spPr>
          <a:xfrm>
            <a:off x="3251200" y="266700"/>
            <a:ext cx="6502400" cy="711200"/>
          </a:xfrm>
          <a:prstGeom prst="roundRect">
            <a:avLst>
              <a:gd name="adj" fmla="val 50000"/>
            </a:avLst>
          </a:prstGeom>
          <a:solidFill>
            <a:srgbClr val="EEF148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Faites les exercices suivants</a:t>
            </a:r>
          </a:p>
        </p:txBody>
      </p:sp>
      <p:sp>
        <p:nvSpPr>
          <p:cNvPr id="258" name="Shape 25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Section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Shape 265"/>
          <p:cNvSpPr/>
          <p:nvPr>
            <p:ph type="body" sz="quarter" idx="13"/>
          </p:nvPr>
        </p:nvSpPr>
        <p:spPr>
          <a:xfrm>
            <a:off x="3962400" y="165100"/>
            <a:ext cx="5080000" cy="8001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266" name="Shape 26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32323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héorèm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Shape 273"/>
          <p:cNvSpPr/>
          <p:nvPr>
            <p:ph type="body" sz="quarter" idx="13"/>
          </p:nvPr>
        </p:nvSpPr>
        <p:spPr>
          <a:xfrm>
            <a:off x="139700" y="469900"/>
            <a:ext cx="2743200" cy="762000"/>
          </a:xfrm>
          <a:prstGeom prst="roundRect">
            <a:avLst>
              <a:gd name="adj" fmla="val 50000"/>
            </a:avLst>
          </a:prstGeom>
          <a:solidFill>
            <a:srgbClr val="6FD355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Théorème:</a:t>
            </a:r>
          </a:p>
        </p:txBody>
      </p:sp>
      <p:sp>
        <p:nvSpPr>
          <p:cNvPr id="274" name="Shape 274"/>
          <p:cNvSpPr/>
          <p:nvPr>
            <p:ph type="body" sz="quarter" idx="14"/>
          </p:nvPr>
        </p:nvSpPr>
        <p:spPr>
          <a:xfrm>
            <a:off x="139700" y="2565400"/>
            <a:ext cx="2743200" cy="698500"/>
          </a:xfrm>
          <a:prstGeom prst="roundRect">
            <a:avLst>
              <a:gd name="adj" fmla="val 50000"/>
            </a:avLst>
          </a:prstGeom>
          <a:solidFill>
            <a:srgbClr val="84F866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Preuve:</a:t>
            </a:r>
          </a:p>
        </p:txBody>
      </p:sp>
      <p:sp>
        <p:nvSpPr>
          <p:cNvPr id="275" name="Shape 27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ierg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Shape 282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éfinition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Shape 289"/>
          <p:cNvSpPr/>
          <p:nvPr>
            <p:ph type="body" sz="quarter" idx="13"/>
          </p:nvPr>
        </p:nvSpPr>
        <p:spPr>
          <a:xfrm>
            <a:off x="139700" y="469900"/>
            <a:ext cx="2667000" cy="762000"/>
          </a:xfrm>
          <a:prstGeom prst="roundRect">
            <a:avLst>
              <a:gd name="adj" fmla="val 50000"/>
            </a:avLst>
          </a:prstGeom>
          <a:solidFill>
            <a:srgbClr val="EF983D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Définition:</a:t>
            </a:r>
          </a:p>
        </p:txBody>
      </p:sp>
      <p:sp>
        <p:nvSpPr>
          <p:cNvPr id="290" name="Shape 29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Exempl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Shape 297"/>
          <p:cNvSpPr/>
          <p:nvPr>
            <p:ph type="body" sz="quarter" idx="13"/>
          </p:nvPr>
        </p:nvSpPr>
        <p:spPr>
          <a:xfrm>
            <a:off x="139700" y="4445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3A88FE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Exemple:</a:t>
            </a:r>
          </a:p>
        </p:txBody>
      </p:sp>
      <p:sp>
        <p:nvSpPr>
          <p:cNvPr id="298" name="Shape 29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Remarqu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Shape 305"/>
          <p:cNvSpPr/>
          <p:nvPr>
            <p:ph type="body" sz="quarter" idx="13"/>
          </p:nvPr>
        </p:nvSpPr>
        <p:spPr>
          <a:xfrm>
            <a:off x="139700" y="444500"/>
            <a:ext cx="2819400" cy="787400"/>
          </a:xfrm>
          <a:prstGeom prst="roundRect">
            <a:avLst>
              <a:gd name="adj" fmla="val 50000"/>
            </a:avLst>
          </a:prstGeom>
          <a:solidFill>
            <a:srgbClr val="A460D7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Remarque:</a:t>
            </a:r>
          </a:p>
        </p:txBody>
      </p:sp>
      <p:sp>
        <p:nvSpPr>
          <p:cNvPr id="306" name="Shape 30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Aujourd'hui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Shape 313"/>
          <p:cNvSpPr/>
          <p:nvPr>
            <p:ph type="body" sz="quarter" idx="13"/>
          </p:nvPr>
        </p:nvSpPr>
        <p:spPr>
          <a:xfrm>
            <a:off x="3124200" y="241300"/>
            <a:ext cx="6756400" cy="7239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Aujourd’hui, nous avons vu</a:t>
            </a:r>
          </a:p>
        </p:txBody>
      </p:sp>
      <p:sp>
        <p:nvSpPr>
          <p:cNvPr id="314" name="Shape 314"/>
          <p:cNvSpPr/>
          <p:nvPr>
            <p:ph type="body" sz="half" idx="14"/>
          </p:nvPr>
        </p:nvSpPr>
        <p:spPr>
          <a:xfrm>
            <a:off x="1308100" y="1460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315" name="Shape 31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voir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Shape 322"/>
          <p:cNvSpPr/>
          <p:nvPr>
            <p:ph type="body" sz="quarter" idx="13"/>
          </p:nvPr>
        </p:nvSpPr>
        <p:spPr>
          <a:xfrm>
            <a:off x="4000500" y="41021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D92A1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Devoir:</a:t>
            </a:r>
          </a:p>
        </p:txBody>
      </p:sp>
      <p:sp>
        <p:nvSpPr>
          <p:cNvPr id="323" name="Shape 323"/>
          <p:cNvSpPr/>
          <p:nvPr>
            <p:ph type="body" sz="quarter" idx="14"/>
          </p:nvPr>
        </p:nvSpPr>
        <p:spPr>
          <a:xfrm>
            <a:off x="6666979" y="4178300"/>
            <a:ext cx="1211759" cy="622300"/>
          </a:xfrm>
          <a:prstGeom prst="rect">
            <a:avLst/>
          </a:prstGeom>
        </p:spPr>
        <p:txBody>
          <a:bodyPr wrap="none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p.  , #</a:t>
            </a:r>
          </a:p>
        </p:txBody>
      </p:sp>
      <p:sp>
        <p:nvSpPr>
          <p:cNvPr id="324" name="Shape 324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Quiz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Shape 331"/>
          <p:cNvSpPr/>
          <p:nvPr>
            <p:ph type="body" sz="quarter" idx="13"/>
          </p:nvPr>
        </p:nvSpPr>
        <p:spPr>
          <a:xfrm>
            <a:off x="5308600" y="4445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FFF76B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QUIZ</a:t>
            </a:r>
          </a:p>
        </p:txBody>
      </p:sp>
      <p:sp>
        <p:nvSpPr>
          <p:cNvPr id="332" name="Shape 332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Au boul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>
            <p:ph type="body" sz="quarter" idx="13"/>
          </p:nvPr>
        </p:nvSpPr>
        <p:spPr>
          <a:xfrm>
            <a:off x="2794000" y="215900"/>
            <a:ext cx="7607300" cy="1104900"/>
          </a:xfrm>
          <a:prstGeom prst="roundRect">
            <a:avLst>
              <a:gd name="adj" fmla="val 45594"/>
            </a:avLst>
          </a:prstGeom>
          <a:solidFill>
            <a:srgbClr val="EEF148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Faites les exercices suivants</a:t>
            </a:r>
          </a:p>
        </p:txBody>
      </p:sp>
      <p:sp>
        <p:nvSpPr>
          <p:cNvPr id="39" name="Shape 3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Qui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Shape 339"/>
          <p:cNvSpPr/>
          <p:nvPr>
            <p:ph type="body" sz="quarter" idx="13"/>
          </p:nvPr>
        </p:nvSpPr>
        <p:spPr>
          <a:xfrm>
            <a:off x="5308600" y="4445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FFF76B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QUIZ</a:t>
            </a:r>
          </a:p>
        </p:txBody>
      </p:sp>
      <p:sp>
        <p:nvSpPr>
          <p:cNvPr id="340" name="Shape 34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/>
          <p:nvPr>
            <p:ph type="body" sz="quarter" idx="13"/>
          </p:nvPr>
        </p:nvSpPr>
        <p:spPr>
          <a:xfrm>
            <a:off x="3962400" y="330200"/>
            <a:ext cx="5080000" cy="1079500"/>
          </a:xfrm>
          <a:prstGeom prst="roundRect">
            <a:avLst>
              <a:gd name="adj" fmla="val 50000"/>
            </a:avLst>
          </a:prstGeom>
          <a:solidFill>
            <a:srgbClr val="6995D7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47" name="Shape 47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32323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héorè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/>
          <p:nvPr>
            <p:ph type="body" sz="quarter" idx="13"/>
          </p:nvPr>
        </p:nvSpPr>
        <p:spPr>
          <a:xfrm>
            <a:off x="139700" y="469900"/>
            <a:ext cx="2743200" cy="762000"/>
          </a:xfrm>
          <a:prstGeom prst="roundRect">
            <a:avLst>
              <a:gd name="adj" fmla="val 50000"/>
            </a:avLst>
          </a:prstGeom>
          <a:solidFill>
            <a:srgbClr val="6FD355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Théorème:</a:t>
            </a:r>
          </a:p>
        </p:txBody>
      </p:sp>
      <p:sp>
        <p:nvSpPr>
          <p:cNvPr id="55" name="Shape 55"/>
          <p:cNvSpPr/>
          <p:nvPr>
            <p:ph type="body" sz="quarter" idx="14"/>
          </p:nvPr>
        </p:nvSpPr>
        <p:spPr>
          <a:xfrm>
            <a:off x="139700" y="2565400"/>
            <a:ext cx="2743200" cy="698500"/>
          </a:xfrm>
          <a:prstGeom prst="roundRect">
            <a:avLst>
              <a:gd name="adj" fmla="val 50000"/>
            </a:avLst>
          </a:prstGeom>
          <a:solidFill>
            <a:srgbClr val="84F866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Preuve:</a:t>
            </a:r>
          </a:p>
        </p:txBody>
      </p:sp>
      <p:sp>
        <p:nvSpPr>
          <p:cNvPr id="56" name="Shape 5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éfini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/>
          <p:nvPr>
            <p:ph type="body" sz="quarter" idx="13"/>
          </p:nvPr>
        </p:nvSpPr>
        <p:spPr>
          <a:xfrm>
            <a:off x="139700" y="469900"/>
            <a:ext cx="2667000" cy="762000"/>
          </a:xfrm>
          <a:prstGeom prst="roundRect">
            <a:avLst>
              <a:gd name="adj" fmla="val 50000"/>
            </a:avLst>
          </a:prstGeom>
          <a:solidFill>
            <a:srgbClr val="EF983D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Définition:</a:t>
            </a:r>
          </a:p>
        </p:txBody>
      </p:sp>
      <p:sp>
        <p:nvSpPr>
          <p:cNvPr id="71" name="Shape 7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Exe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/>
          <p:nvPr>
            <p:ph type="body" sz="quarter" idx="13"/>
          </p:nvPr>
        </p:nvSpPr>
        <p:spPr>
          <a:xfrm>
            <a:off x="139700" y="4445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76D5C3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Exemple:</a:t>
            </a:r>
          </a:p>
        </p:txBody>
      </p:sp>
      <p:sp>
        <p:nvSpPr>
          <p:cNvPr id="79" name="Shape 7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Relationship Id="rId17" Type="http://schemas.openxmlformats.org/officeDocument/2006/relationships/slideLayout" Target="../slideLayouts/slideLayout16.xml"/><Relationship Id="rId18" Type="http://schemas.openxmlformats.org/officeDocument/2006/relationships/slideLayout" Target="../slideLayouts/slideLayout17.xml"/><Relationship Id="rId19" Type="http://schemas.openxmlformats.org/officeDocument/2006/relationships/slideLayout" Target="../slideLayouts/slideLayout18.xml"/><Relationship Id="rId20" Type="http://schemas.openxmlformats.org/officeDocument/2006/relationships/slideLayout" Target="../slideLayouts/slideLayout19.xml"/><Relationship Id="rId21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1.xml"/><Relationship Id="rId23" Type="http://schemas.openxmlformats.org/officeDocument/2006/relationships/slideLayout" Target="../slideLayouts/slideLayout22.xml"/><Relationship Id="rId24" Type="http://schemas.openxmlformats.org/officeDocument/2006/relationships/slideLayout" Target="../slideLayouts/slideLayout23.xml"/><Relationship Id="rId25" Type="http://schemas.openxmlformats.org/officeDocument/2006/relationships/slideLayout" Target="../slideLayouts/slideLayout24.xml"/><Relationship Id="rId26" Type="http://schemas.openxmlformats.org/officeDocument/2006/relationships/slideLayout" Target="../slideLayouts/slideLayout25.xml"/><Relationship Id="rId27" Type="http://schemas.openxmlformats.org/officeDocument/2006/relationships/slideLayout" Target="../slideLayouts/slideLayout26.xml"/><Relationship Id="rId28" Type="http://schemas.openxmlformats.org/officeDocument/2006/relationships/slideLayout" Target="../slideLayouts/slideLayout27.xml"/><Relationship Id="rId29" Type="http://schemas.openxmlformats.org/officeDocument/2006/relationships/slideLayout" Target="../slideLayouts/slideLayout28.xml"/><Relationship Id="rId30" Type="http://schemas.openxmlformats.org/officeDocument/2006/relationships/slideLayout" Target="../slideLayouts/slideLayout29.xml"/><Relationship Id="rId31" Type="http://schemas.openxmlformats.org/officeDocument/2006/relationships/slideLayout" Target="../slideLayouts/slideLayout30.xml"/><Relationship Id="rId32" Type="http://schemas.openxmlformats.org/officeDocument/2006/relationships/slideLayout" Target="../slideLayouts/slideLayout31.xml"/><Relationship Id="rId33" Type="http://schemas.openxmlformats.org/officeDocument/2006/relationships/slideLayout" Target="../slideLayouts/slideLayout32.xml"/><Relationship Id="rId34" Type="http://schemas.openxmlformats.org/officeDocument/2006/relationships/slideLayout" Target="../slideLayouts/slideLayout33.xml"/><Relationship Id="rId35" Type="http://schemas.openxmlformats.org/officeDocument/2006/relationships/slideLayout" Target="../slideLayouts/slideLayout34.xml"/><Relationship Id="rId36" Type="http://schemas.openxmlformats.org/officeDocument/2006/relationships/slideLayout" Target="../slideLayouts/slideLayout35.xml"/><Relationship Id="rId37" Type="http://schemas.openxmlformats.org/officeDocument/2006/relationships/slideLayout" Target="../slideLayouts/slideLayout36.xml"/><Relationship Id="rId38" Type="http://schemas.openxmlformats.org/officeDocument/2006/relationships/slideLayout" Target="../slideLayouts/slideLayout37.xml"/><Relationship Id="rId39" Type="http://schemas.openxmlformats.org/officeDocument/2006/relationships/slideLayout" Target="../slideLayouts/slideLayout38.xml"/><Relationship Id="rId40" Type="http://schemas.openxmlformats.org/officeDocument/2006/relationships/slideLayout" Target="../slideLayouts/slideLayout39.xml"/><Relationship Id="rId41" Type="http://schemas.openxmlformats.org/officeDocument/2006/relationships/slideLayout" Target="../slideLayouts/slideLayout40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100000">
              <a:srgbClr val="B0AEB8"/>
            </a:gs>
          </a:gsLst>
          <a:lin ang="54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355600" y="254000"/>
            <a:ext cx="12293600" cy="2438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/>
            <a:r>
              <a:t>Texte du titre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355600" y="254000"/>
            <a:ext cx="12293600" cy="9232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" name="Shape 4"/>
          <p:cNvSpPr/>
          <p:nvPr>
            <p:ph type="sldNum" sz="quarter" idx="2"/>
          </p:nvPr>
        </p:nvSpPr>
        <p:spPr>
          <a:xfrm>
            <a:off x="6324600" y="9271000"/>
            <a:ext cx="342900" cy="355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>
              <a:defRPr sz="1800">
                <a:solidFill>
                  <a:srgbClr val="535353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  <p:sldLayoutId id="2147483669" r:id="rId22"/>
    <p:sldLayoutId id="2147483670" r:id="rId23"/>
    <p:sldLayoutId id="2147483671" r:id="rId24"/>
    <p:sldLayoutId id="2147483672" r:id="rId25"/>
    <p:sldLayoutId id="2147483673" r:id="rId26"/>
    <p:sldLayoutId id="2147483674" r:id="rId27"/>
    <p:sldLayoutId id="2147483675" r:id="rId28"/>
    <p:sldLayoutId id="2147483676" r:id="rId29"/>
    <p:sldLayoutId id="2147483677" r:id="rId30"/>
    <p:sldLayoutId id="2147483678" r:id="rId31"/>
    <p:sldLayoutId id="2147483679" r:id="rId32"/>
    <p:sldLayoutId id="2147483680" r:id="rId33"/>
    <p:sldLayoutId id="2147483681" r:id="rId34"/>
    <p:sldLayoutId id="2147483682" r:id="rId35"/>
    <p:sldLayoutId id="2147483683" r:id="rId36"/>
    <p:sldLayoutId id="2147483684" r:id="rId37"/>
    <p:sldLayoutId id="2147483685" r:id="rId38"/>
    <p:sldLayoutId id="2147483686" r:id="rId39"/>
    <p:sldLayoutId id="2147483687" r:id="rId40"/>
    <p:sldLayoutId id="2147483688" r:id="rId41"/>
  </p:sldLayoutIdLst>
  <p:transition xmlns:p14="http://schemas.microsoft.com/office/powerpoint/2010/main" spd="med" advClick="1"/>
  <p:txStyles>
    <p:title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35353"/>
          </a:solidFill>
          <a:uFillTx/>
          <a:latin typeface="Gill Sans Light"/>
          <a:ea typeface="Gill Sans Light"/>
          <a:cs typeface="Gill Sans Light"/>
          <a:sym typeface="Gill Sans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35353"/>
          </a:solidFill>
          <a:uFillTx/>
          <a:latin typeface="Gill Sans Light"/>
          <a:ea typeface="Gill Sans Light"/>
          <a:cs typeface="Gill Sans Light"/>
          <a:sym typeface="Gill Sans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35353"/>
          </a:solidFill>
          <a:uFillTx/>
          <a:latin typeface="Gill Sans Light"/>
          <a:ea typeface="Gill Sans Light"/>
          <a:cs typeface="Gill Sans Light"/>
          <a:sym typeface="Gill Sans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35353"/>
          </a:solidFill>
          <a:uFillTx/>
          <a:latin typeface="Gill Sans Light"/>
          <a:ea typeface="Gill Sans Light"/>
          <a:cs typeface="Gill Sans Light"/>
          <a:sym typeface="Gill Sans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35353"/>
          </a:solidFill>
          <a:uFillTx/>
          <a:latin typeface="Gill Sans Light"/>
          <a:ea typeface="Gill Sans Light"/>
          <a:cs typeface="Gill Sans Light"/>
          <a:sym typeface="Gill Sans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35353"/>
          </a:solidFill>
          <a:uFillTx/>
          <a:latin typeface="Gill Sans Light"/>
          <a:ea typeface="Gill Sans Light"/>
          <a:cs typeface="Gill Sans Light"/>
          <a:sym typeface="Gill Sans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35353"/>
          </a:solidFill>
          <a:uFillTx/>
          <a:latin typeface="Gill Sans Light"/>
          <a:ea typeface="Gill Sans Light"/>
          <a:cs typeface="Gill Sans Light"/>
          <a:sym typeface="Gill Sans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35353"/>
          </a:solidFill>
          <a:uFillTx/>
          <a:latin typeface="Gill Sans Light"/>
          <a:ea typeface="Gill Sans Light"/>
          <a:cs typeface="Gill Sans Light"/>
          <a:sym typeface="Gill Sans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35353"/>
          </a:solidFill>
          <a:uFillTx/>
          <a:latin typeface="Gill Sans Light"/>
          <a:ea typeface="Gill Sans Light"/>
          <a:cs typeface="Gill Sans Light"/>
          <a:sym typeface="Gill Sans Light"/>
        </a:defRPr>
      </a:lvl9pPr>
    </p:titleStyle>
    <p:bodyStyle>
      <a:lvl1pPr marL="304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1pPr>
      <a:lvl2pPr marL="685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2pPr>
      <a:lvl3pPr marL="1066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3pPr>
      <a:lvl4pPr marL="1447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4pPr>
      <a:lvl5pPr marL="1828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5pPr>
      <a:lvl6pPr marL="15925800" marR="0" indent="-14020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6pPr>
      <a:lvl7pPr marL="16306800" marR="0" indent="-14020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7pPr>
      <a:lvl8pPr marL="16687800" marR="0" indent="-14020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8pPr>
      <a:lvl9pPr marL="17068800" marR="0" indent="-14020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7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1.xml"/><Relationship Id="rId2" Type="http://schemas.openxmlformats.org/officeDocument/2006/relationships/image" Target="../media/image34.png"/><Relationship Id="rId3" Type="http://schemas.openxmlformats.org/officeDocument/2006/relationships/image" Target="../media/image35.png"/><Relationship Id="rId4" Type="http://schemas.openxmlformats.org/officeDocument/2006/relationships/image" Target="../media/image36.png"/><Relationship Id="rId5" Type="http://schemas.openxmlformats.org/officeDocument/2006/relationships/image" Target="../media/image37.png"/><Relationship Id="rId6" Type="http://schemas.openxmlformats.org/officeDocument/2006/relationships/image" Target="../media/image38.png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image" Target="../media/image26.png"/><Relationship Id="rId3" Type="http://schemas.openxmlformats.org/officeDocument/2006/relationships/image" Target="../media/image23.png"/><Relationship Id="rId4" Type="http://schemas.openxmlformats.org/officeDocument/2006/relationships/image" Target="../media/image39.png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image" Target="../media/image34.png"/><Relationship Id="rId3" Type="http://schemas.openxmlformats.org/officeDocument/2006/relationships/image" Target="../media/image35.png"/><Relationship Id="rId4" Type="http://schemas.openxmlformats.org/officeDocument/2006/relationships/image" Target="../media/image40.png"/><Relationship Id="rId5" Type="http://schemas.openxmlformats.org/officeDocument/2006/relationships/image" Target="../media/image41.png"/><Relationship Id="rId6" Type="http://schemas.openxmlformats.org/officeDocument/2006/relationships/image" Target="../media/image42.png"/><Relationship Id="rId7" Type="http://schemas.openxmlformats.org/officeDocument/2006/relationships/image" Target="../media/image43.png"/><Relationship Id="rId8" Type="http://schemas.openxmlformats.org/officeDocument/2006/relationships/image" Target="../media/image44.png"/><Relationship Id="rId9" Type="http://schemas.openxmlformats.org/officeDocument/2006/relationships/image" Target="../media/image45.png"/><Relationship Id="rId10" Type="http://schemas.openxmlformats.org/officeDocument/2006/relationships/image" Target="../media/image46.png"/><Relationship Id="rId11" Type="http://schemas.openxmlformats.org/officeDocument/2006/relationships/image" Target="../media/image47.png"/><Relationship Id="rId12" Type="http://schemas.openxmlformats.org/officeDocument/2006/relationships/image" Target="../media/image48.png"/><Relationship Id="rId13" Type="http://schemas.openxmlformats.org/officeDocument/2006/relationships/image" Target="../media/image49.png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7.xml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5.xml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7.xml"/></Relationships>
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9.xml"/></Relationships>
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1.xml"/><Relationship Id="rId2" Type="http://schemas.openxmlformats.org/officeDocument/2006/relationships/image" Target="../media/image50.png"/><Relationship Id="rId3" Type="http://schemas.openxmlformats.org/officeDocument/2006/relationships/image" Target="../media/image51.png"/><Relationship Id="rId4" Type="http://schemas.openxmlformats.org/officeDocument/2006/relationships/image" Target="../media/image52.png"/><Relationship Id="rId5" Type="http://schemas.openxmlformats.org/officeDocument/2006/relationships/image" Target="../media/image53.png"/><Relationship Id="rId6" Type="http://schemas.openxmlformats.org/officeDocument/2006/relationships/image" Target="../media/image54.png"/><Relationship Id="rId7" Type="http://schemas.openxmlformats.org/officeDocument/2006/relationships/image" Target="../media/image55.png"/></Relationships>

</file>

<file path=ppt/slides/_rels/slide1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1.xml"/><Relationship Id="rId2" Type="http://schemas.openxmlformats.org/officeDocument/2006/relationships/image" Target="../media/image56.png"/></Relationships>

</file>

<file path=ppt/slides/_rels/slide1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2.xml"/><Relationship Id="rId2" Type="http://schemas.openxmlformats.org/officeDocument/2006/relationships/image" Target="../media/image57.png"/><Relationship Id="rId3" Type="http://schemas.openxmlformats.org/officeDocument/2006/relationships/image" Target="../media/image58.png"/><Relationship Id="rId4" Type="http://schemas.openxmlformats.org/officeDocument/2006/relationships/image" Target="../media/image59.png"/><Relationship Id="rId5" Type="http://schemas.openxmlformats.org/officeDocument/2006/relationships/image" Target="../media/image60.png"/><Relationship Id="rId6" Type="http://schemas.openxmlformats.org/officeDocument/2006/relationships/image" Target="../media/image61.png"/><Relationship Id="rId7" Type="http://schemas.openxmlformats.org/officeDocument/2006/relationships/image" Target="../media/image62.png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9.xml"/></Relationships>

</file>

<file path=ppt/slides/_rels/slide2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0.xml"/></Relationships>

</file>

<file path=ppt/slides/_rels/slide2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image" Target="../media/image63.png"/><Relationship Id="rId3" Type="http://schemas.openxmlformats.org/officeDocument/2006/relationships/image" Target="../media/image64.png"/><Relationship Id="rId4" Type="http://schemas.openxmlformats.org/officeDocument/2006/relationships/image" Target="../media/image65.png"/><Relationship Id="rId5" Type="http://schemas.openxmlformats.org/officeDocument/2006/relationships/image" Target="../media/image66.png"/><Relationship Id="rId6" Type="http://schemas.openxmlformats.org/officeDocument/2006/relationships/image" Target="../media/image67.png"/><Relationship Id="rId7" Type="http://schemas.openxmlformats.org/officeDocument/2006/relationships/image" Target="../media/image68.png"/><Relationship Id="rId8" Type="http://schemas.openxmlformats.org/officeDocument/2006/relationships/image" Target="../media/image69.png"/><Relationship Id="rId9" Type="http://schemas.openxmlformats.org/officeDocument/2006/relationships/image" Target="../media/image70.png"/><Relationship Id="rId10" Type="http://schemas.openxmlformats.org/officeDocument/2006/relationships/image" Target="../media/image71.png"/><Relationship Id="rId11" Type="http://schemas.openxmlformats.org/officeDocument/2006/relationships/image" Target="../media/image72.png"/></Relationships>

</file>

<file path=ppt/slides/_rels/slide2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image" Target="../media/image73.png"/><Relationship Id="rId3" Type="http://schemas.openxmlformats.org/officeDocument/2006/relationships/image" Target="../media/image74.png"/><Relationship Id="rId4" Type="http://schemas.openxmlformats.org/officeDocument/2006/relationships/image" Target="../media/image75.png"/><Relationship Id="rId5" Type="http://schemas.openxmlformats.org/officeDocument/2006/relationships/image" Target="../media/image76.png"/></Relationships>

</file>

<file path=ppt/slides/_rels/slide2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image" Target="../media/image75.png"/><Relationship Id="rId3" Type="http://schemas.openxmlformats.org/officeDocument/2006/relationships/image" Target="../media/image77.png"/></Relationships>

</file>

<file path=ppt/slides/_rels/slide2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image" Target="../media/image78.png"/><Relationship Id="rId3" Type="http://schemas.openxmlformats.org/officeDocument/2006/relationships/image" Target="../media/image79.png"/><Relationship Id="rId4" Type="http://schemas.openxmlformats.org/officeDocument/2006/relationships/image" Target="../media/image80.png"/><Relationship Id="rId5" Type="http://schemas.openxmlformats.org/officeDocument/2006/relationships/image" Target="../media/image81.png"/><Relationship Id="rId6" Type="http://schemas.openxmlformats.org/officeDocument/2006/relationships/image" Target="../media/image82.png"/><Relationship Id="rId7" Type="http://schemas.openxmlformats.org/officeDocument/2006/relationships/image" Target="../media/image83.png"/><Relationship Id="rId8" Type="http://schemas.openxmlformats.org/officeDocument/2006/relationships/image" Target="../media/image84.png"/><Relationship Id="rId9" Type="http://schemas.openxmlformats.org/officeDocument/2006/relationships/image" Target="../media/image85.png"/><Relationship Id="rId10" Type="http://schemas.openxmlformats.org/officeDocument/2006/relationships/image" Target="../media/image86.png"/><Relationship Id="rId11" Type="http://schemas.openxmlformats.org/officeDocument/2006/relationships/image" Target="../media/image87.png"/></Relationships>

</file>

<file path=ppt/slides/_rels/slide2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image" Target="../media/image79.png"/><Relationship Id="rId3" Type="http://schemas.openxmlformats.org/officeDocument/2006/relationships/image" Target="../media/image88.png"/><Relationship Id="rId4" Type="http://schemas.openxmlformats.org/officeDocument/2006/relationships/image" Target="../media/image89.png"/></Relationships>

</file>

<file path=ppt/slides/_rels/slide2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0.xml"/></Relationships>

</file>

<file path=ppt/slides/_rels/slide2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image" Target="../media/image90.png"/><Relationship Id="rId3" Type="http://schemas.openxmlformats.org/officeDocument/2006/relationships/image" Target="../media/image91.png"/><Relationship Id="rId4" Type="http://schemas.openxmlformats.org/officeDocument/2006/relationships/image" Target="../media/image92.png"/><Relationship Id="rId5" Type="http://schemas.openxmlformats.org/officeDocument/2006/relationships/image" Target="../media/image93.png"/><Relationship Id="rId6" Type="http://schemas.openxmlformats.org/officeDocument/2006/relationships/image" Target="../media/image94.png"/><Relationship Id="rId7" Type="http://schemas.openxmlformats.org/officeDocument/2006/relationships/image" Target="../media/image95.png"/><Relationship Id="rId8" Type="http://schemas.openxmlformats.org/officeDocument/2006/relationships/image" Target="../media/image96.png"/><Relationship Id="rId9" Type="http://schemas.openxmlformats.org/officeDocument/2006/relationships/image" Target="../media/image97.png"/><Relationship Id="rId10" Type="http://schemas.openxmlformats.org/officeDocument/2006/relationships/image" Target="../media/image98.png"/><Relationship Id="rId11" Type="http://schemas.openxmlformats.org/officeDocument/2006/relationships/image" Target="../media/image99.png"/><Relationship Id="rId12" Type="http://schemas.openxmlformats.org/officeDocument/2006/relationships/image" Target="../media/image100.png"/><Relationship Id="rId13" Type="http://schemas.openxmlformats.org/officeDocument/2006/relationships/image" Target="../media/image101.png"/></Relationships>

</file>

<file path=ppt/slides/_rels/slide2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7.xml"/></Relationships>

</file>

<file path=ppt/slides/_rels/slide2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image" Target="../media/image79.png"/><Relationship Id="rId3" Type="http://schemas.openxmlformats.org/officeDocument/2006/relationships/image" Target="../media/image102.png"/><Relationship Id="rId4" Type="http://schemas.openxmlformats.org/officeDocument/2006/relationships/image" Target="../media/image103.png"/><Relationship Id="rId5" Type="http://schemas.openxmlformats.org/officeDocument/2006/relationships/image" Target="../media/image104.png"/><Relationship Id="rId6" Type="http://schemas.openxmlformats.org/officeDocument/2006/relationships/image" Target="../media/image105.png"/><Relationship Id="rId7" Type="http://schemas.openxmlformats.org/officeDocument/2006/relationships/image" Target="../media/image106.png"/><Relationship Id="rId8" Type="http://schemas.openxmlformats.org/officeDocument/2006/relationships/image" Target="../media/image107.png"/><Relationship Id="rId9" Type="http://schemas.openxmlformats.org/officeDocument/2006/relationships/image" Target="../media/image108.png"/><Relationship Id="rId10" Type="http://schemas.openxmlformats.org/officeDocument/2006/relationships/image" Target="../media/image109.png"/><Relationship Id="rId11" Type="http://schemas.openxmlformats.org/officeDocument/2006/relationships/image" Target="../media/image110.png"/><Relationship Id="rId12" Type="http://schemas.openxmlformats.org/officeDocument/2006/relationships/image" Target="../media/image111.png"/><Relationship Id="rId13" Type="http://schemas.openxmlformats.org/officeDocument/2006/relationships/image" Target="../media/image112.png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/Relationships>

</file>

<file path=ppt/slides/_rels/slide3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image" Target="../media/image79.png"/><Relationship Id="rId3" Type="http://schemas.openxmlformats.org/officeDocument/2006/relationships/image" Target="../media/image102.png"/><Relationship Id="rId4" Type="http://schemas.openxmlformats.org/officeDocument/2006/relationships/image" Target="../media/image103.png"/><Relationship Id="rId5" Type="http://schemas.openxmlformats.org/officeDocument/2006/relationships/image" Target="../media/image104.png"/><Relationship Id="rId6" Type="http://schemas.openxmlformats.org/officeDocument/2006/relationships/image" Target="../media/image105.png"/><Relationship Id="rId7" Type="http://schemas.openxmlformats.org/officeDocument/2006/relationships/image" Target="../media/image106.png"/><Relationship Id="rId8" Type="http://schemas.openxmlformats.org/officeDocument/2006/relationships/image" Target="../media/image107.png"/><Relationship Id="rId9" Type="http://schemas.openxmlformats.org/officeDocument/2006/relationships/image" Target="../media/image108.png"/><Relationship Id="rId10" Type="http://schemas.openxmlformats.org/officeDocument/2006/relationships/image" Target="../media/image109.png"/><Relationship Id="rId11" Type="http://schemas.openxmlformats.org/officeDocument/2006/relationships/image" Target="../media/image110.png"/><Relationship Id="rId12" Type="http://schemas.openxmlformats.org/officeDocument/2006/relationships/image" Target="../media/image111.png"/></Relationships>

</file>

<file path=ppt/slides/_rels/slide3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image" Target="../media/image113.png"/><Relationship Id="rId3" Type="http://schemas.openxmlformats.org/officeDocument/2006/relationships/image" Target="../media/image114.png"/><Relationship Id="rId4" Type="http://schemas.openxmlformats.org/officeDocument/2006/relationships/image" Target="../media/image115.png"/><Relationship Id="rId5" Type="http://schemas.openxmlformats.org/officeDocument/2006/relationships/image" Target="../media/image116.png"/><Relationship Id="rId6" Type="http://schemas.openxmlformats.org/officeDocument/2006/relationships/image" Target="../media/image117.png"/><Relationship Id="rId7" Type="http://schemas.openxmlformats.org/officeDocument/2006/relationships/image" Target="../media/image118.png"/><Relationship Id="rId8" Type="http://schemas.openxmlformats.org/officeDocument/2006/relationships/image" Target="../media/image119.png"/><Relationship Id="rId9" Type="http://schemas.openxmlformats.org/officeDocument/2006/relationships/image" Target="../media/image120.png"/><Relationship Id="rId10" Type="http://schemas.openxmlformats.org/officeDocument/2006/relationships/image" Target="../media/image121.png"/><Relationship Id="rId11" Type="http://schemas.openxmlformats.org/officeDocument/2006/relationships/image" Target="../media/image122.png"/><Relationship Id="rId12" Type="http://schemas.openxmlformats.org/officeDocument/2006/relationships/image" Target="../media/image123.png"/><Relationship Id="rId13" Type="http://schemas.openxmlformats.org/officeDocument/2006/relationships/image" Target="../media/image124.png"/><Relationship Id="rId14" Type="http://schemas.openxmlformats.org/officeDocument/2006/relationships/image" Target="../media/image125.png"/><Relationship Id="rId15" Type="http://schemas.openxmlformats.org/officeDocument/2006/relationships/image" Target="../media/image126.png"/><Relationship Id="rId16" Type="http://schemas.openxmlformats.org/officeDocument/2006/relationships/image" Target="../media/image127.png"/><Relationship Id="rId17" Type="http://schemas.openxmlformats.org/officeDocument/2006/relationships/image" Target="../media/image128.png"/><Relationship Id="rId18" Type="http://schemas.openxmlformats.org/officeDocument/2006/relationships/image" Target="../media/image129.png"/><Relationship Id="rId19" Type="http://schemas.openxmlformats.org/officeDocument/2006/relationships/image" Target="../media/image130.png"/><Relationship Id="rId20" Type="http://schemas.openxmlformats.org/officeDocument/2006/relationships/image" Target="../media/image131.png"/></Relationships>

</file>

<file path=ppt/slides/_rels/slide3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image" Target="../media/image113.png"/><Relationship Id="rId3" Type="http://schemas.openxmlformats.org/officeDocument/2006/relationships/image" Target="../media/image123.png"/><Relationship Id="rId4" Type="http://schemas.openxmlformats.org/officeDocument/2006/relationships/image" Target="../media/image132.png"/><Relationship Id="rId5" Type="http://schemas.openxmlformats.org/officeDocument/2006/relationships/image" Target="../media/image133.png"/><Relationship Id="rId6" Type="http://schemas.openxmlformats.org/officeDocument/2006/relationships/image" Target="../media/image134.png"/><Relationship Id="rId7" Type="http://schemas.openxmlformats.org/officeDocument/2006/relationships/image" Target="../media/image135.png"/><Relationship Id="rId8" Type="http://schemas.openxmlformats.org/officeDocument/2006/relationships/image" Target="../media/image136.png"/><Relationship Id="rId9" Type="http://schemas.openxmlformats.org/officeDocument/2006/relationships/image" Target="../media/image137.png"/><Relationship Id="rId10" Type="http://schemas.openxmlformats.org/officeDocument/2006/relationships/image" Target="../media/image138.png"/><Relationship Id="rId11" Type="http://schemas.openxmlformats.org/officeDocument/2006/relationships/image" Target="../media/image139.png"/><Relationship Id="rId12" Type="http://schemas.openxmlformats.org/officeDocument/2006/relationships/image" Target="../media/image140.png"/></Relationships>

</file>

<file path=ppt/slides/_rels/slide3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image" Target="../media/image141.png"/><Relationship Id="rId3" Type="http://schemas.openxmlformats.org/officeDocument/2006/relationships/image" Target="../media/image142.png"/><Relationship Id="rId4" Type="http://schemas.openxmlformats.org/officeDocument/2006/relationships/image" Target="../media/image143.png"/><Relationship Id="rId5" Type="http://schemas.openxmlformats.org/officeDocument/2006/relationships/image" Target="../media/image144.png"/><Relationship Id="rId6" Type="http://schemas.openxmlformats.org/officeDocument/2006/relationships/image" Target="../media/image145.png"/></Relationships>

</file>

<file path=ppt/slides/_rels/slide3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image" Target="../media/image145.png"/><Relationship Id="rId3" Type="http://schemas.openxmlformats.org/officeDocument/2006/relationships/image" Target="../media/image146.png"/><Relationship Id="rId4" Type="http://schemas.openxmlformats.org/officeDocument/2006/relationships/image" Target="../media/image147.png"/><Relationship Id="rId5" Type="http://schemas.openxmlformats.org/officeDocument/2006/relationships/image" Target="../media/image148.png"/><Relationship Id="rId6" Type="http://schemas.openxmlformats.org/officeDocument/2006/relationships/image" Target="../media/image149.png"/><Relationship Id="rId7" Type="http://schemas.openxmlformats.org/officeDocument/2006/relationships/image" Target="../media/image150.png"/></Relationships>

</file>

<file path=ppt/slides/_rels/slide3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1.xml"/><Relationship Id="rId2" Type="http://schemas.openxmlformats.org/officeDocument/2006/relationships/image" Target="../media/image151.png"/></Relationships>

</file>

<file path=ppt/slides/_rels/slide3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0.xml"/></Relationships>

</file>

<file path=ppt/slides/_rels/slide3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7.xml"/></Relationships>

</file>

<file path=ppt/slides/_rels/slide3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8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1.xml"/><Relationship Id="rId2" Type="http://schemas.openxmlformats.org/officeDocument/2006/relationships/image" Target="../media/image6.png"/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6" Type="http://schemas.openxmlformats.org/officeDocument/2006/relationships/image" Target="../media/image10.png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2.xml"/><Relationship Id="rId2" Type="http://schemas.openxmlformats.org/officeDocument/2006/relationships/image" Target="../media/image11.png"/><Relationship Id="rId3" Type="http://schemas.openxmlformats.org/officeDocument/2006/relationships/image" Target="../media/image12.png"/><Relationship Id="rId4" Type="http://schemas.openxmlformats.org/officeDocument/2006/relationships/image" Target="../media/image13.png"/><Relationship Id="rId5" Type="http://schemas.openxmlformats.org/officeDocument/2006/relationships/image" Target="../media/image14.png"/><Relationship Id="rId6" Type="http://schemas.openxmlformats.org/officeDocument/2006/relationships/image" Target="../media/image15.png"/><Relationship Id="rId7" Type="http://schemas.openxmlformats.org/officeDocument/2006/relationships/image" Target="../media/image16.png"/><Relationship Id="rId8" Type="http://schemas.openxmlformats.org/officeDocument/2006/relationships/image" Target="../media/image17.png"/><Relationship Id="rId9" Type="http://schemas.openxmlformats.org/officeDocument/2006/relationships/image" Target="../media/image18.png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7.xml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image" Target="../media/image19.png"/><Relationship Id="rId3" Type="http://schemas.openxmlformats.org/officeDocument/2006/relationships/image" Target="../media/image20.png"/><Relationship Id="rId4" Type="http://schemas.openxmlformats.org/officeDocument/2006/relationships/image" Target="../media/image21.png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7.xml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image" Target="../media/image22.png"/><Relationship Id="rId3" Type="http://schemas.openxmlformats.org/officeDocument/2006/relationships/image" Target="../media/image23.png"/><Relationship Id="rId4" Type="http://schemas.openxmlformats.org/officeDocument/2006/relationships/image" Target="../media/image24.png"/><Relationship Id="rId5" Type="http://schemas.openxmlformats.org/officeDocument/2006/relationships/image" Target="../media/image25.png"/><Relationship Id="rId6" Type="http://schemas.openxmlformats.org/officeDocument/2006/relationships/image" Target="../media/image26.png"/><Relationship Id="rId7" Type="http://schemas.openxmlformats.org/officeDocument/2006/relationships/image" Target="../media/image27.png"/><Relationship Id="rId8" Type="http://schemas.openxmlformats.org/officeDocument/2006/relationships/image" Target="../media/image28.png"/><Relationship Id="rId9" Type="http://schemas.openxmlformats.org/officeDocument/2006/relationships/image" Target="../media/image29.png"/><Relationship Id="rId10" Type="http://schemas.openxmlformats.org/officeDocument/2006/relationships/image" Target="../media/image30.png"/><Relationship Id="rId11" Type="http://schemas.openxmlformats.org/officeDocument/2006/relationships/image" Target="../media/image31.png"/><Relationship Id="rId12" Type="http://schemas.openxmlformats.org/officeDocument/2006/relationships/image" Target="../media/image32.png"/><Relationship Id="rId13" Type="http://schemas.openxmlformats.org/officeDocument/2006/relationships/image" Target="../media/image33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Shape 349"/>
          <p:cNvSpPr/>
          <p:nvPr>
            <p:ph type="body" idx="13"/>
          </p:nvPr>
        </p:nvSpPr>
        <p:spPr>
          <a:xfrm>
            <a:off x="4826000" y="6819900"/>
            <a:ext cx="3352800" cy="1270000"/>
          </a:xfrm>
          <a:prstGeom prst="roundRect">
            <a:avLst>
              <a:gd name="adj" fmla="val 41000"/>
            </a:avLst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8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Cours 13</a:t>
            </a:r>
          </a:p>
        </p:txBody>
      </p:sp>
      <p:sp>
        <p:nvSpPr>
          <p:cNvPr id="350" name="Shape 350"/>
          <p:cNvSpPr/>
          <p:nvPr>
            <p:ph type="body" idx="14"/>
          </p:nvPr>
        </p:nvSpPr>
        <p:spPr>
          <a:xfrm>
            <a:off x="1308100" y="1968500"/>
            <a:ext cx="10375900" cy="2908300"/>
          </a:xfrm>
          <a:prstGeom prst="roundRect">
            <a:avLst>
              <a:gd name="adj" fmla="val 36099"/>
            </a:avLst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cap="all" sz="72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4.2 LEs plans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cap="all" sz="72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(suite)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1" name="Shape 511"/>
          <p:cNvSpPr/>
          <p:nvPr>
            <p:ph type="body" idx="13"/>
          </p:nvPr>
        </p:nvSpPr>
        <p:spPr>
          <a:xfrm>
            <a:off x="3454400" y="165100"/>
            <a:ext cx="6096000" cy="749300"/>
          </a:xfrm>
          <a:prstGeom prst="roundRect">
            <a:avLst>
              <a:gd name="adj" fmla="val 50000"/>
            </a:avLst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Intersection de deux plans</a:t>
            </a:r>
          </a:p>
        </p:txBody>
      </p:sp>
      <p:grpSp>
        <p:nvGrpSpPr>
          <p:cNvPr id="517" name="Group 517"/>
          <p:cNvGrpSpPr/>
          <p:nvPr/>
        </p:nvGrpSpPr>
        <p:grpSpPr>
          <a:xfrm>
            <a:off x="2628900" y="1456266"/>
            <a:ext cx="10274301" cy="4047069"/>
            <a:chOff x="0" y="0"/>
            <a:chExt cx="10274300" cy="4047067"/>
          </a:xfrm>
        </p:grpSpPr>
        <p:sp>
          <p:nvSpPr>
            <p:cNvPr id="512" name="Shape 512"/>
            <p:cNvSpPr/>
            <p:nvPr/>
          </p:nvSpPr>
          <p:spPr>
            <a:xfrm>
              <a:off x="0" y="0"/>
              <a:ext cx="10227734" cy="40470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1116"/>
                  </a:moveTo>
                  <a:lnTo>
                    <a:pt x="9763" y="0"/>
                  </a:lnTo>
                  <a:lnTo>
                    <a:pt x="21600" y="10484"/>
                  </a:lnTo>
                  <a:lnTo>
                    <a:pt x="11801" y="21600"/>
                  </a:lnTo>
                  <a:lnTo>
                    <a:pt x="0" y="11116"/>
                  </a:lnTo>
                  <a:close/>
                </a:path>
              </a:pathLst>
            </a:custGeom>
            <a:solidFill>
              <a:srgbClr val="0096FF">
                <a:alpha val="52000"/>
              </a:srgbClr>
            </a:solidFill>
            <a:ln w="254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513" name="Shape 513"/>
            <p:cNvSpPr/>
            <p:nvPr/>
          </p:nvSpPr>
          <p:spPr>
            <a:xfrm flipV="1">
              <a:off x="12700" y="0"/>
              <a:ext cx="4660900" cy="2087034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4" name="Shape 514"/>
            <p:cNvSpPr/>
            <p:nvPr/>
          </p:nvSpPr>
          <p:spPr>
            <a:xfrm>
              <a:off x="12700" y="2087033"/>
              <a:ext cx="5626101" cy="1960035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5" name="Shape 515"/>
            <p:cNvSpPr/>
            <p:nvPr/>
          </p:nvSpPr>
          <p:spPr>
            <a:xfrm>
              <a:off x="4648200" y="16933"/>
              <a:ext cx="5626101" cy="1960035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6" name="Shape 516"/>
            <p:cNvSpPr/>
            <p:nvPr/>
          </p:nvSpPr>
          <p:spPr>
            <a:xfrm flipV="1">
              <a:off x="5613400" y="1955800"/>
              <a:ext cx="4660900" cy="2087034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523" name="Group 523"/>
          <p:cNvGrpSpPr/>
          <p:nvPr/>
        </p:nvGrpSpPr>
        <p:grpSpPr>
          <a:xfrm>
            <a:off x="2616200" y="5837766"/>
            <a:ext cx="10274301" cy="4047069"/>
            <a:chOff x="0" y="0"/>
            <a:chExt cx="10274300" cy="4047067"/>
          </a:xfrm>
        </p:grpSpPr>
        <p:sp>
          <p:nvSpPr>
            <p:cNvPr id="518" name="Shape 518"/>
            <p:cNvSpPr/>
            <p:nvPr/>
          </p:nvSpPr>
          <p:spPr>
            <a:xfrm>
              <a:off x="0" y="0"/>
              <a:ext cx="10227734" cy="40470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1116"/>
                  </a:moveTo>
                  <a:lnTo>
                    <a:pt x="9763" y="0"/>
                  </a:lnTo>
                  <a:lnTo>
                    <a:pt x="21600" y="10484"/>
                  </a:lnTo>
                  <a:lnTo>
                    <a:pt x="11801" y="21600"/>
                  </a:lnTo>
                  <a:lnTo>
                    <a:pt x="0" y="11116"/>
                  </a:lnTo>
                  <a:close/>
                </a:path>
              </a:pathLst>
            </a:custGeom>
            <a:solidFill>
              <a:srgbClr val="FFFC79">
                <a:alpha val="52000"/>
              </a:srgbClr>
            </a:solidFill>
            <a:ln w="254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519" name="Shape 519"/>
            <p:cNvSpPr/>
            <p:nvPr/>
          </p:nvSpPr>
          <p:spPr>
            <a:xfrm flipV="1">
              <a:off x="12700" y="0"/>
              <a:ext cx="4660900" cy="2087034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0" name="Shape 520"/>
            <p:cNvSpPr/>
            <p:nvPr/>
          </p:nvSpPr>
          <p:spPr>
            <a:xfrm>
              <a:off x="12700" y="2087033"/>
              <a:ext cx="5626100" cy="1960035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1" name="Shape 521"/>
            <p:cNvSpPr/>
            <p:nvPr/>
          </p:nvSpPr>
          <p:spPr>
            <a:xfrm>
              <a:off x="4648200" y="16933"/>
              <a:ext cx="5626101" cy="1960035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2" name="Shape 522"/>
            <p:cNvSpPr/>
            <p:nvPr/>
          </p:nvSpPr>
          <p:spPr>
            <a:xfrm flipV="1">
              <a:off x="5613400" y="1955800"/>
              <a:ext cx="4660900" cy="2087034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529" name="Group 529"/>
          <p:cNvGrpSpPr/>
          <p:nvPr/>
        </p:nvGrpSpPr>
        <p:grpSpPr>
          <a:xfrm>
            <a:off x="6633633" y="6193366"/>
            <a:ext cx="1303867" cy="2053168"/>
            <a:chOff x="0" y="0"/>
            <a:chExt cx="1303866" cy="2053166"/>
          </a:xfrm>
        </p:grpSpPr>
        <p:grpSp>
          <p:nvGrpSpPr>
            <p:cNvPr id="527" name="Group 527"/>
            <p:cNvGrpSpPr/>
            <p:nvPr/>
          </p:nvGrpSpPr>
          <p:grpSpPr>
            <a:xfrm>
              <a:off x="0" y="0"/>
              <a:ext cx="1278467" cy="2053167"/>
              <a:chOff x="0" y="0"/>
              <a:chExt cx="1278466" cy="2053166"/>
            </a:xfrm>
          </p:grpSpPr>
          <p:sp>
            <p:nvSpPr>
              <p:cNvPr id="524" name="Shape 524"/>
              <p:cNvSpPr/>
              <p:nvPr/>
            </p:nvSpPr>
            <p:spPr>
              <a:xfrm flipH="1">
                <a:off x="630766" y="0"/>
                <a:ext cx="29635" cy="1769534"/>
              </a:xfrm>
              <a:prstGeom prst="line">
                <a:avLst/>
              </a:prstGeom>
              <a:noFill/>
              <a:ln w="38100" cap="flat">
                <a:solidFill>
                  <a:srgbClr val="FFAA00"/>
                </a:solidFill>
                <a:prstDash val="solid"/>
                <a:miter lim="400000"/>
                <a:headEnd type="triangle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525" name="Shape 525"/>
              <p:cNvSpPr/>
              <p:nvPr/>
            </p:nvSpPr>
            <p:spPr>
              <a:xfrm>
                <a:off x="110066" y="1553633"/>
                <a:ext cx="1075268" cy="389468"/>
              </a:xfrm>
              <a:prstGeom prst="line">
                <a:avLst/>
              </a:prstGeom>
              <a:noFill/>
              <a:ln w="38100" cap="flat">
                <a:solidFill>
                  <a:srgbClr val="FFAA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526" name="Shape 526"/>
              <p:cNvSpPr/>
              <p:nvPr/>
            </p:nvSpPr>
            <p:spPr>
              <a:xfrm flipV="1">
                <a:off x="0" y="1473200"/>
                <a:ext cx="1278467" cy="579967"/>
              </a:xfrm>
              <a:prstGeom prst="line">
                <a:avLst/>
              </a:prstGeom>
              <a:noFill/>
              <a:ln w="38100" cap="flat">
                <a:solidFill>
                  <a:srgbClr val="FFAA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</p:grpSp>
        <p:pic>
          <p:nvPicPr>
            <p:cNvPr id="528" name="droppedImage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821266" y="651933"/>
              <a:ext cx="482601" cy="4318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535" name="Group 535"/>
          <p:cNvGrpSpPr/>
          <p:nvPr/>
        </p:nvGrpSpPr>
        <p:grpSpPr>
          <a:xfrm>
            <a:off x="7675033" y="2002366"/>
            <a:ext cx="1608667" cy="2053168"/>
            <a:chOff x="0" y="0"/>
            <a:chExt cx="1608666" cy="2053166"/>
          </a:xfrm>
        </p:grpSpPr>
        <p:grpSp>
          <p:nvGrpSpPr>
            <p:cNvPr id="533" name="Group 533"/>
            <p:cNvGrpSpPr/>
            <p:nvPr/>
          </p:nvGrpSpPr>
          <p:grpSpPr>
            <a:xfrm>
              <a:off x="0" y="0"/>
              <a:ext cx="1278467" cy="2053167"/>
              <a:chOff x="0" y="0"/>
              <a:chExt cx="1278466" cy="2053166"/>
            </a:xfrm>
          </p:grpSpPr>
          <p:sp>
            <p:nvSpPr>
              <p:cNvPr id="530" name="Shape 530"/>
              <p:cNvSpPr/>
              <p:nvPr/>
            </p:nvSpPr>
            <p:spPr>
              <a:xfrm flipH="1">
                <a:off x="630766" y="0"/>
                <a:ext cx="29635" cy="1769534"/>
              </a:xfrm>
              <a:prstGeom prst="line">
                <a:avLst/>
              </a:prstGeom>
              <a:noFill/>
              <a:ln w="38100" cap="flat">
                <a:solidFill>
                  <a:srgbClr val="0061FF"/>
                </a:solidFill>
                <a:prstDash val="solid"/>
                <a:miter lim="400000"/>
                <a:headEnd type="triangle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531" name="Shape 531"/>
              <p:cNvSpPr/>
              <p:nvPr/>
            </p:nvSpPr>
            <p:spPr>
              <a:xfrm>
                <a:off x="110066" y="1553633"/>
                <a:ext cx="1075268" cy="389468"/>
              </a:xfrm>
              <a:prstGeom prst="line">
                <a:avLst/>
              </a:prstGeom>
              <a:noFill/>
              <a:ln w="38100" cap="flat">
                <a:solidFill>
                  <a:srgbClr val="0061FF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532" name="Shape 532"/>
              <p:cNvSpPr/>
              <p:nvPr/>
            </p:nvSpPr>
            <p:spPr>
              <a:xfrm flipV="1">
                <a:off x="0" y="1473200"/>
                <a:ext cx="1278467" cy="579967"/>
              </a:xfrm>
              <a:prstGeom prst="line">
                <a:avLst/>
              </a:prstGeom>
              <a:noFill/>
              <a:ln w="38100" cap="flat">
                <a:solidFill>
                  <a:srgbClr val="0061FF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</p:grpSp>
        <p:pic>
          <p:nvPicPr>
            <p:cNvPr id="534" name="dropped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1126066" y="410633"/>
              <a:ext cx="482601" cy="4318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536" name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397000" y="2425700"/>
            <a:ext cx="2387600" cy="444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37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663700" y="6248400"/>
            <a:ext cx="1435100" cy="495300"/>
          </a:xfrm>
          <a:prstGeom prst="rect">
            <a:avLst/>
          </a:prstGeom>
          <a:ln w="12700">
            <a:miter lim="400000"/>
          </a:ln>
        </p:spPr>
      </p:pic>
      <p:sp>
        <p:nvSpPr>
          <p:cNvPr id="538" name="Shape 538"/>
          <p:cNvSpPr/>
          <p:nvPr/>
        </p:nvSpPr>
        <p:spPr>
          <a:xfrm>
            <a:off x="-27627" y="1003300"/>
            <a:ext cx="54229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Si deux plans ne se </a:t>
            </a:r>
          </a:p>
          <a:p>
            <a:pPr/>
            <a:r>
              <a:t>croisent pas, </a:t>
            </a:r>
          </a:p>
        </p:txBody>
      </p:sp>
      <p:sp>
        <p:nvSpPr>
          <p:cNvPr id="539" name="Shape 539"/>
          <p:cNvSpPr/>
          <p:nvPr/>
        </p:nvSpPr>
        <p:spPr>
          <a:xfrm>
            <a:off x="152400" y="4673600"/>
            <a:ext cx="5422900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alors leurs vecteurs normaux sont parallèles.  </a:t>
            </a:r>
          </a:p>
        </p:txBody>
      </p:sp>
      <p:grpSp>
        <p:nvGrpSpPr>
          <p:cNvPr id="542" name="Group 542"/>
          <p:cNvGrpSpPr/>
          <p:nvPr/>
        </p:nvGrpSpPr>
        <p:grpSpPr>
          <a:xfrm>
            <a:off x="-114300" y="7346950"/>
            <a:ext cx="5422900" cy="1631950"/>
            <a:chOff x="0" y="0"/>
            <a:chExt cx="5422900" cy="1631950"/>
          </a:xfrm>
        </p:grpSpPr>
        <p:sp>
          <p:nvSpPr>
            <p:cNvPr id="540" name="Shape 540"/>
            <p:cNvSpPr/>
            <p:nvPr/>
          </p:nvSpPr>
          <p:spPr>
            <a:xfrm>
              <a:off x="0" y="0"/>
              <a:ext cx="5422900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/>
              <a:r>
                <a:t>Et donc, on a que</a:t>
              </a:r>
            </a:p>
          </p:txBody>
        </p:sp>
        <p:pic>
          <p:nvPicPr>
            <p:cNvPr id="541" name="droppedImage.pdf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1511300" y="1123950"/>
              <a:ext cx="2324100" cy="508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14:flip dir="r"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Class="entr" nodeType="after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after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Class="entr" nodeType="after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fill="hold"/>
                                        <p:tgtEl>
                                          <p:spTgt spid="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37" grpId="8"/>
      <p:bldP build="whole" bldLvl="1" animBg="1" rev="0" advAuto="0" spid="536" grpId="4"/>
      <p:bldP build="whole" bldLvl="1" animBg="1" rev="0" advAuto="0" spid="538" grpId="1"/>
      <p:bldP build="whole" bldLvl="1" animBg="1" rev="0" advAuto="0" spid="517" grpId="2"/>
      <p:bldP build="whole" bldLvl="1" animBg="1" rev="0" advAuto="0" spid="539" grpId="5"/>
      <p:bldP build="whole" bldLvl="1" animBg="1" rev="0" advAuto="0" spid="535" grpId="6"/>
      <p:bldP build="whole" bldLvl="1" animBg="1" rev="0" advAuto="0" spid="523" grpId="3"/>
      <p:bldP build="whole" bldLvl="1" animBg="1" rev="0" advAuto="0" spid="542" grpId="9"/>
      <p:bldP build="whole" bldLvl="1" animBg="1" rev="0" advAuto="0" spid="529" grpId="7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" name="Shape 544"/>
          <p:cNvSpPr/>
          <p:nvPr/>
        </p:nvSpPr>
        <p:spPr>
          <a:xfrm flipH="1">
            <a:off x="9080500" y="2209800"/>
            <a:ext cx="38100" cy="6104467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grpSp>
        <p:nvGrpSpPr>
          <p:cNvPr id="550" name="Group 550"/>
          <p:cNvGrpSpPr/>
          <p:nvPr/>
        </p:nvGrpSpPr>
        <p:grpSpPr>
          <a:xfrm>
            <a:off x="5981700" y="1168400"/>
            <a:ext cx="5685368" cy="7954431"/>
            <a:chOff x="0" y="0"/>
            <a:chExt cx="5685367" cy="7954430"/>
          </a:xfrm>
        </p:grpSpPr>
        <p:sp>
          <p:nvSpPr>
            <p:cNvPr id="545" name="Shape 545"/>
            <p:cNvSpPr/>
            <p:nvPr/>
          </p:nvSpPr>
          <p:spPr>
            <a:xfrm>
              <a:off x="50800" y="0"/>
              <a:ext cx="5634568" cy="1833031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6" name="Shape 546"/>
            <p:cNvSpPr/>
            <p:nvPr/>
          </p:nvSpPr>
          <p:spPr>
            <a:xfrm>
              <a:off x="38100" y="6121400"/>
              <a:ext cx="5634568" cy="1833031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7" name="Shape 547"/>
            <p:cNvSpPr/>
            <p:nvPr/>
          </p:nvSpPr>
          <p:spPr>
            <a:xfrm flipH="1">
              <a:off x="12700" y="12700"/>
              <a:ext cx="38101" cy="6104467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8" name="Shape 548"/>
            <p:cNvSpPr/>
            <p:nvPr/>
          </p:nvSpPr>
          <p:spPr>
            <a:xfrm flipH="1">
              <a:off x="5626100" y="1828800"/>
              <a:ext cx="38101" cy="6104467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9" name="Shape 549"/>
            <p:cNvSpPr/>
            <p:nvPr/>
          </p:nvSpPr>
          <p:spPr>
            <a:xfrm>
              <a:off x="0" y="25400"/>
              <a:ext cx="3098800" cy="7073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66" y="0"/>
                  </a:moveTo>
                  <a:lnTo>
                    <a:pt x="21600" y="3064"/>
                  </a:lnTo>
                  <a:lnTo>
                    <a:pt x="21246" y="21600"/>
                  </a:lnTo>
                  <a:lnTo>
                    <a:pt x="0" y="18575"/>
                  </a:lnTo>
                  <a:lnTo>
                    <a:pt x="266" y="0"/>
                  </a:lnTo>
                  <a:close/>
                </a:path>
              </a:pathLst>
            </a:custGeom>
            <a:solidFill>
              <a:srgbClr val="0096FF">
                <a:alpha val="50000"/>
              </a:srgbClr>
            </a:solidFill>
            <a:ln w="254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556" name="Group 556"/>
          <p:cNvGrpSpPr/>
          <p:nvPr/>
        </p:nvGrpSpPr>
        <p:grpSpPr>
          <a:xfrm>
            <a:off x="6426200" y="977900"/>
            <a:ext cx="5702301" cy="8352367"/>
            <a:chOff x="0" y="0"/>
            <a:chExt cx="5702300" cy="8352366"/>
          </a:xfrm>
        </p:grpSpPr>
        <p:sp>
          <p:nvSpPr>
            <p:cNvPr id="551" name="Shape 551"/>
            <p:cNvSpPr/>
            <p:nvPr/>
          </p:nvSpPr>
          <p:spPr>
            <a:xfrm flipV="1">
              <a:off x="16933" y="6091766"/>
              <a:ext cx="5630334" cy="2252134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2" name="Shape 552"/>
            <p:cNvSpPr/>
            <p:nvPr/>
          </p:nvSpPr>
          <p:spPr>
            <a:xfrm flipH="1">
              <a:off x="0" y="2247900"/>
              <a:ext cx="38101" cy="6104467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3" name="Shape 553"/>
            <p:cNvSpPr/>
            <p:nvPr/>
          </p:nvSpPr>
          <p:spPr>
            <a:xfrm flipV="1">
              <a:off x="55033" y="8466"/>
              <a:ext cx="5630334" cy="2252134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4" name="Shape 554"/>
            <p:cNvSpPr/>
            <p:nvPr/>
          </p:nvSpPr>
          <p:spPr>
            <a:xfrm flipH="1">
              <a:off x="5664200" y="0"/>
              <a:ext cx="38101" cy="6104467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5" name="Shape 555"/>
            <p:cNvSpPr/>
            <p:nvPr/>
          </p:nvSpPr>
          <p:spPr>
            <a:xfrm>
              <a:off x="2667000" y="25400"/>
              <a:ext cx="3009900" cy="7264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3550"/>
                  </a:moveTo>
                  <a:lnTo>
                    <a:pt x="21600" y="0"/>
                  </a:lnTo>
                  <a:lnTo>
                    <a:pt x="21509" y="18013"/>
                  </a:lnTo>
                  <a:lnTo>
                    <a:pt x="91" y="21600"/>
                  </a:lnTo>
                  <a:lnTo>
                    <a:pt x="0" y="3550"/>
                  </a:lnTo>
                  <a:close/>
                </a:path>
              </a:pathLst>
            </a:custGeom>
            <a:solidFill>
              <a:srgbClr val="FFFC79">
                <a:alpha val="50000"/>
              </a:srgbClr>
            </a:solidFill>
            <a:ln w="254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557" name="Shape 557"/>
          <p:cNvSpPr/>
          <p:nvPr/>
        </p:nvSpPr>
        <p:spPr>
          <a:xfrm>
            <a:off x="6426200" y="2197100"/>
            <a:ext cx="2667000" cy="71247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06" y="3273"/>
                </a:moveTo>
                <a:lnTo>
                  <a:pt x="21600" y="0"/>
                </a:lnTo>
                <a:lnTo>
                  <a:pt x="21600" y="18353"/>
                </a:lnTo>
                <a:lnTo>
                  <a:pt x="0" y="21600"/>
                </a:lnTo>
                <a:lnTo>
                  <a:pt x="206" y="3273"/>
                </a:lnTo>
                <a:close/>
              </a:path>
            </a:pathLst>
          </a:custGeom>
          <a:solidFill>
            <a:srgbClr val="FFFC79">
              <a:alpha val="50000"/>
            </a:srgbClr>
          </a:soli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558" name="Shape 558"/>
          <p:cNvSpPr/>
          <p:nvPr/>
        </p:nvSpPr>
        <p:spPr>
          <a:xfrm>
            <a:off x="9093200" y="2184400"/>
            <a:ext cx="2540000" cy="68961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" y="0"/>
                </a:moveTo>
                <a:lnTo>
                  <a:pt x="21600" y="2506"/>
                </a:lnTo>
                <a:lnTo>
                  <a:pt x="21276" y="21600"/>
                </a:lnTo>
                <a:lnTo>
                  <a:pt x="0" y="19094"/>
                </a:lnTo>
                <a:lnTo>
                  <a:pt x="216" y="0"/>
                </a:lnTo>
                <a:close/>
              </a:path>
            </a:pathLst>
          </a:custGeom>
          <a:solidFill>
            <a:srgbClr val="0096FF">
              <a:alpha val="50000"/>
            </a:srgbClr>
          </a:soli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pic>
        <p:nvPicPr>
          <p:cNvPr id="559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715000" y="8826500"/>
            <a:ext cx="520700" cy="4191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60" name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887200" y="8610600"/>
            <a:ext cx="520700" cy="4191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569" name="Group 569"/>
          <p:cNvGrpSpPr/>
          <p:nvPr/>
        </p:nvGrpSpPr>
        <p:grpSpPr>
          <a:xfrm>
            <a:off x="8267700" y="2463799"/>
            <a:ext cx="1701800" cy="6807201"/>
            <a:chOff x="0" y="0"/>
            <a:chExt cx="1701800" cy="6807200"/>
          </a:xfrm>
        </p:grpSpPr>
        <p:sp>
          <p:nvSpPr>
            <p:cNvPr id="561" name="Shape 561"/>
            <p:cNvSpPr/>
            <p:nvPr/>
          </p:nvSpPr>
          <p:spPr>
            <a:xfrm>
              <a:off x="25400" y="0"/>
              <a:ext cx="1625600" cy="3388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74" fill="norm" stroke="1" extrusionOk="0">
                  <a:moveTo>
                    <a:pt x="0" y="3159"/>
                  </a:moveTo>
                  <a:cubicBezTo>
                    <a:pt x="0" y="3159"/>
                    <a:pt x="7799" y="21600"/>
                    <a:pt x="11475" y="21062"/>
                  </a:cubicBezTo>
                  <a:cubicBezTo>
                    <a:pt x="15203" y="20517"/>
                    <a:pt x="21600" y="0"/>
                    <a:pt x="21600" y="0"/>
                  </a:cubicBezTo>
                </a:path>
              </a:pathLst>
            </a:cu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562" name="droppedImage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1143000" y="381000"/>
              <a:ext cx="228600" cy="3556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563" name="Shape 563"/>
            <p:cNvSpPr/>
            <p:nvPr/>
          </p:nvSpPr>
          <p:spPr>
            <a:xfrm>
              <a:off x="0" y="6096000"/>
              <a:ext cx="1625600" cy="3388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74" fill="norm" stroke="1" extrusionOk="0">
                  <a:moveTo>
                    <a:pt x="0" y="3159"/>
                  </a:moveTo>
                  <a:cubicBezTo>
                    <a:pt x="0" y="3159"/>
                    <a:pt x="7799" y="21600"/>
                    <a:pt x="11475" y="21062"/>
                  </a:cubicBezTo>
                  <a:cubicBezTo>
                    <a:pt x="15203" y="20517"/>
                    <a:pt x="21600" y="0"/>
                    <a:pt x="21600" y="0"/>
                  </a:cubicBezTo>
                </a:path>
              </a:pathLst>
            </a:cu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564" name="droppedImage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1193800" y="6451600"/>
              <a:ext cx="228600" cy="3556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565" name="Shape 565"/>
            <p:cNvSpPr/>
            <p:nvPr/>
          </p:nvSpPr>
          <p:spPr>
            <a:xfrm>
              <a:off x="76200" y="3276600"/>
              <a:ext cx="1625600" cy="3388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74" fill="norm" stroke="1" extrusionOk="0">
                  <a:moveTo>
                    <a:pt x="0" y="3159"/>
                  </a:moveTo>
                  <a:cubicBezTo>
                    <a:pt x="0" y="3159"/>
                    <a:pt x="7799" y="21600"/>
                    <a:pt x="11475" y="21062"/>
                  </a:cubicBezTo>
                  <a:cubicBezTo>
                    <a:pt x="15203" y="20517"/>
                    <a:pt x="21600" y="0"/>
                    <a:pt x="21600" y="0"/>
                  </a:cubicBezTo>
                </a:path>
              </a:pathLst>
            </a:cu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566" name="droppedImage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1270000" y="3632200"/>
              <a:ext cx="228600" cy="3556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567" name="Shape 567"/>
            <p:cNvSpPr/>
            <p:nvPr/>
          </p:nvSpPr>
          <p:spPr>
            <a:xfrm flipH="1">
              <a:off x="25400" y="76200"/>
              <a:ext cx="38101" cy="6104467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ysDot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8" name="Shape 568"/>
            <p:cNvSpPr/>
            <p:nvPr/>
          </p:nvSpPr>
          <p:spPr>
            <a:xfrm flipH="1">
              <a:off x="1651000" y="12700"/>
              <a:ext cx="38101" cy="6104467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ysDot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577" name="Group 577"/>
          <p:cNvGrpSpPr/>
          <p:nvPr/>
        </p:nvGrpSpPr>
        <p:grpSpPr>
          <a:xfrm>
            <a:off x="4579329" y="241300"/>
            <a:ext cx="6808338" cy="1625600"/>
            <a:chOff x="0" y="0"/>
            <a:chExt cx="6808337" cy="1625600"/>
          </a:xfrm>
        </p:grpSpPr>
        <p:sp>
          <p:nvSpPr>
            <p:cNvPr id="570" name="Shape 570"/>
            <p:cNvSpPr/>
            <p:nvPr/>
          </p:nvSpPr>
          <p:spPr>
            <a:xfrm>
              <a:off x="4602770" y="0"/>
              <a:ext cx="613834" cy="635001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1" name="Shape 571"/>
            <p:cNvSpPr/>
            <p:nvPr/>
          </p:nvSpPr>
          <p:spPr>
            <a:xfrm flipH="1">
              <a:off x="4060903" y="25400"/>
              <a:ext cx="529167" cy="673100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2" name="Shape 572"/>
            <p:cNvSpPr/>
            <p:nvPr/>
          </p:nvSpPr>
          <p:spPr>
            <a:xfrm>
              <a:off x="4158269" y="482600"/>
              <a:ext cx="880534" cy="3229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397" fill="norm" stroke="1" extrusionOk="0">
                  <a:moveTo>
                    <a:pt x="0" y="6417"/>
                  </a:moveTo>
                  <a:cubicBezTo>
                    <a:pt x="0" y="6417"/>
                    <a:pt x="8153" y="21600"/>
                    <a:pt x="12462" y="20320"/>
                  </a:cubicBezTo>
                  <a:cubicBezTo>
                    <a:pt x="16124" y="19232"/>
                    <a:pt x="21600" y="0"/>
                    <a:pt x="21600" y="0"/>
                  </a:cubicBezTo>
                </a:path>
              </a:pathLst>
            </a:cu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573" name="Shape 573"/>
            <p:cNvSpPr/>
            <p:nvPr/>
          </p:nvSpPr>
          <p:spPr>
            <a:xfrm>
              <a:off x="4386869" y="431800"/>
              <a:ext cx="444501" cy="254000"/>
            </a:xfrm>
            <a:prstGeom prst="ellipse">
              <a:avLst/>
            </a:prstGeom>
            <a:solidFill>
              <a:srgbClr val="6995D7"/>
            </a:solidFill>
            <a:ln w="254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574" name="Shape 574"/>
            <p:cNvSpPr/>
            <p:nvPr/>
          </p:nvSpPr>
          <p:spPr>
            <a:xfrm>
              <a:off x="5216603" y="25400"/>
              <a:ext cx="1591735" cy="7789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lnTo>
                    <a:pt x="9421" y="19722"/>
                  </a:lnTo>
                  <a:lnTo>
                    <a:pt x="2987" y="21600"/>
                  </a:lnTo>
                  <a:lnTo>
                    <a:pt x="0" y="16904"/>
                  </a:lnTo>
                </a:path>
              </a:pathLst>
            </a:cu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575" name="Shape 575"/>
            <p:cNvSpPr/>
            <p:nvPr/>
          </p:nvSpPr>
          <p:spPr>
            <a:xfrm>
              <a:off x="0" y="67733"/>
              <a:ext cx="4052438" cy="13430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7" h="20822" fill="norm" stroke="1" extrusionOk="0">
                  <a:moveTo>
                    <a:pt x="20767" y="9451"/>
                  </a:moveTo>
                  <a:cubicBezTo>
                    <a:pt x="20767" y="9451"/>
                    <a:pt x="19159" y="19671"/>
                    <a:pt x="17556" y="20741"/>
                  </a:cubicBezTo>
                  <a:cubicBezTo>
                    <a:pt x="16376" y="21528"/>
                    <a:pt x="15532" y="16440"/>
                    <a:pt x="14866" y="13389"/>
                  </a:cubicBezTo>
                  <a:cubicBezTo>
                    <a:pt x="14514" y="11776"/>
                    <a:pt x="14693" y="7614"/>
                    <a:pt x="14693" y="7614"/>
                  </a:cubicBezTo>
                  <a:cubicBezTo>
                    <a:pt x="14693" y="7614"/>
                    <a:pt x="13186" y="6999"/>
                    <a:pt x="12523" y="7876"/>
                  </a:cubicBezTo>
                  <a:cubicBezTo>
                    <a:pt x="12242" y="8249"/>
                    <a:pt x="12304" y="10748"/>
                    <a:pt x="11916" y="11289"/>
                  </a:cubicBezTo>
                  <a:cubicBezTo>
                    <a:pt x="11416" y="11987"/>
                    <a:pt x="10719" y="11979"/>
                    <a:pt x="10267" y="11027"/>
                  </a:cubicBezTo>
                  <a:cubicBezTo>
                    <a:pt x="9648" y="9722"/>
                    <a:pt x="9278" y="585"/>
                    <a:pt x="8532" y="262"/>
                  </a:cubicBezTo>
                  <a:cubicBezTo>
                    <a:pt x="7758" y="-72"/>
                    <a:pt x="7230" y="9714"/>
                    <a:pt x="7230" y="9714"/>
                  </a:cubicBezTo>
                  <a:cubicBezTo>
                    <a:pt x="7230" y="9714"/>
                    <a:pt x="1140" y="10837"/>
                    <a:pt x="201" y="8926"/>
                  </a:cubicBezTo>
                  <a:cubicBezTo>
                    <a:pt x="-833" y="6822"/>
                    <a:pt x="2457" y="0"/>
                    <a:pt x="2457" y="0"/>
                  </a:cubicBezTo>
                </a:path>
              </a:pathLst>
            </a:cu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576" name="Shape 576"/>
            <p:cNvSpPr/>
            <p:nvPr/>
          </p:nvSpPr>
          <p:spPr>
            <a:xfrm flipV="1">
              <a:off x="4581603" y="897466"/>
              <a:ext cx="33868" cy="728134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sp>
        <p:nvSpPr>
          <p:cNvPr id="578" name="Shape 578"/>
          <p:cNvSpPr/>
          <p:nvPr/>
        </p:nvSpPr>
        <p:spPr>
          <a:xfrm>
            <a:off x="175573" y="4318000"/>
            <a:ext cx="52324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On nomme l’angle entre deux plans l’angle dièdre.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14:flip dir="r"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69" grpId="2"/>
      <p:bldP build="whole" bldLvl="1" animBg="1" rev="0" advAuto="0" spid="578" grpId="1"/>
      <p:bldP build="whole" bldLvl="1" animBg="1" rev="0" advAuto="0" spid="577" grpId="3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2" name="Group 582"/>
          <p:cNvGrpSpPr/>
          <p:nvPr/>
        </p:nvGrpSpPr>
        <p:grpSpPr>
          <a:xfrm>
            <a:off x="7937500" y="2959100"/>
            <a:ext cx="4000500" cy="2349500"/>
            <a:chOff x="0" y="0"/>
            <a:chExt cx="4000500" cy="2349500"/>
          </a:xfrm>
        </p:grpSpPr>
        <p:sp>
          <p:nvSpPr>
            <p:cNvPr id="580" name="Shape 580"/>
            <p:cNvSpPr/>
            <p:nvPr/>
          </p:nvSpPr>
          <p:spPr>
            <a:xfrm>
              <a:off x="0" y="0"/>
              <a:ext cx="1574800" cy="571500"/>
            </a:xfrm>
            <a:prstGeom prst="roundRect">
              <a:avLst>
                <a:gd name="adj" fmla="val 33333"/>
              </a:avLst>
            </a:prstGeom>
            <a:solidFill>
              <a:srgbClr val="CCE8B5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581" name="Shape 581"/>
            <p:cNvSpPr/>
            <p:nvPr/>
          </p:nvSpPr>
          <p:spPr>
            <a:xfrm>
              <a:off x="2425700" y="1778000"/>
              <a:ext cx="1574800" cy="571500"/>
            </a:xfrm>
            <a:prstGeom prst="roundRect">
              <a:avLst>
                <a:gd name="adj" fmla="val 33333"/>
              </a:avLst>
            </a:prstGeom>
            <a:solidFill>
              <a:srgbClr val="CCE8B5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585" name="Group 585"/>
          <p:cNvGrpSpPr/>
          <p:nvPr/>
        </p:nvGrpSpPr>
        <p:grpSpPr>
          <a:xfrm>
            <a:off x="7937500" y="2006600"/>
            <a:ext cx="1638300" cy="3289300"/>
            <a:chOff x="0" y="0"/>
            <a:chExt cx="1638300" cy="3289300"/>
          </a:xfrm>
        </p:grpSpPr>
        <p:sp>
          <p:nvSpPr>
            <p:cNvPr id="583" name="Shape 583"/>
            <p:cNvSpPr/>
            <p:nvPr/>
          </p:nvSpPr>
          <p:spPr>
            <a:xfrm>
              <a:off x="63500" y="2717800"/>
              <a:ext cx="1574800" cy="571500"/>
            </a:xfrm>
            <a:prstGeom prst="roundRect">
              <a:avLst>
                <a:gd name="adj" fmla="val 33333"/>
              </a:avLst>
            </a:prstGeom>
            <a:solidFill>
              <a:srgbClr val="FFB5A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584" name="Shape 584"/>
            <p:cNvSpPr/>
            <p:nvPr/>
          </p:nvSpPr>
          <p:spPr>
            <a:xfrm>
              <a:off x="0" y="0"/>
              <a:ext cx="1574800" cy="571500"/>
            </a:xfrm>
            <a:prstGeom prst="roundRect">
              <a:avLst>
                <a:gd name="adj" fmla="val 33333"/>
              </a:avLst>
            </a:prstGeom>
            <a:solidFill>
              <a:srgbClr val="FFB5A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586" name="Shape 586"/>
          <p:cNvSpPr/>
          <p:nvPr/>
        </p:nvSpPr>
        <p:spPr>
          <a:xfrm>
            <a:off x="2057400" y="-25400"/>
            <a:ext cx="8678333" cy="10049934"/>
          </a:xfrm>
          <a:prstGeom prst="line">
            <a:avLst/>
          </a:prstGeom>
          <a:ln w="38100">
            <a:solidFill>
              <a:srgbClr val="0061FF"/>
            </a:solidFill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587" name="Shape 587"/>
          <p:cNvSpPr/>
          <p:nvPr/>
        </p:nvSpPr>
        <p:spPr>
          <a:xfrm flipH="1">
            <a:off x="5985933" y="-1310330"/>
            <a:ext cx="1" cy="14863461"/>
          </a:xfrm>
          <a:prstGeom prst="line">
            <a:avLst/>
          </a:prstGeom>
          <a:ln w="38100">
            <a:solidFill>
              <a:srgbClr val="FEC700"/>
            </a:solidFill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grpSp>
        <p:nvGrpSpPr>
          <p:cNvPr id="590" name="Group 590"/>
          <p:cNvGrpSpPr/>
          <p:nvPr/>
        </p:nvGrpSpPr>
        <p:grpSpPr>
          <a:xfrm>
            <a:off x="4207374" y="3962400"/>
            <a:ext cx="1796052" cy="597027"/>
            <a:chOff x="0" y="0"/>
            <a:chExt cx="1796051" cy="597026"/>
          </a:xfrm>
        </p:grpSpPr>
        <p:sp>
          <p:nvSpPr>
            <p:cNvPr id="588" name="Shape 588"/>
            <p:cNvSpPr/>
            <p:nvPr/>
          </p:nvSpPr>
          <p:spPr>
            <a:xfrm>
              <a:off x="0" y="596900"/>
              <a:ext cx="1796052" cy="127"/>
            </a:xfrm>
            <a:prstGeom prst="line">
              <a:avLst/>
            </a:prstGeom>
            <a:noFill/>
            <a:ln w="38100" cap="flat">
              <a:solidFill>
                <a:srgbClr val="FFAA00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589" name="droppedImage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542425" y="0"/>
              <a:ext cx="482601" cy="4318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593" name="Group 593"/>
          <p:cNvGrpSpPr/>
          <p:nvPr/>
        </p:nvGrpSpPr>
        <p:grpSpPr>
          <a:xfrm>
            <a:off x="4127500" y="4591660"/>
            <a:ext cx="1869028" cy="1504340"/>
            <a:chOff x="0" y="0"/>
            <a:chExt cx="1869027" cy="1504339"/>
          </a:xfrm>
        </p:grpSpPr>
        <p:sp>
          <p:nvSpPr>
            <p:cNvPr id="591" name="Shape 591"/>
            <p:cNvSpPr/>
            <p:nvPr/>
          </p:nvSpPr>
          <p:spPr>
            <a:xfrm flipV="1">
              <a:off x="493172" y="0"/>
              <a:ext cx="1375856" cy="1154480"/>
            </a:xfrm>
            <a:prstGeom prst="line">
              <a:avLst/>
            </a:prstGeom>
            <a:noFill/>
            <a:ln w="38100" cap="flat">
              <a:solidFill>
                <a:srgbClr val="0061FF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592" name="dropped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1072539"/>
              <a:ext cx="482600" cy="4318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596" name="Group 596"/>
          <p:cNvGrpSpPr/>
          <p:nvPr/>
        </p:nvGrpSpPr>
        <p:grpSpPr>
          <a:xfrm>
            <a:off x="5994400" y="6519333"/>
            <a:ext cx="1659467" cy="1062567"/>
            <a:chOff x="0" y="0"/>
            <a:chExt cx="1659466" cy="1062566"/>
          </a:xfrm>
        </p:grpSpPr>
        <p:pic>
          <p:nvPicPr>
            <p:cNvPr id="594" name="droppedImage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1206500" y="706966"/>
              <a:ext cx="228600" cy="3556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595" name="Shape 595"/>
            <p:cNvSpPr/>
            <p:nvPr/>
          </p:nvSpPr>
          <p:spPr>
            <a:xfrm>
              <a:off x="0" y="0"/>
              <a:ext cx="1659467" cy="7177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423" fill="norm" stroke="1" extrusionOk="0">
                  <a:moveTo>
                    <a:pt x="0" y="16495"/>
                  </a:moveTo>
                  <a:cubicBezTo>
                    <a:pt x="0" y="16495"/>
                    <a:pt x="9381" y="21600"/>
                    <a:pt x="13665" y="18328"/>
                  </a:cubicBezTo>
                  <a:cubicBezTo>
                    <a:pt x="17377" y="15494"/>
                    <a:pt x="21600" y="0"/>
                    <a:pt x="21600" y="0"/>
                  </a:cubicBezTo>
                </a:path>
              </a:pathLst>
            </a:cu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pic>
        <p:nvPicPr>
          <p:cNvPr id="597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7162800" y="2070100"/>
            <a:ext cx="2349500" cy="406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98" name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7124700" y="3022600"/>
            <a:ext cx="2336800" cy="457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99" name="dropped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7086600" y="3949700"/>
            <a:ext cx="2781300" cy="444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00" name="dropped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7416800" y="4775200"/>
            <a:ext cx="5422900" cy="4953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01" name="dropped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8216900" y="5613400"/>
            <a:ext cx="711200" cy="3556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604" name="Group 604"/>
          <p:cNvGrpSpPr/>
          <p:nvPr/>
        </p:nvGrpSpPr>
        <p:grpSpPr>
          <a:xfrm>
            <a:off x="5147733" y="4572000"/>
            <a:ext cx="1405467" cy="1016000"/>
            <a:chOff x="0" y="0"/>
            <a:chExt cx="1405466" cy="1015999"/>
          </a:xfrm>
        </p:grpSpPr>
        <p:sp>
          <p:nvSpPr>
            <p:cNvPr id="602" name="Shape 602"/>
            <p:cNvSpPr/>
            <p:nvPr/>
          </p:nvSpPr>
          <p:spPr>
            <a:xfrm>
              <a:off x="0" y="0"/>
              <a:ext cx="1405467" cy="8319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491" fill="norm" stroke="1" extrusionOk="0">
                  <a:moveTo>
                    <a:pt x="0" y="0"/>
                  </a:moveTo>
                  <a:cubicBezTo>
                    <a:pt x="0" y="0"/>
                    <a:pt x="3104" y="15381"/>
                    <a:pt x="7547" y="18645"/>
                  </a:cubicBezTo>
                  <a:cubicBezTo>
                    <a:pt x="11570" y="21600"/>
                    <a:pt x="21600" y="15868"/>
                    <a:pt x="21600" y="15868"/>
                  </a:cubicBezTo>
                </a:path>
              </a:pathLst>
            </a:custGeom>
            <a:noFill/>
            <a:ln w="25400" cap="flat">
              <a:solidFill>
                <a:srgbClr val="FF4013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603" name="droppedImage.pdf"/>
            <p:cNvPicPr>
              <a:picLocks noChangeAspect="1"/>
            </p:cNvPicPr>
            <p:nvPr/>
          </p:nvPicPr>
          <p:blipFill>
            <a:blip r:embed="rId10">
              <a:extLst/>
            </a:blip>
            <a:stretch>
              <a:fillRect/>
            </a:stretch>
          </p:blipFill>
          <p:spPr>
            <a:xfrm>
              <a:off x="110066" y="787400"/>
              <a:ext cx="292101" cy="2286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607" name="Group 607"/>
          <p:cNvGrpSpPr/>
          <p:nvPr/>
        </p:nvGrpSpPr>
        <p:grpSpPr>
          <a:xfrm>
            <a:off x="4910666" y="5503333"/>
            <a:ext cx="1049868" cy="973667"/>
            <a:chOff x="0" y="0"/>
            <a:chExt cx="1049866" cy="973666"/>
          </a:xfrm>
        </p:grpSpPr>
        <p:sp>
          <p:nvSpPr>
            <p:cNvPr id="605" name="Shape 605"/>
            <p:cNvSpPr/>
            <p:nvPr/>
          </p:nvSpPr>
          <p:spPr>
            <a:xfrm>
              <a:off x="0" y="0"/>
              <a:ext cx="1049867" cy="4638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272" fill="norm" stroke="1" extrusionOk="0">
                  <a:moveTo>
                    <a:pt x="0" y="0"/>
                  </a:moveTo>
                  <a:cubicBezTo>
                    <a:pt x="0" y="0"/>
                    <a:pt x="3378" y="15719"/>
                    <a:pt x="6968" y="18291"/>
                  </a:cubicBezTo>
                  <a:cubicBezTo>
                    <a:pt x="11585" y="21600"/>
                    <a:pt x="21600" y="15477"/>
                    <a:pt x="21600" y="15477"/>
                  </a:cubicBezTo>
                </a:path>
              </a:pathLst>
            </a:custGeom>
            <a:noFill/>
            <a:ln w="25400" cap="flat">
              <a:solidFill>
                <a:srgbClr val="B1DD8C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606" name="droppedImage.pdf"/>
            <p:cNvPicPr>
              <a:picLocks noChangeAspect="1"/>
            </p:cNvPicPr>
            <p:nvPr/>
          </p:nvPicPr>
          <p:blipFill>
            <a:blip r:embed="rId11">
              <a:extLst/>
            </a:blip>
            <a:stretch>
              <a:fillRect/>
            </a:stretch>
          </p:blipFill>
          <p:spPr>
            <a:xfrm>
              <a:off x="118533" y="529166"/>
              <a:ext cx="279401" cy="4445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610" name="Group 610"/>
          <p:cNvGrpSpPr/>
          <p:nvPr/>
        </p:nvGrpSpPr>
        <p:grpSpPr>
          <a:xfrm>
            <a:off x="4178300" y="4576233"/>
            <a:ext cx="829734" cy="812801"/>
            <a:chOff x="0" y="0"/>
            <a:chExt cx="829733" cy="812800"/>
          </a:xfrm>
        </p:grpSpPr>
        <p:sp>
          <p:nvSpPr>
            <p:cNvPr id="608" name="Shape 608"/>
            <p:cNvSpPr/>
            <p:nvPr/>
          </p:nvSpPr>
          <p:spPr>
            <a:xfrm>
              <a:off x="399362" y="0"/>
              <a:ext cx="430372" cy="812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703" h="21600" fill="norm" stroke="1" extrusionOk="0">
                  <a:moveTo>
                    <a:pt x="8075" y="0"/>
                  </a:moveTo>
                  <a:cubicBezTo>
                    <a:pt x="8075" y="0"/>
                    <a:pt x="-1897" y="8028"/>
                    <a:pt x="322" y="12150"/>
                  </a:cubicBezTo>
                  <a:cubicBezTo>
                    <a:pt x="2839" y="16825"/>
                    <a:pt x="19703" y="21600"/>
                    <a:pt x="19703" y="21600"/>
                  </a:cubicBezTo>
                </a:path>
              </a:pathLst>
            </a:custGeom>
            <a:noFill/>
            <a:ln w="25400" cap="flat">
              <a:solidFill>
                <a:srgbClr val="5E30EB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609" name="droppedImage.pdf"/>
            <p:cNvPicPr>
              <a:picLocks noChangeAspect="1"/>
            </p:cNvPicPr>
            <p:nvPr/>
          </p:nvPicPr>
          <p:blipFill>
            <a:blip r:embed="rId12">
              <a:extLst/>
            </a:blip>
            <a:stretch>
              <a:fillRect/>
            </a:stretch>
          </p:blipFill>
          <p:spPr>
            <a:xfrm>
              <a:off x="0" y="262466"/>
              <a:ext cx="266700" cy="3175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611" name="droppedImage.pdf"/>
          <p:cNvPicPr>
            <a:picLocks noChangeAspect="1"/>
          </p:cNvPicPr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3289300" y="4826000"/>
            <a:ext cx="711200" cy="355600"/>
          </a:xfrm>
          <a:prstGeom prst="rect">
            <a:avLst/>
          </a:prstGeom>
          <a:ln w="12700">
            <a:miter lim="400000"/>
          </a:ln>
        </p:spPr>
      </p:pic>
      <p:sp>
        <p:nvSpPr>
          <p:cNvPr id="612" name="Shape 612"/>
          <p:cNvSpPr/>
          <p:nvPr/>
        </p:nvSpPr>
        <p:spPr>
          <a:xfrm>
            <a:off x="103472" y="349250"/>
            <a:ext cx="128524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L’angle entre deux plans correspond à l’angle </a:t>
            </a:r>
          </a:p>
          <a:p>
            <a:pPr/>
            <a:r>
              <a:t>entre les vecteurs normaux.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14:flip dir="r"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93" grpId="2"/>
      <p:bldP build="whole" bldLvl="1" animBg="1" rev="0" advAuto="0" spid="598" grpId="6"/>
      <p:bldP build="whole" bldLvl="1" animBg="1" rev="0" advAuto="0" spid="599" grpId="8"/>
      <p:bldP build="whole" bldLvl="1" animBg="1" rev="0" advAuto="0" spid="582" grpId="11"/>
      <p:bldP build="whole" bldLvl="1" animBg="1" rev="0" advAuto="0" spid="600" grpId="9"/>
      <p:bldP build="whole" bldLvl="1" animBg="1" rev="0" advAuto="0" spid="601" grpId="12"/>
      <p:bldP build="whole" bldLvl="1" animBg="1" rev="0" advAuto="0" spid="611" grpId="13"/>
      <p:bldP build="whole" bldLvl="1" animBg="1" rev="0" advAuto="0" spid="607" grpId="5"/>
      <p:bldP build="whole" bldLvl="1" animBg="1" rev="0" advAuto="0" spid="590" grpId="1"/>
      <p:bldP build="whole" bldLvl="1" animBg="1" rev="0" advAuto="0" spid="604" grpId="3"/>
      <p:bldP build="whole" bldLvl="1" animBg="1" rev="0" advAuto="0" spid="597" grpId="4"/>
      <p:bldP build="whole" bldLvl="1" animBg="1" rev="0" advAuto="0" spid="610" grpId="7"/>
      <p:bldP build="whole" bldLvl="1" animBg="1" rev="0" advAuto="0" spid="585" grpId="10"/>
      <p:bldP build="whole" bldLvl="1" animBg="1" rev="0" advAuto="0" spid="612" grpId="14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" name="Shape 614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Faites les exercices suivants</a:t>
            </a:r>
          </a:p>
        </p:txBody>
      </p:sp>
      <p:sp>
        <p:nvSpPr>
          <p:cNvPr id="615" name="Shape 615"/>
          <p:cNvSpPr/>
          <p:nvPr/>
        </p:nvSpPr>
        <p:spPr>
          <a:xfrm>
            <a:off x="4925528" y="4559300"/>
            <a:ext cx="3145260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p.154 # 15 et 17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14:flip dir="r"/>
      </p:transition>
    </mc:Choice>
    <mc:Fallback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7" name="Shape 617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Devoir:</a:t>
            </a:r>
          </a:p>
        </p:txBody>
      </p:sp>
      <p:sp>
        <p:nvSpPr>
          <p:cNvPr id="618" name="Shape 618"/>
          <p:cNvSpPr/>
          <p:nvPr>
            <p:ph type="body" idx="14"/>
          </p:nvPr>
        </p:nvSpPr>
        <p:spPr>
          <a:xfrm>
            <a:off x="6496322" y="4178300"/>
            <a:ext cx="3026272" cy="622300"/>
          </a:xfrm>
          <a:prstGeom prst="rect">
            <a:avLst/>
          </a:prstGeom>
        </p:spPr>
        <p:txBody>
          <a:bodyPr/>
          <a:lstStyle/>
          <a:p>
            <a:pPr/>
            <a:r>
              <a:t>p. 152, # 1 à 22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0" name="Shape 620"/>
          <p:cNvSpPr/>
          <p:nvPr>
            <p:ph type="body" idx="13"/>
          </p:nvPr>
        </p:nvSpPr>
        <p:spPr>
          <a:xfrm>
            <a:off x="4813300" y="6184900"/>
            <a:ext cx="3365500" cy="1270000"/>
          </a:xfrm>
          <a:prstGeom prst="roundRect">
            <a:avLst>
              <a:gd name="adj" fmla="val 41000"/>
            </a:avLst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8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Cours 13</a:t>
            </a:r>
          </a:p>
        </p:txBody>
      </p:sp>
      <p:sp>
        <p:nvSpPr>
          <p:cNvPr id="621" name="Shape 621"/>
          <p:cNvSpPr/>
          <p:nvPr>
            <p:ph type="body" idx="14"/>
          </p:nvPr>
        </p:nvSpPr>
        <p:spPr>
          <a:xfrm>
            <a:off x="469900" y="2438400"/>
            <a:ext cx="12065000" cy="2908300"/>
          </a:xfrm>
          <a:prstGeom prst="roundRect">
            <a:avLst>
              <a:gd name="adj" fmla="val 36099"/>
            </a:avLst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cap="all" sz="72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5.1 Systèmes d’équations linéaires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3" name="Shape 623"/>
          <p:cNvSpPr/>
          <p:nvPr>
            <p:ph type="body" idx="13"/>
          </p:nvPr>
        </p:nvSpPr>
        <p:spPr>
          <a:xfrm>
            <a:off x="2933700" y="2895600"/>
            <a:ext cx="7137400" cy="1663700"/>
          </a:xfrm>
          <a:prstGeom prst="rect">
            <a:avLst/>
          </a:prstGeom>
        </p:spPr>
        <p:txBody>
          <a:bodyPr/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Les systèmes d’équations linéaires. 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Un algorithme pour les résoudre.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push dir="r"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6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6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623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" name="Shape 625"/>
          <p:cNvSpPr/>
          <p:nvPr>
            <p:ph type="body" idx="13"/>
          </p:nvPr>
        </p:nvSpPr>
        <p:spPr>
          <a:xfrm>
            <a:off x="88900" y="279400"/>
            <a:ext cx="2667000" cy="762000"/>
          </a:xfrm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Définition:</a:t>
            </a:r>
          </a:p>
        </p:txBody>
      </p:sp>
      <p:sp>
        <p:nvSpPr>
          <p:cNvPr id="626" name="Shape 626"/>
          <p:cNvSpPr/>
          <p:nvPr/>
        </p:nvSpPr>
        <p:spPr>
          <a:xfrm>
            <a:off x="2870200" y="387350"/>
            <a:ext cx="9982200" cy="1155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/>
            <a:r>
              <a:t>Une </a:t>
            </a:r>
            <a:r>
              <a:rPr b="1"/>
              <a:t>équation linéaire</a:t>
            </a:r>
            <a:r>
              <a:t> est n’importe quelle expression de la forme:</a:t>
            </a:r>
          </a:p>
        </p:txBody>
      </p:sp>
      <p:pic>
        <p:nvPicPr>
          <p:cNvPr id="627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076700" y="2120900"/>
            <a:ext cx="6781800" cy="4064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633" name="Group 633"/>
          <p:cNvGrpSpPr/>
          <p:nvPr/>
        </p:nvGrpSpPr>
        <p:grpSpPr>
          <a:xfrm>
            <a:off x="2870200" y="2940050"/>
            <a:ext cx="8540285" cy="622300"/>
            <a:chOff x="0" y="0"/>
            <a:chExt cx="8540284" cy="622300"/>
          </a:xfrm>
        </p:grpSpPr>
        <p:sp>
          <p:nvSpPr>
            <p:cNvPr id="628" name="Shape 628"/>
            <p:cNvSpPr/>
            <p:nvPr/>
          </p:nvSpPr>
          <p:spPr>
            <a:xfrm>
              <a:off x="0" y="0"/>
              <a:ext cx="581100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algn="l"/>
            </a:lstStyle>
            <a:p>
              <a:pPr/>
              <a:r>
                <a:t>où</a:t>
              </a:r>
            </a:p>
          </p:txBody>
        </p:sp>
        <p:sp>
          <p:nvSpPr>
            <p:cNvPr id="629" name="Shape 629"/>
            <p:cNvSpPr/>
            <p:nvPr/>
          </p:nvSpPr>
          <p:spPr>
            <a:xfrm>
              <a:off x="3124317" y="0"/>
              <a:ext cx="1024013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et les</a:t>
              </a:r>
            </a:p>
          </p:txBody>
        </p:sp>
        <p:pic>
          <p:nvPicPr>
            <p:cNvPr id="630" name="dropped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4406900" y="209550"/>
              <a:ext cx="431800" cy="3302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631" name="Shape 631"/>
            <p:cNvSpPr/>
            <p:nvPr/>
          </p:nvSpPr>
          <p:spPr>
            <a:xfrm>
              <a:off x="5133162" y="0"/>
              <a:ext cx="3407123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sont des variables.</a:t>
              </a:r>
            </a:p>
          </p:txBody>
        </p:sp>
        <p:pic>
          <p:nvPicPr>
            <p:cNvPr id="632" name="droppedImage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876300" y="82550"/>
              <a:ext cx="1943100" cy="469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636" name="Group 636"/>
          <p:cNvGrpSpPr/>
          <p:nvPr/>
        </p:nvGrpSpPr>
        <p:grpSpPr>
          <a:xfrm>
            <a:off x="2870200" y="4169940"/>
            <a:ext cx="7810500" cy="1341860"/>
            <a:chOff x="0" y="4340"/>
            <a:chExt cx="7810500" cy="1341859"/>
          </a:xfrm>
        </p:grpSpPr>
        <p:sp>
          <p:nvSpPr>
            <p:cNvPr id="634" name="Shape 634"/>
            <p:cNvSpPr/>
            <p:nvPr/>
          </p:nvSpPr>
          <p:spPr>
            <a:xfrm>
              <a:off x="0" y="4340"/>
              <a:ext cx="7810500" cy="62632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algn="l"/>
              <a:r>
                <a:t>Une </a:t>
              </a:r>
              <a:r>
                <a:rPr b="1"/>
                <a:t>solution</a:t>
              </a:r>
              <a:r>
                <a:t> de l’équation linéaire</a:t>
              </a:r>
            </a:p>
          </p:txBody>
        </p:sp>
        <p:pic>
          <p:nvPicPr>
            <p:cNvPr id="635" name="droppedImage.pdf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241300" y="939800"/>
              <a:ext cx="6781800" cy="4064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637" name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3695700" y="6934200"/>
            <a:ext cx="6553200" cy="4572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641" name="Group 641"/>
          <p:cNvGrpSpPr/>
          <p:nvPr/>
        </p:nvGrpSpPr>
        <p:grpSpPr>
          <a:xfrm>
            <a:off x="2870200" y="5810250"/>
            <a:ext cx="9171137" cy="622300"/>
            <a:chOff x="0" y="0"/>
            <a:chExt cx="9171136" cy="622300"/>
          </a:xfrm>
        </p:grpSpPr>
        <p:pic>
          <p:nvPicPr>
            <p:cNvPr id="638" name="droppedImage.pdf"/>
            <p:cNvPicPr>
              <a:picLocks noChangeAspect="1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2857500" y="69850"/>
              <a:ext cx="4521200" cy="5461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639" name="Shape 639"/>
            <p:cNvSpPr/>
            <p:nvPr/>
          </p:nvSpPr>
          <p:spPr>
            <a:xfrm>
              <a:off x="0" y="0"/>
              <a:ext cx="2614836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algn="l"/>
            </a:lstStyle>
            <a:p>
              <a:pPr/>
              <a:r>
                <a:t>est un n-uplet</a:t>
              </a:r>
            </a:p>
          </p:txBody>
        </p:sp>
        <p:sp>
          <p:nvSpPr>
            <p:cNvPr id="640" name="Shape 640"/>
            <p:cNvSpPr/>
            <p:nvPr/>
          </p:nvSpPr>
          <p:spPr>
            <a:xfrm>
              <a:off x="7708900" y="0"/>
              <a:ext cx="1462237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algn="l"/>
            </a:lstStyle>
            <a:p>
              <a:pPr/>
              <a:r>
                <a:t>tel que </a:t>
              </a:r>
            </a:p>
          </p:txBody>
        </p:sp>
      </p:grpSp>
      <p:sp>
        <p:nvSpPr>
          <p:cNvPr id="642" name="Shape 642"/>
          <p:cNvSpPr/>
          <p:nvPr/>
        </p:nvSpPr>
        <p:spPr>
          <a:xfrm>
            <a:off x="643632" y="8026400"/>
            <a:ext cx="117094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/>
          </a:lstStyle>
          <a:p>
            <a:pPr/>
            <a:r>
              <a:t>Résoudre une équation linéaire revient à trouver l’ensemble de toutes ses solutions.</a:t>
            </a:r>
          </a:p>
        </p:txBody>
      </p:sp>
      <p:sp>
        <p:nvSpPr>
          <p:cNvPr id="643" name="Shape 643"/>
          <p:cNvSpPr/>
          <p:nvPr/>
        </p:nvSpPr>
        <p:spPr>
          <a:xfrm>
            <a:off x="88900" y="4038600"/>
            <a:ext cx="2667000" cy="762000"/>
          </a:xfrm>
          <a:prstGeom prst="roundRect">
            <a:avLst>
              <a:gd name="adj" fmla="val 50000"/>
            </a:avLst>
          </a:prstGeom>
          <a:solidFill>
            <a:srgbClr val="EF983D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Définition: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push dir="r"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27" grpId="1"/>
      <p:bldP build="whole" bldLvl="1" animBg="1" rev="0" advAuto="0" spid="637" grpId="6"/>
      <p:bldP build="whole" bldLvl="1" animBg="1" rev="0" advAuto="0" spid="642" grpId="7"/>
      <p:bldP build="whole" bldLvl="1" animBg="1" rev="0" advAuto="0" spid="636" grpId="4"/>
      <p:bldP build="whole" bldLvl="1" animBg="1" rev="0" advAuto="0" spid="633" grpId="2"/>
      <p:bldP build="whole" bldLvl="1" animBg="1" rev="0" advAuto="0" spid="641" grpId="5"/>
      <p:bldP build="whole" bldLvl="1" animBg="1" rev="0" advAuto="0" spid="643" grpId="3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" name="Shape 645"/>
          <p:cNvSpPr/>
          <p:nvPr>
            <p:ph type="body" idx="13"/>
          </p:nvPr>
        </p:nvSpPr>
        <p:spPr>
          <a:xfrm>
            <a:off x="-38100" y="266700"/>
            <a:ext cx="2667000" cy="762000"/>
          </a:xfrm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Définition:</a:t>
            </a:r>
          </a:p>
        </p:txBody>
      </p:sp>
      <p:sp>
        <p:nvSpPr>
          <p:cNvPr id="646" name="Shape 646"/>
          <p:cNvSpPr/>
          <p:nvPr/>
        </p:nvSpPr>
        <p:spPr>
          <a:xfrm>
            <a:off x="2590800" y="393700"/>
            <a:ext cx="10693400" cy="167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/>
            <a:r>
              <a:t>Un </a:t>
            </a:r>
            <a:r>
              <a:rPr b="1"/>
              <a:t>système d’équations linéaires</a:t>
            </a:r>
            <a:r>
              <a:t> est un ensemble d’équations linéaires. On met une accolade au début pour les délimiter.</a:t>
            </a:r>
          </a:p>
        </p:txBody>
      </p:sp>
      <p:pic>
        <p:nvPicPr>
          <p:cNvPr id="647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755900" y="2374900"/>
            <a:ext cx="8940800" cy="2870200"/>
          </a:xfrm>
          <a:prstGeom prst="rect">
            <a:avLst/>
          </a:prstGeom>
          <a:ln w="12700">
            <a:miter lim="400000"/>
          </a:ln>
        </p:spPr>
      </p:pic>
      <p:sp>
        <p:nvSpPr>
          <p:cNvPr id="648" name="Shape 648"/>
          <p:cNvSpPr/>
          <p:nvPr/>
        </p:nvSpPr>
        <p:spPr>
          <a:xfrm>
            <a:off x="421338" y="5867400"/>
            <a:ext cx="127127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/>
          </a:lstStyle>
          <a:p>
            <a:pPr/>
            <a:r>
              <a:t>Les indices ici servent à indiquer à quelle variable et à quelle équation un coefficient appartient. </a:t>
            </a:r>
          </a:p>
        </p:txBody>
      </p:sp>
      <p:grpSp>
        <p:nvGrpSpPr>
          <p:cNvPr id="658" name="Group 658"/>
          <p:cNvGrpSpPr/>
          <p:nvPr/>
        </p:nvGrpSpPr>
        <p:grpSpPr>
          <a:xfrm>
            <a:off x="3594100" y="2527300"/>
            <a:ext cx="6273800" cy="2870200"/>
            <a:chOff x="0" y="0"/>
            <a:chExt cx="6273800" cy="2870200"/>
          </a:xfrm>
        </p:grpSpPr>
        <p:sp>
          <p:nvSpPr>
            <p:cNvPr id="649" name="Shape 649"/>
            <p:cNvSpPr/>
            <p:nvPr/>
          </p:nvSpPr>
          <p:spPr>
            <a:xfrm>
              <a:off x="2133600" y="2273300"/>
              <a:ext cx="711200" cy="596900"/>
            </a:xfrm>
            <a:prstGeom prst="ellipse">
              <a:avLst/>
            </a:prstGeom>
            <a:noFill/>
            <a:ln w="19050" cap="flat">
              <a:solidFill>
                <a:srgbClr val="E324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650" name="Shape 650"/>
            <p:cNvSpPr/>
            <p:nvPr/>
          </p:nvSpPr>
          <p:spPr>
            <a:xfrm>
              <a:off x="0" y="2273300"/>
              <a:ext cx="711200" cy="596900"/>
            </a:xfrm>
            <a:prstGeom prst="ellipse">
              <a:avLst/>
            </a:prstGeom>
            <a:noFill/>
            <a:ln w="19050" cap="flat">
              <a:solidFill>
                <a:srgbClr val="E324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651" name="Shape 651"/>
            <p:cNvSpPr/>
            <p:nvPr/>
          </p:nvSpPr>
          <p:spPr>
            <a:xfrm>
              <a:off x="5562600" y="2273300"/>
              <a:ext cx="711200" cy="596900"/>
            </a:xfrm>
            <a:prstGeom prst="ellipse">
              <a:avLst/>
            </a:prstGeom>
            <a:noFill/>
            <a:ln w="19050" cap="flat">
              <a:solidFill>
                <a:srgbClr val="E324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652" name="Shape 652"/>
            <p:cNvSpPr/>
            <p:nvPr/>
          </p:nvSpPr>
          <p:spPr>
            <a:xfrm>
              <a:off x="63500" y="609600"/>
              <a:ext cx="520700" cy="533400"/>
            </a:xfrm>
            <a:prstGeom prst="ellipse">
              <a:avLst/>
            </a:prstGeom>
            <a:noFill/>
            <a:ln w="19050" cap="flat">
              <a:solidFill>
                <a:srgbClr val="E324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653" name="Shape 653"/>
            <p:cNvSpPr/>
            <p:nvPr/>
          </p:nvSpPr>
          <p:spPr>
            <a:xfrm>
              <a:off x="1955800" y="609600"/>
              <a:ext cx="520700" cy="533400"/>
            </a:xfrm>
            <a:prstGeom prst="ellipse">
              <a:avLst/>
            </a:prstGeom>
            <a:noFill/>
            <a:ln w="19050" cap="flat">
              <a:solidFill>
                <a:srgbClr val="E324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654" name="Shape 654"/>
            <p:cNvSpPr/>
            <p:nvPr/>
          </p:nvSpPr>
          <p:spPr>
            <a:xfrm>
              <a:off x="5168900" y="609600"/>
              <a:ext cx="520700" cy="533400"/>
            </a:xfrm>
            <a:prstGeom prst="ellipse">
              <a:avLst/>
            </a:prstGeom>
            <a:noFill/>
            <a:ln w="19050" cap="flat">
              <a:solidFill>
                <a:srgbClr val="E324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655" name="Shape 655"/>
            <p:cNvSpPr/>
            <p:nvPr/>
          </p:nvSpPr>
          <p:spPr>
            <a:xfrm>
              <a:off x="63500" y="0"/>
              <a:ext cx="520700" cy="533400"/>
            </a:xfrm>
            <a:prstGeom prst="ellipse">
              <a:avLst/>
            </a:prstGeom>
            <a:noFill/>
            <a:ln w="19050" cap="flat">
              <a:solidFill>
                <a:srgbClr val="E324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656" name="Shape 656"/>
            <p:cNvSpPr/>
            <p:nvPr/>
          </p:nvSpPr>
          <p:spPr>
            <a:xfrm>
              <a:off x="1955800" y="0"/>
              <a:ext cx="520700" cy="533400"/>
            </a:xfrm>
            <a:prstGeom prst="ellipse">
              <a:avLst/>
            </a:prstGeom>
            <a:noFill/>
            <a:ln w="19050" cap="flat">
              <a:solidFill>
                <a:srgbClr val="E324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657" name="Shape 657"/>
            <p:cNvSpPr/>
            <p:nvPr/>
          </p:nvSpPr>
          <p:spPr>
            <a:xfrm>
              <a:off x="5168900" y="0"/>
              <a:ext cx="520700" cy="533400"/>
            </a:xfrm>
            <a:prstGeom prst="ellipse">
              <a:avLst/>
            </a:prstGeom>
            <a:noFill/>
            <a:ln w="19050" cap="flat">
              <a:solidFill>
                <a:srgbClr val="E324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665" name="Group 665"/>
          <p:cNvGrpSpPr/>
          <p:nvPr/>
        </p:nvGrpSpPr>
        <p:grpSpPr>
          <a:xfrm>
            <a:off x="3860800" y="2514600"/>
            <a:ext cx="5981700" cy="533400"/>
            <a:chOff x="0" y="0"/>
            <a:chExt cx="5981700" cy="533400"/>
          </a:xfrm>
        </p:grpSpPr>
        <p:sp>
          <p:nvSpPr>
            <p:cNvPr id="659" name="Shape 659"/>
            <p:cNvSpPr/>
            <p:nvPr/>
          </p:nvSpPr>
          <p:spPr>
            <a:xfrm>
              <a:off x="0" y="0"/>
              <a:ext cx="317500" cy="533400"/>
            </a:xfrm>
            <a:prstGeom prst="ellipse">
              <a:avLst/>
            </a:prstGeom>
            <a:noFill/>
            <a:ln w="19050" cap="flat">
              <a:solidFill>
                <a:srgbClr val="0061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660" name="Shape 660"/>
            <p:cNvSpPr/>
            <p:nvPr/>
          </p:nvSpPr>
          <p:spPr>
            <a:xfrm>
              <a:off x="1968500" y="0"/>
              <a:ext cx="241300" cy="533400"/>
            </a:xfrm>
            <a:prstGeom prst="ellipse">
              <a:avLst/>
            </a:prstGeom>
            <a:noFill/>
            <a:ln w="19050" cap="flat">
              <a:solidFill>
                <a:srgbClr val="0061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661" name="Shape 661"/>
            <p:cNvSpPr/>
            <p:nvPr/>
          </p:nvSpPr>
          <p:spPr>
            <a:xfrm>
              <a:off x="5168900" y="0"/>
              <a:ext cx="254000" cy="533400"/>
            </a:xfrm>
            <a:prstGeom prst="ellipse">
              <a:avLst/>
            </a:prstGeom>
            <a:noFill/>
            <a:ln w="19050" cap="flat">
              <a:solidFill>
                <a:srgbClr val="0061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662" name="Shape 662"/>
            <p:cNvSpPr/>
            <p:nvPr/>
          </p:nvSpPr>
          <p:spPr>
            <a:xfrm>
              <a:off x="546100" y="0"/>
              <a:ext cx="317500" cy="533400"/>
            </a:xfrm>
            <a:prstGeom prst="ellipse">
              <a:avLst/>
            </a:prstGeom>
            <a:noFill/>
            <a:ln w="19050" cap="flat">
              <a:solidFill>
                <a:srgbClr val="0061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663" name="Shape 663"/>
            <p:cNvSpPr/>
            <p:nvPr/>
          </p:nvSpPr>
          <p:spPr>
            <a:xfrm>
              <a:off x="2514600" y="0"/>
              <a:ext cx="241300" cy="533400"/>
            </a:xfrm>
            <a:prstGeom prst="ellipse">
              <a:avLst/>
            </a:prstGeom>
            <a:noFill/>
            <a:ln w="19050" cap="flat">
              <a:solidFill>
                <a:srgbClr val="0061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664" name="Shape 664"/>
            <p:cNvSpPr/>
            <p:nvPr/>
          </p:nvSpPr>
          <p:spPr>
            <a:xfrm>
              <a:off x="5727700" y="0"/>
              <a:ext cx="254000" cy="533400"/>
            </a:xfrm>
            <a:prstGeom prst="ellipse">
              <a:avLst/>
            </a:prstGeom>
            <a:noFill/>
            <a:ln w="19050" cap="flat">
              <a:solidFill>
                <a:srgbClr val="0061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670" name="Group 670"/>
          <p:cNvGrpSpPr/>
          <p:nvPr/>
        </p:nvGrpSpPr>
        <p:grpSpPr>
          <a:xfrm>
            <a:off x="3657600" y="3136900"/>
            <a:ext cx="7480300" cy="533400"/>
            <a:chOff x="0" y="0"/>
            <a:chExt cx="7480300" cy="533400"/>
          </a:xfrm>
        </p:grpSpPr>
        <p:sp>
          <p:nvSpPr>
            <p:cNvPr id="666" name="Shape 666"/>
            <p:cNvSpPr/>
            <p:nvPr/>
          </p:nvSpPr>
          <p:spPr>
            <a:xfrm>
              <a:off x="0" y="0"/>
              <a:ext cx="292100" cy="533400"/>
            </a:xfrm>
            <a:prstGeom prst="ellipse">
              <a:avLst/>
            </a:prstGeom>
            <a:noFill/>
            <a:ln w="19050" cap="flat">
              <a:solidFill>
                <a:srgbClr val="0061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667" name="Shape 667"/>
            <p:cNvSpPr/>
            <p:nvPr/>
          </p:nvSpPr>
          <p:spPr>
            <a:xfrm>
              <a:off x="1892300" y="0"/>
              <a:ext cx="292100" cy="533400"/>
            </a:xfrm>
            <a:prstGeom prst="ellipse">
              <a:avLst/>
            </a:prstGeom>
            <a:noFill/>
            <a:ln w="19050" cap="flat">
              <a:solidFill>
                <a:srgbClr val="0061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668" name="Shape 668"/>
            <p:cNvSpPr/>
            <p:nvPr/>
          </p:nvSpPr>
          <p:spPr>
            <a:xfrm>
              <a:off x="5105400" y="0"/>
              <a:ext cx="304800" cy="533400"/>
            </a:xfrm>
            <a:prstGeom prst="ellipse">
              <a:avLst/>
            </a:prstGeom>
            <a:noFill/>
            <a:ln w="19050" cap="flat">
              <a:solidFill>
                <a:srgbClr val="0061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669" name="Shape 669"/>
            <p:cNvSpPr/>
            <p:nvPr/>
          </p:nvSpPr>
          <p:spPr>
            <a:xfrm>
              <a:off x="7175500" y="0"/>
              <a:ext cx="304800" cy="533400"/>
            </a:xfrm>
            <a:prstGeom prst="ellipse">
              <a:avLst/>
            </a:prstGeom>
            <a:noFill/>
            <a:ln w="19050" cap="flat">
              <a:solidFill>
                <a:srgbClr val="0061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671" name="Shape 671"/>
          <p:cNvSpPr/>
          <p:nvPr/>
        </p:nvSpPr>
        <p:spPr>
          <a:xfrm>
            <a:off x="2870200" y="7302500"/>
            <a:ext cx="10134600" cy="167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/>
            <a:r>
              <a:t>Une </a:t>
            </a:r>
            <a:r>
              <a:rPr b="1"/>
              <a:t>solution</a:t>
            </a:r>
            <a:r>
              <a:t> d’un système d’équations linéaires </a:t>
            </a:r>
          </a:p>
          <a:p>
            <a:pPr algn="l"/>
            <a:r>
              <a:t>est un n-uplet qui est solution de chaque équation </a:t>
            </a:r>
          </a:p>
          <a:p>
            <a:pPr algn="l"/>
            <a:r>
              <a:t>du système. </a:t>
            </a:r>
          </a:p>
        </p:txBody>
      </p:sp>
      <p:sp>
        <p:nvSpPr>
          <p:cNvPr id="672" name="Shape 672"/>
          <p:cNvSpPr/>
          <p:nvPr/>
        </p:nvSpPr>
        <p:spPr>
          <a:xfrm>
            <a:off x="76200" y="7200900"/>
            <a:ext cx="2667000" cy="762000"/>
          </a:xfrm>
          <a:prstGeom prst="roundRect">
            <a:avLst>
              <a:gd name="adj" fmla="val 50000"/>
            </a:avLst>
          </a:prstGeom>
          <a:solidFill>
            <a:srgbClr val="EF983D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Définition: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push dir="r"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Class="entr" nodeType="after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Class="exit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after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xit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Class="entr" nodeType="after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Class="exit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xit" nodeType="after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71" grpId="11"/>
      <p:bldP build="whole" bldLvl="1" animBg="1" rev="0" advAuto="0" spid="672" grpId="10"/>
      <p:bldP build="whole" bldLvl="1" animBg="1" rev="0" advAuto="0" spid="648" grpId="2"/>
      <p:bldP build="whole" bldLvl="1" animBg="1" rev="0" advAuto="0" spid="658" grpId="3"/>
      <p:bldP build="whole" bldLvl="1" animBg="1" rev="0" advAuto="0" spid="658" grpId="4"/>
      <p:bldP build="whole" bldLvl="1" animBg="1" rev="0" advAuto="0" spid="647" grpId="1"/>
      <p:bldP build="whole" bldLvl="1" animBg="1" rev="0" advAuto="0" spid="670" grpId="7"/>
      <p:bldP build="whole" bldLvl="1" animBg="1" rev="0" advAuto="0" spid="665" grpId="5"/>
      <p:bldP build="whole" bldLvl="1" animBg="1" rev="0" advAuto="0" spid="665" grpId="6"/>
      <p:bldP build="whole" bldLvl="1" animBg="1" rev="0" advAuto="0" spid="670" grpId="8"/>
      <p:bldP build="whole" bldLvl="1" animBg="1" rev="0" advAuto="0" spid="648" grpId="9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4" name="Shape 674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sp>
        <p:nvSpPr>
          <p:cNvPr id="675" name="Shape 675"/>
          <p:cNvSpPr/>
          <p:nvPr/>
        </p:nvSpPr>
        <p:spPr>
          <a:xfrm>
            <a:off x="1397533" y="4006850"/>
            <a:ext cx="3362698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a comme solution</a:t>
            </a:r>
          </a:p>
        </p:txBody>
      </p:sp>
      <p:pic>
        <p:nvPicPr>
          <p:cNvPr id="676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797800" y="3771900"/>
            <a:ext cx="2184400" cy="11049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679" name="Group 679"/>
          <p:cNvGrpSpPr/>
          <p:nvPr/>
        </p:nvGrpSpPr>
        <p:grpSpPr>
          <a:xfrm>
            <a:off x="791189" y="1638300"/>
            <a:ext cx="9838712" cy="1143000"/>
            <a:chOff x="0" y="0"/>
            <a:chExt cx="9838711" cy="1143000"/>
          </a:xfrm>
        </p:grpSpPr>
        <p:sp>
          <p:nvSpPr>
            <p:cNvPr id="677" name="Shape 677"/>
            <p:cNvSpPr/>
            <p:nvPr/>
          </p:nvSpPr>
          <p:spPr>
            <a:xfrm>
              <a:off x="0" y="0"/>
              <a:ext cx="4572670" cy="11430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Le système d’équations </a:t>
              </a:r>
            </a:p>
            <a:p>
              <a:pPr/>
              <a:r>
                <a:t>linéaires suivant</a:t>
              </a:r>
            </a:p>
          </p:txBody>
        </p:sp>
        <p:pic>
          <p:nvPicPr>
            <p:cNvPr id="678" name="dropped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7006611" y="12700"/>
              <a:ext cx="2832101" cy="1104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680" name="Shape 680"/>
          <p:cNvSpPr/>
          <p:nvPr/>
        </p:nvSpPr>
        <p:spPr>
          <a:xfrm>
            <a:off x="2732168" y="6000750"/>
            <a:ext cx="690712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car</a:t>
            </a:r>
          </a:p>
        </p:txBody>
      </p:sp>
      <p:pic>
        <p:nvPicPr>
          <p:cNvPr id="681" name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152900" y="5753100"/>
            <a:ext cx="38862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82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8724900" y="5842000"/>
            <a:ext cx="2959100" cy="939800"/>
          </a:xfrm>
          <a:prstGeom prst="rect">
            <a:avLst/>
          </a:prstGeom>
          <a:ln w="12700">
            <a:miter lim="400000"/>
          </a:ln>
        </p:spPr>
      </p:pic>
      <p:sp>
        <p:nvSpPr>
          <p:cNvPr id="683" name="Shape 683"/>
          <p:cNvSpPr/>
          <p:nvPr/>
        </p:nvSpPr>
        <p:spPr>
          <a:xfrm>
            <a:off x="2864991" y="7562850"/>
            <a:ext cx="447601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et</a:t>
            </a:r>
          </a:p>
        </p:txBody>
      </p:sp>
      <p:pic>
        <p:nvPicPr>
          <p:cNvPr id="684" name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4152900" y="7404100"/>
            <a:ext cx="35814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85" name="dropped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8724900" y="7404100"/>
            <a:ext cx="2971800" cy="9398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688" name="Group 688"/>
          <p:cNvGrpSpPr/>
          <p:nvPr/>
        </p:nvGrpSpPr>
        <p:grpSpPr>
          <a:xfrm>
            <a:off x="6129866" y="1562100"/>
            <a:ext cx="4030134" cy="4025900"/>
            <a:chOff x="0" y="0"/>
            <a:chExt cx="4030133" cy="4025899"/>
          </a:xfrm>
        </p:grpSpPr>
        <p:sp>
          <p:nvSpPr>
            <p:cNvPr id="686" name="Shape 686"/>
            <p:cNvSpPr/>
            <p:nvPr/>
          </p:nvSpPr>
          <p:spPr>
            <a:xfrm>
              <a:off x="1807633" y="0"/>
              <a:ext cx="2222501" cy="660400"/>
            </a:xfrm>
            <a:prstGeom prst="ellips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687" name="Shape 687"/>
            <p:cNvSpPr/>
            <p:nvPr/>
          </p:nvSpPr>
          <p:spPr>
            <a:xfrm flipV="1">
              <a:off x="0" y="588432"/>
              <a:ext cx="2150533" cy="3437468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691" name="Group 691"/>
          <p:cNvGrpSpPr/>
          <p:nvPr/>
        </p:nvGrpSpPr>
        <p:grpSpPr>
          <a:xfrm>
            <a:off x="9994900" y="1600200"/>
            <a:ext cx="1519768" cy="3937000"/>
            <a:chOff x="0" y="0"/>
            <a:chExt cx="1519767" cy="3937000"/>
          </a:xfrm>
        </p:grpSpPr>
        <p:sp>
          <p:nvSpPr>
            <p:cNvPr id="689" name="Shape 689"/>
            <p:cNvSpPr/>
            <p:nvPr/>
          </p:nvSpPr>
          <p:spPr>
            <a:xfrm>
              <a:off x="0" y="0"/>
              <a:ext cx="914400" cy="660400"/>
            </a:xfrm>
            <a:prstGeom prst="ellips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690" name="Shape 690"/>
            <p:cNvSpPr/>
            <p:nvPr/>
          </p:nvSpPr>
          <p:spPr>
            <a:xfrm flipH="1" flipV="1">
              <a:off x="651931" y="647699"/>
              <a:ext cx="867837" cy="3289301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694" name="Group 694"/>
          <p:cNvGrpSpPr/>
          <p:nvPr/>
        </p:nvGrpSpPr>
        <p:grpSpPr>
          <a:xfrm>
            <a:off x="6028266" y="2184400"/>
            <a:ext cx="4182534" cy="5350933"/>
            <a:chOff x="0" y="0"/>
            <a:chExt cx="4182533" cy="5350932"/>
          </a:xfrm>
        </p:grpSpPr>
        <p:sp>
          <p:nvSpPr>
            <p:cNvPr id="692" name="Shape 692"/>
            <p:cNvSpPr/>
            <p:nvPr/>
          </p:nvSpPr>
          <p:spPr>
            <a:xfrm>
              <a:off x="1960033" y="0"/>
              <a:ext cx="2222501" cy="660400"/>
            </a:xfrm>
            <a:prstGeom prst="ellipse">
              <a:avLst/>
            </a:prstGeom>
            <a:noFill/>
            <a:ln w="38100" cap="flat">
              <a:solidFill>
                <a:srgbClr val="945200"/>
              </a:solidFill>
              <a:prstDash val="solid"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693" name="Shape 693"/>
            <p:cNvSpPr/>
            <p:nvPr/>
          </p:nvSpPr>
          <p:spPr>
            <a:xfrm flipV="1">
              <a:off x="0" y="584199"/>
              <a:ext cx="2307166" cy="4766734"/>
            </a:xfrm>
            <a:prstGeom prst="line">
              <a:avLst/>
            </a:prstGeom>
            <a:noFill/>
            <a:ln w="38100" cap="flat">
              <a:solidFill>
                <a:srgbClr val="945200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697" name="Group 697"/>
          <p:cNvGrpSpPr/>
          <p:nvPr/>
        </p:nvGrpSpPr>
        <p:grpSpPr>
          <a:xfrm>
            <a:off x="10045700" y="2222500"/>
            <a:ext cx="1401233" cy="5245100"/>
            <a:chOff x="0" y="0"/>
            <a:chExt cx="1401232" cy="5245100"/>
          </a:xfrm>
        </p:grpSpPr>
        <p:sp>
          <p:nvSpPr>
            <p:cNvPr id="695" name="Shape 695"/>
            <p:cNvSpPr/>
            <p:nvPr/>
          </p:nvSpPr>
          <p:spPr>
            <a:xfrm>
              <a:off x="0" y="0"/>
              <a:ext cx="914400" cy="660400"/>
            </a:xfrm>
            <a:prstGeom prst="ellipse">
              <a:avLst/>
            </a:prstGeom>
            <a:noFill/>
            <a:ln w="38100" cap="flat">
              <a:solidFill>
                <a:srgbClr val="945200"/>
              </a:solidFill>
              <a:prstDash val="solid"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696" name="Shape 696"/>
            <p:cNvSpPr/>
            <p:nvPr/>
          </p:nvSpPr>
          <p:spPr>
            <a:xfrm flipH="1" flipV="1">
              <a:off x="444500" y="647700"/>
              <a:ext cx="956733" cy="4597400"/>
            </a:xfrm>
            <a:prstGeom prst="line">
              <a:avLst/>
            </a:prstGeom>
            <a:noFill/>
            <a:ln w="38100" cap="flat">
              <a:solidFill>
                <a:srgbClr val="945200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push dir="r"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afterEffect" presetSubtype="0" presetID="1" grpId="5" fill="hold">
                                  <p:stCondLst>
                                    <p:cond delay="50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afterEffect" presetSubtype="0" presetID="1" grpId="7" fill="hold">
                                  <p:stCondLst>
                                    <p:cond delay="50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Class="entr" nodeType="afterEffect" presetSubtype="0" presetID="1" grpId="10" fill="hold">
                                  <p:stCondLst>
                                    <p:cond delay="50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3" fill="hold"/>
                                        <p:tgtEl>
                                          <p:spTgt spid="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afterEffect" presetSubtype="0" presetID="1" grpId="12" fill="hold">
                                  <p:stCondLst>
                                    <p:cond delay="50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91" grpId="7"/>
      <p:bldP build="whole" bldLvl="1" animBg="1" rev="0" advAuto="0" spid="685" grpId="11"/>
      <p:bldP build="whole" bldLvl="1" animBg="1" rev="0" advAuto="0" spid="683" grpId="8"/>
      <p:bldP build="whole" bldLvl="1" animBg="1" rev="0" advAuto="0" spid="675" grpId="1"/>
      <p:bldP build="whole" bldLvl="1" animBg="1" rev="0" advAuto="0" spid="688" grpId="5"/>
      <p:bldP build="whole" bldLvl="1" animBg="1" rev="0" advAuto="0" spid="694" grpId="10"/>
      <p:bldP build="whole" bldLvl="1" animBg="1" rev="0" advAuto="0" spid="697" grpId="12"/>
      <p:bldP build="whole" bldLvl="1" animBg="1" rev="0" advAuto="0" spid="681" grpId="4"/>
      <p:bldP build="whole" bldLvl="1" animBg="1" rev="0" advAuto="0" spid="676" grpId="2"/>
      <p:bldP build="whole" bldLvl="1" animBg="1" rev="0" advAuto="0" spid="680" grpId="3"/>
      <p:bldP build="whole" bldLvl="1" animBg="1" rev="0" advAuto="0" spid="684" grpId="9"/>
      <p:bldP build="whole" bldLvl="1" animBg="1" rev="0" advAuto="0" spid="682" grpId="6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Shape 352"/>
          <p:cNvSpPr/>
          <p:nvPr>
            <p:ph type="body" idx="13"/>
          </p:nvPr>
        </p:nvSpPr>
        <p:spPr>
          <a:xfrm>
            <a:off x="1930400" y="3035300"/>
            <a:ext cx="9131300" cy="2705100"/>
          </a:xfrm>
          <a:prstGeom prst="rect">
            <a:avLst/>
          </a:prstGeom>
        </p:spPr>
        <p:txBody>
          <a:bodyPr/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L’intersection de deux plans.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L’angle entre deux plans.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La distance d’un point à un plan.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14:flip dir="r"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5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3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3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3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352" grpId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9" name="Shape 699"/>
          <p:cNvSpPr/>
          <p:nvPr/>
        </p:nvSpPr>
        <p:spPr>
          <a:xfrm>
            <a:off x="-2227" y="908050"/>
            <a:ext cx="12992101" cy="1663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On a vue comment résoudre un système d’équations linéaires </a:t>
            </a:r>
          </a:p>
          <a:p>
            <a:pPr/>
            <a:r>
              <a:t>à deux équations et à deux inconnues ainsi qu’à </a:t>
            </a:r>
          </a:p>
          <a:p>
            <a:pPr/>
            <a:r>
              <a:t>trois équations et à trois inconnues à l’aide de la règle de Cramer.</a:t>
            </a:r>
          </a:p>
        </p:txBody>
      </p:sp>
      <p:sp>
        <p:nvSpPr>
          <p:cNvPr id="700" name="Shape 700"/>
          <p:cNvSpPr/>
          <p:nvPr/>
        </p:nvSpPr>
        <p:spPr>
          <a:xfrm>
            <a:off x="10473" y="4610100"/>
            <a:ext cx="129921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On aimerait avoir une méthode pour résoudre des systèmes d’équations à </a:t>
            </a:r>
            <a:r>
              <a:rPr i="1"/>
              <a:t>n</a:t>
            </a:r>
            <a:r>
              <a:t> équations et à </a:t>
            </a:r>
            <a:r>
              <a:rPr i="1"/>
              <a:t>m</a:t>
            </a:r>
            <a:r>
              <a:t> inconnues.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push dir="r"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700" grpId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2" name="Shape 702"/>
          <p:cNvSpPr/>
          <p:nvPr/>
        </p:nvSpPr>
        <p:spPr>
          <a:xfrm>
            <a:off x="-2227" y="292100"/>
            <a:ext cx="129921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Qu’est-ce qu’on peut faire avec une équation sans changer l’ensemble solution?</a:t>
            </a:r>
          </a:p>
        </p:txBody>
      </p:sp>
      <p:pic>
        <p:nvPicPr>
          <p:cNvPr id="703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584700" y="2108200"/>
            <a:ext cx="1041400" cy="330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704" name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378700" y="2108200"/>
            <a:ext cx="1041400" cy="330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705" name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993900" y="5397500"/>
            <a:ext cx="4737100" cy="342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706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993900" y="3289300"/>
            <a:ext cx="5181600" cy="368300"/>
          </a:xfrm>
          <a:prstGeom prst="rect">
            <a:avLst/>
          </a:prstGeom>
          <a:ln w="12700">
            <a:miter lim="400000"/>
          </a:ln>
        </p:spPr>
      </p:pic>
      <p:pic>
        <p:nvPicPr>
          <p:cNvPr id="707" name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1993900" y="4356100"/>
            <a:ext cx="5181600" cy="342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708" name="dropped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1993900" y="6438900"/>
            <a:ext cx="3848100" cy="952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709" name="dropped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8597900" y="6438900"/>
            <a:ext cx="2400300" cy="952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710" name="dropped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8597900" y="4356100"/>
            <a:ext cx="3746500" cy="342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711" name="dropped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8597900" y="3289300"/>
            <a:ext cx="3746500" cy="368300"/>
          </a:xfrm>
          <a:prstGeom prst="rect">
            <a:avLst/>
          </a:prstGeom>
          <a:ln w="12700">
            <a:miter lim="400000"/>
          </a:ln>
        </p:spPr>
      </p:pic>
      <p:pic>
        <p:nvPicPr>
          <p:cNvPr id="712" name="droppedImage.pdf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8597900" y="5397500"/>
            <a:ext cx="3289300" cy="3429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push dir="r"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711" grpId="7"/>
      <p:bldP build="whole" bldLvl="1" animBg="1" rev="0" advAuto="0" spid="706" grpId="2"/>
      <p:bldP build="whole" bldLvl="1" animBg="1" rev="0" advAuto="0" spid="705" grpId="4"/>
      <p:bldP build="whole" bldLvl="1" animBg="1" rev="0" advAuto="0" spid="703" grpId="1"/>
      <p:bldP build="whole" bldLvl="1" animBg="1" rev="0" advAuto="0" spid="710" grpId="8"/>
      <p:bldP build="whole" bldLvl="1" animBg="1" rev="0" advAuto="0" spid="707" grpId="3"/>
      <p:bldP build="whole" bldLvl="1" animBg="1" rev="0" advAuto="0" spid="708" grpId="5"/>
      <p:bldP build="whole" bldLvl="1" animBg="1" rev="0" advAuto="0" spid="712" grpId="9"/>
      <p:bldP build="whole" bldLvl="1" animBg="1" rev="0" advAuto="0" spid="704" grpId="6"/>
      <p:bldP build="whole" bldLvl="1" animBg="1" rev="0" advAuto="0" spid="709" grpId="1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4" name="Shape 714"/>
          <p:cNvSpPr/>
          <p:nvPr/>
        </p:nvSpPr>
        <p:spPr>
          <a:xfrm>
            <a:off x="-2227" y="393700"/>
            <a:ext cx="129921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Pour comprendre la méthode, regardons ce qu’on peut faire </a:t>
            </a:r>
          </a:p>
          <a:p>
            <a:pPr/>
            <a:r>
              <a:t>à un système d’équations sans changer l’ensemble solution.</a:t>
            </a:r>
          </a:p>
        </p:txBody>
      </p:sp>
      <p:pic>
        <p:nvPicPr>
          <p:cNvPr id="715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95300" y="3378200"/>
            <a:ext cx="5118100" cy="1651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716" name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378700" y="3378200"/>
            <a:ext cx="5118100" cy="1651000"/>
          </a:xfrm>
          <a:prstGeom prst="rect">
            <a:avLst/>
          </a:prstGeom>
          <a:ln w="12700">
            <a:miter lim="400000"/>
          </a:ln>
        </p:spPr>
      </p:pic>
      <p:sp>
        <p:nvSpPr>
          <p:cNvPr id="717" name="Shape 717"/>
          <p:cNvSpPr/>
          <p:nvPr/>
        </p:nvSpPr>
        <p:spPr>
          <a:xfrm>
            <a:off x="3481815" y="2254250"/>
            <a:ext cx="6049418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1. Interchanger deux équations  </a:t>
            </a:r>
          </a:p>
        </p:txBody>
      </p:sp>
      <p:sp>
        <p:nvSpPr>
          <p:cNvPr id="718" name="Shape 718"/>
          <p:cNvSpPr/>
          <p:nvPr/>
        </p:nvSpPr>
        <p:spPr>
          <a:xfrm>
            <a:off x="5854700" y="3848100"/>
            <a:ext cx="1270000" cy="711200"/>
          </a:xfrm>
          <a:prstGeom prst="rightArrow">
            <a:avLst>
              <a:gd name="adj1" fmla="val 29762"/>
              <a:gd name="adj2" fmla="val 44048"/>
            </a:avLst>
          </a:prstGeom>
          <a:solidFill>
            <a:srgbClr val="6995D7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pic>
        <p:nvPicPr>
          <p:cNvPr id="719" name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95300" y="7124700"/>
            <a:ext cx="5118100" cy="1651000"/>
          </a:xfrm>
          <a:prstGeom prst="rect">
            <a:avLst/>
          </a:prstGeom>
          <a:ln w="12700">
            <a:miter lim="400000"/>
          </a:ln>
        </p:spPr>
      </p:pic>
      <p:sp>
        <p:nvSpPr>
          <p:cNvPr id="720" name="Shape 720"/>
          <p:cNvSpPr/>
          <p:nvPr/>
        </p:nvSpPr>
        <p:spPr>
          <a:xfrm>
            <a:off x="2343261" y="5886450"/>
            <a:ext cx="8321130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2. Multiplier une équation par une constante</a:t>
            </a:r>
          </a:p>
        </p:txBody>
      </p:sp>
      <p:sp>
        <p:nvSpPr>
          <p:cNvPr id="721" name="Shape 721"/>
          <p:cNvSpPr/>
          <p:nvPr/>
        </p:nvSpPr>
        <p:spPr>
          <a:xfrm>
            <a:off x="5854700" y="7594600"/>
            <a:ext cx="1270000" cy="711200"/>
          </a:xfrm>
          <a:prstGeom prst="rightArrow">
            <a:avLst>
              <a:gd name="adj1" fmla="val 29762"/>
              <a:gd name="adj2" fmla="val 44048"/>
            </a:avLst>
          </a:prstGeom>
          <a:solidFill>
            <a:srgbClr val="6995D7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pic>
        <p:nvPicPr>
          <p:cNvPr id="722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7277100" y="7124700"/>
            <a:ext cx="5334000" cy="16510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push dir="r"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721" grpId="7"/>
      <p:bldP build="whole" bldLvl="1" animBg="1" rev="0" advAuto="0" spid="722" grpId="8"/>
      <p:bldP build="whole" bldLvl="1" animBg="1" rev="0" advAuto="0" spid="716" grpId="4"/>
      <p:bldP build="whole" bldLvl="1" animBg="1" rev="0" advAuto="0" spid="720" grpId="5"/>
      <p:bldP build="whole" bldLvl="1" animBg="1" rev="0" advAuto="0" spid="717" grpId="1"/>
      <p:bldP build="whole" bldLvl="1" animBg="1" rev="0" advAuto="0" spid="719" grpId="6"/>
      <p:bldP build="whole" bldLvl="1" animBg="1" rev="0" advAuto="0" spid="715" grpId="2"/>
      <p:bldP build="whole" bldLvl="1" animBg="1" rev="0" advAuto="0" spid="718" grpId="3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4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55700" y="1752600"/>
            <a:ext cx="5118100" cy="1651000"/>
          </a:xfrm>
          <a:prstGeom prst="rect">
            <a:avLst/>
          </a:prstGeom>
          <a:ln w="12700">
            <a:miter lim="400000"/>
          </a:ln>
        </p:spPr>
      </p:pic>
      <p:sp>
        <p:nvSpPr>
          <p:cNvPr id="725" name="Shape 725"/>
          <p:cNvSpPr/>
          <p:nvPr/>
        </p:nvSpPr>
        <p:spPr>
          <a:xfrm>
            <a:off x="2080890" y="514350"/>
            <a:ext cx="10166673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3. Additionner à une équation un multiple d’une autre.</a:t>
            </a:r>
          </a:p>
        </p:txBody>
      </p:sp>
      <p:sp>
        <p:nvSpPr>
          <p:cNvPr id="726" name="Shape 726"/>
          <p:cNvSpPr/>
          <p:nvPr/>
        </p:nvSpPr>
        <p:spPr>
          <a:xfrm>
            <a:off x="6515100" y="2222500"/>
            <a:ext cx="1270000" cy="711200"/>
          </a:xfrm>
          <a:prstGeom prst="rightArrow">
            <a:avLst>
              <a:gd name="adj1" fmla="val 29762"/>
              <a:gd name="adj2" fmla="val 44048"/>
            </a:avLst>
          </a:prstGeom>
          <a:solidFill>
            <a:srgbClr val="6995D7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pic>
        <p:nvPicPr>
          <p:cNvPr id="727" name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55700" y="4876800"/>
            <a:ext cx="10769600" cy="16510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push dir="r"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727" grpId="3"/>
      <p:bldP build="whole" bldLvl="1" animBg="1" rev="0" advAuto="0" spid="724" grpId="1"/>
      <p:bldP build="whole" bldLvl="1" animBg="1" rev="0" advAuto="0" spid="726" grpId="2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9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6200" y="2235200"/>
            <a:ext cx="45974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730" name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6200" y="393700"/>
            <a:ext cx="45974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731" name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626100" y="406400"/>
            <a:ext cx="63373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732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549900" y="2235200"/>
            <a:ext cx="72898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733" name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76200" y="4076700"/>
            <a:ext cx="41275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734" name="dropped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5549900" y="4076700"/>
            <a:ext cx="62992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735" name="dropped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76200" y="5918200"/>
            <a:ext cx="45593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736" name="dropped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5207000" y="6108700"/>
            <a:ext cx="7759700" cy="7366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739" name="Group 739"/>
          <p:cNvGrpSpPr/>
          <p:nvPr/>
        </p:nvGrpSpPr>
        <p:grpSpPr>
          <a:xfrm>
            <a:off x="838200" y="215900"/>
            <a:ext cx="3581400" cy="1371600"/>
            <a:chOff x="0" y="0"/>
            <a:chExt cx="3581400" cy="1371600"/>
          </a:xfrm>
        </p:grpSpPr>
        <p:sp>
          <p:nvSpPr>
            <p:cNvPr id="737" name="Shape 737"/>
            <p:cNvSpPr/>
            <p:nvPr/>
          </p:nvSpPr>
          <p:spPr>
            <a:xfrm>
              <a:off x="0" y="0"/>
              <a:ext cx="1066800" cy="1270000"/>
            </a:xfrm>
            <a:prstGeom prst="roundRect">
              <a:avLst>
                <a:gd name="adj" fmla="val 17857"/>
              </a:avLst>
            </a:prstGeom>
            <a:noFill/>
            <a:ln w="25400" cap="flat">
              <a:solidFill>
                <a:srgbClr val="0433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738" name="Shape 738"/>
            <p:cNvSpPr/>
            <p:nvPr/>
          </p:nvSpPr>
          <p:spPr>
            <a:xfrm>
              <a:off x="2413000" y="101600"/>
              <a:ext cx="1168400" cy="1270000"/>
            </a:xfrm>
            <a:prstGeom prst="roundRect">
              <a:avLst>
                <a:gd name="adj" fmla="val 16304"/>
              </a:avLst>
            </a:prstGeom>
            <a:noFill/>
            <a:ln w="25400" cap="flat">
              <a:solidFill>
                <a:srgbClr val="0433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742" name="Group 742"/>
          <p:cNvGrpSpPr/>
          <p:nvPr/>
        </p:nvGrpSpPr>
        <p:grpSpPr>
          <a:xfrm>
            <a:off x="850900" y="2108200"/>
            <a:ext cx="3581400" cy="1371600"/>
            <a:chOff x="0" y="0"/>
            <a:chExt cx="3581400" cy="1371600"/>
          </a:xfrm>
        </p:grpSpPr>
        <p:sp>
          <p:nvSpPr>
            <p:cNvPr id="740" name="Shape 740"/>
            <p:cNvSpPr/>
            <p:nvPr/>
          </p:nvSpPr>
          <p:spPr>
            <a:xfrm>
              <a:off x="0" y="0"/>
              <a:ext cx="1066800" cy="1270000"/>
            </a:xfrm>
            <a:prstGeom prst="roundRect">
              <a:avLst>
                <a:gd name="adj" fmla="val 17857"/>
              </a:avLst>
            </a:prstGeom>
            <a:noFill/>
            <a:ln w="25400" cap="flat">
              <a:solidFill>
                <a:srgbClr val="0433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741" name="Shape 741"/>
            <p:cNvSpPr/>
            <p:nvPr/>
          </p:nvSpPr>
          <p:spPr>
            <a:xfrm>
              <a:off x="2413000" y="101600"/>
              <a:ext cx="1168400" cy="1270000"/>
            </a:xfrm>
            <a:prstGeom prst="roundRect">
              <a:avLst>
                <a:gd name="adj" fmla="val 16304"/>
              </a:avLst>
            </a:prstGeom>
            <a:noFill/>
            <a:ln w="25400" cap="flat">
              <a:solidFill>
                <a:srgbClr val="0433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745" name="Group 745"/>
          <p:cNvGrpSpPr/>
          <p:nvPr/>
        </p:nvGrpSpPr>
        <p:grpSpPr>
          <a:xfrm>
            <a:off x="6946900" y="241300"/>
            <a:ext cx="4203700" cy="1371600"/>
            <a:chOff x="0" y="0"/>
            <a:chExt cx="4203700" cy="1371600"/>
          </a:xfrm>
        </p:grpSpPr>
        <p:sp>
          <p:nvSpPr>
            <p:cNvPr id="743" name="Shape 743"/>
            <p:cNvSpPr/>
            <p:nvPr/>
          </p:nvSpPr>
          <p:spPr>
            <a:xfrm>
              <a:off x="0" y="0"/>
              <a:ext cx="1066800" cy="1270000"/>
            </a:xfrm>
            <a:prstGeom prst="roundRect">
              <a:avLst>
                <a:gd name="adj" fmla="val 17857"/>
              </a:avLst>
            </a:prstGeom>
            <a:noFill/>
            <a:ln w="25400" cap="flat">
              <a:solidFill>
                <a:srgbClr val="0433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744" name="Shape 744"/>
            <p:cNvSpPr/>
            <p:nvPr/>
          </p:nvSpPr>
          <p:spPr>
            <a:xfrm>
              <a:off x="3035300" y="101600"/>
              <a:ext cx="1168400" cy="1270000"/>
            </a:xfrm>
            <a:prstGeom prst="roundRect">
              <a:avLst>
                <a:gd name="adj" fmla="val 16304"/>
              </a:avLst>
            </a:prstGeom>
            <a:noFill/>
            <a:ln w="25400" cap="flat">
              <a:solidFill>
                <a:srgbClr val="0433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758" name="Group 758"/>
          <p:cNvGrpSpPr/>
          <p:nvPr/>
        </p:nvGrpSpPr>
        <p:grpSpPr>
          <a:xfrm>
            <a:off x="1028700" y="2146300"/>
            <a:ext cx="10820400" cy="6870700"/>
            <a:chOff x="0" y="0"/>
            <a:chExt cx="10820400" cy="6870700"/>
          </a:xfrm>
        </p:grpSpPr>
        <p:sp>
          <p:nvSpPr>
            <p:cNvPr id="746" name="Shape 746"/>
            <p:cNvSpPr/>
            <p:nvPr/>
          </p:nvSpPr>
          <p:spPr>
            <a:xfrm>
              <a:off x="0" y="1854200"/>
              <a:ext cx="1066800" cy="1270000"/>
            </a:xfrm>
            <a:prstGeom prst="roundRect">
              <a:avLst>
                <a:gd name="adj" fmla="val 17857"/>
              </a:avLst>
            </a:prstGeom>
            <a:noFill/>
            <a:ln w="25400" cap="flat">
              <a:solidFill>
                <a:srgbClr val="0433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747" name="Shape 747"/>
            <p:cNvSpPr/>
            <p:nvPr/>
          </p:nvSpPr>
          <p:spPr>
            <a:xfrm>
              <a:off x="1790700" y="1943100"/>
              <a:ext cx="1168400" cy="1270000"/>
            </a:xfrm>
            <a:prstGeom prst="roundRect">
              <a:avLst>
                <a:gd name="adj" fmla="val 16304"/>
              </a:avLst>
            </a:prstGeom>
            <a:noFill/>
            <a:ln w="25400" cap="flat">
              <a:solidFill>
                <a:srgbClr val="0433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748" name="Shape 748"/>
            <p:cNvSpPr/>
            <p:nvPr/>
          </p:nvSpPr>
          <p:spPr>
            <a:xfrm>
              <a:off x="25400" y="3746500"/>
              <a:ext cx="1066800" cy="1270000"/>
            </a:xfrm>
            <a:prstGeom prst="roundRect">
              <a:avLst>
                <a:gd name="adj" fmla="val 17857"/>
              </a:avLst>
            </a:prstGeom>
            <a:noFill/>
            <a:ln w="25400" cap="flat">
              <a:solidFill>
                <a:srgbClr val="0433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749" name="Shape 749"/>
            <p:cNvSpPr/>
            <p:nvPr/>
          </p:nvSpPr>
          <p:spPr>
            <a:xfrm>
              <a:off x="2019300" y="3759200"/>
              <a:ext cx="1168400" cy="1270000"/>
            </a:xfrm>
            <a:prstGeom prst="roundRect">
              <a:avLst>
                <a:gd name="adj" fmla="val 16304"/>
              </a:avLst>
            </a:prstGeom>
            <a:noFill/>
            <a:ln w="25400" cap="flat">
              <a:solidFill>
                <a:srgbClr val="0433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750" name="Shape 750"/>
            <p:cNvSpPr/>
            <p:nvPr/>
          </p:nvSpPr>
          <p:spPr>
            <a:xfrm>
              <a:off x="12700" y="5549900"/>
              <a:ext cx="1066800" cy="1270000"/>
            </a:xfrm>
            <a:prstGeom prst="roundRect">
              <a:avLst>
                <a:gd name="adj" fmla="val 17857"/>
              </a:avLst>
            </a:prstGeom>
            <a:noFill/>
            <a:ln w="25400" cap="flat">
              <a:solidFill>
                <a:srgbClr val="0433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751" name="Shape 751"/>
            <p:cNvSpPr/>
            <p:nvPr/>
          </p:nvSpPr>
          <p:spPr>
            <a:xfrm>
              <a:off x="2006600" y="5600700"/>
              <a:ext cx="1168400" cy="1270000"/>
            </a:xfrm>
            <a:prstGeom prst="roundRect">
              <a:avLst>
                <a:gd name="adj" fmla="val 16304"/>
              </a:avLst>
            </a:prstGeom>
            <a:noFill/>
            <a:ln w="25400" cap="flat">
              <a:solidFill>
                <a:srgbClr val="0433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752" name="Shape 752"/>
            <p:cNvSpPr/>
            <p:nvPr/>
          </p:nvSpPr>
          <p:spPr>
            <a:xfrm>
              <a:off x="6413500" y="0"/>
              <a:ext cx="1066800" cy="1270000"/>
            </a:xfrm>
            <a:prstGeom prst="roundRect">
              <a:avLst>
                <a:gd name="adj" fmla="val 17857"/>
              </a:avLst>
            </a:prstGeom>
            <a:noFill/>
            <a:ln w="25400" cap="flat">
              <a:solidFill>
                <a:srgbClr val="0433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753" name="Shape 753"/>
            <p:cNvSpPr/>
            <p:nvPr/>
          </p:nvSpPr>
          <p:spPr>
            <a:xfrm>
              <a:off x="9652000" y="38100"/>
              <a:ext cx="1168400" cy="1270000"/>
            </a:xfrm>
            <a:prstGeom prst="roundRect">
              <a:avLst>
                <a:gd name="adj" fmla="val 16304"/>
              </a:avLst>
            </a:prstGeom>
            <a:noFill/>
            <a:ln w="25400" cap="flat">
              <a:solidFill>
                <a:srgbClr val="0433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754" name="Shape 754"/>
            <p:cNvSpPr/>
            <p:nvPr/>
          </p:nvSpPr>
          <p:spPr>
            <a:xfrm>
              <a:off x="6057900" y="1816100"/>
              <a:ext cx="1066800" cy="1270000"/>
            </a:xfrm>
            <a:prstGeom prst="roundRect">
              <a:avLst>
                <a:gd name="adj" fmla="val 17857"/>
              </a:avLst>
            </a:prstGeom>
            <a:noFill/>
            <a:ln w="25400" cap="flat">
              <a:solidFill>
                <a:srgbClr val="0433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755" name="Shape 755"/>
            <p:cNvSpPr/>
            <p:nvPr/>
          </p:nvSpPr>
          <p:spPr>
            <a:xfrm>
              <a:off x="8623300" y="1879600"/>
              <a:ext cx="1168400" cy="1270000"/>
            </a:xfrm>
            <a:prstGeom prst="roundRect">
              <a:avLst>
                <a:gd name="adj" fmla="val 16304"/>
              </a:avLst>
            </a:prstGeom>
            <a:noFill/>
            <a:ln w="25400" cap="flat">
              <a:solidFill>
                <a:srgbClr val="0433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756" name="Shape 756"/>
            <p:cNvSpPr/>
            <p:nvPr/>
          </p:nvSpPr>
          <p:spPr>
            <a:xfrm>
              <a:off x="6553200" y="3848100"/>
              <a:ext cx="787400" cy="965200"/>
            </a:xfrm>
            <a:prstGeom prst="roundRect">
              <a:avLst>
                <a:gd name="adj" fmla="val 24194"/>
              </a:avLst>
            </a:prstGeom>
            <a:noFill/>
            <a:ln w="25400" cap="flat">
              <a:solidFill>
                <a:srgbClr val="0433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757" name="Shape 757"/>
            <p:cNvSpPr/>
            <p:nvPr/>
          </p:nvSpPr>
          <p:spPr>
            <a:xfrm>
              <a:off x="9474200" y="3822700"/>
              <a:ext cx="825500" cy="1054100"/>
            </a:xfrm>
            <a:prstGeom prst="roundRect">
              <a:avLst>
                <a:gd name="adj" fmla="val 23077"/>
              </a:avLst>
            </a:prstGeom>
            <a:noFill/>
            <a:ln w="25400" cap="flat">
              <a:solidFill>
                <a:srgbClr val="0433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pic>
        <p:nvPicPr>
          <p:cNvPr id="759" name="dropped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50800" y="7861300"/>
            <a:ext cx="46990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760" name="droppedImage.pdf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6032500" y="7835900"/>
            <a:ext cx="3644900" cy="11049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push dir="r"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731" grpId="1"/>
      <p:bldP build="whole" bldLvl="1" animBg="1" rev="0" advAuto="0" spid="745" grpId="11"/>
      <p:bldP build="whole" bldLvl="1" animBg="1" rev="0" advAuto="0" spid="739" grpId="10"/>
      <p:bldP build="whole" bldLvl="1" animBg="1" rev="0" advAuto="0" spid="733" grpId="4"/>
      <p:bldP build="whole" bldLvl="1" animBg="1" rev="0" advAuto="0" spid="735" grpId="6"/>
      <p:bldP build="whole" bldLvl="1" animBg="1" rev="0" advAuto="0" spid="758" grpId="13"/>
      <p:bldP build="whole" bldLvl="1" animBg="1" rev="0" advAuto="0" spid="742" grpId="12"/>
      <p:bldP build="whole" bldLvl="1" animBg="1" rev="0" advAuto="0" spid="736" grpId="7"/>
      <p:bldP build="whole" bldLvl="1" animBg="1" rev="0" advAuto="0" spid="732" grpId="3"/>
      <p:bldP build="whole" bldLvl="1" animBg="1" rev="0" advAuto="0" spid="729" grpId="2"/>
      <p:bldP build="whole" bldLvl="1" animBg="1" rev="0" advAuto="0" spid="734" grpId="5"/>
      <p:bldP build="whole" bldLvl="1" animBg="1" rev="0" advAuto="0" spid="760" grpId="9"/>
      <p:bldP build="whole" bldLvl="1" animBg="1" rev="0" advAuto="0" spid="759" grpId="8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2" name="Shape 762"/>
          <p:cNvSpPr/>
          <p:nvPr/>
        </p:nvSpPr>
        <p:spPr>
          <a:xfrm>
            <a:off x="2108" y="349250"/>
            <a:ext cx="129921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Lorsqu’on résout un système d’équations, tout le travail ce fait sur les coefficients des variables et sur les constantes.</a:t>
            </a:r>
          </a:p>
        </p:txBody>
      </p:sp>
      <p:sp>
        <p:nvSpPr>
          <p:cNvPr id="763" name="Shape 763"/>
          <p:cNvSpPr/>
          <p:nvPr/>
        </p:nvSpPr>
        <p:spPr>
          <a:xfrm>
            <a:off x="-137592" y="2101850"/>
            <a:ext cx="129921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On ne perd pas d’information sur le système d’équations linéaires si l’on ne conserve que ces nombres.</a:t>
            </a:r>
          </a:p>
        </p:txBody>
      </p:sp>
      <p:pic>
        <p:nvPicPr>
          <p:cNvPr id="764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66700" y="4635500"/>
            <a:ext cx="45974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765" name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289800" y="4673600"/>
            <a:ext cx="2222500" cy="1104900"/>
          </a:xfrm>
          <a:prstGeom prst="rect">
            <a:avLst/>
          </a:prstGeom>
          <a:ln w="12700">
            <a:miter lim="400000"/>
          </a:ln>
        </p:spPr>
      </p:pic>
      <p:sp>
        <p:nvSpPr>
          <p:cNvPr id="766" name="Shape 766"/>
          <p:cNvSpPr/>
          <p:nvPr/>
        </p:nvSpPr>
        <p:spPr>
          <a:xfrm>
            <a:off x="10014749" y="4559300"/>
            <a:ext cx="2838749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Matrice </a:t>
            </a:r>
          </a:p>
          <a:p>
            <a:pPr/>
            <a:r>
              <a:t>des coefficients</a:t>
            </a:r>
          </a:p>
        </p:txBody>
      </p:sp>
      <p:pic>
        <p:nvPicPr>
          <p:cNvPr id="767" name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997700" y="6426200"/>
            <a:ext cx="2895600" cy="1104900"/>
          </a:xfrm>
          <a:prstGeom prst="rect">
            <a:avLst/>
          </a:prstGeom>
          <a:ln w="12700">
            <a:miter lim="400000"/>
          </a:ln>
        </p:spPr>
      </p:pic>
      <p:sp>
        <p:nvSpPr>
          <p:cNvPr id="768" name="Shape 768"/>
          <p:cNvSpPr/>
          <p:nvPr/>
        </p:nvSpPr>
        <p:spPr>
          <a:xfrm rot="1658758">
            <a:off x="5435600" y="5905500"/>
            <a:ext cx="1270000" cy="711200"/>
          </a:xfrm>
          <a:prstGeom prst="rightArrow">
            <a:avLst>
              <a:gd name="adj1" fmla="val 29762"/>
              <a:gd name="adj2" fmla="val 44048"/>
            </a:avLst>
          </a:prstGeom>
          <a:solidFill>
            <a:srgbClr val="6995D7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769" name="Shape 769"/>
          <p:cNvSpPr/>
          <p:nvPr/>
        </p:nvSpPr>
        <p:spPr>
          <a:xfrm>
            <a:off x="5600700" y="4902200"/>
            <a:ext cx="1270000" cy="711200"/>
          </a:xfrm>
          <a:prstGeom prst="rightArrow">
            <a:avLst>
              <a:gd name="adj1" fmla="val 29762"/>
              <a:gd name="adj2" fmla="val 44048"/>
            </a:avLst>
          </a:prstGeom>
          <a:solidFill>
            <a:srgbClr val="6995D7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770" name="Shape 770"/>
          <p:cNvSpPr/>
          <p:nvPr/>
        </p:nvSpPr>
        <p:spPr>
          <a:xfrm>
            <a:off x="9827790" y="6210300"/>
            <a:ext cx="33655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Matrice augmentée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push dir="r"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Class="entr" nodeType="after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after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763" grpId="1"/>
      <p:bldP build="whole" bldLvl="1" animBg="1" rev="0" advAuto="0" spid="764" grpId="2"/>
      <p:bldP build="whole" bldLvl="1" animBg="1" rev="0" advAuto="0" spid="768" grpId="6"/>
      <p:bldP build="whole" bldLvl="1" animBg="1" rev="0" advAuto="0" spid="767" grpId="7"/>
      <p:bldP build="whole" bldLvl="1" animBg="1" rev="0" advAuto="0" spid="766" grpId="5"/>
      <p:bldP build="whole" bldLvl="1" animBg="1" rev="0" advAuto="0" spid="770" grpId="8"/>
      <p:bldP build="whole" bldLvl="1" animBg="1" rev="0" advAuto="0" spid="765" grpId="4"/>
      <p:bldP build="whole" bldLvl="1" animBg="1" rev="0" advAuto="0" spid="769" grpId="3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" name="Shape 772"/>
          <p:cNvSpPr/>
          <p:nvPr/>
        </p:nvSpPr>
        <p:spPr>
          <a:xfrm>
            <a:off x="2108" y="1619250"/>
            <a:ext cx="129921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Pour résoudre le système, on peut utiliser les trois opérations qu’on vient de voir et qui ne modifient pas l’ensemble solution. </a:t>
            </a:r>
          </a:p>
        </p:txBody>
      </p:sp>
      <p:sp>
        <p:nvSpPr>
          <p:cNvPr id="773" name="Shape 773"/>
          <p:cNvSpPr/>
          <p:nvPr/>
        </p:nvSpPr>
        <p:spPr>
          <a:xfrm>
            <a:off x="2321743" y="5010150"/>
            <a:ext cx="835283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Par contre, on doit les traduire en opération </a:t>
            </a:r>
          </a:p>
          <a:p>
            <a:pPr/>
            <a:r>
              <a:t>sur les lignes des matrices.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push dir="r"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773" grpId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80" name="Group 780"/>
          <p:cNvGrpSpPr/>
          <p:nvPr/>
        </p:nvGrpSpPr>
        <p:grpSpPr>
          <a:xfrm>
            <a:off x="901700" y="8051800"/>
            <a:ext cx="11315700" cy="1193800"/>
            <a:chOff x="0" y="0"/>
            <a:chExt cx="11315700" cy="1193800"/>
          </a:xfrm>
        </p:grpSpPr>
        <p:sp>
          <p:nvSpPr>
            <p:cNvPr id="775" name="Shape 775"/>
            <p:cNvSpPr/>
            <p:nvPr/>
          </p:nvSpPr>
          <p:spPr>
            <a:xfrm>
              <a:off x="0" y="635000"/>
              <a:ext cx="2197100" cy="558800"/>
            </a:xfrm>
            <a:prstGeom prst="roundRect">
              <a:avLst>
                <a:gd name="adj" fmla="val 34091"/>
              </a:avLst>
            </a:prstGeom>
            <a:solidFill>
              <a:srgbClr val="FFD9A8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776" name="Shape 776"/>
            <p:cNvSpPr/>
            <p:nvPr/>
          </p:nvSpPr>
          <p:spPr>
            <a:xfrm>
              <a:off x="4826000" y="76200"/>
              <a:ext cx="342900" cy="558800"/>
            </a:xfrm>
            <a:prstGeom prst="roundRect">
              <a:avLst>
                <a:gd name="adj" fmla="val 50000"/>
              </a:avLst>
            </a:prstGeom>
            <a:solidFill>
              <a:srgbClr val="FFD9A8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777" name="Shape 777"/>
            <p:cNvSpPr/>
            <p:nvPr/>
          </p:nvSpPr>
          <p:spPr>
            <a:xfrm>
              <a:off x="7620000" y="50800"/>
              <a:ext cx="342900" cy="711200"/>
            </a:xfrm>
            <a:prstGeom prst="roundRect">
              <a:avLst>
                <a:gd name="adj" fmla="val 50000"/>
              </a:avLst>
            </a:prstGeom>
            <a:solidFill>
              <a:srgbClr val="FFD9A8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778" name="Shape 778"/>
            <p:cNvSpPr/>
            <p:nvPr/>
          </p:nvSpPr>
          <p:spPr>
            <a:xfrm>
              <a:off x="9296400" y="25400"/>
              <a:ext cx="342900" cy="711200"/>
            </a:xfrm>
            <a:prstGeom prst="roundRect">
              <a:avLst>
                <a:gd name="adj" fmla="val 50000"/>
              </a:avLst>
            </a:prstGeom>
            <a:solidFill>
              <a:srgbClr val="FFD9A8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779" name="Shape 779"/>
            <p:cNvSpPr/>
            <p:nvPr/>
          </p:nvSpPr>
          <p:spPr>
            <a:xfrm>
              <a:off x="10972800" y="0"/>
              <a:ext cx="342900" cy="711200"/>
            </a:xfrm>
            <a:prstGeom prst="roundRect">
              <a:avLst>
                <a:gd name="adj" fmla="val 50000"/>
              </a:avLst>
            </a:prstGeom>
            <a:solidFill>
              <a:srgbClr val="FFD9A8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785" name="Group 785"/>
          <p:cNvGrpSpPr/>
          <p:nvPr/>
        </p:nvGrpSpPr>
        <p:grpSpPr>
          <a:xfrm>
            <a:off x="5448300" y="8064500"/>
            <a:ext cx="6451600" cy="749300"/>
            <a:chOff x="0" y="0"/>
            <a:chExt cx="6451600" cy="749300"/>
          </a:xfrm>
        </p:grpSpPr>
        <p:sp>
          <p:nvSpPr>
            <p:cNvPr id="781" name="Shape 781"/>
            <p:cNvSpPr/>
            <p:nvPr/>
          </p:nvSpPr>
          <p:spPr>
            <a:xfrm>
              <a:off x="0" y="190500"/>
              <a:ext cx="279400" cy="381000"/>
            </a:xfrm>
            <a:prstGeom prst="roundRect">
              <a:avLst>
                <a:gd name="adj" fmla="val 50000"/>
              </a:avLst>
            </a:prstGeom>
            <a:solidFill>
              <a:srgbClr val="94E3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782" name="Shape 782"/>
            <p:cNvSpPr/>
            <p:nvPr/>
          </p:nvSpPr>
          <p:spPr>
            <a:xfrm>
              <a:off x="2603500" y="38100"/>
              <a:ext cx="469900" cy="711200"/>
            </a:xfrm>
            <a:prstGeom prst="roundRect">
              <a:avLst>
                <a:gd name="adj" fmla="val 40541"/>
              </a:avLst>
            </a:prstGeom>
            <a:solidFill>
              <a:srgbClr val="94E3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783" name="Shape 783"/>
            <p:cNvSpPr/>
            <p:nvPr/>
          </p:nvSpPr>
          <p:spPr>
            <a:xfrm>
              <a:off x="4279900" y="12700"/>
              <a:ext cx="469900" cy="711200"/>
            </a:xfrm>
            <a:prstGeom prst="roundRect">
              <a:avLst>
                <a:gd name="adj" fmla="val 40541"/>
              </a:avLst>
            </a:prstGeom>
            <a:solidFill>
              <a:srgbClr val="94E3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784" name="Shape 784"/>
            <p:cNvSpPr/>
            <p:nvPr/>
          </p:nvSpPr>
          <p:spPr>
            <a:xfrm>
              <a:off x="5981700" y="0"/>
              <a:ext cx="469900" cy="711200"/>
            </a:xfrm>
            <a:prstGeom prst="roundRect">
              <a:avLst>
                <a:gd name="adj" fmla="val 40541"/>
              </a:avLst>
            </a:prstGeom>
            <a:solidFill>
              <a:srgbClr val="94E3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790" name="Group 790"/>
          <p:cNvGrpSpPr/>
          <p:nvPr/>
        </p:nvGrpSpPr>
        <p:grpSpPr>
          <a:xfrm>
            <a:off x="5397500" y="4394200"/>
            <a:ext cx="4406900" cy="762000"/>
            <a:chOff x="0" y="0"/>
            <a:chExt cx="4406900" cy="762000"/>
          </a:xfrm>
        </p:grpSpPr>
        <p:sp>
          <p:nvSpPr>
            <p:cNvPr id="786" name="Shape 786"/>
            <p:cNvSpPr/>
            <p:nvPr/>
          </p:nvSpPr>
          <p:spPr>
            <a:xfrm>
              <a:off x="2095500" y="50800"/>
              <a:ext cx="469900" cy="711200"/>
            </a:xfrm>
            <a:prstGeom prst="roundRect">
              <a:avLst>
                <a:gd name="adj" fmla="val 40541"/>
              </a:avLst>
            </a:prstGeom>
            <a:solidFill>
              <a:srgbClr val="94E3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787" name="Shape 787"/>
            <p:cNvSpPr/>
            <p:nvPr/>
          </p:nvSpPr>
          <p:spPr>
            <a:xfrm>
              <a:off x="3022600" y="25400"/>
              <a:ext cx="469900" cy="711200"/>
            </a:xfrm>
            <a:prstGeom prst="roundRect">
              <a:avLst>
                <a:gd name="adj" fmla="val 40541"/>
              </a:avLst>
            </a:prstGeom>
            <a:solidFill>
              <a:srgbClr val="94E3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788" name="Shape 788"/>
            <p:cNvSpPr/>
            <p:nvPr/>
          </p:nvSpPr>
          <p:spPr>
            <a:xfrm>
              <a:off x="3937000" y="0"/>
              <a:ext cx="469900" cy="711200"/>
            </a:xfrm>
            <a:prstGeom prst="roundRect">
              <a:avLst>
                <a:gd name="adj" fmla="val 40541"/>
              </a:avLst>
            </a:prstGeom>
            <a:solidFill>
              <a:srgbClr val="94E3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789" name="Shape 789"/>
            <p:cNvSpPr/>
            <p:nvPr/>
          </p:nvSpPr>
          <p:spPr>
            <a:xfrm>
              <a:off x="0" y="254000"/>
              <a:ext cx="381000" cy="355600"/>
            </a:xfrm>
            <a:prstGeom prst="roundRect">
              <a:avLst>
                <a:gd name="adj" fmla="val 50000"/>
              </a:avLst>
            </a:prstGeom>
            <a:solidFill>
              <a:srgbClr val="94E3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793" name="Group 793"/>
          <p:cNvGrpSpPr/>
          <p:nvPr/>
        </p:nvGrpSpPr>
        <p:grpSpPr>
          <a:xfrm>
            <a:off x="1701800" y="1473200"/>
            <a:ext cx="7899400" cy="1168400"/>
            <a:chOff x="0" y="0"/>
            <a:chExt cx="7899400" cy="1168400"/>
          </a:xfrm>
        </p:grpSpPr>
        <p:sp>
          <p:nvSpPr>
            <p:cNvPr id="791" name="Shape 791"/>
            <p:cNvSpPr/>
            <p:nvPr/>
          </p:nvSpPr>
          <p:spPr>
            <a:xfrm>
              <a:off x="0" y="609600"/>
              <a:ext cx="2197100" cy="558800"/>
            </a:xfrm>
            <a:prstGeom prst="roundRect">
              <a:avLst>
                <a:gd name="adj" fmla="val 34091"/>
              </a:avLst>
            </a:prstGeom>
            <a:solidFill>
              <a:srgbClr val="FFD9A8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792" name="Shape 792"/>
            <p:cNvSpPr/>
            <p:nvPr/>
          </p:nvSpPr>
          <p:spPr>
            <a:xfrm>
              <a:off x="5702300" y="0"/>
              <a:ext cx="2197100" cy="558800"/>
            </a:xfrm>
            <a:prstGeom prst="roundRect">
              <a:avLst>
                <a:gd name="adj" fmla="val 34091"/>
              </a:avLst>
            </a:prstGeom>
            <a:solidFill>
              <a:srgbClr val="FFD9A8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796" name="Group 796"/>
          <p:cNvGrpSpPr/>
          <p:nvPr/>
        </p:nvGrpSpPr>
        <p:grpSpPr>
          <a:xfrm>
            <a:off x="1701800" y="1524000"/>
            <a:ext cx="7924800" cy="1104900"/>
            <a:chOff x="0" y="0"/>
            <a:chExt cx="7924800" cy="1104900"/>
          </a:xfrm>
        </p:grpSpPr>
        <p:sp>
          <p:nvSpPr>
            <p:cNvPr id="794" name="Shape 794"/>
            <p:cNvSpPr/>
            <p:nvPr/>
          </p:nvSpPr>
          <p:spPr>
            <a:xfrm>
              <a:off x="0" y="0"/>
              <a:ext cx="2197100" cy="558800"/>
            </a:xfrm>
            <a:prstGeom prst="roundRect">
              <a:avLst>
                <a:gd name="adj" fmla="val 34091"/>
              </a:avLst>
            </a:prstGeom>
            <a:solidFill>
              <a:srgbClr val="94E3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795" name="Shape 795"/>
            <p:cNvSpPr/>
            <p:nvPr/>
          </p:nvSpPr>
          <p:spPr>
            <a:xfrm>
              <a:off x="5727700" y="546100"/>
              <a:ext cx="2197100" cy="558800"/>
            </a:xfrm>
            <a:prstGeom prst="roundRect">
              <a:avLst>
                <a:gd name="adj" fmla="val 34091"/>
              </a:avLst>
            </a:prstGeom>
            <a:solidFill>
              <a:srgbClr val="94E3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797" name="Shape 797"/>
          <p:cNvSpPr/>
          <p:nvPr/>
        </p:nvSpPr>
        <p:spPr>
          <a:xfrm>
            <a:off x="182388" y="6407150"/>
            <a:ext cx="9442476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3. Additionner à une ligne un multiple d’une autre.</a:t>
            </a:r>
          </a:p>
        </p:txBody>
      </p:sp>
      <p:pic>
        <p:nvPicPr>
          <p:cNvPr id="798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969500" y="6578600"/>
            <a:ext cx="2882900" cy="457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799" name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11200" y="8140700"/>
            <a:ext cx="25908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800" name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3898900" y="8331200"/>
            <a:ext cx="2374900" cy="457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801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6997700" y="8229600"/>
            <a:ext cx="5638800" cy="1104900"/>
          </a:xfrm>
          <a:prstGeom prst="rect">
            <a:avLst/>
          </a:prstGeom>
          <a:ln w="12700">
            <a:miter lim="400000"/>
          </a:ln>
        </p:spPr>
      </p:pic>
      <p:sp>
        <p:nvSpPr>
          <p:cNvPr id="802" name="Shape 802"/>
          <p:cNvSpPr/>
          <p:nvPr/>
        </p:nvSpPr>
        <p:spPr>
          <a:xfrm>
            <a:off x="91008" y="165100"/>
            <a:ext cx="5626101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/>
          </a:lstStyle>
          <a:p>
            <a:pPr/>
            <a:r>
              <a:t>1. Interchanger deux lignes</a:t>
            </a:r>
          </a:p>
        </p:txBody>
      </p:sp>
      <p:pic>
        <p:nvPicPr>
          <p:cNvPr id="803" name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10464800" y="330200"/>
            <a:ext cx="1612900" cy="457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804" name="dropped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1549400" y="1549400"/>
            <a:ext cx="25908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805" name="dropped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4838700" y="1752600"/>
            <a:ext cx="1460500" cy="457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806" name="dropped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7213600" y="1524000"/>
            <a:ext cx="2590800" cy="1104900"/>
          </a:xfrm>
          <a:prstGeom prst="rect">
            <a:avLst/>
          </a:prstGeom>
          <a:ln w="12700">
            <a:miter lim="400000"/>
          </a:ln>
        </p:spPr>
      </p:pic>
      <p:sp>
        <p:nvSpPr>
          <p:cNvPr id="807" name="Shape 807"/>
          <p:cNvSpPr/>
          <p:nvPr/>
        </p:nvSpPr>
        <p:spPr>
          <a:xfrm>
            <a:off x="178060" y="3232150"/>
            <a:ext cx="7596933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2. Multiplier une ligne par une constante</a:t>
            </a:r>
          </a:p>
        </p:txBody>
      </p:sp>
      <p:pic>
        <p:nvPicPr>
          <p:cNvPr id="808" name="dropped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1409700" y="4521200"/>
            <a:ext cx="25908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809" name="droppedImage.pdf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4635500" y="4699000"/>
            <a:ext cx="1663700" cy="457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810" name="droppedImage.pdf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7213600" y="4521200"/>
            <a:ext cx="32512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811" name="droppedImage.pdf"/>
          <p:cNvPicPr>
            <a:picLocks noChangeAspect="1"/>
          </p:cNvPicPr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10350500" y="3352800"/>
            <a:ext cx="1841500" cy="4064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Class="entr" nodeType="clickEffect" presetSubtype="0" presetID="1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0" fill="hold"/>
                                        <p:tgtEl>
                                          <p:spTgt spid="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Class="entr" nodeType="clickEffect" presetSubtype="0" presetID="1" grpId="1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4" fill="hold"/>
                                        <p:tgtEl>
                                          <p:spTgt spid="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Class="entr" nodeType="clickEffect" presetSubtype="0" presetID="1" grpId="1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8" fill="hold"/>
                                        <p:tgtEl>
                                          <p:spTgt spid="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808" grpId="9"/>
      <p:bldP build="whole" bldLvl="1" animBg="1" rev="0" advAuto="0" spid="799" grpId="15"/>
      <p:bldP build="whole" bldLvl="1" animBg="1" rev="0" advAuto="0" spid="803" grpId="1"/>
      <p:bldP build="whole" bldLvl="1" animBg="1" rev="0" advAuto="0" spid="804" grpId="2"/>
      <p:bldP build="whole" bldLvl="1" animBg="1" rev="0" advAuto="0" spid="811" grpId="8"/>
      <p:bldP build="whole" bldLvl="1" animBg="1" rev="0" advAuto="0" spid="805" grpId="3"/>
      <p:bldP build="whole" bldLvl="1" animBg="1" rev="0" advAuto="0" spid="809" grpId="10"/>
      <p:bldP build="whole" bldLvl="1" animBg="1" rev="0" advAuto="0" spid="790" grpId="12"/>
      <p:bldP build="whole" bldLvl="1" animBg="1" rev="0" advAuto="0" spid="798" grpId="14"/>
      <p:bldP build="whole" bldLvl="1" animBg="1" rev="0" advAuto="0" spid="801" grpId="17"/>
      <p:bldP build="whole" bldLvl="1" animBg="1" rev="0" advAuto="0" spid="793" grpId="6"/>
      <p:bldP build="whole" bldLvl="1" animBg="1" rev="0" advAuto="0" spid="800" grpId="16"/>
      <p:bldP build="whole" bldLvl="1" animBg="1" rev="0" advAuto="0" spid="785" grpId="18"/>
      <p:bldP build="whole" bldLvl="1" animBg="1" rev="0" advAuto="0" spid="807" grpId="7"/>
      <p:bldP build="whole" bldLvl="1" animBg="1" rev="0" advAuto="0" spid="797" grpId="13"/>
      <p:bldP build="whole" bldLvl="1" animBg="1" rev="0" advAuto="0" spid="796" grpId="5"/>
      <p:bldP build="whole" bldLvl="1" animBg="1" rev="0" advAuto="0" spid="806" grpId="4"/>
      <p:bldP build="whole" bldLvl="1" animBg="1" rev="0" advAuto="0" spid="810" grpId="11"/>
      <p:bldP build="whole" bldLvl="1" animBg="1" rev="0" advAuto="0" spid="780" grpId="19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3" name="Shape 813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Faites les exercices suivants</a:t>
            </a:r>
          </a:p>
        </p:txBody>
      </p:sp>
      <p:sp>
        <p:nvSpPr>
          <p:cNvPr id="814" name="Shape 814"/>
          <p:cNvSpPr/>
          <p:nvPr/>
        </p:nvSpPr>
        <p:spPr>
          <a:xfrm>
            <a:off x="5549379" y="4559300"/>
            <a:ext cx="1897559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p.173 # 1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8" name="Group 818"/>
          <p:cNvGrpSpPr/>
          <p:nvPr/>
        </p:nvGrpSpPr>
        <p:grpSpPr>
          <a:xfrm>
            <a:off x="7124700" y="7378700"/>
            <a:ext cx="2654300" cy="1066800"/>
            <a:chOff x="0" y="0"/>
            <a:chExt cx="2654300" cy="1066800"/>
          </a:xfrm>
        </p:grpSpPr>
        <p:sp>
          <p:nvSpPr>
            <p:cNvPr id="816" name="Shape 816"/>
            <p:cNvSpPr/>
            <p:nvPr/>
          </p:nvSpPr>
          <p:spPr>
            <a:xfrm>
              <a:off x="1739900" y="0"/>
              <a:ext cx="914400" cy="558800"/>
            </a:xfrm>
            <a:prstGeom prst="roundRect">
              <a:avLst>
                <a:gd name="adj" fmla="val 34091"/>
              </a:avLst>
            </a:prstGeom>
            <a:solidFill>
              <a:srgbClr val="FF6251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817" name="Shape 817"/>
            <p:cNvSpPr/>
            <p:nvPr/>
          </p:nvSpPr>
          <p:spPr>
            <a:xfrm>
              <a:off x="0" y="508000"/>
              <a:ext cx="914400" cy="558800"/>
            </a:xfrm>
            <a:prstGeom prst="roundRect">
              <a:avLst>
                <a:gd name="adj" fmla="val 34091"/>
              </a:avLst>
            </a:prstGeom>
            <a:solidFill>
              <a:srgbClr val="FF6251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pic>
        <p:nvPicPr>
          <p:cNvPr id="819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28600" y="1943100"/>
            <a:ext cx="45974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820" name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331200" y="1943100"/>
            <a:ext cx="28956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821" name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28600" y="3695700"/>
            <a:ext cx="1536700" cy="635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822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2374900" y="3695700"/>
            <a:ext cx="29591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823" name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5600700" y="3873500"/>
            <a:ext cx="2362200" cy="457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824" name="dropped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8394700" y="3695700"/>
            <a:ext cx="32131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825" name="dropped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228600" y="5410200"/>
            <a:ext cx="1981200" cy="635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826" name="dropped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2654300" y="5410200"/>
            <a:ext cx="32131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827" name="dropped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6096000" y="5511800"/>
            <a:ext cx="2400300" cy="635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828" name="droppedImage.pdf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8966200" y="5410200"/>
            <a:ext cx="38227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829" name="droppedImage.pdf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355600" y="7175500"/>
            <a:ext cx="3695700" cy="1117600"/>
          </a:xfrm>
          <a:prstGeom prst="rect">
            <a:avLst/>
          </a:prstGeom>
          <a:ln w="12700">
            <a:miter lim="400000"/>
          </a:ln>
        </p:spPr>
      </p:pic>
      <p:sp>
        <p:nvSpPr>
          <p:cNvPr id="830" name="Shape 830"/>
          <p:cNvSpPr/>
          <p:nvPr/>
        </p:nvSpPr>
        <p:spPr>
          <a:xfrm>
            <a:off x="281508" y="19050"/>
            <a:ext cx="124333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Pour résoudre un système, on utilise les opérations ligne pour obtenir un système équivalent dont la solution est facilement lisible.</a:t>
            </a:r>
          </a:p>
        </p:txBody>
      </p:sp>
      <p:sp>
        <p:nvSpPr>
          <p:cNvPr id="831" name="Shape 831"/>
          <p:cNvSpPr/>
          <p:nvPr/>
        </p:nvSpPr>
        <p:spPr>
          <a:xfrm>
            <a:off x="6032500" y="1943100"/>
            <a:ext cx="1270000" cy="711200"/>
          </a:xfrm>
          <a:prstGeom prst="rightArrow">
            <a:avLst>
              <a:gd name="adj1" fmla="val 29762"/>
              <a:gd name="adj2" fmla="val 44048"/>
            </a:avLst>
          </a:prstGeom>
          <a:solidFill>
            <a:srgbClr val="6995D7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832" name="Shape 832"/>
          <p:cNvSpPr/>
          <p:nvPr/>
        </p:nvSpPr>
        <p:spPr>
          <a:xfrm>
            <a:off x="4965700" y="7378700"/>
            <a:ext cx="1270000" cy="711200"/>
          </a:xfrm>
          <a:prstGeom prst="rightArrow">
            <a:avLst>
              <a:gd name="adj1" fmla="val 29762"/>
              <a:gd name="adj2" fmla="val 44048"/>
            </a:avLst>
          </a:prstGeom>
          <a:solidFill>
            <a:srgbClr val="6995D7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pic>
        <p:nvPicPr>
          <p:cNvPr id="833" name="droppedImage.pdf"/>
          <p:cNvPicPr>
            <a:picLocks noChangeAspect="1"/>
          </p:cNvPicPr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6781800" y="7378700"/>
            <a:ext cx="4445000" cy="11176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820" grpId="3"/>
      <p:bldP build="whole" bldLvl="1" animBg="1" rev="0" advAuto="0" spid="821" grpId="4"/>
      <p:bldP build="whole" bldLvl="1" animBg="1" rev="0" advAuto="0" spid="828" grpId="11"/>
      <p:bldP build="whole" bldLvl="1" animBg="1" rev="0" advAuto="0" spid="822" grpId="5"/>
      <p:bldP build="whole" bldLvl="1" animBg="1" rev="0" advAuto="0" spid="829" grpId="12"/>
      <p:bldP build="whole" bldLvl="1" animBg="1" rev="0" advAuto="0" spid="819" grpId="1"/>
      <p:bldP build="whole" bldLvl="1" animBg="1" rev="0" advAuto="0" spid="818" grpId="15"/>
      <p:bldP build="whole" bldLvl="1" animBg="1" rev="0" advAuto="0" spid="827" grpId="10"/>
      <p:bldP build="whole" bldLvl="1" animBg="1" rev="0" advAuto="0" spid="831" grpId="2"/>
      <p:bldP build="whole" bldLvl="1" animBg="1" rev="0" advAuto="0" spid="824" grpId="7"/>
      <p:bldP build="whole" bldLvl="1" animBg="1" rev="0" advAuto="0" spid="826" grpId="9"/>
      <p:bldP build="whole" bldLvl="1" animBg="1" rev="0" advAuto="0" spid="832" grpId="13"/>
      <p:bldP build="whole" bldLvl="1" animBg="1" rev="0" advAuto="0" spid="825" grpId="8"/>
      <p:bldP build="whole" bldLvl="1" animBg="1" rev="0" advAuto="0" spid="823" grpId="6"/>
      <p:bldP build="whole" bldLvl="1" animBg="1" rev="0" advAuto="0" spid="833" grpId="14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Shape 354"/>
          <p:cNvSpPr/>
          <p:nvPr>
            <p:ph type="body" idx="13"/>
          </p:nvPr>
        </p:nvSpPr>
        <p:spPr>
          <a:xfrm>
            <a:off x="3378200" y="101600"/>
            <a:ext cx="6248400" cy="774700"/>
          </a:xfrm>
          <a:prstGeom prst="roundRect">
            <a:avLst>
              <a:gd name="adj" fmla="val 50000"/>
            </a:avLst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1" marL="0" indent="34290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Distance d’un point à un plan</a:t>
            </a:r>
          </a:p>
        </p:txBody>
      </p:sp>
      <p:grpSp>
        <p:nvGrpSpPr>
          <p:cNvPr id="360" name="Group 360"/>
          <p:cNvGrpSpPr/>
          <p:nvPr/>
        </p:nvGrpSpPr>
        <p:grpSpPr>
          <a:xfrm>
            <a:off x="1206500" y="4656666"/>
            <a:ext cx="10274301" cy="4047069"/>
            <a:chOff x="0" y="0"/>
            <a:chExt cx="10274300" cy="4047067"/>
          </a:xfrm>
        </p:grpSpPr>
        <p:sp>
          <p:nvSpPr>
            <p:cNvPr id="355" name="Shape 355"/>
            <p:cNvSpPr/>
            <p:nvPr/>
          </p:nvSpPr>
          <p:spPr>
            <a:xfrm>
              <a:off x="0" y="0"/>
              <a:ext cx="10227734" cy="40470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1116"/>
                  </a:moveTo>
                  <a:lnTo>
                    <a:pt x="9763" y="0"/>
                  </a:lnTo>
                  <a:lnTo>
                    <a:pt x="21600" y="10484"/>
                  </a:lnTo>
                  <a:lnTo>
                    <a:pt x="11801" y="21600"/>
                  </a:lnTo>
                  <a:lnTo>
                    <a:pt x="0" y="11116"/>
                  </a:lnTo>
                  <a:close/>
                </a:path>
              </a:pathLst>
            </a:custGeom>
            <a:solidFill>
              <a:srgbClr val="FFFC79">
                <a:alpha val="52000"/>
              </a:srgbClr>
            </a:solidFill>
            <a:ln w="254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56" name="Shape 356"/>
            <p:cNvSpPr/>
            <p:nvPr/>
          </p:nvSpPr>
          <p:spPr>
            <a:xfrm>
              <a:off x="12700" y="2087033"/>
              <a:ext cx="5626100" cy="1960035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7" name="Shape 357"/>
            <p:cNvSpPr/>
            <p:nvPr/>
          </p:nvSpPr>
          <p:spPr>
            <a:xfrm>
              <a:off x="4648200" y="16933"/>
              <a:ext cx="5626101" cy="1960035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8" name="Shape 358"/>
            <p:cNvSpPr/>
            <p:nvPr/>
          </p:nvSpPr>
          <p:spPr>
            <a:xfrm flipV="1">
              <a:off x="12700" y="0"/>
              <a:ext cx="4660900" cy="2087034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9" name="Shape 359"/>
            <p:cNvSpPr/>
            <p:nvPr/>
          </p:nvSpPr>
          <p:spPr>
            <a:xfrm flipV="1">
              <a:off x="5613400" y="1955800"/>
              <a:ext cx="4660900" cy="2087034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pic>
        <p:nvPicPr>
          <p:cNvPr id="361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959100" y="6197600"/>
            <a:ext cx="342900" cy="342900"/>
          </a:xfrm>
          <a:prstGeom prst="rect">
            <a:avLst/>
          </a:prstGeom>
          <a:ln w="12700">
            <a:miter lim="400000"/>
          </a:ln>
        </p:spPr>
      </p:pic>
      <p:sp>
        <p:nvSpPr>
          <p:cNvPr id="362" name="Shape 362"/>
          <p:cNvSpPr/>
          <p:nvPr/>
        </p:nvSpPr>
        <p:spPr>
          <a:xfrm flipH="1">
            <a:off x="8879498" y="2721804"/>
            <a:ext cx="76035" cy="4355999"/>
          </a:xfrm>
          <a:prstGeom prst="line">
            <a:avLst/>
          </a:prstGeom>
          <a:ln w="38100">
            <a:solidFill>
              <a:srgbClr val="000000"/>
            </a:solidFill>
            <a:prstDash val="sysDot"/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63" name="Shape 363"/>
          <p:cNvSpPr/>
          <p:nvPr/>
        </p:nvSpPr>
        <p:spPr>
          <a:xfrm flipH="1">
            <a:off x="3742266" y="2692400"/>
            <a:ext cx="5181602" cy="3894667"/>
          </a:xfrm>
          <a:prstGeom prst="line">
            <a:avLst/>
          </a:prstGeom>
          <a:ln w="38100">
            <a:solidFill>
              <a:srgbClr val="0061FF"/>
            </a:solidFill>
            <a:miter lim="400000"/>
            <a:headEnd type="triangle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pic>
        <p:nvPicPr>
          <p:cNvPr id="364" name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972800" y="7150100"/>
            <a:ext cx="355600" cy="342900"/>
          </a:xfrm>
          <a:prstGeom prst="rect">
            <a:avLst/>
          </a:prstGeom>
          <a:ln w="12700">
            <a:miter lim="400000"/>
          </a:ln>
        </p:spPr>
      </p:pic>
      <p:sp>
        <p:nvSpPr>
          <p:cNvPr id="365" name="Shape 365"/>
          <p:cNvSpPr/>
          <p:nvPr/>
        </p:nvSpPr>
        <p:spPr>
          <a:xfrm>
            <a:off x="3619500" y="6540500"/>
            <a:ext cx="165100" cy="177800"/>
          </a:xfrm>
          <a:prstGeom prst="ellipse">
            <a:avLst/>
          </a:prstGeom>
          <a:solidFill>
            <a:srgbClr val="6995D7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pic>
        <p:nvPicPr>
          <p:cNvPr id="366" name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41300" y="4089400"/>
            <a:ext cx="3670300" cy="6350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72" name="Group 372"/>
          <p:cNvGrpSpPr/>
          <p:nvPr/>
        </p:nvGrpSpPr>
        <p:grpSpPr>
          <a:xfrm>
            <a:off x="5046133" y="5431366"/>
            <a:ext cx="1278467" cy="2053168"/>
            <a:chOff x="0" y="0"/>
            <a:chExt cx="1278466" cy="2053166"/>
          </a:xfrm>
        </p:grpSpPr>
        <p:grpSp>
          <p:nvGrpSpPr>
            <p:cNvPr id="370" name="Group 370"/>
            <p:cNvGrpSpPr/>
            <p:nvPr/>
          </p:nvGrpSpPr>
          <p:grpSpPr>
            <a:xfrm>
              <a:off x="0" y="0"/>
              <a:ext cx="1278467" cy="2053167"/>
              <a:chOff x="0" y="0"/>
              <a:chExt cx="1278466" cy="2053166"/>
            </a:xfrm>
          </p:grpSpPr>
          <p:sp>
            <p:nvSpPr>
              <p:cNvPr id="367" name="Shape 367"/>
              <p:cNvSpPr/>
              <p:nvPr/>
            </p:nvSpPr>
            <p:spPr>
              <a:xfrm flipH="1">
                <a:off x="630766" y="0"/>
                <a:ext cx="29635" cy="1769534"/>
              </a:xfrm>
              <a:prstGeom prst="line">
                <a:avLst/>
              </a:prstGeom>
              <a:noFill/>
              <a:ln w="38100" cap="flat">
                <a:solidFill>
                  <a:srgbClr val="FFAA00"/>
                </a:solidFill>
                <a:prstDash val="solid"/>
                <a:miter lim="400000"/>
                <a:headEnd type="triangle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368" name="Shape 368"/>
              <p:cNvSpPr/>
              <p:nvPr/>
            </p:nvSpPr>
            <p:spPr>
              <a:xfrm>
                <a:off x="110066" y="1553633"/>
                <a:ext cx="1075268" cy="389468"/>
              </a:xfrm>
              <a:prstGeom prst="line">
                <a:avLst/>
              </a:prstGeom>
              <a:noFill/>
              <a:ln w="38100" cap="flat">
                <a:solidFill>
                  <a:srgbClr val="FFAA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369" name="Shape 369"/>
              <p:cNvSpPr/>
              <p:nvPr/>
            </p:nvSpPr>
            <p:spPr>
              <a:xfrm flipV="1">
                <a:off x="0" y="1473200"/>
                <a:ext cx="1278467" cy="579967"/>
              </a:xfrm>
              <a:prstGeom prst="line">
                <a:avLst/>
              </a:prstGeom>
              <a:noFill/>
              <a:ln w="38100" cap="flat">
                <a:solidFill>
                  <a:srgbClr val="FFAA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</p:grpSp>
        <p:pic>
          <p:nvPicPr>
            <p:cNvPr id="371" name="droppedImage.pdf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846666" y="778933"/>
              <a:ext cx="279401" cy="3683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378" name="Group 378"/>
          <p:cNvGrpSpPr/>
          <p:nvPr/>
        </p:nvGrpSpPr>
        <p:grpSpPr>
          <a:xfrm>
            <a:off x="1498600" y="711200"/>
            <a:ext cx="10274301" cy="4047068"/>
            <a:chOff x="0" y="0"/>
            <a:chExt cx="10274300" cy="4047067"/>
          </a:xfrm>
        </p:grpSpPr>
        <p:sp>
          <p:nvSpPr>
            <p:cNvPr id="373" name="Shape 373"/>
            <p:cNvSpPr/>
            <p:nvPr/>
          </p:nvSpPr>
          <p:spPr>
            <a:xfrm>
              <a:off x="0" y="0"/>
              <a:ext cx="10227734" cy="40470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1116"/>
                  </a:moveTo>
                  <a:lnTo>
                    <a:pt x="9763" y="0"/>
                  </a:lnTo>
                  <a:lnTo>
                    <a:pt x="21600" y="10484"/>
                  </a:lnTo>
                  <a:lnTo>
                    <a:pt x="11801" y="21600"/>
                  </a:lnTo>
                  <a:lnTo>
                    <a:pt x="0" y="11116"/>
                  </a:lnTo>
                  <a:close/>
                </a:path>
              </a:pathLst>
            </a:custGeom>
            <a:solidFill>
              <a:srgbClr val="FFFC79">
                <a:alpha val="52000"/>
              </a:srgbClr>
            </a:solidFill>
            <a:ln w="254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74" name="Shape 374"/>
            <p:cNvSpPr/>
            <p:nvPr/>
          </p:nvSpPr>
          <p:spPr>
            <a:xfrm>
              <a:off x="12700" y="2087033"/>
              <a:ext cx="5626100" cy="1960035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5" name="Shape 375"/>
            <p:cNvSpPr/>
            <p:nvPr/>
          </p:nvSpPr>
          <p:spPr>
            <a:xfrm>
              <a:off x="4648200" y="16933"/>
              <a:ext cx="5626101" cy="1960035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6" name="Shape 376"/>
            <p:cNvSpPr/>
            <p:nvPr/>
          </p:nvSpPr>
          <p:spPr>
            <a:xfrm flipV="1">
              <a:off x="12700" y="0"/>
              <a:ext cx="4660900" cy="2087034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7" name="Shape 377"/>
            <p:cNvSpPr/>
            <p:nvPr/>
          </p:nvSpPr>
          <p:spPr>
            <a:xfrm flipV="1">
              <a:off x="5613400" y="1955800"/>
              <a:ext cx="4660900" cy="2087034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381" name="Group 381"/>
          <p:cNvGrpSpPr/>
          <p:nvPr/>
        </p:nvGrpSpPr>
        <p:grpSpPr>
          <a:xfrm>
            <a:off x="7391400" y="1689100"/>
            <a:ext cx="2451100" cy="1054100"/>
            <a:chOff x="0" y="0"/>
            <a:chExt cx="2451100" cy="1054100"/>
          </a:xfrm>
        </p:grpSpPr>
        <p:sp>
          <p:nvSpPr>
            <p:cNvPr id="379" name="Shape 379"/>
            <p:cNvSpPr/>
            <p:nvPr/>
          </p:nvSpPr>
          <p:spPr>
            <a:xfrm>
              <a:off x="1460500" y="876300"/>
              <a:ext cx="165100" cy="177800"/>
            </a:xfrm>
            <a:prstGeom prst="ellipse">
              <a:avLst/>
            </a:prstGeom>
            <a:solidFill>
              <a:srgbClr val="6995D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380" name="droppedImage.pdf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0" y="0"/>
              <a:ext cx="2451100" cy="4953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382" name="Shape 382"/>
          <p:cNvSpPr/>
          <p:nvPr/>
        </p:nvSpPr>
        <p:spPr>
          <a:xfrm>
            <a:off x="2119107" y="8782050"/>
            <a:ext cx="8698633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est aussi la distance entre deux plans parallèles.</a:t>
            </a:r>
          </a:p>
        </p:txBody>
      </p:sp>
      <p:sp>
        <p:nvSpPr>
          <p:cNvPr id="383" name="Shape 383"/>
          <p:cNvSpPr/>
          <p:nvPr/>
        </p:nvSpPr>
        <p:spPr>
          <a:xfrm>
            <a:off x="614933" y="8083550"/>
            <a:ext cx="6186934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 La distance d’un point à un plan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path" nodeType="clickEffect" presetSubtype="0" presetID="-1" grpId="3" accel="50000" decel="50000" fill="hold">
                                  <p:stCondLst>
                                    <p:cond delay="0"/>
                                  </p:stCondLst>
                                  <p:childTnLst>
                                    <p:animMotion path="M 0.000000 0.000000 L 0.242513 -0.009332" origin="layout" pathEditMode="relative">
                                      <p:cBhvr>
                                        <p:cTn id="14" dur="1000" fill="hold"/>
                                        <p:tgtEl>
                                          <p:spTgt spid="3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66" grpId="4"/>
      <p:bldP build="whole" bldLvl="1" animBg="1" rev="0" advAuto="0" spid="363" grpId="2"/>
      <p:bldP build="whole" bldLvl="1" animBg="1" rev="0" advAuto="0" spid="362" grpId="1"/>
      <p:bldP build="whole" bldLvl="1" animBg="1" rev="0" advAuto="0" spid="382" grpId="7"/>
      <p:bldP build="whole" bldLvl="1" animBg="1" rev="0" advAuto="0" spid="383" grpId="6"/>
      <p:bldP build="whole" bldLvl="1" animBg="1" rev="0" advAuto="0" spid="378" grpId="5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5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6200" y="393700"/>
            <a:ext cx="45974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836" name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365500" y="2235200"/>
            <a:ext cx="28956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837" name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794500" y="2298700"/>
            <a:ext cx="1536700" cy="635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838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9309100" y="2209800"/>
            <a:ext cx="29591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839" name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495300" y="4140200"/>
            <a:ext cx="2362200" cy="457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840" name="dropped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3213100" y="3911600"/>
            <a:ext cx="32131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841" name="dropped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6781800" y="4000500"/>
            <a:ext cx="1981200" cy="635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842" name="dropped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9309100" y="3949700"/>
            <a:ext cx="32131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843" name="dropped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482600" y="5918200"/>
            <a:ext cx="2400300" cy="635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844" name="droppedImage.pdf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3263900" y="5867400"/>
            <a:ext cx="38227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845" name="droppedImage.pdf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7912100" y="5765800"/>
            <a:ext cx="3695700" cy="1117600"/>
          </a:xfrm>
          <a:prstGeom prst="rect">
            <a:avLst/>
          </a:prstGeom>
          <a:ln w="12700">
            <a:miter lim="400000"/>
          </a:ln>
        </p:spPr>
      </p:pic>
      <p:sp>
        <p:nvSpPr>
          <p:cNvPr id="846" name="Shape 846"/>
          <p:cNvSpPr/>
          <p:nvPr/>
        </p:nvSpPr>
        <p:spPr>
          <a:xfrm>
            <a:off x="9588500" y="2120900"/>
            <a:ext cx="635000" cy="635000"/>
          </a:xfrm>
          <a:prstGeom prst="ellipse">
            <a:avLst/>
          </a:prstGeom>
          <a:ln w="38100">
            <a:solidFill>
              <a:srgbClr val="FF26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grpSp>
        <p:nvGrpSpPr>
          <p:cNvPr id="851" name="Group 851"/>
          <p:cNvGrpSpPr/>
          <p:nvPr/>
        </p:nvGrpSpPr>
        <p:grpSpPr>
          <a:xfrm>
            <a:off x="3479800" y="3848100"/>
            <a:ext cx="6718300" cy="2578100"/>
            <a:chOff x="0" y="0"/>
            <a:chExt cx="6718300" cy="2578100"/>
          </a:xfrm>
        </p:grpSpPr>
        <p:sp>
          <p:nvSpPr>
            <p:cNvPr id="847" name="Shape 847"/>
            <p:cNvSpPr/>
            <p:nvPr/>
          </p:nvSpPr>
          <p:spPr>
            <a:xfrm>
              <a:off x="5232400" y="1854200"/>
              <a:ext cx="635000" cy="635000"/>
            </a:xfrm>
            <a:prstGeom prst="ellipse">
              <a:avLst/>
            </a:prstGeom>
            <a:noFill/>
            <a:ln w="38100" cap="flat">
              <a:solidFill>
                <a:srgbClr val="FF26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848" name="Shape 848"/>
            <p:cNvSpPr/>
            <p:nvPr/>
          </p:nvSpPr>
          <p:spPr>
            <a:xfrm>
              <a:off x="50800" y="1943100"/>
              <a:ext cx="635000" cy="635000"/>
            </a:xfrm>
            <a:prstGeom prst="ellipse">
              <a:avLst/>
            </a:prstGeom>
            <a:noFill/>
            <a:ln w="38100" cap="flat">
              <a:solidFill>
                <a:srgbClr val="FF26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849" name="Shape 849"/>
            <p:cNvSpPr/>
            <p:nvPr/>
          </p:nvSpPr>
          <p:spPr>
            <a:xfrm>
              <a:off x="6083300" y="12700"/>
              <a:ext cx="635000" cy="635000"/>
            </a:xfrm>
            <a:prstGeom prst="ellipse">
              <a:avLst/>
            </a:prstGeom>
            <a:noFill/>
            <a:ln w="38100" cap="flat">
              <a:solidFill>
                <a:srgbClr val="FF26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850" name="Shape 850"/>
            <p:cNvSpPr/>
            <p:nvPr/>
          </p:nvSpPr>
          <p:spPr>
            <a:xfrm>
              <a:off x="0" y="0"/>
              <a:ext cx="635000" cy="635000"/>
            </a:xfrm>
            <a:prstGeom prst="ellipse">
              <a:avLst/>
            </a:prstGeom>
            <a:noFill/>
            <a:ln w="38100" cap="flat">
              <a:solidFill>
                <a:srgbClr val="FF26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852" name="Shape 852"/>
          <p:cNvSpPr/>
          <p:nvPr/>
        </p:nvSpPr>
        <p:spPr>
          <a:xfrm>
            <a:off x="3416300" y="4432300"/>
            <a:ext cx="800100" cy="4699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0"/>
                </a:moveTo>
                <a:lnTo>
                  <a:pt x="21600" y="21600"/>
                </a:lnTo>
                <a:lnTo>
                  <a:pt x="10800" y="0"/>
                </a:lnTo>
                <a:close/>
              </a:path>
            </a:pathLst>
          </a:custGeom>
          <a:ln w="38100">
            <a:solidFill>
              <a:srgbClr val="0433FF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grpSp>
        <p:nvGrpSpPr>
          <p:cNvPr id="856" name="Group 856"/>
          <p:cNvGrpSpPr/>
          <p:nvPr/>
        </p:nvGrpSpPr>
        <p:grpSpPr>
          <a:xfrm>
            <a:off x="3454400" y="4470400"/>
            <a:ext cx="6845300" cy="2387600"/>
            <a:chOff x="0" y="0"/>
            <a:chExt cx="6845300" cy="2387600"/>
          </a:xfrm>
        </p:grpSpPr>
        <p:sp>
          <p:nvSpPr>
            <p:cNvPr id="853" name="Shape 853"/>
            <p:cNvSpPr/>
            <p:nvPr/>
          </p:nvSpPr>
          <p:spPr>
            <a:xfrm>
              <a:off x="0" y="1917700"/>
              <a:ext cx="800100" cy="469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21600" y="21600"/>
                  </a:lnTo>
                  <a:lnTo>
                    <a:pt x="10800" y="0"/>
                  </a:lnTo>
                  <a:close/>
                </a:path>
              </a:pathLst>
            </a:custGeom>
            <a:noFill/>
            <a:ln w="38100" cap="flat">
              <a:solidFill>
                <a:srgbClr val="0433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854" name="Shape 854"/>
            <p:cNvSpPr/>
            <p:nvPr/>
          </p:nvSpPr>
          <p:spPr>
            <a:xfrm>
              <a:off x="6045200" y="0"/>
              <a:ext cx="800100" cy="469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21600" y="21600"/>
                  </a:lnTo>
                  <a:lnTo>
                    <a:pt x="10800" y="0"/>
                  </a:lnTo>
                  <a:close/>
                </a:path>
              </a:pathLst>
            </a:custGeom>
            <a:noFill/>
            <a:ln w="38100" cap="flat">
              <a:solidFill>
                <a:srgbClr val="0433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855" name="Shape 855"/>
            <p:cNvSpPr/>
            <p:nvPr/>
          </p:nvSpPr>
          <p:spPr>
            <a:xfrm>
              <a:off x="5194300" y="1854200"/>
              <a:ext cx="800100" cy="469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21600" y="21600"/>
                  </a:lnTo>
                  <a:lnTo>
                    <a:pt x="10800" y="0"/>
                  </a:lnTo>
                  <a:close/>
                </a:path>
              </a:pathLst>
            </a:custGeom>
            <a:noFill/>
            <a:ln w="38100" cap="flat">
              <a:solidFill>
                <a:srgbClr val="0433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860" name="Group 860"/>
          <p:cNvGrpSpPr/>
          <p:nvPr/>
        </p:nvGrpSpPr>
        <p:grpSpPr>
          <a:xfrm>
            <a:off x="4216400" y="4432300"/>
            <a:ext cx="6743700" cy="2527300"/>
            <a:chOff x="0" y="0"/>
            <a:chExt cx="6743700" cy="2527300"/>
          </a:xfrm>
        </p:grpSpPr>
        <p:sp>
          <p:nvSpPr>
            <p:cNvPr id="857" name="Shape 857"/>
            <p:cNvSpPr/>
            <p:nvPr/>
          </p:nvSpPr>
          <p:spPr>
            <a:xfrm>
              <a:off x="0" y="1892300"/>
              <a:ext cx="635000" cy="635000"/>
            </a:xfrm>
            <a:prstGeom prst="ellipse">
              <a:avLst/>
            </a:prstGeom>
            <a:noFill/>
            <a:ln w="38100" cap="flat">
              <a:solidFill>
                <a:srgbClr val="009051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858" name="Shape 858"/>
            <p:cNvSpPr/>
            <p:nvPr/>
          </p:nvSpPr>
          <p:spPr>
            <a:xfrm>
              <a:off x="5219700" y="1879600"/>
              <a:ext cx="635000" cy="635000"/>
            </a:xfrm>
            <a:prstGeom prst="ellipse">
              <a:avLst/>
            </a:prstGeom>
            <a:noFill/>
            <a:ln w="38100" cap="flat">
              <a:solidFill>
                <a:srgbClr val="009051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859" name="Shape 859"/>
            <p:cNvSpPr/>
            <p:nvPr/>
          </p:nvSpPr>
          <p:spPr>
            <a:xfrm>
              <a:off x="6108700" y="0"/>
              <a:ext cx="635000" cy="635000"/>
            </a:xfrm>
            <a:prstGeom prst="ellipse">
              <a:avLst/>
            </a:prstGeom>
            <a:noFill/>
            <a:ln w="38100" cap="flat">
              <a:solidFill>
                <a:srgbClr val="009051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863" name="Group 863"/>
          <p:cNvGrpSpPr/>
          <p:nvPr/>
        </p:nvGrpSpPr>
        <p:grpSpPr>
          <a:xfrm>
            <a:off x="4140200" y="5740400"/>
            <a:ext cx="5994400" cy="546100"/>
            <a:chOff x="0" y="0"/>
            <a:chExt cx="5994400" cy="546100"/>
          </a:xfrm>
        </p:grpSpPr>
        <p:sp>
          <p:nvSpPr>
            <p:cNvPr id="861" name="Shape 861"/>
            <p:cNvSpPr/>
            <p:nvPr/>
          </p:nvSpPr>
          <p:spPr>
            <a:xfrm>
              <a:off x="0" y="76200"/>
              <a:ext cx="800100" cy="469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21600" y="21600"/>
                  </a:lnTo>
                  <a:lnTo>
                    <a:pt x="10800" y="0"/>
                  </a:lnTo>
                  <a:close/>
                </a:path>
              </a:pathLst>
            </a:custGeom>
            <a:noFill/>
            <a:ln w="38100" cap="flat">
              <a:solidFill>
                <a:srgbClr val="FF93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862" name="Shape 862"/>
            <p:cNvSpPr/>
            <p:nvPr/>
          </p:nvSpPr>
          <p:spPr>
            <a:xfrm>
              <a:off x="5194300" y="0"/>
              <a:ext cx="800100" cy="469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21600" y="21600"/>
                  </a:lnTo>
                  <a:lnTo>
                    <a:pt x="10800" y="0"/>
                  </a:lnTo>
                  <a:close/>
                </a:path>
              </a:pathLst>
            </a:custGeom>
            <a:noFill/>
            <a:ln w="38100" cap="flat">
              <a:solidFill>
                <a:srgbClr val="FF93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push dir="l"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852" grpId="3"/>
      <p:bldP build="whole" bldLvl="1" animBg="1" rev="0" advAuto="0" spid="856" grpId="4"/>
      <p:bldP build="whole" bldLvl="1" animBg="1" rev="0" advAuto="0" spid="863" grpId="6"/>
      <p:bldP build="whole" bldLvl="1" animBg="1" rev="0" advAuto="0" spid="846" grpId="1"/>
      <p:bldP build="whole" bldLvl="1" animBg="1" rev="0" advAuto="0" spid="860" grpId="5"/>
      <p:bldP build="whole" bldLvl="1" animBg="1" rev="0" advAuto="0" spid="851" grpId="2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5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15900" y="215900"/>
            <a:ext cx="4254500" cy="1651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866" name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54000" y="2540000"/>
            <a:ext cx="26543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867" name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467600" y="317500"/>
            <a:ext cx="3975100" cy="1651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868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572000" y="2540000"/>
            <a:ext cx="26543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869" name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9474200" y="2540000"/>
            <a:ext cx="25781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870" name="dropped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3251200" y="4356100"/>
            <a:ext cx="28067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871" name="dropped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8915400" y="4343400"/>
            <a:ext cx="29591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872" name="dropped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2870200" y="6007100"/>
            <a:ext cx="3200400" cy="1104900"/>
          </a:xfrm>
          <a:prstGeom prst="rect">
            <a:avLst/>
          </a:prstGeom>
          <a:ln w="12700">
            <a:miter lim="400000"/>
          </a:ln>
        </p:spPr>
      </p:pic>
      <p:sp>
        <p:nvSpPr>
          <p:cNvPr id="873" name="Shape 873"/>
          <p:cNvSpPr/>
          <p:nvPr/>
        </p:nvSpPr>
        <p:spPr>
          <a:xfrm>
            <a:off x="5461000" y="419100"/>
            <a:ext cx="1270000" cy="1270000"/>
          </a:xfrm>
          <a:prstGeom prst="rightArrow">
            <a:avLst>
              <a:gd name="adj1" fmla="val 32000"/>
              <a:gd name="adj2" fmla="val 44000"/>
            </a:avLst>
          </a:prstGeom>
          <a:solidFill>
            <a:srgbClr val="6995D7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pic>
        <p:nvPicPr>
          <p:cNvPr id="874" name="dropped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8915400" y="5981700"/>
            <a:ext cx="29591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875" name="droppedImage.pdf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3187700" y="7759700"/>
            <a:ext cx="29464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876" name="droppedImage.pdf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7899400" y="7670800"/>
            <a:ext cx="28194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877" name="droppedImage.pdf"/>
          <p:cNvPicPr>
            <a:picLocks noChangeAspect="1"/>
          </p:cNvPicPr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3251200" y="2933700"/>
            <a:ext cx="977900" cy="317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878" name="droppedImage.pdf"/>
          <p:cNvPicPr>
            <a:picLocks noChangeAspect="1"/>
          </p:cNvPicPr>
          <p:nvPr/>
        </p:nvPicPr>
        <p:blipFill>
          <a:blip r:embed="rId14">
            <a:extLst/>
          </a:blip>
          <a:stretch>
            <a:fillRect/>
          </a:stretch>
        </p:blipFill>
        <p:spPr>
          <a:xfrm>
            <a:off x="7569200" y="2933700"/>
            <a:ext cx="1562100" cy="317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879" name="droppedImage.pdf"/>
          <p:cNvPicPr>
            <a:picLocks noChangeAspect="1"/>
          </p:cNvPicPr>
          <p:nvPr/>
        </p:nvPicPr>
        <p:blipFill>
          <a:blip r:embed="rId15">
            <a:extLst/>
          </a:blip>
          <a:stretch>
            <a:fillRect/>
          </a:stretch>
        </p:blipFill>
        <p:spPr>
          <a:xfrm>
            <a:off x="1066800" y="4737100"/>
            <a:ext cx="1574800" cy="317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880" name="droppedImage.pdf"/>
          <p:cNvPicPr>
            <a:picLocks noChangeAspect="1"/>
          </p:cNvPicPr>
          <p:nvPr/>
        </p:nvPicPr>
        <p:blipFill>
          <a:blip r:embed="rId16">
            <a:extLst/>
          </a:blip>
          <a:stretch>
            <a:fillRect/>
          </a:stretch>
        </p:blipFill>
        <p:spPr>
          <a:xfrm>
            <a:off x="6667500" y="4737100"/>
            <a:ext cx="1447800" cy="317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881" name="droppedImage.pdf"/>
          <p:cNvPicPr>
            <a:picLocks noChangeAspect="1"/>
          </p:cNvPicPr>
          <p:nvPr/>
        </p:nvPicPr>
        <p:blipFill>
          <a:blip r:embed="rId17">
            <a:extLst/>
          </a:blip>
          <a:stretch>
            <a:fillRect/>
          </a:stretch>
        </p:blipFill>
        <p:spPr>
          <a:xfrm>
            <a:off x="1270000" y="6375400"/>
            <a:ext cx="1168400" cy="317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882" name="droppedImage.pdf"/>
          <p:cNvPicPr>
            <a:picLocks noChangeAspect="1"/>
          </p:cNvPicPr>
          <p:nvPr/>
        </p:nvPicPr>
        <p:blipFill>
          <a:blip r:embed="rId18">
            <a:extLst/>
          </a:blip>
          <a:stretch>
            <a:fillRect/>
          </a:stretch>
        </p:blipFill>
        <p:spPr>
          <a:xfrm>
            <a:off x="6540500" y="6375400"/>
            <a:ext cx="1689100" cy="317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883" name="droppedImage.pdf"/>
          <p:cNvPicPr>
            <a:picLocks noChangeAspect="1"/>
          </p:cNvPicPr>
          <p:nvPr/>
        </p:nvPicPr>
        <p:blipFill>
          <a:blip r:embed="rId19">
            <a:extLst/>
          </a:blip>
          <a:stretch>
            <a:fillRect/>
          </a:stretch>
        </p:blipFill>
        <p:spPr>
          <a:xfrm>
            <a:off x="1333500" y="8013700"/>
            <a:ext cx="1028700" cy="419100"/>
          </a:xfrm>
          <a:prstGeom prst="rect">
            <a:avLst/>
          </a:prstGeom>
          <a:ln w="12700">
            <a:miter lim="400000"/>
          </a:ln>
        </p:spPr>
      </p:pic>
      <p:pic>
        <p:nvPicPr>
          <p:cNvPr id="884" name="droppedImage.pdf"/>
          <p:cNvPicPr>
            <a:picLocks noChangeAspect="1"/>
          </p:cNvPicPr>
          <p:nvPr/>
        </p:nvPicPr>
        <p:blipFill>
          <a:blip r:embed="rId20">
            <a:extLst/>
          </a:blip>
          <a:stretch>
            <a:fillRect/>
          </a:stretch>
        </p:blipFill>
        <p:spPr>
          <a:xfrm>
            <a:off x="6858000" y="8191500"/>
            <a:ext cx="215900" cy="762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push dir="r"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Class="entr" nodeType="clickEffect" presetSubtype="0" presetID="1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0" fill="hold"/>
                                        <p:tgtEl>
                                          <p:spTgt spid="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868" grpId="3"/>
      <p:bldP build="whole" bldLvl="1" animBg="1" rev="0" advAuto="0" spid="884" grpId="16"/>
      <p:bldP build="whole" bldLvl="1" animBg="1" rev="0" advAuto="0" spid="869" grpId="5"/>
      <p:bldP build="whole" bldLvl="1" animBg="1" rev="0" advAuto="0" spid="875" grpId="15"/>
      <p:bldP build="whole" bldLvl="1" animBg="1" rev="0" advAuto="0" spid="879" grpId="6"/>
      <p:bldP build="whole" bldLvl="1" animBg="1" rev="0" advAuto="0" spid="878" grpId="4"/>
      <p:bldP build="whole" bldLvl="1" animBg="1" rev="0" advAuto="0" spid="877" grpId="2"/>
      <p:bldP build="whole" bldLvl="1" animBg="1" rev="0" advAuto="0" spid="874" grpId="13"/>
      <p:bldP build="whole" bldLvl="1" animBg="1" rev="0" advAuto="0" spid="880" grpId="8"/>
      <p:bldP build="whole" bldLvl="1" animBg="1" rev="0" advAuto="0" spid="876" grpId="17"/>
      <p:bldP build="whole" bldLvl="1" animBg="1" rev="0" advAuto="0" spid="872" grpId="11"/>
      <p:bldP build="whole" bldLvl="1" animBg="1" rev="0" advAuto="0" spid="866" grpId="1"/>
      <p:bldP build="whole" bldLvl="1" animBg="1" rev="0" advAuto="0" spid="883" grpId="14"/>
      <p:bldP build="whole" bldLvl="1" animBg="1" rev="0" advAuto="0" spid="882" grpId="12"/>
      <p:bldP build="whole" bldLvl="1" animBg="1" rev="0" advAuto="0" spid="870" grpId="7"/>
      <p:bldP build="whole" bldLvl="1" animBg="1" rev="0" advAuto="0" spid="881" grpId="10"/>
      <p:bldP build="whole" bldLvl="1" animBg="1" rev="0" advAuto="0" spid="871" grpId="9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6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15900" y="215900"/>
            <a:ext cx="4254500" cy="1651000"/>
          </a:xfrm>
          <a:prstGeom prst="rect">
            <a:avLst/>
          </a:prstGeom>
          <a:ln w="12700">
            <a:miter lim="400000"/>
          </a:ln>
        </p:spPr>
      </p:pic>
      <p:sp>
        <p:nvSpPr>
          <p:cNvPr id="887" name="Shape 887"/>
          <p:cNvSpPr/>
          <p:nvPr/>
        </p:nvSpPr>
        <p:spPr>
          <a:xfrm>
            <a:off x="5461000" y="419100"/>
            <a:ext cx="1270000" cy="1270000"/>
          </a:xfrm>
          <a:prstGeom prst="rightArrow">
            <a:avLst>
              <a:gd name="adj1" fmla="val 32000"/>
              <a:gd name="adj2" fmla="val 44000"/>
            </a:avLst>
          </a:prstGeom>
          <a:solidFill>
            <a:srgbClr val="6995D7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pic>
        <p:nvPicPr>
          <p:cNvPr id="888" name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899400" y="342900"/>
            <a:ext cx="3888828" cy="1524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889" name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8900" y="2311400"/>
            <a:ext cx="4597400" cy="1651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890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6870700" y="2324100"/>
            <a:ext cx="4927600" cy="1651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891" name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444500" y="4368800"/>
            <a:ext cx="40132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892" name="dropped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4724400" y="4432300"/>
            <a:ext cx="2794000" cy="939800"/>
          </a:xfrm>
          <a:prstGeom prst="rect">
            <a:avLst/>
          </a:prstGeom>
          <a:ln w="12700">
            <a:miter lim="400000"/>
          </a:ln>
        </p:spPr>
      </p:pic>
      <p:pic>
        <p:nvPicPr>
          <p:cNvPr id="893" name="dropped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7937500" y="4394200"/>
            <a:ext cx="1333500" cy="952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894" name="dropped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381000" y="5626100"/>
            <a:ext cx="59055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895" name="dropped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6642100" y="5727700"/>
            <a:ext cx="3225800" cy="952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896" name="droppedImage.pdf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10325100" y="5689600"/>
            <a:ext cx="1333500" cy="952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897" name="droppedImage.pdf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3822700" y="7620000"/>
            <a:ext cx="5803900" cy="11049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902" name="Group 902"/>
          <p:cNvGrpSpPr/>
          <p:nvPr/>
        </p:nvGrpSpPr>
        <p:grpSpPr>
          <a:xfrm>
            <a:off x="292100" y="4318000"/>
            <a:ext cx="9067800" cy="4406900"/>
            <a:chOff x="0" y="0"/>
            <a:chExt cx="9067800" cy="4406900"/>
          </a:xfrm>
        </p:grpSpPr>
        <p:sp>
          <p:nvSpPr>
            <p:cNvPr id="898" name="Shape 898"/>
            <p:cNvSpPr/>
            <p:nvPr/>
          </p:nvSpPr>
          <p:spPr>
            <a:xfrm rot="16200000">
              <a:off x="6921500" y="3340100"/>
              <a:ext cx="1143000" cy="990600"/>
            </a:xfrm>
            <a:prstGeom prst="roundRect">
              <a:avLst>
                <a:gd name="adj" fmla="val 19231"/>
              </a:avLst>
            </a:prstGeom>
            <a:solidFill>
              <a:srgbClr val="FF2600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50000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899" name="Shape 899"/>
            <p:cNvSpPr/>
            <p:nvPr/>
          </p:nvSpPr>
          <p:spPr>
            <a:xfrm rot="16200000">
              <a:off x="8001000" y="76200"/>
              <a:ext cx="1143000" cy="990600"/>
            </a:xfrm>
            <a:prstGeom prst="roundRect">
              <a:avLst>
                <a:gd name="adj" fmla="val 19231"/>
              </a:avLst>
            </a:prstGeom>
            <a:solidFill>
              <a:srgbClr val="FF2600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50000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900" name="Shape 900"/>
            <p:cNvSpPr/>
            <p:nvPr/>
          </p:nvSpPr>
          <p:spPr>
            <a:xfrm rot="16200000">
              <a:off x="3937000" y="3733800"/>
              <a:ext cx="596900" cy="368300"/>
            </a:xfrm>
            <a:prstGeom prst="roundRect">
              <a:avLst>
                <a:gd name="adj" fmla="val 50000"/>
              </a:avLst>
            </a:prstGeom>
            <a:solidFill>
              <a:srgbClr val="FF2600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50000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901" name="Shape 901"/>
            <p:cNvSpPr/>
            <p:nvPr/>
          </p:nvSpPr>
          <p:spPr>
            <a:xfrm rot="16200000">
              <a:off x="-95250" y="323850"/>
              <a:ext cx="723900" cy="533400"/>
            </a:xfrm>
            <a:prstGeom prst="roundRect">
              <a:avLst>
                <a:gd name="adj" fmla="val 35714"/>
              </a:avLst>
            </a:prstGeom>
            <a:solidFill>
              <a:srgbClr val="FF2600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50000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907" name="Group 907"/>
          <p:cNvGrpSpPr/>
          <p:nvPr/>
        </p:nvGrpSpPr>
        <p:grpSpPr>
          <a:xfrm>
            <a:off x="228600" y="5575300"/>
            <a:ext cx="11544300" cy="3124200"/>
            <a:chOff x="0" y="0"/>
            <a:chExt cx="11544300" cy="3124200"/>
          </a:xfrm>
        </p:grpSpPr>
        <p:sp>
          <p:nvSpPr>
            <p:cNvPr id="903" name="Shape 903"/>
            <p:cNvSpPr/>
            <p:nvPr/>
          </p:nvSpPr>
          <p:spPr>
            <a:xfrm rot="16200000">
              <a:off x="5842000" y="2057400"/>
              <a:ext cx="1143000" cy="990600"/>
            </a:xfrm>
            <a:prstGeom prst="roundRect">
              <a:avLst>
                <a:gd name="adj" fmla="val 19231"/>
              </a:avLst>
            </a:prstGeom>
            <a:solidFill>
              <a:srgbClr val="00F900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50000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904" name="Shape 904"/>
            <p:cNvSpPr/>
            <p:nvPr/>
          </p:nvSpPr>
          <p:spPr>
            <a:xfrm rot="16200000">
              <a:off x="10477500" y="76200"/>
              <a:ext cx="1143000" cy="990600"/>
            </a:xfrm>
            <a:prstGeom prst="roundRect">
              <a:avLst>
                <a:gd name="adj" fmla="val 19231"/>
              </a:avLst>
            </a:prstGeom>
            <a:solidFill>
              <a:srgbClr val="00F900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50000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905" name="Shape 905"/>
            <p:cNvSpPr/>
            <p:nvPr/>
          </p:nvSpPr>
          <p:spPr>
            <a:xfrm rot="16200000">
              <a:off x="3568700" y="2438400"/>
              <a:ext cx="596900" cy="368300"/>
            </a:xfrm>
            <a:prstGeom prst="roundRect">
              <a:avLst>
                <a:gd name="adj" fmla="val 50000"/>
              </a:avLst>
            </a:prstGeom>
            <a:solidFill>
              <a:srgbClr val="00F900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50000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906" name="Shape 906"/>
            <p:cNvSpPr/>
            <p:nvPr/>
          </p:nvSpPr>
          <p:spPr>
            <a:xfrm rot="16200000">
              <a:off x="-95250" y="311150"/>
              <a:ext cx="723900" cy="533400"/>
            </a:xfrm>
            <a:prstGeom prst="roundRect">
              <a:avLst>
                <a:gd name="adj" fmla="val 35714"/>
              </a:avLst>
            </a:prstGeom>
            <a:solidFill>
              <a:srgbClr val="00F900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50000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912" name="Group 912"/>
          <p:cNvGrpSpPr/>
          <p:nvPr/>
        </p:nvGrpSpPr>
        <p:grpSpPr>
          <a:xfrm>
            <a:off x="4787900" y="3340100"/>
            <a:ext cx="7137400" cy="5397500"/>
            <a:chOff x="0" y="0"/>
            <a:chExt cx="7137400" cy="5397500"/>
          </a:xfrm>
        </p:grpSpPr>
        <p:sp>
          <p:nvSpPr>
            <p:cNvPr id="908" name="Shape 908"/>
            <p:cNvSpPr/>
            <p:nvPr/>
          </p:nvSpPr>
          <p:spPr>
            <a:xfrm rot="16200000">
              <a:off x="6242050" y="-19050"/>
              <a:ext cx="876300" cy="914400"/>
            </a:xfrm>
            <a:prstGeom prst="roundRect">
              <a:avLst>
                <a:gd name="adj" fmla="val 21739"/>
              </a:avLst>
            </a:prstGeom>
            <a:solidFill>
              <a:srgbClr val="0096FF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50000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909" name="Shape 909"/>
            <p:cNvSpPr/>
            <p:nvPr/>
          </p:nvSpPr>
          <p:spPr>
            <a:xfrm rot="16200000">
              <a:off x="3594100" y="4330700"/>
              <a:ext cx="1143000" cy="990600"/>
            </a:xfrm>
            <a:prstGeom prst="roundRect">
              <a:avLst>
                <a:gd name="adj" fmla="val 19231"/>
              </a:avLst>
            </a:prstGeom>
            <a:solidFill>
              <a:srgbClr val="0096FF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50000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910" name="Shape 910"/>
            <p:cNvSpPr/>
            <p:nvPr/>
          </p:nvSpPr>
          <p:spPr>
            <a:xfrm rot="16200000">
              <a:off x="-114300" y="4686300"/>
              <a:ext cx="596900" cy="368300"/>
            </a:xfrm>
            <a:prstGeom prst="roundRect">
              <a:avLst>
                <a:gd name="adj" fmla="val 50000"/>
              </a:avLst>
            </a:prstGeom>
            <a:solidFill>
              <a:srgbClr val="0096FF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50000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911" name="Shape 911"/>
            <p:cNvSpPr/>
            <p:nvPr/>
          </p:nvSpPr>
          <p:spPr>
            <a:xfrm rot="16200000">
              <a:off x="4464050" y="120650"/>
              <a:ext cx="723900" cy="533400"/>
            </a:xfrm>
            <a:prstGeom prst="roundRect">
              <a:avLst>
                <a:gd name="adj" fmla="val 35714"/>
              </a:avLst>
            </a:prstGeom>
            <a:solidFill>
              <a:srgbClr val="0096FF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50000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dissolve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889" grpId="1"/>
      <p:bldP build="whole" bldLvl="1" animBg="1" rev="0" advAuto="0" spid="891" grpId="3"/>
      <p:bldP build="whole" bldLvl="1" animBg="1" rev="0" advAuto="0" spid="895" grpId="7"/>
      <p:bldP build="whole" bldLvl="1" animBg="1" rev="0" advAuto="0" spid="907" grpId="10"/>
      <p:bldP build="whole" bldLvl="1" animBg="1" rev="0" advAuto="0" spid="890" grpId="2"/>
      <p:bldP build="whole" bldLvl="1" animBg="1" rev="0" advAuto="0" spid="892" grpId="4"/>
      <p:bldP build="whole" bldLvl="1" animBg="1" rev="0" advAuto="0" spid="912" grpId="12"/>
      <p:bldP build="whole" bldLvl="1" animBg="1" rev="0" advAuto="0" spid="902" grpId="11"/>
      <p:bldP build="whole" bldLvl="1" animBg="1" rev="0" advAuto="0" spid="894" grpId="6"/>
      <p:bldP build="whole" bldLvl="1" animBg="1" rev="0" advAuto="0" spid="893" grpId="5"/>
      <p:bldP build="whole" bldLvl="1" animBg="1" rev="0" advAuto="0" spid="897" grpId="9"/>
      <p:bldP build="whole" bldLvl="1" animBg="1" rev="0" advAuto="0" spid="896" grpId="8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4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295400" y="673100"/>
            <a:ext cx="37846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915" name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988300" y="673100"/>
            <a:ext cx="32512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916" name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298700" y="2959100"/>
            <a:ext cx="28956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917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8039100" y="2959100"/>
            <a:ext cx="3200400" cy="1104900"/>
          </a:xfrm>
          <a:prstGeom prst="rect">
            <a:avLst/>
          </a:prstGeom>
          <a:ln w="12700">
            <a:miter lim="400000"/>
          </a:ln>
        </p:spPr>
      </p:pic>
      <p:sp>
        <p:nvSpPr>
          <p:cNvPr id="918" name="Shape 918"/>
          <p:cNvSpPr/>
          <p:nvPr/>
        </p:nvSpPr>
        <p:spPr>
          <a:xfrm>
            <a:off x="3364526" y="4813300"/>
            <a:ext cx="6258596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Pour quelles valeurs de </a:t>
            </a:r>
            <a:r>
              <a:rPr i="1"/>
              <a:t>x</a:t>
            </a:r>
            <a:r>
              <a:t> et de </a:t>
            </a:r>
            <a:r>
              <a:rPr i="1"/>
              <a:t>y</a:t>
            </a:r>
            <a:endParaRPr i="1"/>
          </a:p>
          <a:p>
            <a:pPr/>
            <a:r>
              <a:t> l’équation 0 = 8 est-elle vérifiée? </a:t>
            </a:r>
          </a:p>
        </p:txBody>
      </p:sp>
      <p:sp>
        <p:nvSpPr>
          <p:cNvPr id="919" name="Shape 919"/>
          <p:cNvSpPr/>
          <p:nvPr/>
        </p:nvSpPr>
        <p:spPr>
          <a:xfrm>
            <a:off x="10473" y="7385050"/>
            <a:ext cx="12992101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Donc, le système d’équations linéaires n’a pas de solution.</a:t>
            </a:r>
          </a:p>
        </p:txBody>
      </p:sp>
      <p:pic>
        <p:nvPicPr>
          <p:cNvPr id="920" name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330200" y="3352800"/>
            <a:ext cx="1562100" cy="317500"/>
          </a:xfrm>
          <a:prstGeom prst="rect">
            <a:avLst/>
          </a:prstGeom>
          <a:ln w="12700">
            <a:miter lim="400000"/>
          </a:ln>
        </p:spPr>
      </p:pic>
      <p:sp>
        <p:nvSpPr>
          <p:cNvPr id="921" name="Shape 921"/>
          <p:cNvSpPr/>
          <p:nvPr/>
        </p:nvSpPr>
        <p:spPr>
          <a:xfrm>
            <a:off x="5867400" y="508000"/>
            <a:ext cx="1270000" cy="1270000"/>
          </a:xfrm>
          <a:prstGeom prst="rightArrow">
            <a:avLst>
              <a:gd name="adj1" fmla="val 32000"/>
              <a:gd name="adj2" fmla="val 44000"/>
            </a:avLst>
          </a:prstGeom>
          <a:solidFill>
            <a:srgbClr val="6995D7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922" name="Shape 922"/>
          <p:cNvSpPr/>
          <p:nvPr/>
        </p:nvSpPr>
        <p:spPr>
          <a:xfrm>
            <a:off x="5867400" y="2794000"/>
            <a:ext cx="1270000" cy="1270000"/>
          </a:xfrm>
          <a:prstGeom prst="rightArrow">
            <a:avLst>
              <a:gd name="adj1" fmla="val 32000"/>
              <a:gd name="adj2" fmla="val 44000"/>
            </a:avLst>
          </a:prstGeom>
          <a:solidFill>
            <a:srgbClr val="6995D7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923" name="Shape 923"/>
          <p:cNvSpPr/>
          <p:nvPr/>
        </p:nvSpPr>
        <p:spPr>
          <a:xfrm>
            <a:off x="5419960" y="6457950"/>
            <a:ext cx="1758480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Aucune!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push dir="r"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922" grpId="5"/>
      <p:bldP build="whole" bldLvl="1" animBg="1" rev="0" advAuto="0" spid="919" grpId="9"/>
      <p:bldP build="whole" bldLvl="1" animBg="1" rev="0" advAuto="0" spid="916" grpId="4"/>
      <p:bldP build="whole" bldLvl="1" animBg="1" rev="0" advAuto="0" spid="921" grpId="1"/>
      <p:bldP build="whole" bldLvl="1" animBg="1" rev="0" advAuto="0" spid="920" grpId="3"/>
      <p:bldP build="whole" bldLvl="1" animBg="1" rev="0" advAuto="0" spid="917" grpId="6"/>
      <p:bldP build="whole" bldLvl="1" animBg="1" rev="0" advAuto="0" spid="918" grpId="7"/>
      <p:bldP build="whole" bldLvl="1" animBg="1" rev="0" advAuto="0" spid="923" grpId="8"/>
      <p:bldP build="whole" bldLvl="1" animBg="1" rev="0" advAuto="0" spid="915" grpId="2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5" name="Shape 925"/>
          <p:cNvSpPr/>
          <p:nvPr/>
        </p:nvSpPr>
        <p:spPr>
          <a:xfrm>
            <a:off x="1575463" y="4768850"/>
            <a:ext cx="9836722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La deuxième équation est toujours vraie donc inutile.</a:t>
            </a:r>
          </a:p>
        </p:txBody>
      </p:sp>
      <p:pic>
        <p:nvPicPr>
          <p:cNvPr id="926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30200" y="3352800"/>
            <a:ext cx="1562100" cy="317500"/>
          </a:xfrm>
          <a:prstGeom prst="rect">
            <a:avLst/>
          </a:prstGeom>
          <a:ln w="12700">
            <a:miter lim="400000"/>
          </a:ln>
        </p:spPr>
      </p:pic>
      <p:sp>
        <p:nvSpPr>
          <p:cNvPr id="927" name="Shape 927"/>
          <p:cNvSpPr/>
          <p:nvPr/>
        </p:nvSpPr>
        <p:spPr>
          <a:xfrm>
            <a:off x="5867400" y="508000"/>
            <a:ext cx="1270000" cy="1270000"/>
          </a:xfrm>
          <a:prstGeom prst="rightArrow">
            <a:avLst>
              <a:gd name="adj1" fmla="val 32000"/>
              <a:gd name="adj2" fmla="val 44000"/>
            </a:avLst>
          </a:prstGeom>
          <a:solidFill>
            <a:srgbClr val="6995D7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928" name="Shape 928"/>
          <p:cNvSpPr/>
          <p:nvPr/>
        </p:nvSpPr>
        <p:spPr>
          <a:xfrm>
            <a:off x="5867400" y="2794000"/>
            <a:ext cx="1270000" cy="1270000"/>
          </a:xfrm>
          <a:prstGeom prst="rightArrow">
            <a:avLst>
              <a:gd name="adj1" fmla="val 32000"/>
              <a:gd name="adj2" fmla="val 44000"/>
            </a:avLst>
          </a:prstGeom>
          <a:solidFill>
            <a:srgbClr val="6995D7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pic>
        <p:nvPicPr>
          <p:cNvPr id="929" name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54100" y="698500"/>
            <a:ext cx="41402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930" name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089900" y="698500"/>
            <a:ext cx="36068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931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2184400" y="2959100"/>
            <a:ext cx="28956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932" name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7988300" y="2959100"/>
            <a:ext cx="32131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933" name="dropped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5448300" y="7099300"/>
            <a:ext cx="2095500" cy="406400"/>
          </a:xfrm>
          <a:prstGeom prst="rect">
            <a:avLst/>
          </a:prstGeom>
          <a:ln w="12700">
            <a:miter lim="400000"/>
          </a:ln>
        </p:spPr>
      </p:pic>
      <p:sp>
        <p:nvSpPr>
          <p:cNvPr id="934" name="Shape 934"/>
          <p:cNvSpPr/>
          <p:nvPr/>
        </p:nvSpPr>
        <p:spPr>
          <a:xfrm>
            <a:off x="2118673" y="6153150"/>
            <a:ext cx="8763001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Donc, les points de cette droite </a:t>
            </a:r>
          </a:p>
        </p:txBody>
      </p:sp>
      <p:sp>
        <p:nvSpPr>
          <p:cNvPr id="935" name="Shape 935"/>
          <p:cNvSpPr/>
          <p:nvPr/>
        </p:nvSpPr>
        <p:spPr>
          <a:xfrm>
            <a:off x="1680145" y="7842250"/>
            <a:ext cx="9644510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forment l’ensemble solution du système d’équations.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push dir="r"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926" grpId="3"/>
      <p:bldP build="whole" bldLvl="1" animBg="1" rev="0" advAuto="0" spid="932" grpId="6"/>
      <p:bldP build="whole" bldLvl="1" animBg="1" rev="0" advAuto="0" spid="933" grpId="9"/>
      <p:bldP build="whole" bldLvl="1" animBg="1" rev="0" advAuto="0" spid="925" grpId="7"/>
      <p:bldP build="whole" bldLvl="1" animBg="1" rev="0" advAuto="0" spid="934" grpId="8"/>
      <p:bldP build="whole" bldLvl="1" animBg="1" rev="0" advAuto="0" spid="928" grpId="5"/>
      <p:bldP build="whole" bldLvl="1" animBg="1" rev="0" advAuto="0" spid="931" grpId="4"/>
      <p:bldP build="whole" bldLvl="1" animBg="1" rev="0" advAuto="0" spid="935" grpId="10"/>
      <p:bldP build="whole" bldLvl="1" animBg="1" rev="0" advAuto="0" spid="927" grpId="1"/>
      <p:bldP build="whole" bldLvl="1" animBg="1" rev="0" advAuto="0" spid="930" grpId="2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7" name="Shape 937"/>
          <p:cNvSpPr/>
          <p:nvPr>
            <p:ph type="body" idx="13"/>
          </p:nvPr>
        </p:nvSpPr>
        <p:spPr>
          <a:xfrm>
            <a:off x="3543300" y="139700"/>
            <a:ext cx="5905500" cy="698500"/>
          </a:xfrm>
          <a:prstGeom prst="roundRect">
            <a:avLst>
              <a:gd name="adj" fmla="val 50000"/>
            </a:avLst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Interprétation géométrique</a:t>
            </a:r>
          </a:p>
        </p:txBody>
      </p:sp>
      <p:grpSp>
        <p:nvGrpSpPr>
          <p:cNvPr id="940" name="Group 940"/>
          <p:cNvGrpSpPr/>
          <p:nvPr/>
        </p:nvGrpSpPr>
        <p:grpSpPr>
          <a:xfrm>
            <a:off x="-84667" y="2743200"/>
            <a:ext cx="3488268" cy="3285066"/>
            <a:chOff x="0" y="0"/>
            <a:chExt cx="3488266" cy="3285065"/>
          </a:xfrm>
        </p:grpSpPr>
        <p:sp>
          <p:nvSpPr>
            <p:cNvPr id="938" name="Shape 938"/>
            <p:cNvSpPr/>
            <p:nvPr/>
          </p:nvSpPr>
          <p:spPr>
            <a:xfrm>
              <a:off x="762000" y="0"/>
              <a:ext cx="2726267" cy="3285066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9" name="Shape 939"/>
            <p:cNvSpPr/>
            <p:nvPr/>
          </p:nvSpPr>
          <p:spPr>
            <a:xfrm flipV="1">
              <a:off x="0" y="33867"/>
              <a:ext cx="3454400" cy="2624667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pic>
        <p:nvPicPr>
          <p:cNvPr id="941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358900" y="1066800"/>
            <a:ext cx="3213100" cy="11049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945" name="Group 945"/>
          <p:cNvGrpSpPr/>
          <p:nvPr/>
        </p:nvGrpSpPr>
        <p:grpSpPr>
          <a:xfrm>
            <a:off x="4914900" y="1060450"/>
            <a:ext cx="7402507" cy="851209"/>
            <a:chOff x="0" y="0"/>
            <a:chExt cx="7402506" cy="851208"/>
          </a:xfrm>
        </p:grpSpPr>
        <p:sp>
          <p:nvSpPr>
            <p:cNvPr id="942" name="Shape 942"/>
            <p:cNvSpPr/>
            <p:nvPr/>
          </p:nvSpPr>
          <p:spPr>
            <a:xfrm>
              <a:off x="2638741" y="0"/>
              <a:ext cx="4763766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Deux droites dans le plan</a:t>
              </a:r>
            </a:p>
          </p:txBody>
        </p:sp>
        <p:sp>
          <p:nvSpPr>
            <p:cNvPr id="943" name="Shape 943"/>
            <p:cNvSpPr/>
            <p:nvPr/>
          </p:nvSpPr>
          <p:spPr>
            <a:xfrm flipV="1">
              <a:off x="12700" y="285747"/>
              <a:ext cx="2298700" cy="38103"/>
            </a:xfrm>
            <a:prstGeom prst="line">
              <a:avLst/>
            </a:prstGeom>
            <a:noFill/>
            <a:ln w="38100" cap="flat">
              <a:solidFill>
                <a:srgbClr val="0056D6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4" name="Shape 944"/>
            <p:cNvSpPr/>
            <p:nvPr/>
          </p:nvSpPr>
          <p:spPr>
            <a:xfrm flipV="1">
              <a:off x="0" y="285750"/>
              <a:ext cx="2349501" cy="565459"/>
            </a:xfrm>
            <a:prstGeom prst="line">
              <a:avLst/>
            </a:prstGeom>
            <a:noFill/>
            <a:ln w="38100" cap="flat">
              <a:solidFill>
                <a:srgbClr val="0056D6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948" name="Group 948"/>
          <p:cNvGrpSpPr/>
          <p:nvPr/>
        </p:nvGrpSpPr>
        <p:grpSpPr>
          <a:xfrm>
            <a:off x="4478866" y="2760133"/>
            <a:ext cx="4106334" cy="3246967"/>
            <a:chOff x="0" y="0"/>
            <a:chExt cx="4106333" cy="3246966"/>
          </a:xfrm>
        </p:grpSpPr>
        <p:sp>
          <p:nvSpPr>
            <p:cNvPr id="946" name="Shape 946"/>
            <p:cNvSpPr/>
            <p:nvPr/>
          </p:nvSpPr>
          <p:spPr>
            <a:xfrm>
              <a:off x="0" y="254000"/>
              <a:ext cx="2446868" cy="2992967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7" name="Shape 947"/>
            <p:cNvSpPr/>
            <p:nvPr/>
          </p:nvSpPr>
          <p:spPr>
            <a:xfrm>
              <a:off x="1498600" y="0"/>
              <a:ext cx="2607734" cy="3217334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sp>
        <p:nvSpPr>
          <p:cNvPr id="949" name="Shape 949"/>
          <p:cNvSpPr/>
          <p:nvPr/>
        </p:nvSpPr>
        <p:spPr>
          <a:xfrm>
            <a:off x="9165166" y="2743200"/>
            <a:ext cx="3234267" cy="3285067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950" name="Shape 950"/>
          <p:cNvSpPr/>
          <p:nvPr/>
        </p:nvSpPr>
        <p:spPr>
          <a:xfrm>
            <a:off x="5877873" y="1778000"/>
            <a:ext cx="7213601" cy="812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2400"/>
            </a:lvl1pPr>
          </a:lstStyle>
          <a:p>
            <a:pPr/>
            <a:r>
              <a:t>Une solution de ce système est un point de l’intersection de ces deux droites.</a:t>
            </a:r>
          </a:p>
        </p:txBody>
      </p:sp>
      <p:sp>
        <p:nvSpPr>
          <p:cNvPr id="951" name="Shape 951"/>
          <p:cNvSpPr/>
          <p:nvPr/>
        </p:nvSpPr>
        <p:spPr>
          <a:xfrm>
            <a:off x="369893" y="8051800"/>
            <a:ext cx="351026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Il y a une solution</a:t>
            </a:r>
          </a:p>
          <a:p>
            <a:pPr/>
            <a:r>
              <a:t> unique.</a:t>
            </a:r>
          </a:p>
        </p:txBody>
      </p:sp>
      <p:sp>
        <p:nvSpPr>
          <p:cNvPr id="952" name="Shape 952"/>
          <p:cNvSpPr/>
          <p:nvPr/>
        </p:nvSpPr>
        <p:spPr>
          <a:xfrm>
            <a:off x="5356652" y="8051800"/>
            <a:ext cx="2330650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Il n’y a pas </a:t>
            </a:r>
          </a:p>
          <a:p>
            <a:pPr/>
            <a:r>
              <a:t>de solution.</a:t>
            </a:r>
          </a:p>
        </p:txBody>
      </p:sp>
      <p:sp>
        <p:nvSpPr>
          <p:cNvPr id="953" name="Shape 953"/>
          <p:cNvSpPr/>
          <p:nvPr/>
        </p:nvSpPr>
        <p:spPr>
          <a:xfrm>
            <a:off x="8700027" y="8051800"/>
            <a:ext cx="43815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Il y a une infinité </a:t>
            </a:r>
          </a:p>
          <a:p>
            <a:pPr/>
            <a:r>
              <a:t>de solutions.</a:t>
            </a:r>
          </a:p>
        </p:txBody>
      </p:sp>
      <p:sp>
        <p:nvSpPr>
          <p:cNvPr id="954" name="Shape 954"/>
          <p:cNvSpPr/>
          <p:nvPr/>
        </p:nvSpPr>
        <p:spPr>
          <a:xfrm>
            <a:off x="99603" y="6496050"/>
            <a:ext cx="4063455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Deux droites sécantes</a:t>
            </a:r>
          </a:p>
        </p:txBody>
      </p:sp>
      <p:sp>
        <p:nvSpPr>
          <p:cNvPr id="955" name="Shape 955"/>
          <p:cNvSpPr/>
          <p:nvPr/>
        </p:nvSpPr>
        <p:spPr>
          <a:xfrm>
            <a:off x="4782033" y="6242050"/>
            <a:ext cx="3620097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Deux droites </a:t>
            </a:r>
          </a:p>
          <a:p>
            <a:pPr/>
            <a:r>
              <a:t>parallèles distinctes</a:t>
            </a:r>
          </a:p>
        </p:txBody>
      </p:sp>
      <p:sp>
        <p:nvSpPr>
          <p:cNvPr id="956" name="Shape 956"/>
          <p:cNvSpPr/>
          <p:nvPr/>
        </p:nvSpPr>
        <p:spPr>
          <a:xfrm>
            <a:off x="8721241" y="6248400"/>
            <a:ext cx="4030192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Deux droites </a:t>
            </a:r>
          </a:p>
          <a:p>
            <a:pPr/>
            <a:r>
              <a:t>parallèles confondues</a:t>
            </a:r>
          </a:p>
        </p:txBody>
      </p:sp>
      <p:grpSp>
        <p:nvGrpSpPr>
          <p:cNvPr id="962" name="Group 962"/>
          <p:cNvGrpSpPr/>
          <p:nvPr/>
        </p:nvGrpSpPr>
        <p:grpSpPr>
          <a:xfrm>
            <a:off x="12700" y="2760133"/>
            <a:ext cx="13004801" cy="6756408"/>
            <a:chOff x="0" y="75"/>
            <a:chExt cx="13004799" cy="6756407"/>
          </a:xfrm>
        </p:grpSpPr>
        <p:sp>
          <p:nvSpPr>
            <p:cNvPr id="957" name="Shape 957"/>
            <p:cNvSpPr/>
            <p:nvPr/>
          </p:nvSpPr>
          <p:spPr>
            <a:xfrm flipH="1">
              <a:off x="4487452" y="75"/>
              <a:ext cx="4116" cy="6756403"/>
            </a:xfrm>
            <a:prstGeom prst="line">
              <a:avLst/>
            </a:prstGeom>
            <a:noFill/>
            <a:ln w="25400" cap="flat">
              <a:solidFill>
                <a:srgbClr val="77BB41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8" name="Shape 958"/>
            <p:cNvSpPr/>
            <p:nvPr/>
          </p:nvSpPr>
          <p:spPr>
            <a:xfrm>
              <a:off x="8691034" y="33941"/>
              <a:ext cx="29634" cy="6722542"/>
            </a:xfrm>
            <a:prstGeom prst="line">
              <a:avLst/>
            </a:prstGeom>
            <a:noFill/>
            <a:ln w="25400" cap="flat">
              <a:solidFill>
                <a:srgbClr val="77BB41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9" name="Shape 959"/>
            <p:cNvSpPr/>
            <p:nvPr/>
          </p:nvSpPr>
          <p:spPr>
            <a:xfrm>
              <a:off x="38099" y="12774"/>
              <a:ext cx="12954002" cy="3965"/>
            </a:xfrm>
            <a:prstGeom prst="line">
              <a:avLst/>
            </a:prstGeom>
            <a:noFill/>
            <a:ln w="25400" cap="flat">
              <a:solidFill>
                <a:srgbClr val="77BB41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0" name="Shape 960"/>
            <p:cNvSpPr/>
            <p:nvPr/>
          </p:nvSpPr>
          <p:spPr>
            <a:xfrm>
              <a:off x="50799" y="3234416"/>
              <a:ext cx="12954002" cy="3965"/>
            </a:xfrm>
            <a:prstGeom prst="line">
              <a:avLst/>
            </a:prstGeom>
            <a:noFill/>
            <a:ln w="25400" cap="flat">
              <a:solidFill>
                <a:srgbClr val="77BB41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1" name="Shape 961"/>
            <p:cNvSpPr/>
            <p:nvPr/>
          </p:nvSpPr>
          <p:spPr>
            <a:xfrm>
              <a:off x="0" y="4948917"/>
              <a:ext cx="12954001" cy="3964"/>
            </a:xfrm>
            <a:prstGeom prst="line">
              <a:avLst/>
            </a:prstGeom>
            <a:noFill/>
            <a:ln w="25400" cap="flat">
              <a:solidFill>
                <a:srgbClr val="77BB41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push dir="r"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962" grpId="4"/>
      <p:bldP build="whole" bldLvl="1" animBg="1" rev="0" advAuto="0" spid="948" grpId="8"/>
      <p:bldP build="whole" bldLvl="1" animBg="1" rev="0" advAuto="0" spid="949" grpId="11"/>
      <p:bldP build="whole" bldLvl="1" animBg="1" rev="0" advAuto="0" spid="945" grpId="2"/>
      <p:bldP build="whole" bldLvl="1" animBg="1" rev="0" advAuto="0" spid="941" grpId="1"/>
      <p:bldP build="whole" bldLvl="1" animBg="1" rev="0" advAuto="0" spid="955" grpId="9"/>
      <p:bldP build="whole" bldLvl="1" animBg="1" rev="0" advAuto="0" spid="953" grpId="13"/>
      <p:bldP build="whole" bldLvl="1" animBg="1" rev="0" advAuto="0" spid="952" grpId="10"/>
      <p:bldP build="whole" bldLvl="1" animBg="1" rev="0" advAuto="0" spid="954" grpId="6"/>
      <p:bldP build="whole" bldLvl="1" animBg="1" rev="0" advAuto="0" spid="940" grpId="5"/>
      <p:bldP build="whole" bldLvl="1" animBg="1" rev="0" advAuto="0" spid="951" grpId="7"/>
      <p:bldP build="whole" bldLvl="1" animBg="1" rev="0" advAuto="0" spid="956" grpId="12"/>
      <p:bldP build="whole" bldLvl="1" animBg="1" rev="0" advAuto="0" spid="950" grpId="3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4" name="Shape 964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Faites les exercices suivants</a:t>
            </a:r>
          </a:p>
        </p:txBody>
      </p:sp>
      <p:sp>
        <p:nvSpPr>
          <p:cNvPr id="965" name="Shape 965"/>
          <p:cNvSpPr/>
          <p:nvPr/>
        </p:nvSpPr>
        <p:spPr>
          <a:xfrm>
            <a:off x="5553620" y="4565649"/>
            <a:ext cx="1897560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p.175 # 8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push dir="r"/>
      </p:transition>
    </mc:Choice>
    <mc:Fallback>
      <p:transition spd="slow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7" name="Shape 967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Aujourd’hui, nous avons vu</a:t>
            </a:r>
          </a:p>
        </p:txBody>
      </p:sp>
      <p:sp>
        <p:nvSpPr>
          <p:cNvPr id="968" name="Shape 968"/>
          <p:cNvSpPr/>
          <p:nvPr/>
        </p:nvSpPr>
        <p:spPr>
          <a:xfrm>
            <a:off x="2590800" y="2451100"/>
            <a:ext cx="7810500" cy="2705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1" marL="635000" indent="-635000" algn="l">
              <a:lnSpc>
                <a:spcPct val="200000"/>
              </a:lnSpc>
              <a:buClr>
                <a:srgbClr val="008B81"/>
              </a:buClr>
              <a:buSzPct val="125000"/>
              <a:buFont typeface="Lucida Grande"/>
              <a:buChar char="✓"/>
            </a:pPr>
          </a:p>
          <a:p>
            <a:pPr lvl="1" marL="635000" indent="-635000" algn="l">
              <a:lnSpc>
                <a:spcPct val="200000"/>
              </a:lnSpc>
              <a:buClr>
                <a:srgbClr val="008B81"/>
              </a:buClr>
              <a:buSzPct val="125000"/>
              <a:buFont typeface="Lucida Grande"/>
              <a:buChar char="✓"/>
            </a:pPr>
            <a:r>
              <a:t>La distance d’un point à un plan.</a:t>
            </a:r>
          </a:p>
          <a:p>
            <a:pPr lvl="1" marL="635000" indent="-635000" algn="l">
              <a:lnSpc>
                <a:spcPct val="200000"/>
              </a:lnSpc>
              <a:buClr>
                <a:srgbClr val="008B81"/>
              </a:buClr>
              <a:buSzPct val="125000"/>
              <a:buFont typeface="Lucida Grande"/>
              <a:buChar char="✓"/>
            </a:pPr>
            <a:r>
              <a:t>Système d’équations linéaires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96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9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9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9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968" grpId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0" name="Shape 970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Devoir:</a:t>
            </a:r>
          </a:p>
        </p:txBody>
      </p:sp>
      <p:sp>
        <p:nvSpPr>
          <p:cNvPr id="971" name="Shape 971"/>
          <p:cNvSpPr/>
          <p:nvPr>
            <p:ph type="body" idx="14"/>
          </p:nvPr>
        </p:nvSpPr>
        <p:spPr>
          <a:xfrm>
            <a:off x="6388372" y="5410200"/>
            <a:ext cx="4054972" cy="622300"/>
          </a:xfrm>
          <a:prstGeom prst="rect">
            <a:avLst/>
          </a:prstGeom>
        </p:spPr>
        <p:txBody>
          <a:bodyPr/>
          <a:lstStyle/>
          <a:p>
            <a:pPr lvl="1" marL="0" indent="34290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p.173, #1, 2, 8 à 11</a:t>
            </a:r>
          </a:p>
        </p:txBody>
      </p:sp>
      <p:sp>
        <p:nvSpPr>
          <p:cNvPr id="972" name="Shape 972"/>
          <p:cNvSpPr/>
          <p:nvPr/>
        </p:nvSpPr>
        <p:spPr>
          <a:xfrm>
            <a:off x="6737622" y="4178300"/>
            <a:ext cx="3026272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p.154 # 14 à 22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14:flip dir="r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Shape 385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Normal </a:t>
            </a:r>
            <a:r>
              <a:rPr i="1"/>
              <a:t>vs</a:t>
            </a:r>
            <a:r>
              <a:t> directeur</a:t>
            </a:r>
          </a:p>
        </p:txBody>
      </p:sp>
      <p:sp>
        <p:nvSpPr>
          <p:cNvPr id="386" name="Shape 386"/>
          <p:cNvSpPr/>
          <p:nvPr/>
        </p:nvSpPr>
        <p:spPr>
          <a:xfrm>
            <a:off x="-36228" y="1657350"/>
            <a:ext cx="129921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Si on a des vecteurs directeurs d’un plan, il est facile de trouver </a:t>
            </a:r>
          </a:p>
          <a:p>
            <a:pPr/>
            <a:r>
              <a:t>un vecteur normal.</a:t>
            </a:r>
          </a:p>
        </p:txBody>
      </p:sp>
      <p:pic>
        <p:nvPicPr>
          <p:cNvPr id="387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04900" y="3238500"/>
            <a:ext cx="1092200" cy="571500"/>
          </a:xfrm>
          <a:prstGeom prst="rect">
            <a:avLst/>
          </a:prstGeom>
          <a:ln w="12700">
            <a:miter lim="400000"/>
          </a:ln>
        </p:spPr>
      </p:pic>
      <p:sp>
        <p:nvSpPr>
          <p:cNvPr id="388" name="Shape 388"/>
          <p:cNvSpPr/>
          <p:nvPr/>
        </p:nvSpPr>
        <p:spPr>
          <a:xfrm flipH="1">
            <a:off x="3225800" y="3742266"/>
            <a:ext cx="5156200" cy="4234"/>
          </a:xfrm>
          <a:prstGeom prst="line">
            <a:avLst/>
          </a:prstGeom>
          <a:ln w="25400">
            <a:solidFill>
              <a:srgbClr val="535353"/>
            </a:solidFill>
            <a:miter lim="400000"/>
            <a:headEnd type="triangle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pic>
        <p:nvPicPr>
          <p:cNvPr id="389" name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9093200" y="3416300"/>
            <a:ext cx="2273300" cy="5461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90" name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587500" y="5384800"/>
            <a:ext cx="279400" cy="368300"/>
          </a:xfrm>
          <a:prstGeom prst="rect">
            <a:avLst/>
          </a:prstGeom>
          <a:ln w="12700">
            <a:miter lim="400000"/>
          </a:ln>
        </p:spPr>
      </p:pic>
      <p:sp>
        <p:nvSpPr>
          <p:cNvPr id="391" name="Shape 391"/>
          <p:cNvSpPr/>
          <p:nvPr/>
        </p:nvSpPr>
        <p:spPr>
          <a:xfrm flipH="1">
            <a:off x="3327400" y="5719233"/>
            <a:ext cx="4830234" cy="21167"/>
          </a:xfrm>
          <a:prstGeom prst="line">
            <a:avLst/>
          </a:prstGeom>
          <a:ln w="25400">
            <a:solidFill>
              <a:srgbClr val="535353"/>
            </a:solidFill>
            <a:miter lim="400000"/>
            <a:headEnd type="triangle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92" name="Shape 392"/>
          <p:cNvSpPr/>
          <p:nvPr/>
        </p:nvSpPr>
        <p:spPr>
          <a:xfrm>
            <a:off x="9687098" y="5384800"/>
            <a:ext cx="657449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???</a:t>
            </a:r>
          </a:p>
        </p:txBody>
      </p:sp>
      <p:grpSp>
        <p:nvGrpSpPr>
          <p:cNvPr id="395" name="Group 395"/>
          <p:cNvGrpSpPr/>
          <p:nvPr/>
        </p:nvGrpSpPr>
        <p:grpSpPr>
          <a:xfrm>
            <a:off x="3585926" y="6242050"/>
            <a:ext cx="4020593" cy="2184400"/>
            <a:chOff x="0" y="0"/>
            <a:chExt cx="4020591" cy="2184400"/>
          </a:xfrm>
        </p:grpSpPr>
        <p:sp>
          <p:nvSpPr>
            <p:cNvPr id="393" name="Shape 393"/>
            <p:cNvSpPr/>
            <p:nvPr/>
          </p:nvSpPr>
          <p:spPr>
            <a:xfrm>
              <a:off x="-1" y="0"/>
              <a:ext cx="4020593" cy="21844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Existe-t-il un vecteur</a:t>
              </a:r>
            </a:p>
            <a:p>
              <a:pPr/>
              <a:r>
                <a:t>perpendiculaire à    </a:t>
              </a:r>
            </a:p>
            <a:p>
              <a:pPr/>
              <a:r>
                <a:t>et qui ne soit pas </a:t>
              </a:r>
            </a:p>
            <a:p>
              <a:pPr/>
              <a:r>
                <a:t>dans le plan?</a:t>
              </a:r>
            </a:p>
          </p:txBody>
        </p:sp>
        <p:pic>
          <p:nvPicPr>
            <p:cNvPr id="394" name="droppedImage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3703873" y="628650"/>
              <a:ext cx="279401" cy="3683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396" name="Shape 396"/>
          <p:cNvSpPr/>
          <p:nvPr/>
        </p:nvSpPr>
        <p:spPr>
          <a:xfrm>
            <a:off x="4900141" y="8737600"/>
            <a:ext cx="1290564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FF4013"/>
                </a:solidFill>
              </a:defRPr>
            </a:lvl1pPr>
          </a:lstStyle>
          <a:p>
            <a:pPr/>
            <a:r>
              <a:t>NON!</a:t>
            </a:r>
          </a:p>
        </p:txBody>
      </p:sp>
      <p:grpSp>
        <p:nvGrpSpPr>
          <p:cNvPr id="400" name="Group 400"/>
          <p:cNvGrpSpPr/>
          <p:nvPr/>
        </p:nvGrpSpPr>
        <p:grpSpPr>
          <a:xfrm>
            <a:off x="8503828" y="5820833"/>
            <a:ext cx="4370190" cy="2789767"/>
            <a:chOff x="0" y="0"/>
            <a:chExt cx="4370189" cy="2789766"/>
          </a:xfrm>
        </p:grpSpPr>
        <p:sp>
          <p:nvSpPr>
            <p:cNvPr id="397" name="Shape 397"/>
            <p:cNvSpPr/>
            <p:nvPr/>
          </p:nvSpPr>
          <p:spPr>
            <a:xfrm>
              <a:off x="0" y="1126066"/>
              <a:ext cx="4370190" cy="16637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Ici, on peut prendre </a:t>
              </a:r>
            </a:p>
            <a:p>
              <a:pPr/>
              <a:r>
                <a:t>n’importe quel vecteur</a:t>
              </a:r>
            </a:p>
            <a:p>
              <a:pPr/>
              <a:r>
                <a:t>non nul!</a:t>
              </a:r>
            </a:p>
          </p:txBody>
        </p:sp>
        <p:sp>
          <p:nvSpPr>
            <p:cNvPr id="398" name="Shape 398"/>
            <p:cNvSpPr/>
            <p:nvPr/>
          </p:nvSpPr>
          <p:spPr>
            <a:xfrm flipH="1">
              <a:off x="868771" y="846666"/>
              <a:ext cx="1037168" cy="469901"/>
            </a:xfrm>
            <a:prstGeom prst="line">
              <a:avLst/>
            </a:prstGeom>
            <a:noFill/>
            <a:ln w="38100" cap="flat">
              <a:solidFill>
                <a:srgbClr val="E32400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9" name="Shape 399"/>
            <p:cNvSpPr/>
            <p:nvPr/>
          </p:nvSpPr>
          <p:spPr>
            <a:xfrm flipH="1">
              <a:off x="856071" y="0"/>
              <a:ext cx="1049868" cy="1303867"/>
            </a:xfrm>
            <a:prstGeom prst="line">
              <a:avLst/>
            </a:prstGeom>
            <a:noFill/>
            <a:ln w="38100" cap="flat">
              <a:solidFill>
                <a:srgbClr val="E32400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sp>
        <p:nvSpPr>
          <p:cNvPr id="401" name="Shape 401"/>
          <p:cNvSpPr/>
          <p:nvPr/>
        </p:nvSpPr>
        <p:spPr>
          <a:xfrm>
            <a:off x="298809" y="4330700"/>
            <a:ext cx="4540971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Et l’inverse maintenant?</a:t>
            </a:r>
          </a:p>
        </p:txBody>
      </p:sp>
      <p:pic>
        <p:nvPicPr>
          <p:cNvPr id="402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8572500" y="5397500"/>
            <a:ext cx="2095500" cy="533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03" name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8559800" y="6248400"/>
            <a:ext cx="2082800" cy="5334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14:flip dir="r"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xit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90" grpId="6"/>
      <p:bldP build="whole" bldLvl="1" animBg="1" rev="0" advAuto="0" spid="387" grpId="2"/>
      <p:bldP build="whole" bldLvl="1" animBg="1" rev="0" advAuto="0" spid="396" grpId="10"/>
      <p:bldP build="whole" bldLvl="1" animBg="1" rev="0" advAuto="0" spid="386" grpId="1"/>
      <p:bldP build="whole" bldLvl="1" animBg="1" rev="0" advAuto="0" spid="388" grpId="3"/>
      <p:bldP build="whole" bldLvl="1" animBg="1" rev="0" advAuto="0" spid="389" grpId="4"/>
      <p:bldP build="whole" bldLvl="1" animBg="1" rev="0" advAuto="0" spid="392" grpId="8"/>
      <p:bldP build="whole" bldLvl="1" animBg="1" rev="0" advAuto="0" spid="401" grpId="5"/>
      <p:bldP build="whole" bldLvl="1" animBg="1" rev="0" advAuto="0" spid="392" grpId="11"/>
      <p:bldP build="whole" bldLvl="1" animBg="1" rev="0" advAuto="0" spid="400" grpId="14"/>
      <p:bldP build="whole" bldLvl="1" animBg="1" rev="0" advAuto="0" spid="395" grpId="9"/>
      <p:bldP build="whole" bldLvl="1" animBg="1" rev="0" advAuto="0" spid="391" grpId="7"/>
      <p:bldP build="whole" bldLvl="1" animBg="1" rev="0" advAuto="0" spid="402" grpId="12"/>
      <p:bldP build="whole" bldLvl="1" animBg="1" rev="0" advAuto="0" spid="403" grpId="13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" name="Shape 405"/>
          <p:cNvSpPr/>
          <p:nvPr>
            <p:ph type="body" idx="13"/>
          </p:nvPr>
        </p:nvSpPr>
        <p:spPr>
          <a:xfrm>
            <a:off x="101600" y="254000"/>
            <a:ext cx="2387600" cy="787400"/>
          </a:xfrm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sp>
        <p:nvSpPr>
          <p:cNvPr id="406" name="Shape 406"/>
          <p:cNvSpPr/>
          <p:nvPr/>
        </p:nvSpPr>
        <p:spPr>
          <a:xfrm>
            <a:off x="1666961" y="1270000"/>
            <a:ext cx="9661923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Trouver une équation vectorielle du plan d’équation</a:t>
            </a:r>
          </a:p>
        </p:txBody>
      </p:sp>
      <p:pic>
        <p:nvPicPr>
          <p:cNvPr id="407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800600" y="2133600"/>
            <a:ext cx="3365500" cy="419100"/>
          </a:xfrm>
          <a:prstGeom prst="rect">
            <a:avLst/>
          </a:prstGeom>
          <a:ln w="12700">
            <a:miter lim="400000"/>
          </a:ln>
        </p:spPr>
      </p:pic>
      <p:sp>
        <p:nvSpPr>
          <p:cNvPr id="408" name="Shape 408"/>
          <p:cNvSpPr/>
          <p:nvPr/>
        </p:nvSpPr>
        <p:spPr>
          <a:xfrm>
            <a:off x="1629891" y="2933700"/>
            <a:ext cx="1176264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On a </a:t>
            </a:r>
          </a:p>
        </p:txBody>
      </p:sp>
      <p:pic>
        <p:nvPicPr>
          <p:cNvPr id="409" name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844800" y="3048000"/>
            <a:ext cx="2679700" cy="495300"/>
          </a:xfrm>
          <a:prstGeom prst="rect">
            <a:avLst/>
          </a:prstGeom>
          <a:ln w="12700">
            <a:miter lim="400000"/>
          </a:ln>
        </p:spPr>
      </p:pic>
      <p:sp>
        <p:nvSpPr>
          <p:cNvPr id="410" name="Shape 410"/>
          <p:cNvSpPr/>
          <p:nvPr/>
        </p:nvSpPr>
        <p:spPr>
          <a:xfrm>
            <a:off x="5551772" y="2921000"/>
            <a:ext cx="5829301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est un vecteur normal au plan.</a:t>
            </a:r>
          </a:p>
        </p:txBody>
      </p:sp>
      <p:pic>
        <p:nvPicPr>
          <p:cNvPr id="411" name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98500" y="3886200"/>
            <a:ext cx="4864100" cy="173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12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660400" y="5867400"/>
            <a:ext cx="4927600" cy="173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13" name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5829300" y="4521200"/>
            <a:ext cx="1917700" cy="4953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14" name="dropped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5778500" y="6426200"/>
            <a:ext cx="2273300" cy="495300"/>
          </a:xfrm>
          <a:prstGeom prst="rect">
            <a:avLst/>
          </a:prstGeom>
          <a:ln w="12700">
            <a:miter lim="400000"/>
          </a:ln>
        </p:spPr>
      </p:pic>
      <p:sp>
        <p:nvSpPr>
          <p:cNvPr id="415" name="Shape 415"/>
          <p:cNvSpPr/>
          <p:nvPr/>
        </p:nvSpPr>
        <p:spPr>
          <a:xfrm>
            <a:off x="9282360" y="4330700"/>
            <a:ext cx="2381325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Et un point?</a:t>
            </a:r>
          </a:p>
        </p:txBody>
      </p:sp>
      <p:pic>
        <p:nvPicPr>
          <p:cNvPr id="416" name="dropped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8864600" y="5334000"/>
            <a:ext cx="3175000" cy="11303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17" name="dropped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1905000" y="8064500"/>
            <a:ext cx="8750300" cy="11303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14:flip dir="r"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13" grpId="8"/>
      <p:bldP build="whole" bldLvl="1" animBg="1" rev="0" advAuto="0" spid="408" grpId="3"/>
      <p:bldP build="whole" bldLvl="1" animBg="1" rev="0" advAuto="0" spid="410" grpId="5"/>
      <p:bldP build="whole" bldLvl="1" animBg="1" rev="0" advAuto="0" spid="407" grpId="2"/>
      <p:bldP build="whole" bldLvl="1" animBg="1" rev="0" advAuto="0" spid="409" grpId="4"/>
      <p:bldP build="whole" bldLvl="1" animBg="1" rev="0" advAuto="0" spid="417" grpId="12"/>
      <p:bldP build="whole" bldLvl="1" animBg="1" rev="0" advAuto="0" spid="416" grpId="11"/>
      <p:bldP build="whole" bldLvl="1" animBg="1" rev="0" advAuto="0" spid="411" grpId="6"/>
      <p:bldP build="whole" bldLvl="1" animBg="1" rev="0" advAuto="0" spid="412" grpId="7"/>
      <p:bldP build="whole" bldLvl="1" animBg="1" rev="0" advAuto="0" spid="406" grpId="1"/>
      <p:bldP build="whole" bldLvl="1" animBg="1" rev="0" advAuto="0" spid="415" grpId="10"/>
      <p:bldP build="whole" bldLvl="1" animBg="1" rev="0" advAuto="0" spid="414" grpId="9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" name="Shape 419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Faites les exercices suivants</a:t>
            </a:r>
          </a:p>
        </p:txBody>
      </p:sp>
      <p:sp>
        <p:nvSpPr>
          <p:cNvPr id="420" name="Shape 420"/>
          <p:cNvSpPr/>
          <p:nvPr/>
        </p:nvSpPr>
        <p:spPr>
          <a:xfrm>
            <a:off x="4982678" y="4559300"/>
            <a:ext cx="3030960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p.152, # 4 et 16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14:flip dir="r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6" name="Group 426"/>
          <p:cNvGrpSpPr/>
          <p:nvPr/>
        </p:nvGrpSpPr>
        <p:grpSpPr>
          <a:xfrm>
            <a:off x="6883400" y="2374900"/>
            <a:ext cx="3314849" cy="6184900"/>
            <a:chOff x="0" y="0"/>
            <a:chExt cx="3314848" cy="6184900"/>
          </a:xfrm>
        </p:grpSpPr>
        <p:sp>
          <p:nvSpPr>
            <p:cNvPr id="422" name="Shape 422"/>
            <p:cNvSpPr/>
            <p:nvPr/>
          </p:nvSpPr>
          <p:spPr>
            <a:xfrm>
              <a:off x="0" y="0"/>
              <a:ext cx="508149" cy="469900"/>
            </a:xfrm>
            <a:prstGeom prst="roundRect">
              <a:avLst>
                <a:gd name="adj" fmla="val 40541"/>
              </a:avLst>
            </a:prstGeom>
            <a:solidFill>
              <a:srgbClr val="CCFCC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23" name="Shape 423"/>
            <p:cNvSpPr/>
            <p:nvPr/>
          </p:nvSpPr>
          <p:spPr>
            <a:xfrm>
              <a:off x="2806700" y="0"/>
              <a:ext cx="508149" cy="469900"/>
            </a:xfrm>
            <a:prstGeom prst="roundRect">
              <a:avLst>
                <a:gd name="adj" fmla="val 40541"/>
              </a:avLst>
            </a:prstGeom>
            <a:solidFill>
              <a:srgbClr val="CCFCC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24" name="Shape 424"/>
            <p:cNvSpPr/>
            <p:nvPr/>
          </p:nvSpPr>
          <p:spPr>
            <a:xfrm>
              <a:off x="1168400" y="5715000"/>
              <a:ext cx="508149" cy="469900"/>
            </a:xfrm>
            <a:prstGeom prst="roundRect">
              <a:avLst>
                <a:gd name="adj" fmla="val 40541"/>
              </a:avLst>
            </a:prstGeom>
            <a:solidFill>
              <a:srgbClr val="CCFCC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25" name="Shape 425"/>
            <p:cNvSpPr/>
            <p:nvPr/>
          </p:nvSpPr>
          <p:spPr>
            <a:xfrm>
              <a:off x="2413000" y="5715000"/>
              <a:ext cx="508149" cy="469900"/>
            </a:xfrm>
            <a:prstGeom prst="roundRect">
              <a:avLst>
                <a:gd name="adj" fmla="val 40541"/>
              </a:avLst>
            </a:prstGeom>
            <a:solidFill>
              <a:srgbClr val="CCFCC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429" name="Group 429"/>
          <p:cNvGrpSpPr/>
          <p:nvPr/>
        </p:nvGrpSpPr>
        <p:grpSpPr>
          <a:xfrm>
            <a:off x="4432300" y="2374900"/>
            <a:ext cx="3069233" cy="3530600"/>
            <a:chOff x="-101600" y="0"/>
            <a:chExt cx="3069232" cy="3530600"/>
          </a:xfrm>
        </p:grpSpPr>
        <p:sp>
          <p:nvSpPr>
            <p:cNvPr id="427" name="Shape 427"/>
            <p:cNvSpPr/>
            <p:nvPr/>
          </p:nvSpPr>
          <p:spPr>
            <a:xfrm>
              <a:off x="-101600" y="0"/>
              <a:ext cx="508149" cy="469900"/>
            </a:xfrm>
            <a:prstGeom prst="roundRect">
              <a:avLst>
                <a:gd name="adj" fmla="val 40541"/>
              </a:avLst>
            </a:prstGeom>
            <a:solidFill>
              <a:srgbClr val="CCFCC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28" name="Shape 428"/>
            <p:cNvSpPr/>
            <p:nvPr/>
          </p:nvSpPr>
          <p:spPr>
            <a:xfrm>
              <a:off x="2561083" y="3060700"/>
              <a:ext cx="406550" cy="469900"/>
            </a:xfrm>
            <a:prstGeom prst="roundRect">
              <a:avLst>
                <a:gd name="adj" fmla="val 46858"/>
              </a:avLst>
            </a:prstGeom>
            <a:solidFill>
              <a:srgbClr val="CCFCC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434" name="Group 434"/>
          <p:cNvGrpSpPr/>
          <p:nvPr/>
        </p:nvGrpSpPr>
        <p:grpSpPr>
          <a:xfrm>
            <a:off x="5346700" y="2374900"/>
            <a:ext cx="4178449" cy="6184900"/>
            <a:chOff x="0" y="0"/>
            <a:chExt cx="4178448" cy="6184900"/>
          </a:xfrm>
        </p:grpSpPr>
        <p:sp>
          <p:nvSpPr>
            <p:cNvPr id="430" name="Shape 430"/>
            <p:cNvSpPr/>
            <p:nvPr/>
          </p:nvSpPr>
          <p:spPr>
            <a:xfrm>
              <a:off x="876300" y="0"/>
              <a:ext cx="508149" cy="469900"/>
            </a:xfrm>
            <a:prstGeom prst="roundRect">
              <a:avLst>
                <a:gd name="adj" fmla="val 40541"/>
              </a:avLst>
            </a:prstGeom>
            <a:solidFill>
              <a:srgbClr val="FFD0F0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31" name="Shape 431"/>
            <p:cNvSpPr/>
            <p:nvPr/>
          </p:nvSpPr>
          <p:spPr>
            <a:xfrm>
              <a:off x="3670300" y="0"/>
              <a:ext cx="508149" cy="469900"/>
            </a:xfrm>
            <a:prstGeom prst="roundRect">
              <a:avLst>
                <a:gd name="adj" fmla="val 40541"/>
              </a:avLst>
            </a:prstGeom>
            <a:solidFill>
              <a:srgbClr val="FFD0F0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32" name="Shape 432"/>
            <p:cNvSpPr/>
            <p:nvPr/>
          </p:nvSpPr>
          <p:spPr>
            <a:xfrm>
              <a:off x="1238250" y="5715000"/>
              <a:ext cx="508149" cy="469900"/>
            </a:xfrm>
            <a:prstGeom prst="roundRect">
              <a:avLst>
                <a:gd name="adj" fmla="val 40541"/>
              </a:avLst>
            </a:prstGeom>
            <a:solidFill>
              <a:srgbClr val="FFD0F0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33" name="Shape 433"/>
            <p:cNvSpPr/>
            <p:nvPr/>
          </p:nvSpPr>
          <p:spPr>
            <a:xfrm>
              <a:off x="0" y="5715000"/>
              <a:ext cx="508149" cy="469900"/>
            </a:xfrm>
            <a:prstGeom prst="roundRect">
              <a:avLst>
                <a:gd name="adj" fmla="val 40541"/>
              </a:avLst>
            </a:prstGeom>
            <a:solidFill>
              <a:srgbClr val="FFD0F0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437" name="Group 437"/>
          <p:cNvGrpSpPr/>
          <p:nvPr/>
        </p:nvGrpSpPr>
        <p:grpSpPr>
          <a:xfrm>
            <a:off x="3975100" y="2374900"/>
            <a:ext cx="2510433" cy="3556000"/>
            <a:chOff x="0" y="0"/>
            <a:chExt cx="2510432" cy="3556000"/>
          </a:xfrm>
        </p:grpSpPr>
        <p:sp>
          <p:nvSpPr>
            <p:cNvPr id="435" name="Shape 435"/>
            <p:cNvSpPr/>
            <p:nvPr/>
          </p:nvSpPr>
          <p:spPr>
            <a:xfrm>
              <a:off x="0" y="0"/>
              <a:ext cx="508149" cy="469900"/>
            </a:xfrm>
            <a:prstGeom prst="roundRect">
              <a:avLst>
                <a:gd name="adj" fmla="val 40541"/>
              </a:avLst>
            </a:prstGeom>
            <a:solidFill>
              <a:srgbClr val="FFD0F0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36" name="Shape 436"/>
            <p:cNvSpPr/>
            <p:nvPr/>
          </p:nvSpPr>
          <p:spPr>
            <a:xfrm>
              <a:off x="2103883" y="3086100"/>
              <a:ext cx="406550" cy="469900"/>
            </a:xfrm>
            <a:prstGeom prst="roundRect">
              <a:avLst>
                <a:gd name="adj" fmla="val 46858"/>
              </a:avLst>
            </a:prstGeom>
            <a:solidFill>
              <a:srgbClr val="FFD0F0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442" name="Group 442"/>
          <p:cNvGrpSpPr/>
          <p:nvPr/>
        </p:nvGrpSpPr>
        <p:grpSpPr>
          <a:xfrm>
            <a:off x="2641600" y="2374900"/>
            <a:ext cx="6286649" cy="6184900"/>
            <a:chOff x="0" y="0"/>
            <a:chExt cx="6286648" cy="6184900"/>
          </a:xfrm>
        </p:grpSpPr>
        <p:sp>
          <p:nvSpPr>
            <p:cNvPr id="438" name="Shape 438"/>
            <p:cNvSpPr/>
            <p:nvPr/>
          </p:nvSpPr>
          <p:spPr>
            <a:xfrm>
              <a:off x="2984500" y="0"/>
              <a:ext cx="508149" cy="469900"/>
            </a:xfrm>
            <a:prstGeom prst="roundRect">
              <a:avLst>
                <a:gd name="adj" fmla="val 40541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39" name="Shape 439"/>
            <p:cNvSpPr/>
            <p:nvPr/>
          </p:nvSpPr>
          <p:spPr>
            <a:xfrm>
              <a:off x="5778500" y="0"/>
              <a:ext cx="508149" cy="469900"/>
            </a:xfrm>
            <a:prstGeom prst="roundRect">
              <a:avLst>
                <a:gd name="adj" fmla="val 40541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40" name="Shape 440"/>
            <p:cNvSpPr/>
            <p:nvPr/>
          </p:nvSpPr>
          <p:spPr>
            <a:xfrm>
              <a:off x="0" y="5715000"/>
              <a:ext cx="508149" cy="469900"/>
            </a:xfrm>
            <a:prstGeom prst="roundRect">
              <a:avLst>
                <a:gd name="adj" fmla="val 40541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41" name="Shape 441"/>
            <p:cNvSpPr/>
            <p:nvPr/>
          </p:nvSpPr>
          <p:spPr>
            <a:xfrm>
              <a:off x="1231900" y="5715000"/>
              <a:ext cx="508149" cy="469900"/>
            </a:xfrm>
            <a:prstGeom prst="roundRect">
              <a:avLst>
                <a:gd name="adj" fmla="val 40541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445" name="Group 445"/>
          <p:cNvGrpSpPr/>
          <p:nvPr/>
        </p:nvGrpSpPr>
        <p:grpSpPr>
          <a:xfrm>
            <a:off x="3429000" y="2374900"/>
            <a:ext cx="2040533" cy="3556000"/>
            <a:chOff x="0" y="0"/>
            <a:chExt cx="2040532" cy="3556000"/>
          </a:xfrm>
        </p:grpSpPr>
        <p:sp>
          <p:nvSpPr>
            <p:cNvPr id="443" name="Shape 443"/>
            <p:cNvSpPr/>
            <p:nvPr/>
          </p:nvSpPr>
          <p:spPr>
            <a:xfrm>
              <a:off x="0" y="0"/>
              <a:ext cx="508149" cy="469900"/>
            </a:xfrm>
            <a:prstGeom prst="roundRect">
              <a:avLst>
                <a:gd name="adj" fmla="val 40541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44" name="Shape 444"/>
            <p:cNvSpPr/>
            <p:nvPr/>
          </p:nvSpPr>
          <p:spPr>
            <a:xfrm>
              <a:off x="1633983" y="3086100"/>
              <a:ext cx="406550" cy="469900"/>
            </a:xfrm>
            <a:prstGeom prst="roundRect">
              <a:avLst>
                <a:gd name="adj" fmla="val 46858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446" name="Shape 446"/>
          <p:cNvSpPr/>
          <p:nvPr/>
        </p:nvSpPr>
        <p:spPr>
          <a:xfrm>
            <a:off x="40654" y="19050"/>
            <a:ext cx="12915008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Comment faire pour trouver l’intersection entre </a:t>
            </a:r>
          </a:p>
          <a:p>
            <a:pPr/>
            <a:r>
              <a:t>une droite et un plan?</a:t>
            </a:r>
          </a:p>
        </p:txBody>
      </p:sp>
      <p:sp>
        <p:nvSpPr>
          <p:cNvPr id="447" name="Shape 447"/>
          <p:cNvSpPr/>
          <p:nvPr/>
        </p:nvSpPr>
        <p:spPr>
          <a:xfrm>
            <a:off x="481235" y="1346200"/>
            <a:ext cx="6191847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L’équation vectorielle d’un droite</a:t>
            </a:r>
          </a:p>
        </p:txBody>
      </p:sp>
      <p:pic>
        <p:nvPicPr>
          <p:cNvPr id="448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667000" y="2374900"/>
            <a:ext cx="7658100" cy="469900"/>
          </a:xfrm>
          <a:prstGeom prst="rect">
            <a:avLst/>
          </a:prstGeom>
          <a:ln w="12700">
            <a:miter lim="400000"/>
          </a:ln>
        </p:spPr>
      </p:pic>
      <p:sp>
        <p:nvSpPr>
          <p:cNvPr id="449" name="Shape 449"/>
          <p:cNvSpPr/>
          <p:nvPr/>
        </p:nvSpPr>
        <p:spPr>
          <a:xfrm>
            <a:off x="134081" y="3543300"/>
            <a:ext cx="12728154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nous donne un point sur la droite pour chaque valeur du paramètre t</a:t>
            </a:r>
          </a:p>
        </p:txBody>
      </p:sp>
      <p:sp>
        <p:nvSpPr>
          <p:cNvPr id="450" name="Shape 450"/>
          <p:cNvSpPr/>
          <p:nvPr/>
        </p:nvSpPr>
        <p:spPr>
          <a:xfrm>
            <a:off x="916719" y="4419600"/>
            <a:ext cx="8699079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Tous triplet de nombres qui satisfait l’équation </a:t>
            </a:r>
          </a:p>
        </p:txBody>
      </p:sp>
      <p:pic>
        <p:nvPicPr>
          <p:cNvPr id="451" name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864100" y="5486400"/>
            <a:ext cx="3276600" cy="419100"/>
          </a:xfrm>
          <a:prstGeom prst="rect">
            <a:avLst/>
          </a:prstGeom>
          <a:ln w="12700">
            <a:miter lim="400000"/>
          </a:ln>
        </p:spPr>
      </p:pic>
      <p:sp>
        <p:nvSpPr>
          <p:cNvPr id="452" name="Shape 452"/>
          <p:cNvSpPr/>
          <p:nvPr/>
        </p:nvSpPr>
        <p:spPr>
          <a:xfrm>
            <a:off x="8903072" y="5384800"/>
            <a:ext cx="3495973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appartient au plan</a:t>
            </a:r>
          </a:p>
        </p:txBody>
      </p:sp>
      <p:sp>
        <p:nvSpPr>
          <p:cNvPr id="453" name="Shape 453"/>
          <p:cNvSpPr/>
          <p:nvPr/>
        </p:nvSpPr>
        <p:spPr>
          <a:xfrm>
            <a:off x="660400" y="6070599"/>
            <a:ext cx="11684000" cy="1663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Pour trouver l’intersection, il suffit de trouver la valeur du paramètre t pour qu’un point de la droite satisfasse à l’équation du plan.</a:t>
            </a:r>
          </a:p>
        </p:txBody>
      </p:sp>
      <p:pic>
        <p:nvPicPr>
          <p:cNvPr id="454" name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305050" y="8089900"/>
            <a:ext cx="8394700" cy="4699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45" grpId="9"/>
      <p:bldP build="whole" bldLvl="1" animBg="1" rev="0" advAuto="0" spid="454" grpId="8"/>
      <p:bldP build="whole" bldLvl="1" animBg="1" rev="0" advAuto="0" spid="451" grpId="5"/>
      <p:bldP build="whole" bldLvl="1" animBg="1" rev="0" advAuto="0" spid="448" grpId="2"/>
      <p:bldP build="whole" bldLvl="1" animBg="1" rev="0" advAuto="0" spid="442" grpId="10"/>
      <p:bldP build="whole" bldLvl="1" animBg="1" rev="0" advAuto="0" spid="453" grpId="7"/>
      <p:bldP build="whole" bldLvl="1" animBg="1" rev="0" advAuto="0" spid="450" grpId="4"/>
      <p:bldP build="whole" bldLvl="1" animBg="1" rev="0" advAuto="0" spid="437" grpId="11"/>
      <p:bldP build="whole" bldLvl="1" animBg="1" rev="0" advAuto="0" spid="449" grpId="3"/>
      <p:bldP build="whole" bldLvl="1" animBg="1" rev="0" advAuto="0" spid="429" grpId="13"/>
      <p:bldP build="whole" bldLvl="1" animBg="1" rev="0" advAuto="0" spid="426" grpId="14"/>
      <p:bldP build="whole" bldLvl="1" animBg="1" rev="0" advAuto="0" spid="452" grpId="6"/>
      <p:bldP build="whole" bldLvl="1" animBg="1" rev="0" advAuto="0" spid="434" grpId="12"/>
      <p:bldP build="whole" bldLvl="1" animBg="1" rev="0" advAuto="0" spid="447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Shape 456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Faites les exercices suivants</a:t>
            </a:r>
          </a:p>
        </p:txBody>
      </p:sp>
      <p:sp>
        <p:nvSpPr>
          <p:cNvPr id="457" name="Shape 457"/>
          <p:cNvSpPr/>
          <p:nvPr/>
        </p:nvSpPr>
        <p:spPr>
          <a:xfrm>
            <a:off x="5365985" y="4559300"/>
            <a:ext cx="2264347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p.153 # 10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4" name="Group 464"/>
          <p:cNvGrpSpPr/>
          <p:nvPr/>
        </p:nvGrpSpPr>
        <p:grpSpPr>
          <a:xfrm>
            <a:off x="5905500" y="838200"/>
            <a:ext cx="5702301" cy="8352367"/>
            <a:chOff x="0" y="0"/>
            <a:chExt cx="5702300" cy="8352366"/>
          </a:xfrm>
        </p:grpSpPr>
        <p:sp>
          <p:nvSpPr>
            <p:cNvPr id="459" name="Shape 459"/>
            <p:cNvSpPr/>
            <p:nvPr/>
          </p:nvSpPr>
          <p:spPr>
            <a:xfrm flipV="1">
              <a:off x="16933" y="6091766"/>
              <a:ext cx="5630334" cy="2252134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0" name="Shape 460"/>
            <p:cNvSpPr/>
            <p:nvPr/>
          </p:nvSpPr>
          <p:spPr>
            <a:xfrm flipH="1">
              <a:off x="0" y="2247900"/>
              <a:ext cx="38101" cy="6104467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1" name="Shape 461"/>
            <p:cNvSpPr/>
            <p:nvPr/>
          </p:nvSpPr>
          <p:spPr>
            <a:xfrm flipV="1">
              <a:off x="55033" y="8466"/>
              <a:ext cx="5630334" cy="2252134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2" name="Shape 462"/>
            <p:cNvSpPr/>
            <p:nvPr/>
          </p:nvSpPr>
          <p:spPr>
            <a:xfrm flipH="1">
              <a:off x="5664200" y="0"/>
              <a:ext cx="38101" cy="6104467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3" name="Shape 463"/>
            <p:cNvSpPr/>
            <p:nvPr/>
          </p:nvSpPr>
          <p:spPr>
            <a:xfrm>
              <a:off x="2667000" y="25400"/>
              <a:ext cx="3009900" cy="7264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3550"/>
                  </a:moveTo>
                  <a:lnTo>
                    <a:pt x="21600" y="0"/>
                  </a:lnTo>
                  <a:lnTo>
                    <a:pt x="21509" y="18013"/>
                  </a:lnTo>
                  <a:lnTo>
                    <a:pt x="91" y="21600"/>
                  </a:lnTo>
                  <a:lnTo>
                    <a:pt x="0" y="3550"/>
                  </a:lnTo>
                  <a:close/>
                </a:path>
              </a:pathLst>
            </a:custGeom>
            <a:solidFill>
              <a:srgbClr val="FFFC79">
                <a:alpha val="50000"/>
              </a:srgbClr>
            </a:solidFill>
            <a:ln w="254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465" name="Shape 465"/>
          <p:cNvSpPr/>
          <p:nvPr/>
        </p:nvSpPr>
        <p:spPr>
          <a:xfrm flipH="1">
            <a:off x="8559800" y="2070100"/>
            <a:ext cx="38100" cy="6104467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466" name="Shape 466"/>
          <p:cNvSpPr/>
          <p:nvPr/>
        </p:nvSpPr>
        <p:spPr>
          <a:xfrm>
            <a:off x="8572500" y="2044700"/>
            <a:ext cx="2540000" cy="68961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" y="0"/>
                </a:moveTo>
                <a:lnTo>
                  <a:pt x="21600" y="2506"/>
                </a:lnTo>
                <a:lnTo>
                  <a:pt x="21276" y="21600"/>
                </a:lnTo>
                <a:lnTo>
                  <a:pt x="0" y="19094"/>
                </a:lnTo>
                <a:lnTo>
                  <a:pt x="216" y="0"/>
                </a:lnTo>
                <a:close/>
              </a:path>
            </a:pathLst>
          </a:custGeom>
          <a:solidFill>
            <a:srgbClr val="0096FF">
              <a:alpha val="50000"/>
            </a:srgbClr>
          </a:soli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grpSp>
        <p:nvGrpSpPr>
          <p:cNvPr id="472" name="Group 472"/>
          <p:cNvGrpSpPr/>
          <p:nvPr/>
        </p:nvGrpSpPr>
        <p:grpSpPr>
          <a:xfrm>
            <a:off x="10215033" y="1714500"/>
            <a:ext cx="2112434" cy="838200"/>
            <a:chOff x="0" y="0"/>
            <a:chExt cx="2112433" cy="838199"/>
          </a:xfrm>
        </p:grpSpPr>
        <p:grpSp>
          <p:nvGrpSpPr>
            <p:cNvPr id="470" name="Group 470"/>
            <p:cNvGrpSpPr/>
            <p:nvPr/>
          </p:nvGrpSpPr>
          <p:grpSpPr>
            <a:xfrm>
              <a:off x="0" y="50800"/>
              <a:ext cx="2112434" cy="787400"/>
              <a:chOff x="0" y="0"/>
              <a:chExt cx="2112433" cy="787399"/>
            </a:xfrm>
          </p:grpSpPr>
          <p:sp>
            <p:nvSpPr>
              <p:cNvPr id="467" name="Shape 467"/>
              <p:cNvSpPr/>
              <p:nvPr/>
            </p:nvSpPr>
            <p:spPr>
              <a:xfrm flipH="1" flipV="1">
                <a:off x="198966" y="292100"/>
                <a:ext cx="1913468" cy="495300"/>
              </a:xfrm>
              <a:prstGeom prst="line">
                <a:avLst/>
              </a:prstGeom>
              <a:noFill/>
              <a:ln w="38100" cap="flat">
                <a:solidFill>
                  <a:srgbClr val="FEC700"/>
                </a:solidFill>
                <a:prstDash val="solid"/>
                <a:miter lim="400000"/>
                <a:headEnd type="triangle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468" name="Shape 468"/>
              <p:cNvSpPr/>
              <p:nvPr/>
            </p:nvSpPr>
            <p:spPr>
              <a:xfrm flipV="1">
                <a:off x="0" y="224366"/>
                <a:ext cx="406400" cy="156634"/>
              </a:xfrm>
              <a:prstGeom prst="line">
                <a:avLst/>
              </a:prstGeom>
              <a:noFill/>
              <a:ln w="38100" cap="flat">
                <a:solidFill>
                  <a:srgbClr val="FEC7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469" name="Shape 469"/>
              <p:cNvSpPr/>
              <p:nvPr/>
            </p:nvSpPr>
            <p:spPr>
              <a:xfrm flipH="1">
                <a:off x="215899" y="0"/>
                <a:ext cx="8468" cy="613834"/>
              </a:xfrm>
              <a:prstGeom prst="line">
                <a:avLst/>
              </a:prstGeom>
              <a:noFill/>
              <a:ln w="38100" cap="flat">
                <a:solidFill>
                  <a:srgbClr val="FEC7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</p:grpSp>
        <p:pic>
          <p:nvPicPr>
            <p:cNvPr id="471" name="droppedImage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1557866" y="0"/>
              <a:ext cx="482601" cy="4318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480" name="Group 480"/>
          <p:cNvGrpSpPr/>
          <p:nvPr/>
        </p:nvGrpSpPr>
        <p:grpSpPr>
          <a:xfrm>
            <a:off x="5461000" y="1028700"/>
            <a:ext cx="6426200" cy="7954431"/>
            <a:chOff x="0" y="0"/>
            <a:chExt cx="6426200" cy="7954430"/>
          </a:xfrm>
        </p:grpSpPr>
        <p:grpSp>
          <p:nvGrpSpPr>
            <p:cNvPr id="478" name="Group 478"/>
            <p:cNvGrpSpPr/>
            <p:nvPr/>
          </p:nvGrpSpPr>
          <p:grpSpPr>
            <a:xfrm>
              <a:off x="0" y="0"/>
              <a:ext cx="5685368" cy="7954431"/>
              <a:chOff x="0" y="0"/>
              <a:chExt cx="5685367" cy="7954430"/>
            </a:xfrm>
          </p:grpSpPr>
          <p:sp>
            <p:nvSpPr>
              <p:cNvPr id="473" name="Shape 473"/>
              <p:cNvSpPr/>
              <p:nvPr/>
            </p:nvSpPr>
            <p:spPr>
              <a:xfrm>
                <a:off x="50800" y="0"/>
                <a:ext cx="5634568" cy="1833031"/>
              </a:xfrm>
              <a:prstGeom prst="line">
                <a:avLst/>
              </a:prstGeom>
              <a:noFill/>
              <a:ln w="25400" cap="flat">
                <a:solidFill>
                  <a:srgbClr val="535353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474" name="Shape 474"/>
              <p:cNvSpPr/>
              <p:nvPr/>
            </p:nvSpPr>
            <p:spPr>
              <a:xfrm>
                <a:off x="38100" y="6121400"/>
                <a:ext cx="5634568" cy="1833031"/>
              </a:xfrm>
              <a:prstGeom prst="line">
                <a:avLst/>
              </a:prstGeom>
              <a:noFill/>
              <a:ln w="25400" cap="flat">
                <a:solidFill>
                  <a:srgbClr val="535353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475" name="Shape 475"/>
              <p:cNvSpPr/>
              <p:nvPr/>
            </p:nvSpPr>
            <p:spPr>
              <a:xfrm flipH="1">
                <a:off x="12700" y="12700"/>
                <a:ext cx="38101" cy="6104467"/>
              </a:xfrm>
              <a:prstGeom prst="line">
                <a:avLst/>
              </a:prstGeom>
              <a:noFill/>
              <a:ln w="25400" cap="flat">
                <a:solidFill>
                  <a:srgbClr val="535353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476" name="Shape 476"/>
              <p:cNvSpPr/>
              <p:nvPr/>
            </p:nvSpPr>
            <p:spPr>
              <a:xfrm flipH="1">
                <a:off x="5626100" y="1828800"/>
                <a:ext cx="38101" cy="6104467"/>
              </a:xfrm>
              <a:prstGeom prst="line">
                <a:avLst/>
              </a:prstGeom>
              <a:noFill/>
              <a:ln w="25400" cap="flat">
                <a:solidFill>
                  <a:srgbClr val="535353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477" name="Shape 477"/>
              <p:cNvSpPr/>
              <p:nvPr/>
            </p:nvSpPr>
            <p:spPr>
              <a:xfrm>
                <a:off x="0" y="25400"/>
                <a:ext cx="3098800" cy="70739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66" y="0"/>
                    </a:moveTo>
                    <a:lnTo>
                      <a:pt x="21600" y="3064"/>
                    </a:lnTo>
                    <a:lnTo>
                      <a:pt x="21246" y="21600"/>
                    </a:lnTo>
                    <a:lnTo>
                      <a:pt x="0" y="18575"/>
                    </a:lnTo>
                    <a:lnTo>
                      <a:pt x="266" y="0"/>
                    </a:lnTo>
                    <a:close/>
                  </a:path>
                </a:pathLst>
              </a:custGeom>
              <a:solidFill>
                <a:srgbClr val="0096FF">
                  <a:alpha val="50000"/>
                </a:srgbClr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pic>
          <p:nvPicPr>
            <p:cNvPr id="479" name="dropped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5905500" y="7442200"/>
              <a:ext cx="520700" cy="4191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481" name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320800" y="3568700"/>
            <a:ext cx="2514600" cy="4191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484" name="Group 484"/>
          <p:cNvGrpSpPr/>
          <p:nvPr/>
        </p:nvGrpSpPr>
        <p:grpSpPr>
          <a:xfrm>
            <a:off x="8555566" y="2095500"/>
            <a:ext cx="563034" cy="6083300"/>
            <a:chOff x="0" y="0"/>
            <a:chExt cx="563033" cy="6083300"/>
          </a:xfrm>
        </p:grpSpPr>
        <p:sp>
          <p:nvSpPr>
            <p:cNvPr id="482" name="Shape 482"/>
            <p:cNvSpPr/>
            <p:nvPr/>
          </p:nvSpPr>
          <p:spPr>
            <a:xfrm flipH="1">
              <a:off x="0" y="0"/>
              <a:ext cx="29635" cy="6083300"/>
            </a:xfrm>
            <a:prstGeom prst="line">
              <a:avLst/>
            </a:prstGeom>
            <a:noFill/>
            <a:ln w="63500" cap="flat">
              <a:solidFill>
                <a:srgbClr val="FF2600"/>
              </a:solidFill>
              <a:prstDash val="sysDot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483" name="droppedImage.pdf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194733" y="4965700"/>
              <a:ext cx="368301" cy="342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485" name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5194300" y="8686800"/>
            <a:ext cx="520700" cy="419100"/>
          </a:xfrm>
          <a:prstGeom prst="rect">
            <a:avLst/>
          </a:prstGeom>
          <a:ln w="12700">
            <a:miter lim="400000"/>
          </a:ln>
        </p:spPr>
      </p:pic>
      <p:sp>
        <p:nvSpPr>
          <p:cNvPr id="486" name="Shape 486"/>
          <p:cNvSpPr/>
          <p:nvPr/>
        </p:nvSpPr>
        <p:spPr>
          <a:xfrm>
            <a:off x="5905500" y="2057400"/>
            <a:ext cx="2667000" cy="71247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06" y="3273"/>
                </a:moveTo>
                <a:lnTo>
                  <a:pt x="21600" y="0"/>
                </a:lnTo>
                <a:lnTo>
                  <a:pt x="21600" y="18353"/>
                </a:lnTo>
                <a:lnTo>
                  <a:pt x="0" y="21600"/>
                </a:lnTo>
                <a:lnTo>
                  <a:pt x="206" y="3273"/>
                </a:lnTo>
                <a:close/>
              </a:path>
            </a:pathLst>
          </a:custGeom>
          <a:solidFill>
            <a:srgbClr val="FFFC79">
              <a:alpha val="50000"/>
            </a:srgbClr>
          </a:soli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grpSp>
        <p:nvGrpSpPr>
          <p:cNvPr id="489" name="Group 489"/>
          <p:cNvGrpSpPr/>
          <p:nvPr/>
        </p:nvGrpSpPr>
        <p:grpSpPr>
          <a:xfrm>
            <a:off x="8572500" y="2865966"/>
            <a:ext cx="1587500" cy="2061634"/>
            <a:chOff x="0" y="0"/>
            <a:chExt cx="1587500" cy="2061633"/>
          </a:xfrm>
        </p:grpSpPr>
        <p:sp>
          <p:nvSpPr>
            <p:cNvPr id="487" name="Shape 487"/>
            <p:cNvSpPr/>
            <p:nvPr/>
          </p:nvSpPr>
          <p:spPr>
            <a:xfrm flipH="1">
              <a:off x="0" y="0"/>
              <a:ext cx="12700" cy="2061634"/>
            </a:xfrm>
            <a:prstGeom prst="line">
              <a:avLst/>
            </a:prstGeom>
            <a:noFill/>
            <a:ln w="50800" cap="flat">
              <a:solidFill>
                <a:srgbClr val="FFFB00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488" name="droppedImage.pdf"/>
            <p:cNvPicPr>
              <a:picLocks noChangeAspect="1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165100" y="550333"/>
              <a:ext cx="1422400" cy="4064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495" name="Group 495"/>
          <p:cNvGrpSpPr/>
          <p:nvPr/>
        </p:nvGrpSpPr>
        <p:grpSpPr>
          <a:xfrm>
            <a:off x="8750300" y="4008966"/>
            <a:ext cx="1562100" cy="1236134"/>
            <a:chOff x="0" y="0"/>
            <a:chExt cx="1562100" cy="1236133"/>
          </a:xfrm>
        </p:grpSpPr>
        <p:pic>
          <p:nvPicPr>
            <p:cNvPr id="490" name="droppedImage.pdf"/>
            <p:cNvPicPr>
              <a:picLocks noChangeAspect="1"/>
            </p:cNvPicPr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825500" y="804333"/>
              <a:ext cx="482600" cy="4318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494" name="Group 494"/>
            <p:cNvGrpSpPr/>
            <p:nvPr/>
          </p:nvGrpSpPr>
          <p:grpSpPr>
            <a:xfrm>
              <a:off x="0" y="0"/>
              <a:ext cx="1562100" cy="999067"/>
              <a:chOff x="0" y="0"/>
              <a:chExt cx="1562100" cy="999066"/>
            </a:xfrm>
          </p:grpSpPr>
          <p:sp>
            <p:nvSpPr>
              <p:cNvPr id="491" name="Shape 491"/>
              <p:cNvSpPr/>
              <p:nvPr/>
            </p:nvSpPr>
            <p:spPr>
              <a:xfrm flipV="1">
                <a:off x="0" y="321733"/>
                <a:ext cx="1308100" cy="677334"/>
              </a:xfrm>
              <a:prstGeom prst="line">
                <a:avLst/>
              </a:prstGeom>
              <a:noFill/>
              <a:ln w="38100" cap="flat">
                <a:solidFill>
                  <a:srgbClr val="0056D6"/>
                </a:solidFill>
                <a:prstDash val="solid"/>
                <a:miter lim="400000"/>
                <a:headEnd type="triangle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492" name="Shape 492"/>
              <p:cNvSpPr/>
              <p:nvPr/>
            </p:nvSpPr>
            <p:spPr>
              <a:xfrm>
                <a:off x="1066800" y="245533"/>
                <a:ext cx="495300" cy="152401"/>
              </a:xfrm>
              <a:prstGeom prst="line">
                <a:avLst/>
              </a:prstGeom>
              <a:noFill/>
              <a:ln w="38100" cap="flat">
                <a:solidFill>
                  <a:srgbClr val="0056D6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493" name="Shape 493"/>
              <p:cNvSpPr/>
              <p:nvPr/>
            </p:nvSpPr>
            <p:spPr>
              <a:xfrm flipH="1">
                <a:off x="1333500" y="0"/>
                <a:ext cx="4233" cy="660401"/>
              </a:xfrm>
              <a:prstGeom prst="line">
                <a:avLst/>
              </a:prstGeom>
              <a:noFill/>
              <a:ln w="38100" cap="flat">
                <a:solidFill>
                  <a:srgbClr val="0056D6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</p:grpSp>
      </p:grpSp>
      <p:sp>
        <p:nvSpPr>
          <p:cNvPr id="496" name="Shape 496"/>
          <p:cNvSpPr/>
          <p:nvPr/>
        </p:nvSpPr>
        <p:spPr>
          <a:xfrm>
            <a:off x="-103827" y="1200150"/>
            <a:ext cx="5422901" cy="1663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Si deux plans se </a:t>
            </a:r>
          </a:p>
          <a:p>
            <a:pPr/>
            <a:r>
              <a:t>croisent, alors l’intersection sera une droite.</a:t>
            </a:r>
          </a:p>
        </p:txBody>
      </p:sp>
      <p:sp>
        <p:nvSpPr>
          <p:cNvPr id="497" name="Shape 497"/>
          <p:cNvSpPr/>
          <p:nvPr/>
        </p:nvSpPr>
        <p:spPr>
          <a:xfrm>
            <a:off x="-114300" y="4597400"/>
            <a:ext cx="5422900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Auquel cas la direction de cette droite est donnée par:</a:t>
            </a:r>
          </a:p>
        </p:txBody>
      </p:sp>
      <p:pic>
        <p:nvPicPr>
          <p:cNvPr id="498" name="dropped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1447800" y="6438900"/>
            <a:ext cx="2260600" cy="5334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503" name="Group 503"/>
          <p:cNvGrpSpPr/>
          <p:nvPr/>
        </p:nvGrpSpPr>
        <p:grpSpPr>
          <a:xfrm>
            <a:off x="192168" y="7251700"/>
            <a:ext cx="4913232" cy="628650"/>
            <a:chOff x="0" y="0"/>
            <a:chExt cx="4913231" cy="628650"/>
          </a:xfrm>
        </p:grpSpPr>
        <p:sp>
          <p:nvSpPr>
            <p:cNvPr id="499" name="Shape 499"/>
            <p:cNvSpPr/>
            <p:nvPr/>
          </p:nvSpPr>
          <p:spPr>
            <a:xfrm>
              <a:off x="0" y="6350"/>
              <a:ext cx="2405212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algn="l"/>
            </a:lstStyle>
            <a:p>
              <a:pPr/>
              <a:r>
                <a:t>car              ,</a:t>
              </a:r>
            </a:p>
          </p:txBody>
        </p:sp>
        <p:pic>
          <p:nvPicPr>
            <p:cNvPr id="500" name="droppedImage.pdf"/>
            <p:cNvPicPr>
              <a:picLocks noChangeAspect="1"/>
            </p:cNvPicPr>
            <p:nvPr/>
          </p:nvPicPr>
          <p:blipFill>
            <a:blip r:embed="rId10">
              <a:extLst/>
            </a:blip>
            <a:stretch>
              <a:fillRect/>
            </a:stretch>
          </p:blipFill>
          <p:spPr>
            <a:xfrm>
              <a:off x="925431" y="0"/>
              <a:ext cx="1270001" cy="5334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501" name="droppedImage.pdf"/>
            <p:cNvPicPr>
              <a:picLocks noChangeAspect="1"/>
            </p:cNvPicPr>
            <p:nvPr/>
          </p:nvPicPr>
          <p:blipFill>
            <a:blip r:embed="rId11">
              <a:extLst/>
            </a:blip>
            <a:stretch>
              <a:fillRect/>
            </a:stretch>
          </p:blipFill>
          <p:spPr>
            <a:xfrm>
              <a:off x="3732131" y="12700"/>
              <a:ext cx="1181101" cy="571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502" name="Shape 502"/>
            <p:cNvSpPr/>
            <p:nvPr/>
          </p:nvSpPr>
          <p:spPr>
            <a:xfrm>
              <a:off x="2463161" y="6350"/>
              <a:ext cx="1019325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donc</a:t>
              </a:r>
            </a:p>
          </p:txBody>
        </p:sp>
      </p:grpSp>
      <p:grpSp>
        <p:nvGrpSpPr>
          <p:cNvPr id="508" name="Group 508"/>
          <p:cNvGrpSpPr/>
          <p:nvPr/>
        </p:nvGrpSpPr>
        <p:grpSpPr>
          <a:xfrm>
            <a:off x="432010" y="8178800"/>
            <a:ext cx="4673390" cy="628650"/>
            <a:chOff x="0" y="0"/>
            <a:chExt cx="4673389" cy="628650"/>
          </a:xfrm>
        </p:grpSpPr>
        <p:pic>
          <p:nvPicPr>
            <p:cNvPr id="504" name="droppedImage.pdf"/>
            <p:cNvPicPr>
              <a:picLocks noChangeAspect="1"/>
            </p:cNvPicPr>
            <p:nvPr/>
          </p:nvPicPr>
          <p:blipFill>
            <a:blip r:embed="rId12">
              <a:extLst/>
            </a:blip>
            <a:stretch>
              <a:fillRect/>
            </a:stretch>
          </p:blipFill>
          <p:spPr>
            <a:xfrm>
              <a:off x="660189" y="0"/>
              <a:ext cx="1282701" cy="5334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505" name="droppedImage.pdf"/>
            <p:cNvPicPr>
              <a:picLocks noChangeAspect="1"/>
            </p:cNvPicPr>
            <p:nvPr/>
          </p:nvPicPr>
          <p:blipFill>
            <a:blip r:embed="rId13">
              <a:extLst/>
            </a:blip>
            <a:stretch>
              <a:fillRect/>
            </a:stretch>
          </p:blipFill>
          <p:spPr>
            <a:xfrm>
              <a:off x="3479589" y="0"/>
              <a:ext cx="1193801" cy="571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506" name="Shape 506"/>
            <p:cNvSpPr/>
            <p:nvPr/>
          </p:nvSpPr>
          <p:spPr>
            <a:xfrm>
              <a:off x="2254138" y="6350"/>
              <a:ext cx="1019325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donc</a:t>
              </a:r>
            </a:p>
          </p:txBody>
        </p:sp>
        <p:sp>
          <p:nvSpPr>
            <p:cNvPr id="507" name="Shape 507"/>
            <p:cNvSpPr/>
            <p:nvPr/>
          </p:nvSpPr>
          <p:spPr>
            <a:xfrm>
              <a:off x="0" y="6350"/>
              <a:ext cx="2162101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algn="l"/>
            </a:lstStyle>
            <a:p>
              <a:pPr/>
              <a:r>
                <a:t>et              ,</a:t>
              </a:r>
            </a:p>
          </p:txBody>
        </p:sp>
      </p:grpSp>
      <p:sp>
        <p:nvSpPr>
          <p:cNvPr id="509" name="Shape 509"/>
          <p:cNvSpPr/>
          <p:nvPr/>
        </p:nvSpPr>
        <p:spPr>
          <a:xfrm>
            <a:off x="3454400" y="165100"/>
            <a:ext cx="6096000" cy="7493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/>
            <a:r>
              <a:t>Intersection de deux plans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after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Class="entr" nodeType="after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after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Class="entr" nodeType="after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5" fill="hold"/>
                                        <p:tgtEl>
                                          <p:spTgt spid="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Class="path" nodeType="clickEffect" presetSubtype="0" presetID="-1" grpId="13" accel="50000" decel="50000" fill="hold">
                                  <p:stCondLst>
                                    <p:cond delay="0"/>
                                  </p:stCondLst>
                                  <p:childTnLst>
                                    <p:animMotion path="M 0.000000 0.000000 L -0.119303 0.063802" origin="layout" pathEditMode="relative">
                                      <p:cBhvr>
                                        <p:cTn id="49" dur="1500" fill="hold"/>
                                        <p:tgtEl>
                                          <p:spTgt spid="4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path" nodeType="withEffect" presetSubtype="0" presetID="-1" grpId="14" accel="50000" decel="50000" fill="hold">
                                  <p:stCondLst>
                                    <p:cond delay="0"/>
                                  </p:stCondLst>
                                  <p:childTnLst>
                                    <p:animMotion path="M 0.000000 0.000000 L -0.146322 0.296875" origin="layout" pathEditMode="relative">
                                      <p:cBhvr>
                                        <p:cTn id="52" dur="1500" fill="hold"/>
                                        <p:tgtEl>
                                          <p:spTgt spid="4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6" fill="hold"/>
                                        <p:tgtEl>
                                          <p:spTgt spid="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Class="entr" nodeType="afterEffect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9" fill="hold"/>
                                        <p:tgtEl>
                                          <p:spTgt spid="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Class="entr" nodeType="clickEffect" presetSubtype="0" presetID="1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3" fill="hold"/>
                                        <p:tgtEl>
                                          <p:spTgt spid="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Class="entr" nodeType="clickEffect" presetSubtype="0" presetID="1" grpId="1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7" fill="hold"/>
                                        <p:tgtEl>
                                          <p:spTgt spid="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66" grpId="5"/>
      <p:bldP build="whole" bldLvl="1" animBg="1" rev="0" advAuto="0" spid="481" grpId="8"/>
      <p:bldP build="whole" bldLvl="1" animBg="1" rev="0" advAuto="0" spid="497" grpId="10"/>
      <p:bldP build="whole" bldLvl="1" animBg="1" rev="0" advAuto="0" spid="498" grpId="16"/>
      <p:bldP build="whole" bldLvl="1" animBg="1" rev="0" advAuto="0" spid="484" grpId="9"/>
      <p:bldP build="whole" bldLvl="1" animBg="1" rev="0" advAuto="0" spid="495" grpId="12"/>
      <p:bldP build="whole" bldLvl="1" animBg="1" rev="0" advAuto="0" spid="486" grpId="3"/>
      <p:bldP build="whole" bldLvl="1" animBg="1" rev="0" advAuto="0" spid="480" grpId="4"/>
      <p:bldP build="whole" bldLvl="1" animBg="1" rev="0" advAuto="0" spid="489" grpId="15"/>
      <p:bldP build="whole" bldLvl="1" animBg="1" rev="0" advAuto="0" spid="496" grpId="7"/>
      <p:bldP build="whole" bldLvl="1" animBg="1" rev="0" advAuto="0" spid="503" grpId="17"/>
      <p:bldP build="whole" bldLvl="1" animBg="1" rev="0" advAuto="0" spid="508" grpId="18"/>
      <p:bldP build="whole" bldLvl="1" animBg="1" rev="0" advAuto="0" spid="465" grpId="6"/>
      <p:bldP build="whole" bldLvl="1" animBg="1" rev="0" advAuto="0" spid="464" grpId="2"/>
      <p:bldP build="whole" bldLvl="1" animBg="1" rev="0" advAuto="0" spid="472" grpId="11"/>
      <p:bldP build="whole" bldLvl="1" animBg="1" rev="0" advAuto="0" spid="485" grpId="1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Baskerville"/>
        <a:ea typeface="Baskerville"/>
        <a:cs typeface="Baskerville"/>
      </a:majorFont>
      <a:minorFont>
        <a:latin typeface="Baskerville"/>
        <a:ea typeface="Baskerville"/>
        <a:cs typeface="Baskervill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reflection blurRad="0" stA="71804" stPos="0" endA="0" endPos="40000" dist="0" dir="5400000" fadeDir="5400000" sx="100000" sy="-100000" kx="0" ky="0" algn="bl" rotWithShape="0"/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6995D7"/>
        </a:solidFill>
        <a:ln w="25400" cap="flat">
          <a:noFill/>
          <a:miter lim="400000"/>
        </a:ln>
        <a:effectLst>
          <a:reflection blurRad="0" stA="71804" stPos="0" endA="0" endPos="40000" dist="0" dir="5400000" fadeDir="5400000" sx="100000" sy="-100000" kx="0" ky="0" algn="bl" rotWithShape="0"/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535353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Baskerville"/>
        <a:ea typeface="Baskerville"/>
        <a:cs typeface="Baskerville"/>
      </a:majorFont>
      <a:minorFont>
        <a:latin typeface="Baskerville"/>
        <a:ea typeface="Baskerville"/>
        <a:cs typeface="Baskervill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reflection blurRad="0" stA="71804" stPos="0" endA="0" endPos="40000" dist="0" dir="5400000" fadeDir="5400000" sx="100000" sy="-100000" kx="0" ky="0" algn="bl" rotWithShape="0"/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6995D7"/>
        </a:solidFill>
        <a:ln w="25400" cap="flat">
          <a:noFill/>
          <a:miter lim="400000"/>
        </a:ln>
        <a:effectLst>
          <a:reflection blurRad="0" stA="71804" stPos="0" endA="0" endPos="40000" dist="0" dir="5400000" fadeDir="5400000" sx="100000" sy="-100000" kx="0" ky="0" algn="bl" rotWithShape="0"/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535353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