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  <p:sldId id="279" r:id="rId31"/>
    <p:sldId id="280" r:id="rId32"/>
    <p:sldId id="281" r:id="rId33"/>
    <p:sldId id="282" r:id="rId34"/>
    <p:sldId id="283" r:id="rId35"/>
    <p:sldId id="284" r:id="rId36"/>
  </p:sldIdLst>
  <p:sldSz cx="13004800" cy="9753600"/>
  <p:notesSz cx="6858000" cy="9144000"/>
  <p:defaultTextStyle>
    <a:lvl1pPr algn="ctr" defTabSz="584200">
      <a:defRPr sz="3600">
        <a:latin typeface="+mn-lt"/>
        <a:ea typeface="+mn-ea"/>
        <a:cs typeface="+mn-cs"/>
        <a:sym typeface="Baskerville"/>
      </a:defRPr>
    </a:lvl1pPr>
    <a:lvl2pPr indent="342900" algn="ctr" defTabSz="584200">
      <a:defRPr sz="3600">
        <a:latin typeface="+mn-lt"/>
        <a:ea typeface="+mn-ea"/>
        <a:cs typeface="+mn-cs"/>
        <a:sym typeface="Baskerville"/>
      </a:defRPr>
    </a:lvl2pPr>
    <a:lvl3pPr indent="685800" algn="ctr" defTabSz="584200">
      <a:defRPr sz="3600">
        <a:latin typeface="+mn-lt"/>
        <a:ea typeface="+mn-ea"/>
        <a:cs typeface="+mn-cs"/>
        <a:sym typeface="Baskerville"/>
      </a:defRPr>
    </a:lvl3pPr>
    <a:lvl4pPr indent="1028700" algn="ctr" defTabSz="584200">
      <a:defRPr sz="3600">
        <a:latin typeface="+mn-lt"/>
        <a:ea typeface="+mn-ea"/>
        <a:cs typeface="+mn-cs"/>
        <a:sym typeface="Baskerville"/>
      </a:defRPr>
    </a:lvl4pPr>
    <a:lvl5pPr indent="1371600" algn="ctr" defTabSz="584200">
      <a:defRPr sz="3600">
        <a:latin typeface="+mn-lt"/>
        <a:ea typeface="+mn-ea"/>
        <a:cs typeface="+mn-cs"/>
        <a:sym typeface="Baskerville"/>
      </a:defRPr>
    </a:lvl5pPr>
    <a:lvl6pPr indent="1714500" algn="ctr" defTabSz="584200">
      <a:defRPr sz="3600">
        <a:latin typeface="+mn-lt"/>
        <a:ea typeface="+mn-ea"/>
        <a:cs typeface="+mn-cs"/>
        <a:sym typeface="Baskerville"/>
      </a:defRPr>
    </a:lvl6pPr>
    <a:lvl7pPr indent="2057400" algn="ctr" defTabSz="584200">
      <a:defRPr sz="3600">
        <a:latin typeface="+mn-lt"/>
        <a:ea typeface="+mn-ea"/>
        <a:cs typeface="+mn-cs"/>
        <a:sym typeface="Baskerville"/>
      </a:defRPr>
    </a:lvl7pPr>
    <a:lvl8pPr indent="2400300" algn="ctr" defTabSz="584200">
      <a:defRPr sz="3600">
        <a:latin typeface="+mn-lt"/>
        <a:ea typeface="+mn-ea"/>
        <a:cs typeface="+mn-cs"/>
        <a:sym typeface="Baskerville"/>
      </a:defRPr>
    </a:lvl8pPr>
    <a:lvl9pPr indent="2743200" algn="ctr" defTabSz="584200">
      <a:defRPr sz="3600">
        <a:latin typeface="+mn-lt"/>
        <a:ea typeface="+mn-ea"/>
        <a:cs typeface="+mn-cs"/>
        <a:sym typeface="Baskervill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8F44A2F1-9E1F-4B54-A3A2-5F16C0AD49E2}" styleName="">
    <a:tblBg/>
    <a:wholeTbl>
      <a:tcTxStyle b="off" i="off">
        <a:font>
          <a:latin typeface="Gill Sans Light"/>
          <a:ea typeface="Gill Sans Light"/>
          <a:cs typeface="Gill Sans Light"/>
        </a:font>
        <a:srgbClr val="5F7579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000000">
              <a:alpha val="5000"/>
            </a:srgbClr>
          </a:solidFill>
        </a:fill>
      </a:tcStyle>
    </a:band2H>
    <a:firstCol>
      <a:tcTxStyle b="off" i="off">
        <a:font>
          <a:latin typeface="Gill Sans Light"/>
          <a:ea typeface="Gill Sans Light"/>
          <a:cs typeface="Gill Sans Light"/>
        </a:font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AB1803"/>
          </a:solidFill>
        </a:fill>
      </a:tcStyle>
    </a:firstCol>
    <a:lastRow>
      <a:tcTxStyle b="off" i="off">
        <a:font>
          <a:latin typeface="Gill Sans Light"/>
          <a:ea typeface="Gill Sans Light"/>
          <a:cs typeface="Gill Sans Light"/>
        </a:font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808785"/>
          </a:solidFill>
        </a:fill>
      </a:tcStyle>
    </a:lastRow>
    <a:firstRow>
      <a:tcTxStyle b="off" i="off">
        <a:font>
          <a:latin typeface="Gill Sans Light"/>
          <a:ea typeface="Gill Sans Light"/>
          <a:cs typeface="Gill Sans Light"/>
        </a:font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808785"/>
          </a:solidFill>
        </a:fill>
      </a:tcStyle>
    </a:firstRow>
  </a:tblStyle>
  <a:tblStyle styleId="{C7B018BB-80A7-4F77-B60F-C8B233D01FF8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00882B"/>
          </a:solidFill>
        </a:fill>
      </a:tcStyle>
    </a:firstRow>
  </a:tblStyle>
  <a:tblStyle styleId="{EEE7283C-3CF3-47DC-8721-378D4A62B228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 b="def" i="def"/>
      <a:tcStyle>
        <a:tcBdr/>
        <a:fill>
          <a:solidFill>
            <a:srgbClr val="C3C2C2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CE5E6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 b="def" i="def"/>
      <a:tcStyle>
        <a:tcBdr/>
        <a:fill>
          <a:solidFill>
            <a:srgbClr val="DEDEDF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de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  <a:tblStyle styleId="{4C3C2611-4C71-4FC5-86AE-919BDF0F9419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365C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Relationship Id="rId28" Type="http://schemas.openxmlformats.org/officeDocument/2006/relationships/slide" Target="slides/slide21.xml"/><Relationship Id="rId29" Type="http://schemas.openxmlformats.org/officeDocument/2006/relationships/slide" Target="slides/slide22.xml"/><Relationship Id="rId30" Type="http://schemas.openxmlformats.org/officeDocument/2006/relationships/slide" Target="slides/slide23.xml"/><Relationship Id="rId31" Type="http://schemas.openxmlformats.org/officeDocument/2006/relationships/slide" Target="slides/slide24.xml"/><Relationship Id="rId32" Type="http://schemas.openxmlformats.org/officeDocument/2006/relationships/slide" Target="slides/slide25.xml"/><Relationship Id="rId33" Type="http://schemas.openxmlformats.org/officeDocument/2006/relationships/slide" Target="slides/slide26.xml"/><Relationship Id="rId34" Type="http://schemas.openxmlformats.org/officeDocument/2006/relationships/slide" Target="slides/slide27.xml"/><Relationship Id="rId35" Type="http://schemas.openxmlformats.org/officeDocument/2006/relationships/slide" Target="slides/slide28.xml"/><Relationship Id="rId36" Type="http://schemas.openxmlformats.org/officeDocument/2006/relationships/slide" Target="slides/slide29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  <p:sp>
        <p:nvSpPr>
          <p:cNvPr id="39" name="Shape 39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584200">
      <a:defRPr sz="2200">
        <a:latin typeface="Lucida Grande"/>
        <a:ea typeface="Lucida Grande"/>
        <a:cs typeface="Lucida Grande"/>
        <a:sym typeface="Lucida Grande"/>
      </a:defRPr>
    </a:lvl1pPr>
    <a:lvl2pPr indent="228600" defTabSz="584200">
      <a:defRPr sz="2200">
        <a:latin typeface="Lucida Grande"/>
        <a:ea typeface="Lucida Grande"/>
        <a:cs typeface="Lucida Grande"/>
        <a:sym typeface="Lucida Grande"/>
      </a:defRPr>
    </a:lvl2pPr>
    <a:lvl3pPr indent="457200" defTabSz="584200">
      <a:defRPr sz="2200">
        <a:latin typeface="Lucida Grande"/>
        <a:ea typeface="Lucida Grande"/>
        <a:cs typeface="Lucida Grande"/>
        <a:sym typeface="Lucida Grande"/>
      </a:defRPr>
    </a:lvl3pPr>
    <a:lvl4pPr indent="685800" defTabSz="584200">
      <a:defRPr sz="2200">
        <a:latin typeface="Lucida Grande"/>
        <a:ea typeface="Lucida Grande"/>
        <a:cs typeface="Lucida Grande"/>
        <a:sym typeface="Lucida Grande"/>
      </a:defRPr>
    </a:lvl4pPr>
    <a:lvl5pPr indent="914400" defTabSz="584200">
      <a:defRPr sz="2200">
        <a:latin typeface="Lucida Grande"/>
        <a:ea typeface="Lucida Grande"/>
        <a:cs typeface="Lucida Grande"/>
        <a:sym typeface="Lucida Grande"/>
      </a:defRPr>
    </a:lvl5pPr>
    <a:lvl6pPr indent="1143000" defTabSz="584200">
      <a:defRPr sz="2200">
        <a:latin typeface="Lucida Grande"/>
        <a:ea typeface="Lucida Grande"/>
        <a:cs typeface="Lucida Grande"/>
        <a:sym typeface="Lucida Grande"/>
      </a:defRPr>
    </a:lvl6pPr>
    <a:lvl7pPr indent="1371600" defTabSz="584200">
      <a:defRPr sz="2200">
        <a:latin typeface="Lucida Grande"/>
        <a:ea typeface="Lucida Grande"/>
        <a:cs typeface="Lucida Grande"/>
        <a:sym typeface="Lucida Grande"/>
      </a:defRPr>
    </a:lvl7pPr>
    <a:lvl8pPr indent="1600200" defTabSz="584200">
      <a:defRPr sz="2200">
        <a:latin typeface="Lucida Grande"/>
        <a:ea typeface="Lucida Grande"/>
        <a:cs typeface="Lucida Grande"/>
        <a:sym typeface="Lucida Grande"/>
      </a:defRPr>
    </a:lvl8pPr>
    <a:lvl9pPr indent="1828800" defTabSz="584200">
      <a:defRPr sz="2200">
        <a:latin typeface="Lucida Grande"/>
        <a:ea typeface="Lucida Grande"/>
        <a:cs typeface="Lucida Grande"/>
        <a:sym typeface="Lucida Grande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Titre et sous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Remarq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Aujourd'hu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Devoi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dernier co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Titre et sous-titr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/>
          <p:nvPr/>
        </p:nvSpPr>
        <p:spPr>
          <a:xfrm>
            <a:off x="-35992" y="9410700"/>
            <a:ext cx="3251201" cy="292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i="1" sz="1400"/>
            </a:lvl1pPr>
          </a:lstStyle>
          <a:p>
            <a:pPr lvl="0">
              <a:defRPr i="0" sz="1800"/>
            </a:pPr>
            <a:r>
              <a:rPr i="1" sz="1400"/>
              <a:t>Vecteur, matrice et nombres complexes, 2e édition</a:t>
            </a:r>
          </a:p>
        </p:txBody>
      </p:sp>
      <p:sp>
        <p:nvSpPr>
          <p:cNvPr id="17" name="Shape 17"/>
          <p:cNvSpPr/>
          <p:nvPr/>
        </p:nvSpPr>
        <p:spPr>
          <a:xfrm>
            <a:off x="10750531" y="9391650"/>
            <a:ext cx="2163255" cy="304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400"/>
            </a:lvl1pPr>
          </a:lstStyle>
          <a:p>
            <a:pPr lvl="0">
              <a:defRPr sz="1800"/>
            </a:pPr>
            <a:r>
              <a:rPr sz="1400"/>
              <a:t>© Groupe Modulo inc. 2012</a:t>
            </a:r>
          </a:p>
        </p:txBody>
      </p:sp>
    </p:spTree>
  </p:cSld>
  <p:clrMapOvr>
    <a:masterClrMapping/>
  </p:clrMapOvr>
  <p:transition spd="med" advClick="1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dernier cours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voir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/>
          <p:nvPr/>
        </p:nvSpPr>
        <p:spPr>
          <a:xfrm>
            <a:off x="2857500" y="203200"/>
            <a:ext cx="7607300" cy="774700"/>
          </a:xfrm>
          <a:prstGeom prst="roundRect">
            <a:avLst>
              <a:gd name="adj" fmla="val 50000"/>
            </a:avLst>
          </a:prstGeom>
          <a:solidFill>
            <a:srgbClr val="008B81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4000"/>
            </a:lvl1pPr>
          </a:lstStyle>
          <a:p>
            <a:pPr lvl="0">
              <a:defRPr sz="1800"/>
            </a:pPr>
            <a:r>
              <a:rPr sz="4000"/>
              <a:t>Aujourd’hui, nous allons voir</a:t>
            </a:r>
          </a:p>
        </p:txBody>
      </p:sp>
    </p:spTree>
  </p:cSld>
  <p:clrMapOvr>
    <a:masterClrMapping/>
  </p:clrMapOvr>
  <p:transition spd="med" advClick="1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Au boulot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Section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Théorèm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rnier co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vierg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Définition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Exempl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Remarqu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Aujourd'hui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Devoir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Quiz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Titre et sous-titr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dernier cours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voir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/>
          <p:nvPr/>
        </p:nvSpPr>
        <p:spPr>
          <a:xfrm>
            <a:off x="2857500" y="203200"/>
            <a:ext cx="7607300" cy="774700"/>
          </a:xfrm>
          <a:prstGeom prst="roundRect">
            <a:avLst>
              <a:gd name="adj" fmla="val 50000"/>
            </a:avLst>
          </a:prstGeom>
          <a:solidFill>
            <a:srgbClr val="00D3C4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4000"/>
            </a:lvl1pPr>
          </a:lstStyle>
          <a:p>
            <a:pPr lvl="0">
              <a:defRPr sz="1800"/>
            </a:pPr>
            <a:r>
              <a:rPr sz="4000"/>
              <a:t>Aujourd’hui, nous allons voir</a:t>
            </a:r>
          </a:p>
        </p:txBody>
      </p:sp>
    </p:spTree>
  </p:cSld>
  <p:clrMapOvr>
    <a:masterClrMapping/>
  </p:clrMapOvr>
  <p:transition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voi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Section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Aujourd'hui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Qui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Au boulo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Théorè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vier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Défini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Exem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Relationship Id="rId15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15.xml"/><Relationship Id="rId17" Type="http://schemas.openxmlformats.org/officeDocument/2006/relationships/slideLayout" Target="../slideLayouts/slideLayout16.xml"/><Relationship Id="rId18" Type="http://schemas.openxmlformats.org/officeDocument/2006/relationships/slideLayout" Target="../slideLayouts/slideLayout17.xml"/><Relationship Id="rId19" Type="http://schemas.openxmlformats.org/officeDocument/2006/relationships/slideLayout" Target="../slideLayouts/slideLayout18.xml"/><Relationship Id="rId20" Type="http://schemas.openxmlformats.org/officeDocument/2006/relationships/slideLayout" Target="../slideLayouts/slideLayout19.xml"/><Relationship Id="rId21" Type="http://schemas.openxmlformats.org/officeDocument/2006/relationships/slideLayout" Target="../slideLayouts/slideLayout20.xml"/><Relationship Id="rId22" Type="http://schemas.openxmlformats.org/officeDocument/2006/relationships/slideLayout" Target="../slideLayouts/slideLayout21.xml"/><Relationship Id="rId23" Type="http://schemas.openxmlformats.org/officeDocument/2006/relationships/slideLayout" Target="../slideLayouts/slideLayout22.xml"/><Relationship Id="rId24" Type="http://schemas.openxmlformats.org/officeDocument/2006/relationships/slideLayout" Target="../slideLayouts/slideLayout23.xml"/><Relationship Id="rId25" Type="http://schemas.openxmlformats.org/officeDocument/2006/relationships/slideLayout" Target="../slideLayouts/slideLayout24.xml"/><Relationship Id="rId26" Type="http://schemas.openxmlformats.org/officeDocument/2006/relationships/slideLayout" Target="../slideLayouts/slideLayout25.xml"/><Relationship Id="rId27" Type="http://schemas.openxmlformats.org/officeDocument/2006/relationships/slideLayout" Target="../slideLayouts/slideLayout26.xml"/><Relationship Id="rId28" Type="http://schemas.openxmlformats.org/officeDocument/2006/relationships/slideLayout" Target="../slideLayouts/slideLayout27.xml"/><Relationship Id="rId29" Type="http://schemas.openxmlformats.org/officeDocument/2006/relationships/slideLayout" Target="../slideLayouts/slideLayout28.xml"/><Relationship Id="rId30" Type="http://schemas.openxmlformats.org/officeDocument/2006/relationships/slideLayout" Target="../slideLayouts/slideLayout29.xml"/><Relationship Id="rId31" Type="http://schemas.openxmlformats.org/officeDocument/2006/relationships/slideLayout" Target="../slideLayouts/slideLayout30.xml"/><Relationship Id="rId32" Type="http://schemas.openxmlformats.org/officeDocument/2006/relationships/slideLayout" Target="../slideLayouts/slideLayout31.xml"/><Relationship Id="rId33" Type="http://schemas.openxmlformats.org/officeDocument/2006/relationships/slideLayout" Target="../slideLayouts/slideLayout3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FF"/>
            </a:gs>
            <a:gs pos="100000">
              <a:srgbClr val="B0AEB8"/>
            </a:gs>
          </a:gsLst>
          <a:lin ang="5400000" scaled="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  <p:sldLayoutId id="2147483665" r:id="rId18"/>
    <p:sldLayoutId id="2147483666" r:id="rId19"/>
    <p:sldLayoutId id="2147483667" r:id="rId20"/>
    <p:sldLayoutId id="2147483668" r:id="rId21"/>
    <p:sldLayoutId id="2147483669" r:id="rId22"/>
    <p:sldLayoutId id="2147483670" r:id="rId23"/>
    <p:sldLayoutId id="2147483671" r:id="rId24"/>
    <p:sldLayoutId id="2147483672" r:id="rId25"/>
    <p:sldLayoutId id="2147483673" r:id="rId26"/>
    <p:sldLayoutId id="2147483674" r:id="rId27"/>
    <p:sldLayoutId id="2147483675" r:id="rId28"/>
    <p:sldLayoutId id="2147483676" r:id="rId29"/>
    <p:sldLayoutId id="2147483677" r:id="rId30"/>
    <p:sldLayoutId id="2147483678" r:id="rId31"/>
    <p:sldLayoutId id="2147483679" r:id="rId32"/>
    <p:sldLayoutId id="2147483680" r:id="rId33"/>
  </p:sldLayoutIdLst>
  <p:transition spd="med" advClick="1"/>
  <p:txStyles>
    <p:titleStyle>
      <a:lvl1pPr algn="ctr" defTabSz="584200">
        <a:defRPr cap="all" sz="7200">
          <a:solidFill>
            <a:srgbClr val="535353"/>
          </a:solidFill>
          <a:latin typeface="Gill Sans Light"/>
          <a:ea typeface="Gill Sans Light"/>
          <a:cs typeface="Gill Sans Light"/>
          <a:sym typeface="Gill Sans Light"/>
        </a:defRPr>
      </a:lvl1pPr>
      <a:lvl2pPr indent="228600" algn="ctr" defTabSz="584200">
        <a:defRPr cap="all" sz="7200">
          <a:solidFill>
            <a:srgbClr val="535353"/>
          </a:solidFill>
          <a:latin typeface="Gill Sans Light"/>
          <a:ea typeface="Gill Sans Light"/>
          <a:cs typeface="Gill Sans Light"/>
          <a:sym typeface="Gill Sans Light"/>
        </a:defRPr>
      </a:lvl2pPr>
      <a:lvl3pPr indent="457200" algn="ctr" defTabSz="584200">
        <a:defRPr cap="all" sz="7200">
          <a:solidFill>
            <a:srgbClr val="535353"/>
          </a:solidFill>
          <a:latin typeface="Gill Sans Light"/>
          <a:ea typeface="Gill Sans Light"/>
          <a:cs typeface="Gill Sans Light"/>
          <a:sym typeface="Gill Sans Light"/>
        </a:defRPr>
      </a:lvl3pPr>
      <a:lvl4pPr indent="685800" algn="ctr" defTabSz="584200">
        <a:defRPr cap="all" sz="7200">
          <a:solidFill>
            <a:srgbClr val="535353"/>
          </a:solidFill>
          <a:latin typeface="Gill Sans Light"/>
          <a:ea typeface="Gill Sans Light"/>
          <a:cs typeface="Gill Sans Light"/>
          <a:sym typeface="Gill Sans Light"/>
        </a:defRPr>
      </a:lvl4pPr>
      <a:lvl5pPr indent="914400" algn="ctr" defTabSz="584200">
        <a:defRPr cap="all" sz="7200">
          <a:solidFill>
            <a:srgbClr val="535353"/>
          </a:solidFill>
          <a:latin typeface="Gill Sans Light"/>
          <a:ea typeface="Gill Sans Light"/>
          <a:cs typeface="Gill Sans Light"/>
          <a:sym typeface="Gill Sans Light"/>
        </a:defRPr>
      </a:lvl5pPr>
      <a:lvl6pPr indent="1143000" algn="ctr" defTabSz="584200">
        <a:defRPr cap="all" sz="7200">
          <a:solidFill>
            <a:srgbClr val="535353"/>
          </a:solidFill>
          <a:latin typeface="Gill Sans Light"/>
          <a:ea typeface="Gill Sans Light"/>
          <a:cs typeface="Gill Sans Light"/>
          <a:sym typeface="Gill Sans Light"/>
        </a:defRPr>
      </a:lvl6pPr>
      <a:lvl7pPr indent="1371600" algn="ctr" defTabSz="584200">
        <a:defRPr cap="all" sz="7200">
          <a:solidFill>
            <a:srgbClr val="535353"/>
          </a:solidFill>
          <a:latin typeface="Gill Sans Light"/>
          <a:ea typeface="Gill Sans Light"/>
          <a:cs typeface="Gill Sans Light"/>
          <a:sym typeface="Gill Sans Light"/>
        </a:defRPr>
      </a:lvl7pPr>
      <a:lvl8pPr indent="1600200" algn="ctr" defTabSz="584200">
        <a:defRPr cap="all" sz="7200">
          <a:solidFill>
            <a:srgbClr val="535353"/>
          </a:solidFill>
          <a:latin typeface="Gill Sans Light"/>
          <a:ea typeface="Gill Sans Light"/>
          <a:cs typeface="Gill Sans Light"/>
          <a:sym typeface="Gill Sans Light"/>
        </a:defRPr>
      </a:lvl8pPr>
      <a:lvl9pPr indent="1828800" algn="ctr" defTabSz="584200">
        <a:defRPr cap="all" sz="7200">
          <a:solidFill>
            <a:srgbClr val="535353"/>
          </a:solidFill>
          <a:latin typeface="Gill Sans Light"/>
          <a:ea typeface="Gill Sans Light"/>
          <a:cs typeface="Gill Sans Light"/>
          <a:sym typeface="Gill Sans Light"/>
        </a:defRPr>
      </a:lvl9pPr>
    </p:titleStyle>
    <p:bodyStyle>
      <a:lvl1pPr marL="304800" indent="-304800" defTabSz="584200">
        <a:lnSpc>
          <a:spcPct val="120000"/>
        </a:lnSpc>
        <a:spcBef>
          <a:spcPts val="3800"/>
        </a:spcBef>
        <a:buClr>
          <a:srgbClr val="535353"/>
        </a:buClr>
        <a:buSzPct val="82000"/>
        <a:buChar char="•"/>
        <a:defRPr sz="4600">
          <a:solidFill>
            <a:srgbClr val="525252"/>
          </a:solidFill>
          <a:latin typeface="Gill Sans Light"/>
          <a:ea typeface="Gill Sans Light"/>
          <a:cs typeface="Gill Sans Light"/>
          <a:sym typeface="Gill Sans Light"/>
        </a:defRPr>
      </a:lvl1pPr>
      <a:lvl2pPr marL="685800" indent="-304800" defTabSz="584200">
        <a:lnSpc>
          <a:spcPct val="120000"/>
        </a:lnSpc>
        <a:spcBef>
          <a:spcPts val="3800"/>
        </a:spcBef>
        <a:buClr>
          <a:srgbClr val="535353"/>
        </a:buClr>
        <a:buSzPct val="82000"/>
        <a:buChar char="•"/>
        <a:defRPr sz="4600">
          <a:solidFill>
            <a:srgbClr val="525252"/>
          </a:solidFill>
          <a:latin typeface="Gill Sans Light"/>
          <a:ea typeface="Gill Sans Light"/>
          <a:cs typeface="Gill Sans Light"/>
          <a:sym typeface="Gill Sans Light"/>
        </a:defRPr>
      </a:lvl2pPr>
      <a:lvl3pPr marL="1066800" indent="-304800" defTabSz="584200">
        <a:lnSpc>
          <a:spcPct val="120000"/>
        </a:lnSpc>
        <a:spcBef>
          <a:spcPts val="3800"/>
        </a:spcBef>
        <a:buClr>
          <a:srgbClr val="535353"/>
        </a:buClr>
        <a:buSzPct val="82000"/>
        <a:buChar char="•"/>
        <a:defRPr sz="4600">
          <a:solidFill>
            <a:srgbClr val="525252"/>
          </a:solidFill>
          <a:latin typeface="Gill Sans Light"/>
          <a:ea typeface="Gill Sans Light"/>
          <a:cs typeface="Gill Sans Light"/>
          <a:sym typeface="Gill Sans Light"/>
        </a:defRPr>
      </a:lvl3pPr>
      <a:lvl4pPr marL="1447800" indent="-304800" defTabSz="584200">
        <a:lnSpc>
          <a:spcPct val="120000"/>
        </a:lnSpc>
        <a:spcBef>
          <a:spcPts val="3800"/>
        </a:spcBef>
        <a:buClr>
          <a:srgbClr val="535353"/>
        </a:buClr>
        <a:buSzPct val="82000"/>
        <a:buChar char="•"/>
        <a:defRPr sz="4600">
          <a:solidFill>
            <a:srgbClr val="525252"/>
          </a:solidFill>
          <a:latin typeface="Gill Sans Light"/>
          <a:ea typeface="Gill Sans Light"/>
          <a:cs typeface="Gill Sans Light"/>
          <a:sym typeface="Gill Sans Light"/>
        </a:defRPr>
      </a:lvl4pPr>
      <a:lvl5pPr marL="1828800" indent="-304800" defTabSz="584200">
        <a:lnSpc>
          <a:spcPct val="120000"/>
        </a:lnSpc>
        <a:spcBef>
          <a:spcPts val="3800"/>
        </a:spcBef>
        <a:buClr>
          <a:srgbClr val="535353"/>
        </a:buClr>
        <a:buSzPct val="82000"/>
        <a:buChar char="•"/>
        <a:defRPr sz="4600">
          <a:solidFill>
            <a:srgbClr val="525252"/>
          </a:solidFill>
          <a:latin typeface="Gill Sans Light"/>
          <a:ea typeface="Gill Sans Light"/>
          <a:cs typeface="Gill Sans Light"/>
          <a:sym typeface="Gill Sans Light"/>
        </a:defRPr>
      </a:lvl5pPr>
      <a:lvl6pPr marL="2209800" indent="-304800" defTabSz="584200">
        <a:lnSpc>
          <a:spcPct val="120000"/>
        </a:lnSpc>
        <a:spcBef>
          <a:spcPts val="3800"/>
        </a:spcBef>
        <a:buClr>
          <a:srgbClr val="535353"/>
        </a:buClr>
        <a:buSzPct val="82000"/>
        <a:buChar char="•"/>
        <a:defRPr sz="4600">
          <a:solidFill>
            <a:srgbClr val="525252"/>
          </a:solidFill>
          <a:latin typeface="Gill Sans Light"/>
          <a:ea typeface="Gill Sans Light"/>
          <a:cs typeface="Gill Sans Light"/>
          <a:sym typeface="Gill Sans Light"/>
        </a:defRPr>
      </a:lvl6pPr>
      <a:lvl7pPr marL="2590800" indent="-304800" defTabSz="584200">
        <a:lnSpc>
          <a:spcPct val="120000"/>
        </a:lnSpc>
        <a:spcBef>
          <a:spcPts val="3800"/>
        </a:spcBef>
        <a:buClr>
          <a:srgbClr val="535353"/>
        </a:buClr>
        <a:buSzPct val="82000"/>
        <a:buChar char="•"/>
        <a:defRPr sz="4600">
          <a:solidFill>
            <a:srgbClr val="525252"/>
          </a:solidFill>
          <a:latin typeface="Gill Sans Light"/>
          <a:ea typeface="Gill Sans Light"/>
          <a:cs typeface="Gill Sans Light"/>
          <a:sym typeface="Gill Sans Light"/>
        </a:defRPr>
      </a:lvl7pPr>
      <a:lvl8pPr marL="2971800" indent="-304800" defTabSz="584200">
        <a:lnSpc>
          <a:spcPct val="120000"/>
        </a:lnSpc>
        <a:spcBef>
          <a:spcPts val="3800"/>
        </a:spcBef>
        <a:buClr>
          <a:srgbClr val="535353"/>
        </a:buClr>
        <a:buSzPct val="82000"/>
        <a:buChar char="•"/>
        <a:defRPr sz="4600">
          <a:solidFill>
            <a:srgbClr val="525252"/>
          </a:solidFill>
          <a:latin typeface="Gill Sans Light"/>
          <a:ea typeface="Gill Sans Light"/>
          <a:cs typeface="Gill Sans Light"/>
          <a:sym typeface="Gill Sans Light"/>
        </a:defRPr>
      </a:lvl8pPr>
      <a:lvl9pPr marL="3352800" indent="-304800" defTabSz="584200">
        <a:lnSpc>
          <a:spcPct val="120000"/>
        </a:lnSpc>
        <a:spcBef>
          <a:spcPts val="3800"/>
        </a:spcBef>
        <a:buClr>
          <a:srgbClr val="535353"/>
        </a:buClr>
        <a:buSzPct val="82000"/>
        <a:buChar char="•"/>
        <a:defRPr sz="4600">
          <a:solidFill>
            <a:srgbClr val="525252"/>
          </a:solidFill>
          <a:latin typeface="Gill Sans Light"/>
          <a:ea typeface="Gill Sans Light"/>
          <a:cs typeface="Gill Sans Light"/>
          <a:sym typeface="Gill Sans Light"/>
        </a:defRPr>
      </a:lvl9pPr>
    </p:bodyStyle>
    <p:otherStyle>
      <a:lvl1pPr algn="ctr" defTabSz="584200">
        <a:defRPr>
          <a:solidFill>
            <a:schemeClr val="tx1"/>
          </a:solidFill>
          <a:latin typeface="+mn-lt"/>
          <a:ea typeface="+mn-ea"/>
          <a:cs typeface="+mn-cs"/>
          <a:sym typeface="Gill Sans Light"/>
        </a:defRPr>
      </a:lvl1pPr>
      <a:lvl2pPr indent="228600" algn="ctr" defTabSz="584200">
        <a:defRPr>
          <a:solidFill>
            <a:schemeClr val="tx1"/>
          </a:solidFill>
          <a:latin typeface="+mn-lt"/>
          <a:ea typeface="+mn-ea"/>
          <a:cs typeface="+mn-cs"/>
          <a:sym typeface="Gill Sans Light"/>
        </a:defRPr>
      </a:lvl2pPr>
      <a:lvl3pPr indent="457200" algn="ctr" defTabSz="584200">
        <a:defRPr>
          <a:solidFill>
            <a:schemeClr val="tx1"/>
          </a:solidFill>
          <a:latin typeface="+mn-lt"/>
          <a:ea typeface="+mn-ea"/>
          <a:cs typeface="+mn-cs"/>
          <a:sym typeface="Gill Sans Light"/>
        </a:defRPr>
      </a:lvl3pPr>
      <a:lvl4pPr indent="685800" algn="ctr" defTabSz="584200">
        <a:defRPr>
          <a:solidFill>
            <a:schemeClr val="tx1"/>
          </a:solidFill>
          <a:latin typeface="+mn-lt"/>
          <a:ea typeface="+mn-ea"/>
          <a:cs typeface="+mn-cs"/>
          <a:sym typeface="Gill Sans Light"/>
        </a:defRPr>
      </a:lvl4pPr>
      <a:lvl5pPr indent="914400" algn="ctr" defTabSz="584200">
        <a:defRPr>
          <a:solidFill>
            <a:schemeClr val="tx1"/>
          </a:solidFill>
          <a:latin typeface="+mn-lt"/>
          <a:ea typeface="+mn-ea"/>
          <a:cs typeface="+mn-cs"/>
          <a:sym typeface="Gill Sans Light"/>
        </a:defRPr>
      </a:lvl5pPr>
      <a:lvl6pPr indent="1143000" algn="ctr" defTabSz="584200">
        <a:defRPr>
          <a:solidFill>
            <a:schemeClr val="tx1"/>
          </a:solidFill>
          <a:latin typeface="+mn-lt"/>
          <a:ea typeface="+mn-ea"/>
          <a:cs typeface="+mn-cs"/>
          <a:sym typeface="Gill Sans Light"/>
        </a:defRPr>
      </a:lvl6pPr>
      <a:lvl7pPr indent="1371600" algn="ctr" defTabSz="584200">
        <a:defRPr>
          <a:solidFill>
            <a:schemeClr val="tx1"/>
          </a:solidFill>
          <a:latin typeface="+mn-lt"/>
          <a:ea typeface="+mn-ea"/>
          <a:cs typeface="+mn-cs"/>
          <a:sym typeface="Gill Sans Light"/>
        </a:defRPr>
      </a:lvl7pPr>
      <a:lvl8pPr indent="1600200" algn="ctr" defTabSz="584200">
        <a:defRPr>
          <a:solidFill>
            <a:schemeClr val="tx1"/>
          </a:solidFill>
          <a:latin typeface="+mn-lt"/>
          <a:ea typeface="+mn-ea"/>
          <a:cs typeface="+mn-cs"/>
          <a:sym typeface="Gill Sans Light"/>
        </a:defRPr>
      </a:lvl8pPr>
      <a:lvl9pPr indent="1828800" algn="ctr" defTabSz="584200">
        <a:defRPr>
          <a:solidFill>
            <a:schemeClr val="tx1"/>
          </a:solidFill>
          <a:latin typeface="+mn-lt"/>
          <a:ea typeface="+mn-ea"/>
          <a:cs typeface="+mn-cs"/>
          <a:sym typeface="Gill Sans Light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7.xml"/></Relationships>

</file>

<file path=ppt/slides/_rels/slide1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1.xml"/><Relationship Id="rId2" Type="http://schemas.openxmlformats.org/officeDocument/2006/relationships/image" Target="../media/image21.png"/><Relationship Id="rId3" Type="http://schemas.openxmlformats.org/officeDocument/2006/relationships/image" Target="../media/image22.png"/><Relationship Id="rId4" Type="http://schemas.openxmlformats.org/officeDocument/2006/relationships/image" Target="../media/image13.png"/><Relationship Id="rId5" Type="http://schemas.openxmlformats.org/officeDocument/2006/relationships/image" Target="../media/image23.png"/><Relationship Id="rId6" Type="http://schemas.openxmlformats.org/officeDocument/2006/relationships/image" Target="../media/image24.png"/></Relationships>

</file>

<file path=ppt/slides/_rels/slide1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2.xml"/><Relationship Id="rId2" Type="http://schemas.openxmlformats.org/officeDocument/2006/relationships/image" Target="../media/image25.png"/><Relationship Id="rId3" Type="http://schemas.openxmlformats.org/officeDocument/2006/relationships/image" Target="../media/image26.png"/><Relationship Id="rId4" Type="http://schemas.openxmlformats.org/officeDocument/2006/relationships/image" Target="../media/image27.png"/><Relationship Id="rId5" Type="http://schemas.openxmlformats.org/officeDocument/2006/relationships/image" Target="../media/image28.png"/><Relationship Id="rId6" Type="http://schemas.openxmlformats.org/officeDocument/2006/relationships/image" Target="../media/image29.png"/><Relationship Id="rId7" Type="http://schemas.openxmlformats.org/officeDocument/2006/relationships/image" Target="../media/image30.png"/><Relationship Id="rId8" Type="http://schemas.openxmlformats.org/officeDocument/2006/relationships/image" Target="../media/image31.png"/><Relationship Id="rId9" Type="http://schemas.openxmlformats.org/officeDocument/2006/relationships/image" Target="../media/image32.png"/><Relationship Id="rId10" Type="http://schemas.openxmlformats.org/officeDocument/2006/relationships/image" Target="../media/image33.png"/><Relationship Id="rId11" Type="http://schemas.openxmlformats.org/officeDocument/2006/relationships/image" Target="../media/image34.png"/><Relationship Id="rId12" Type="http://schemas.openxmlformats.org/officeDocument/2006/relationships/image" Target="../media/image35.png"/></Relationships>

</file>

<file path=ppt/slides/_rels/slide1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image" Target="../media/image33.png"/><Relationship Id="rId3" Type="http://schemas.openxmlformats.org/officeDocument/2006/relationships/image" Target="../media/image3.png"/><Relationship Id="rId4" Type="http://schemas.openxmlformats.org/officeDocument/2006/relationships/image" Target="../media/image35.png"/><Relationship Id="rId5" Type="http://schemas.openxmlformats.org/officeDocument/2006/relationships/image" Target="../media/image36.png"/><Relationship Id="rId6" Type="http://schemas.openxmlformats.org/officeDocument/2006/relationships/image" Target="../media/image37.png"/><Relationship Id="rId7" Type="http://schemas.openxmlformats.org/officeDocument/2006/relationships/image" Target="../media/image38.png"/><Relationship Id="rId8" Type="http://schemas.openxmlformats.org/officeDocument/2006/relationships/image" Target="../media/image39.png"/><Relationship Id="rId9" Type="http://schemas.openxmlformats.org/officeDocument/2006/relationships/image" Target="../media/image40.png"/></Relationships>

</file>

<file path=ppt/slides/_rels/slide1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7.xml"/></Relationships>

</file>

<file path=ppt/slides/_rels/slide1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0.xml"/><Relationship Id="rId2" Type="http://schemas.openxmlformats.org/officeDocument/2006/relationships/image" Target="../media/image3.png"/><Relationship Id="rId3" Type="http://schemas.openxmlformats.org/officeDocument/2006/relationships/image" Target="../media/image41.png"/><Relationship Id="rId4" Type="http://schemas.openxmlformats.org/officeDocument/2006/relationships/image" Target="../media/image42.png"/><Relationship Id="rId5" Type="http://schemas.openxmlformats.org/officeDocument/2006/relationships/image" Target="../media/image43.png"/><Relationship Id="rId6" Type="http://schemas.openxmlformats.org/officeDocument/2006/relationships/image" Target="../media/image44.png"/><Relationship Id="rId7" Type="http://schemas.openxmlformats.org/officeDocument/2006/relationships/image" Target="../media/image45.png"/><Relationship Id="rId8" Type="http://schemas.openxmlformats.org/officeDocument/2006/relationships/image" Target="../media/image46.png"/><Relationship Id="rId9" Type="http://schemas.openxmlformats.org/officeDocument/2006/relationships/image" Target="../media/image47.png"/><Relationship Id="rId10" Type="http://schemas.openxmlformats.org/officeDocument/2006/relationships/image" Target="../media/image48.png"/><Relationship Id="rId11" Type="http://schemas.openxmlformats.org/officeDocument/2006/relationships/image" Target="../media/image49.png"/><Relationship Id="rId12" Type="http://schemas.openxmlformats.org/officeDocument/2006/relationships/image" Target="../media/image50.png"/><Relationship Id="rId13" Type="http://schemas.openxmlformats.org/officeDocument/2006/relationships/image" Target="../media/image51.png"/><Relationship Id="rId14" Type="http://schemas.openxmlformats.org/officeDocument/2006/relationships/image" Target="../media/image52.png"/><Relationship Id="rId15" Type="http://schemas.openxmlformats.org/officeDocument/2006/relationships/image" Target="../media/image53.png"/></Relationships>

</file>

<file path=ppt/slides/_rels/slide1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7.xml"/></Relationships>

</file>

<file path=ppt/slides/_rels/slide1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image" Target="../media/image2.png"/><Relationship Id="rId3" Type="http://schemas.openxmlformats.org/officeDocument/2006/relationships/image" Target="../media/image3.png"/><Relationship Id="rId4" Type="http://schemas.openxmlformats.org/officeDocument/2006/relationships/image" Target="../media/image54.png"/><Relationship Id="rId5" Type="http://schemas.openxmlformats.org/officeDocument/2006/relationships/image" Target="../media/image55.png"/><Relationship Id="rId6" Type="http://schemas.openxmlformats.org/officeDocument/2006/relationships/image" Target="../media/image56.png"/></Relationships>

</file>

<file path=ppt/slides/_rels/slide1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image" Target="../media/image2.png"/><Relationship Id="rId3" Type="http://schemas.openxmlformats.org/officeDocument/2006/relationships/image" Target="../media/image3.png"/><Relationship Id="rId4" Type="http://schemas.openxmlformats.org/officeDocument/2006/relationships/image" Target="../media/image57.png"/><Relationship Id="rId5" Type="http://schemas.openxmlformats.org/officeDocument/2006/relationships/image" Target="../media/image58.png"/><Relationship Id="rId6" Type="http://schemas.openxmlformats.org/officeDocument/2006/relationships/image" Target="../media/image59.png"/></Relationships>

</file>

<file path=ppt/slides/_rels/slide1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image" Target="../media/image45.png"/><Relationship Id="rId3" Type="http://schemas.openxmlformats.org/officeDocument/2006/relationships/image" Target="../media/image3.png"/><Relationship Id="rId4" Type="http://schemas.openxmlformats.org/officeDocument/2006/relationships/image" Target="../media/image46.png"/><Relationship Id="rId5" Type="http://schemas.openxmlformats.org/officeDocument/2006/relationships/image" Target="../media/image60.png"/><Relationship Id="rId6" Type="http://schemas.openxmlformats.org/officeDocument/2006/relationships/image" Target="../media/image61.png"/><Relationship Id="rId7" Type="http://schemas.openxmlformats.org/officeDocument/2006/relationships/image" Target="../media/image62.png"/><Relationship Id="rId8" Type="http://schemas.openxmlformats.org/officeDocument/2006/relationships/image" Target="../media/image63.png"/><Relationship Id="rId9" Type="http://schemas.openxmlformats.org/officeDocument/2006/relationships/image" Target="../media/image64.png"/></Relationships>

</file>

<file path=ppt/slides/_rels/slide1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image" Target="../media/image65.png"/><Relationship Id="rId3" Type="http://schemas.openxmlformats.org/officeDocument/2006/relationships/image" Target="../media/image66.png"/><Relationship Id="rId4" Type="http://schemas.openxmlformats.org/officeDocument/2006/relationships/image" Target="../media/image67.png"/><Relationship Id="rId5" Type="http://schemas.openxmlformats.org/officeDocument/2006/relationships/image" Target="../media/image68.png"/><Relationship Id="rId6" Type="http://schemas.openxmlformats.org/officeDocument/2006/relationships/image" Target="../media/image69.png"/><Relationship Id="rId7" Type="http://schemas.openxmlformats.org/officeDocument/2006/relationships/image" Target="../media/image70.png"/><Relationship Id="rId8" Type="http://schemas.openxmlformats.org/officeDocument/2006/relationships/image" Target="../media/image71.png"/><Relationship Id="rId9" Type="http://schemas.openxmlformats.org/officeDocument/2006/relationships/image" Target="../media/image72.png"/><Relationship Id="rId10" Type="http://schemas.openxmlformats.org/officeDocument/2006/relationships/image" Target="../media/image73.png"/><Relationship Id="rId11" Type="http://schemas.openxmlformats.org/officeDocument/2006/relationships/image" Target="../media/image74.png"/><Relationship Id="rId12" Type="http://schemas.openxmlformats.org/officeDocument/2006/relationships/image" Target="../media/image75.png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8.xml"/></Relationships>

</file>

<file path=ppt/slides/_rels/slide2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image" Target="../media/image76.png"/><Relationship Id="rId3" Type="http://schemas.openxmlformats.org/officeDocument/2006/relationships/image" Target="../media/image77.png"/><Relationship Id="rId4" Type="http://schemas.openxmlformats.org/officeDocument/2006/relationships/image" Target="../media/image72.png"/><Relationship Id="rId5" Type="http://schemas.openxmlformats.org/officeDocument/2006/relationships/image" Target="../media/image75.png"/></Relationships>

</file>

<file path=ppt/slides/_rels/slide2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7.xml"/></Relationships>

</file>

<file path=ppt/slides/_rels/slide2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1.xml"/><Relationship Id="rId2" Type="http://schemas.openxmlformats.org/officeDocument/2006/relationships/image" Target="../media/image78.png"/><Relationship Id="rId3" Type="http://schemas.openxmlformats.org/officeDocument/2006/relationships/image" Target="../media/image79.png"/><Relationship Id="rId4" Type="http://schemas.openxmlformats.org/officeDocument/2006/relationships/image" Target="../media/image80.png"/><Relationship Id="rId5" Type="http://schemas.openxmlformats.org/officeDocument/2006/relationships/image" Target="../media/image81.png"/><Relationship Id="rId6" Type="http://schemas.openxmlformats.org/officeDocument/2006/relationships/image" Target="../media/image82.png"/><Relationship Id="rId7" Type="http://schemas.openxmlformats.org/officeDocument/2006/relationships/image" Target="../media/image83.png"/><Relationship Id="rId8" Type="http://schemas.openxmlformats.org/officeDocument/2006/relationships/image" Target="../media/image84.png"/><Relationship Id="rId9" Type="http://schemas.openxmlformats.org/officeDocument/2006/relationships/image" Target="../media/image85.png"/><Relationship Id="rId10" Type="http://schemas.openxmlformats.org/officeDocument/2006/relationships/image" Target="../media/image86.png"/><Relationship Id="rId11" Type="http://schemas.openxmlformats.org/officeDocument/2006/relationships/image" Target="../media/image87.png"/><Relationship Id="rId12" Type="http://schemas.openxmlformats.org/officeDocument/2006/relationships/image" Target="../media/image88.png"/><Relationship Id="rId13" Type="http://schemas.openxmlformats.org/officeDocument/2006/relationships/image" Target="../media/image89.png"/></Relationships>

</file>

<file path=ppt/slides/_rels/slide2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image" Target="../media/image90.png"/><Relationship Id="rId3" Type="http://schemas.openxmlformats.org/officeDocument/2006/relationships/image" Target="../media/image91.png"/><Relationship Id="rId4" Type="http://schemas.openxmlformats.org/officeDocument/2006/relationships/image" Target="../media/image92.png"/><Relationship Id="rId5" Type="http://schemas.openxmlformats.org/officeDocument/2006/relationships/image" Target="../media/image45.png"/><Relationship Id="rId6" Type="http://schemas.openxmlformats.org/officeDocument/2006/relationships/image" Target="../media/image3.png"/><Relationship Id="rId7" Type="http://schemas.openxmlformats.org/officeDocument/2006/relationships/image" Target="../media/image46.png"/><Relationship Id="rId8" Type="http://schemas.openxmlformats.org/officeDocument/2006/relationships/image" Target="../media/image93.png"/><Relationship Id="rId9" Type="http://schemas.openxmlformats.org/officeDocument/2006/relationships/image" Target="../media/image94.png"/></Relationships>

</file>

<file path=ppt/slides/_rels/slide2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image" Target="../media/image95.png"/><Relationship Id="rId3" Type="http://schemas.openxmlformats.org/officeDocument/2006/relationships/image" Target="../media/image3.png"/><Relationship Id="rId4" Type="http://schemas.openxmlformats.org/officeDocument/2006/relationships/image" Target="../media/image96.png"/><Relationship Id="rId5" Type="http://schemas.openxmlformats.org/officeDocument/2006/relationships/image" Target="../media/image97.png"/><Relationship Id="rId6" Type="http://schemas.openxmlformats.org/officeDocument/2006/relationships/image" Target="../media/image2.png"/><Relationship Id="rId7" Type="http://schemas.openxmlformats.org/officeDocument/2006/relationships/image" Target="../media/image98.png"/><Relationship Id="rId8" Type="http://schemas.openxmlformats.org/officeDocument/2006/relationships/image" Target="../media/image99.png"/><Relationship Id="rId9" Type="http://schemas.openxmlformats.org/officeDocument/2006/relationships/image" Target="../media/image100.png"/><Relationship Id="rId10" Type="http://schemas.openxmlformats.org/officeDocument/2006/relationships/image" Target="../media/image101.png"/><Relationship Id="rId11" Type="http://schemas.openxmlformats.org/officeDocument/2006/relationships/image" Target="../media/image102.png"/><Relationship Id="rId12" Type="http://schemas.openxmlformats.org/officeDocument/2006/relationships/image" Target="../media/image103.png"/><Relationship Id="rId13" Type="http://schemas.openxmlformats.org/officeDocument/2006/relationships/image" Target="../media/image104.png"/></Relationships>

</file>

<file path=ppt/slides/_rels/slide2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9.xml"/><Relationship Id="rId2" Type="http://schemas.openxmlformats.org/officeDocument/2006/relationships/image" Target="../media/image105.png"/><Relationship Id="rId3" Type="http://schemas.openxmlformats.org/officeDocument/2006/relationships/image" Target="../media/image106.png"/><Relationship Id="rId4" Type="http://schemas.openxmlformats.org/officeDocument/2006/relationships/image" Target="../media/image107.png"/><Relationship Id="rId5" Type="http://schemas.openxmlformats.org/officeDocument/2006/relationships/image" Target="../media/image108.png"/></Relationships>

</file>

<file path=ppt/slides/_rels/slide2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9.xml"/><Relationship Id="rId2" Type="http://schemas.openxmlformats.org/officeDocument/2006/relationships/image" Target="../media/image109.png"/><Relationship Id="rId3" Type="http://schemas.openxmlformats.org/officeDocument/2006/relationships/image" Target="../media/image110.png"/><Relationship Id="rId4" Type="http://schemas.openxmlformats.org/officeDocument/2006/relationships/image" Target="../media/image111.png"/></Relationships>

</file>

<file path=ppt/slides/_rels/slide2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7.xml"/></Relationships>

</file>

<file path=ppt/slides/_rels/slide2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1.xml"/></Relationships>

</file>

<file path=ppt/slides/_rels/slide2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5.xml"/></Relationships>
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9.xml"/></Relationships>
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image" Target="../media/image1.png"/></Relationships>
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0.xml"/><Relationship Id="rId2" Type="http://schemas.openxmlformats.org/officeDocument/2006/relationships/image" Target="../media/image2.png"/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6" Type="http://schemas.openxmlformats.org/officeDocument/2006/relationships/image" Target="../media/image6.png"/></Relationships>
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1.xml"/><Relationship Id="rId2" Type="http://schemas.openxmlformats.org/officeDocument/2006/relationships/image" Target="../media/image7.png"/><Relationship Id="rId3" Type="http://schemas.openxmlformats.org/officeDocument/2006/relationships/image" Target="../media/image8.png"/><Relationship Id="rId4" Type="http://schemas.openxmlformats.org/officeDocument/2006/relationships/image" Target="../media/image9.png"/><Relationship Id="rId5" Type="http://schemas.openxmlformats.org/officeDocument/2006/relationships/image" Target="../media/image10.png"/><Relationship Id="rId6" Type="http://schemas.openxmlformats.org/officeDocument/2006/relationships/image" Target="../media/image11.png"/><Relationship Id="rId7" Type="http://schemas.openxmlformats.org/officeDocument/2006/relationships/image" Target="../media/image12.png"/><Relationship Id="rId8" Type="http://schemas.openxmlformats.org/officeDocument/2006/relationships/image" Target="../media/image13.png"/></Relationships>
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image" Target="../media/image2.png"/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image" Target="../media/image14.png"/><Relationship Id="rId6" Type="http://schemas.openxmlformats.org/officeDocument/2006/relationships/image" Target="../media/image15.png"/></Relationships>
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image" Target="../media/image2.png"/><Relationship Id="rId3" Type="http://schemas.openxmlformats.org/officeDocument/2006/relationships/image" Target="../media/image3.png"/><Relationship Id="rId4" Type="http://schemas.openxmlformats.org/officeDocument/2006/relationships/image" Target="../media/image16.png"/><Relationship Id="rId5" Type="http://schemas.openxmlformats.org/officeDocument/2006/relationships/image" Target="../media/image17.png"/><Relationship Id="rId6" Type="http://schemas.openxmlformats.org/officeDocument/2006/relationships/image" Target="../media/image18.png"/></Relationships>
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image" Target="../media/image19.png"/><Relationship Id="rId3" Type="http://schemas.openxmlformats.org/officeDocument/2006/relationships/image" Target="../media/image20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/>
          <p:nvPr/>
        </p:nvSpPr>
        <p:spPr>
          <a:xfrm>
            <a:off x="4813300" y="6184900"/>
            <a:ext cx="3365500" cy="1270000"/>
          </a:xfrm>
          <a:prstGeom prst="roundRect">
            <a:avLst>
              <a:gd name="adj" fmla="val 41000"/>
            </a:avLst>
          </a:prstGeom>
          <a:solidFill>
            <a:srgbClr val="00D3C4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4800"/>
            </a:lvl1pPr>
          </a:lstStyle>
          <a:p>
            <a:pPr lvl="0">
              <a:defRPr sz="1800"/>
            </a:pPr>
            <a:r>
              <a:rPr sz="4800"/>
              <a:t>Cours 20</a:t>
            </a:r>
          </a:p>
        </p:txBody>
      </p:sp>
      <p:sp>
        <p:nvSpPr>
          <p:cNvPr id="42" name="Shape 42"/>
          <p:cNvSpPr/>
          <p:nvPr/>
        </p:nvSpPr>
        <p:spPr>
          <a:xfrm>
            <a:off x="1308100" y="1625600"/>
            <a:ext cx="10375900" cy="3606800"/>
          </a:xfrm>
          <a:prstGeom prst="roundRect">
            <a:avLst>
              <a:gd name="adj" fmla="val 29108"/>
            </a:avLst>
          </a:prstGeom>
          <a:solidFill>
            <a:srgbClr val="00D3C4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cap="all" sz="7200"/>
            </a:lvl1pPr>
          </a:lstStyle>
          <a:p>
            <a:pPr lvl="0">
              <a:defRPr cap="none" sz="1800"/>
            </a:pPr>
            <a:r>
              <a:rPr cap="all" sz="7200"/>
              <a:t>7.2 Rotations, réflexions et homothétie</a:t>
            </a:r>
          </a:p>
        </p:txBody>
      </p:sp>
    </p:spTree>
  </p:cSld>
  <p:clrMapOvr>
    <a:masterClrMapping/>
  </p:clrMapOvr>
  <p:transition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Shape 257"/>
          <p:cNvSpPr/>
          <p:nvPr/>
        </p:nvSpPr>
        <p:spPr>
          <a:xfrm>
            <a:off x="177800" y="1079500"/>
            <a:ext cx="2667000" cy="762000"/>
          </a:xfrm>
          <a:prstGeom prst="roundRect">
            <a:avLst>
              <a:gd name="adj" fmla="val 50000"/>
            </a:avLst>
          </a:prstGeom>
          <a:solidFill>
            <a:srgbClr val="EF983D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4000"/>
            </a:lvl1pPr>
          </a:lstStyle>
          <a:p>
            <a:pPr lvl="0">
              <a:defRPr sz="1800"/>
            </a:pPr>
            <a:r>
              <a:rPr sz="4000"/>
              <a:t>Définition:</a:t>
            </a:r>
          </a:p>
        </p:txBody>
      </p:sp>
      <p:sp>
        <p:nvSpPr>
          <p:cNvPr id="258" name="Shape 258"/>
          <p:cNvSpPr/>
          <p:nvPr/>
        </p:nvSpPr>
        <p:spPr>
          <a:xfrm>
            <a:off x="3162300" y="1200150"/>
            <a:ext cx="10274300" cy="1663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0" algn="l">
              <a:defRPr sz="1800"/>
            </a:pPr>
            <a:r>
              <a:rPr sz="3600"/>
              <a:t>L’ étirement d’un facteur  </a:t>
            </a:r>
            <a:r>
              <a:rPr i="1" sz="3600"/>
              <a:t>  </a:t>
            </a:r>
            <a:r>
              <a:rPr sz="3600"/>
              <a:t>dans la direction</a:t>
            </a:r>
            <a:endParaRPr sz="3600"/>
          </a:p>
          <a:p>
            <a:pPr lvl="0" algn="l">
              <a:defRPr sz="1800"/>
            </a:pPr>
            <a:r>
              <a:rPr sz="3600"/>
              <a:t>     est une transformation linéaire qui envoie       </a:t>
            </a:r>
            <a:endParaRPr sz="3600"/>
          </a:p>
          <a:p>
            <a:pPr lvl="0" algn="l">
              <a:defRPr sz="1800"/>
            </a:pPr>
            <a:r>
              <a:rPr sz="3600"/>
              <a:t>     sur    fois lui-même et       sur lui-même.</a:t>
            </a:r>
          </a:p>
        </p:txBody>
      </p:sp>
      <p:pic>
        <p:nvPicPr>
          <p:cNvPr id="259" name="droppedImage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314700" y="1866900"/>
            <a:ext cx="279400" cy="342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60" name="droppedImage.pdf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7848600" y="2387600"/>
            <a:ext cx="520700" cy="4064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61" name="droppedImage.pdf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7899400" y="1333500"/>
            <a:ext cx="215900" cy="3302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62" name="droppedImage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314700" y="2349500"/>
            <a:ext cx="279400" cy="342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63" name="droppedImage.pdf"/>
          <p:cNvPicPr/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4318000" y="4114800"/>
            <a:ext cx="2082800" cy="469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64" name="droppedImage.pdf"/>
          <p:cNvPicPr/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8077200" y="4089400"/>
            <a:ext cx="2374900" cy="469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65" name="droppedImage.pdf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4483100" y="2362200"/>
            <a:ext cx="215900" cy="3302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slow" advClick="1">
    <p:checker dir="horz"/>
  </p:transition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presetClass="entr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63" grpId="1"/>
      <p:bldP build="whole" bldLvl="1" animBg="1" rev="0" advAuto="0" spid="264" grpId="2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Shape 267"/>
          <p:cNvSpPr/>
          <p:nvPr/>
        </p:nvSpPr>
        <p:spPr>
          <a:xfrm>
            <a:off x="101600" y="279400"/>
            <a:ext cx="2387600" cy="787400"/>
          </a:xfrm>
          <a:prstGeom prst="roundRect">
            <a:avLst>
              <a:gd name="adj" fmla="val 50000"/>
            </a:avLst>
          </a:prstGeom>
          <a:solidFill>
            <a:srgbClr val="3A88FE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4000"/>
            </a:lvl1pPr>
          </a:lstStyle>
          <a:p>
            <a:pPr lvl="0">
              <a:defRPr sz="1800"/>
            </a:pPr>
            <a:r>
              <a:rPr sz="4000"/>
              <a:t>Exemple:</a:t>
            </a:r>
          </a:p>
        </p:txBody>
      </p:sp>
      <p:grpSp>
        <p:nvGrpSpPr>
          <p:cNvPr id="270" name="Group 270"/>
          <p:cNvGrpSpPr/>
          <p:nvPr/>
        </p:nvGrpSpPr>
        <p:grpSpPr>
          <a:xfrm>
            <a:off x="5448300" y="1968500"/>
            <a:ext cx="1117600" cy="3136900"/>
            <a:chOff x="0" y="0"/>
            <a:chExt cx="1117600" cy="3136900"/>
          </a:xfrm>
        </p:grpSpPr>
        <p:sp>
          <p:nvSpPr>
            <p:cNvPr id="268" name="Shape 268"/>
            <p:cNvSpPr/>
            <p:nvPr/>
          </p:nvSpPr>
          <p:spPr>
            <a:xfrm>
              <a:off x="0" y="0"/>
              <a:ext cx="889000" cy="495300"/>
            </a:xfrm>
            <a:prstGeom prst="roundRect">
              <a:avLst>
                <a:gd name="adj" fmla="val 38462"/>
              </a:avLst>
            </a:prstGeom>
            <a:solidFill>
              <a:srgbClr val="FF9300">
                <a:alpha val="30000"/>
              </a:srgbClr>
            </a:solidFill>
            <a:ln w="25400" cap="flat">
              <a:noFill/>
              <a:miter lim="400000"/>
            </a:ln>
            <a:effectLst>
              <a:reflection blurRad="0" stA="50000" stPos="0" endA="0" endPos="40000" dist="0" dir="5400000" fadeDir="5400000" sx="100000" sy="-100000" kx="0" ky="0" algn="bl" rotWithShape="0"/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4000"/>
              </a:pPr>
            </a:p>
          </p:txBody>
        </p:sp>
        <p:sp>
          <p:nvSpPr>
            <p:cNvPr id="269" name="Shape 269"/>
            <p:cNvSpPr/>
            <p:nvPr/>
          </p:nvSpPr>
          <p:spPr>
            <a:xfrm rot="16200000">
              <a:off x="171450" y="2190750"/>
              <a:ext cx="1270000" cy="622300"/>
            </a:xfrm>
            <a:prstGeom prst="roundRect">
              <a:avLst>
                <a:gd name="adj" fmla="val 30612"/>
              </a:avLst>
            </a:prstGeom>
            <a:solidFill>
              <a:srgbClr val="FF9300">
                <a:alpha val="30000"/>
              </a:srgbClr>
            </a:solidFill>
            <a:ln w="25400" cap="flat">
              <a:noFill/>
              <a:miter lim="400000"/>
            </a:ln>
            <a:effectLst>
              <a:reflection blurRad="0" stA="50000" stPos="0" endA="0" endPos="40000" dist="0" dir="5400000" fadeDir="5400000" sx="100000" sy="-100000" kx="0" ky="0" algn="bl" rotWithShape="0"/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4000"/>
              </a:pPr>
            </a:p>
          </p:txBody>
        </p:sp>
      </p:grpSp>
      <p:grpSp>
        <p:nvGrpSpPr>
          <p:cNvPr id="273" name="Group 273"/>
          <p:cNvGrpSpPr/>
          <p:nvPr/>
        </p:nvGrpSpPr>
        <p:grpSpPr>
          <a:xfrm>
            <a:off x="1714500" y="1943100"/>
            <a:ext cx="1892300" cy="3136900"/>
            <a:chOff x="0" y="0"/>
            <a:chExt cx="1892300" cy="3136900"/>
          </a:xfrm>
        </p:grpSpPr>
        <p:sp>
          <p:nvSpPr>
            <p:cNvPr id="271" name="Shape 271"/>
            <p:cNvSpPr/>
            <p:nvPr/>
          </p:nvSpPr>
          <p:spPr>
            <a:xfrm>
              <a:off x="0" y="0"/>
              <a:ext cx="876300" cy="495300"/>
            </a:xfrm>
            <a:prstGeom prst="roundRect">
              <a:avLst>
                <a:gd name="adj" fmla="val 38462"/>
              </a:avLst>
            </a:prstGeom>
            <a:solidFill>
              <a:srgbClr val="0096FF">
                <a:alpha val="30000"/>
              </a:srgbClr>
            </a:solidFill>
            <a:ln w="25400" cap="flat">
              <a:noFill/>
              <a:miter lim="400000"/>
            </a:ln>
            <a:effectLst>
              <a:reflection blurRad="0" stA="50000" stPos="0" endA="0" endPos="40000" dist="0" dir="5400000" fadeDir="5400000" sx="100000" sy="-100000" kx="0" ky="0" algn="bl" rotWithShape="0"/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4000"/>
              </a:pPr>
            </a:p>
          </p:txBody>
        </p:sp>
        <p:sp>
          <p:nvSpPr>
            <p:cNvPr id="272" name="Shape 272"/>
            <p:cNvSpPr/>
            <p:nvPr/>
          </p:nvSpPr>
          <p:spPr>
            <a:xfrm rot="16200000">
              <a:off x="927100" y="2171700"/>
              <a:ext cx="1206500" cy="723900"/>
            </a:xfrm>
            <a:prstGeom prst="roundRect">
              <a:avLst>
                <a:gd name="adj" fmla="val 26316"/>
              </a:avLst>
            </a:prstGeom>
            <a:solidFill>
              <a:srgbClr val="0096FF">
                <a:alpha val="30000"/>
              </a:srgbClr>
            </a:solidFill>
            <a:ln w="25400" cap="flat">
              <a:noFill/>
              <a:miter lim="400000"/>
            </a:ln>
            <a:effectLst>
              <a:reflection blurRad="0" stA="50000" stPos="0" endA="0" endPos="40000" dist="0" dir="5400000" fadeDir="5400000" sx="100000" sy="-100000" kx="0" ky="0" algn="bl" rotWithShape="0"/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4000"/>
              </a:pPr>
            </a:p>
          </p:txBody>
        </p:sp>
      </p:grpSp>
      <p:grpSp>
        <p:nvGrpSpPr>
          <p:cNvPr id="276" name="Group 276"/>
          <p:cNvGrpSpPr/>
          <p:nvPr/>
        </p:nvGrpSpPr>
        <p:grpSpPr>
          <a:xfrm>
            <a:off x="1651000" y="2774950"/>
            <a:ext cx="2882900" cy="2292350"/>
            <a:chOff x="0" y="0"/>
            <a:chExt cx="2882900" cy="2292350"/>
          </a:xfrm>
        </p:grpSpPr>
        <p:sp>
          <p:nvSpPr>
            <p:cNvPr id="274" name="Shape 274"/>
            <p:cNvSpPr/>
            <p:nvPr/>
          </p:nvSpPr>
          <p:spPr>
            <a:xfrm>
              <a:off x="0" y="0"/>
              <a:ext cx="1181100" cy="660400"/>
            </a:xfrm>
            <a:prstGeom prst="roundRect">
              <a:avLst>
                <a:gd name="adj" fmla="val 28846"/>
              </a:avLst>
            </a:prstGeom>
            <a:solidFill>
              <a:srgbClr val="FFFB00">
                <a:alpha val="30000"/>
              </a:srgbClr>
            </a:solidFill>
            <a:ln w="25400" cap="flat">
              <a:noFill/>
              <a:miter lim="400000"/>
            </a:ln>
            <a:effectLst>
              <a:reflection blurRad="0" stA="50000" stPos="0" endA="0" endPos="40000" dist="0" dir="5400000" fadeDir="5400000" sx="100000" sy="-100000" kx="0" ky="0" algn="bl" rotWithShape="0"/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4000"/>
              </a:pPr>
            </a:p>
          </p:txBody>
        </p:sp>
        <p:sp>
          <p:nvSpPr>
            <p:cNvPr id="275" name="Shape 275"/>
            <p:cNvSpPr/>
            <p:nvPr/>
          </p:nvSpPr>
          <p:spPr>
            <a:xfrm rot="16200000">
              <a:off x="1866900" y="1276350"/>
              <a:ext cx="1270000" cy="762000"/>
            </a:xfrm>
            <a:prstGeom prst="roundRect">
              <a:avLst>
                <a:gd name="adj" fmla="val 25000"/>
              </a:avLst>
            </a:prstGeom>
            <a:solidFill>
              <a:srgbClr val="FFFB00">
                <a:alpha val="30000"/>
              </a:srgbClr>
            </a:solidFill>
            <a:ln w="25400" cap="flat">
              <a:noFill/>
              <a:miter lim="400000"/>
            </a:ln>
            <a:effectLst>
              <a:reflection blurRad="0" stA="50000" stPos="0" endA="0" endPos="40000" dist="0" dir="5400000" fadeDir="5400000" sx="100000" sy="-100000" kx="0" ky="0" algn="bl" rotWithShape="0"/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4000"/>
              </a:pPr>
            </a:p>
          </p:txBody>
        </p:sp>
      </p:grpSp>
      <p:grpSp>
        <p:nvGrpSpPr>
          <p:cNvPr id="279" name="Group 279"/>
          <p:cNvGrpSpPr/>
          <p:nvPr/>
        </p:nvGrpSpPr>
        <p:grpSpPr>
          <a:xfrm>
            <a:off x="3632200" y="2844800"/>
            <a:ext cx="3898900" cy="2222500"/>
            <a:chOff x="0" y="0"/>
            <a:chExt cx="3898900" cy="2222500"/>
          </a:xfrm>
        </p:grpSpPr>
        <p:sp>
          <p:nvSpPr>
            <p:cNvPr id="277" name="Shape 277"/>
            <p:cNvSpPr/>
            <p:nvPr/>
          </p:nvSpPr>
          <p:spPr>
            <a:xfrm>
              <a:off x="0" y="0"/>
              <a:ext cx="1206500" cy="495300"/>
            </a:xfrm>
            <a:prstGeom prst="roundRect">
              <a:avLst>
                <a:gd name="adj" fmla="val 38462"/>
              </a:avLst>
            </a:prstGeom>
            <a:solidFill>
              <a:srgbClr val="00F900">
                <a:alpha val="30000"/>
              </a:srgbClr>
            </a:solidFill>
            <a:ln w="25400" cap="flat">
              <a:noFill/>
              <a:miter lim="400000"/>
            </a:ln>
            <a:effectLst>
              <a:reflection blurRad="0" stA="50000" stPos="0" endA="0" endPos="40000" dist="0" dir="5400000" fadeDir="5400000" sx="100000" sy="-100000" kx="0" ky="0" algn="bl" rotWithShape="0"/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4000"/>
              </a:pPr>
            </a:p>
          </p:txBody>
        </p:sp>
        <p:sp>
          <p:nvSpPr>
            <p:cNvPr id="278" name="Shape 278"/>
            <p:cNvSpPr/>
            <p:nvPr/>
          </p:nvSpPr>
          <p:spPr>
            <a:xfrm rot="16200000">
              <a:off x="2933700" y="1257300"/>
              <a:ext cx="1206500" cy="723900"/>
            </a:xfrm>
            <a:prstGeom prst="roundRect">
              <a:avLst>
                <a:gd name="adj" fmla="val 26316"/>
              </a:avLst>
            </a:prstGeom>
            <a:solidFill>
              <a:srgbClr val="00F900">
                <a:alpha val="30000"/>
              </a:srgbClr>
            </a:solidFill>
            <a:ln w="25400" cap="flat">
              <a:noFill/>
              <a:miter lim="400000"/>
            </a:ln>
            <a:effectLst>
              <a:reflection blurRad="0" stA="50000" stPos="0" endA="0" endPos="40000" dist="0" dir="5400000" fadeDir="5400000" sx="100000" sy="-100000" kx="0" ky="0" algn="bl" rotWithShape="0"/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4000"/>
              </a:pPr>
            </a:p>
          </p:txBody>
        </p:sp>
      </p:grpSp>
      <p:sp>
        <p:nvSpPr>
          <p:cNvPr id="280" name="Shape 280"/>
          <p:cNvSpPr/>
          <p:nvPr/>
        </p:nvSpPr>
        <p:spPr>
          <a:xfrm>
            <a:off x="2531616" y="368300"/>
            <a:ext cx="10325101" cy="1143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0" algn="l">
              <a:defRPr sz="1800"/>
            </a:pPr>
            <a:r>
              <a:rPr sz="3600"/>
              <a:t>Trouver la matrice qui modélise un étirement </a:t>
            </a:r>
            <a:endParaRPr sz="3600"/>
          </a:p>
          <a:p>
            <a:pPr lvl="0" algn="l">
              <a:defRPr sz="1800"/>
            </a:pPr>
            <a:r>
              <a:rPr sz="3600"/>
              <a:t>d’un facteur 2 dans la direction                  .</a:t>
            </a:r>
          </a:p>
        </p:txBody>
      </p:sp>
      <p:pic>
        <p:nvPicPr>
          <p:cNvPr id="281" name="droppedImage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333500" y="1981200"/>
            <a:ext cx="3149600" cy="469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82" name="droppedImage.pdf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231900" y="2870200"/>
            <a:ext cx="3619500" cy="469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83" name="droppedImage.pdf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8483600" y="1016000"/>
            <a:ext cx="1828800" cy="469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84" name="droppedImage.pdf"/>
          <p:cNvPicPr/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7632700" y="1943100"/>
            <a:ext cx="2501900" cy="469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85" name="droppedImage.pdf"/>
          <p:cNvPicPr/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4927600" y="1981200"/>
            <a:ext cx="1435100" cy="469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86" name="droppedImage.pdf"/>
          <p:cNvPicPr/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520700" y="3937000"/>
            <a:ext cx="4356100" cy="1104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87" name="droppedImage.pdf"/>
          <p:cNvPicPr/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5118100" y="3911600"/>
            <a:ext cx="2768600" cy="1104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88" name="droppedImage.pdf"/>
          <p:cNvPicPr/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5092700" y="6832600"/>
            <a:ext cx="6540500" cy="1104900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292" name="Group 292"/>
          <p:cNvGrpSpPr/>
          <p:nvPr/>
        </p:nvGrpSpPr>
        <p:grpSpPr>
          <a:xfrm>
            <a:off x="8102599" y="5334000"/>
            <a:ext cx="1562101" cy="927101"/>
            <a:chOff x="0" y="0"/>
            <a:chExt cx="1562100" cy="927100"/>
          </a:xfrm>
        </p:grpSpPr>
        <p:sp>
          <p:nvSpPr>
            <p:cNvPr id="289" name="Shape 289"/>
            <p:cNvSpPr/>
            <p:nvPr/>
          </p:nvSpPr>
          <p:spPr>
            <a:xfrm>
              <a:off x="762000" y="292100"/>
              <a:ext cx="668867" cy="385234"/>
            </a:xfrm>
            <a:prstGeom prst="line">
              <a:avLst/>
            </a:prstGeom>
            <a:noFill/>
            <a:ln w="25400" cap="flat">
              <a:solidFill>
                <a:srgbClr val="FF4013"/>
              </a:solidFill>
              <a:prstDash val="solid"/>
              <a:miter lim="400000"/>
              <a:headEnd type="stealth" w="med" len="med"/>
              <a:tail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0" name="Shape 290"/>
            <p:cNvSpPr/>
            <p:nvPr/>
          </p:nvSpPr>
          <p:spPr>
            <a:xfrm>
              <a:off x="1079499" y="0"/>
              <a:ext cx="482601" cy="457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fill="norm" stroke="1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</a:path>
              </a:pathLst>
            </a:custGeom>
            <a:solidFill>
              <a:srgbClr val="FF2600">
                <a:alpha val="30000"/>
              </a:srgbClr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4000"/>
              </a:pPr>
            </a:p>
          </p:txBody>
        </p:sp>
        <p:sp>
          <p:nvSpPr>
            <p:cNvPr id="291" name="Shape 291"/>
            <p:cNvSpPr/>
            <p:nvPr/>
          </p:nvSpPr>
          <p:spPr>
            <a:xfrm>
              <a:off x="-1" y="469900"/>
              <a:ext cx="482601" cy="457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fill="norm" stroke="1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</a:path>
              </a:pathLst>
            </a:custGeom>
            <a:solidFill>
              <a:srgbClr val="FF2600">
                <a:alpha val="30000"/>
              </a:srgbClr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4000"/>
              </a:pPr>
            </a:p>
          </p:txBody>
        </p:sp>
      </p:grpSp>
      <p:pic>
        <p:nvPicPr>
          <p:cNvPr id="293" name="droppedImage.pdf"/>
          <p:cNvPicPr/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2933700" y="5308600"/>
            <a:ext cx="1879600" cy="1104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94" name="droppedImage.pdf"/>
          <p:cNvPicPr/>
          <p:nvPr/>
        </p:nvPicPr>
        <p:blipFill>
          <a:blip r:embed="rId11">
            <a:extLst/>
          </a:blip>
          <a:stretch>
            <a:fillRect/>
          </a:stretch>
        </p:blipFill>
        <p:spPr>
          <a:xfrm>
            <a:off x="5092700" y="5194300"/>
            <a:ext cx="5765800" cy="12065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95" name="droppedImage.pdf"/>
          <p:cNvPicPr/>
          <p:nvPr/>
        </p:nvPicPr>
        <p:blipFill>
          <a:blip r:embed="rId12">
            <a:extLst/>
          </a:blip>
          <a:stretch>
            <a:fillRect/>
          </a:stretch>
        </p:blipFill>
        <p:spPr>
          <a:xfrm>
            <a:off x="5092700" y="8305800"/>
            <a:ext cx="3276600" cy="11049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slow" advClick="1">
    <p:checker dir="horz"/>
  </p:transition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presetClass="entr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nodeType="clickEffect" presetClass="entr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nodeType="clickEffect" presetClass="entr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nodeType="clickEffect" presetClass="entr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nodeType="clickEffect" presetClass="entr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nodeType="clickEffect" presetClass="entr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nodeType="clickEffect" presetClass="entr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nodeType="clickEffect" presetClass="entr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nodeType="clickEffect" presetClass="entr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nodeType="clickEffect" presetClass="entr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nodeType="clickEffect" presetClass="entr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0" fill="hold"/>
                                        <p:tgtEl>
                                          <p:spTgt spid="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nodeType="clickEffect" presetClass="entr" presetSubtype="0" presetID="1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4" fill="hold"/>
                                        <p:tgtEl>
                                          <p:spTgt spid="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nodeType="clickEffect" presetClass="entr" presetSubtype="0" presetID="1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fill="hold"/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nodeType="clickEffect" presetClass="entr" presetSubtype="0" presetID="1" grpId="1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81" grpId="1"/>
      <p:bldP build="whole" bldLvl="1" animBg="1" rev="0" advAuto="0" spid="295" grpId="15"/>
      <p:bldP build="whole" bldLvl="1" animBg="1" rev="0" advAuto="0" spid="286" grpId="5"/>
      <p:bldP build="whole" bldLvl="1" animBg="1" rev="0" advAuto="0" spid="285" grpId="2"/>
      <p:bldP build="whole" bldLvl="1" animBg="1" rev="0" advAuto="0" spid="294" grpId="12"/>
      <p:bldP build="whole" bldLvl="1" animBg="1" rev="0" advAuto="0" spid="293" grpId="11"/>
      <p:bldP build="whole" bldLvl="1" animBg="1" rev="0" advAuto="0" spid="288" grpId="13"/>
      <p:bldP build="whole" bldLvl="1" animBg="1" rev="0" advAuto="0" spid="292" grpId="14"/>
      <p:bldP build="whole" bldLvl="1" animBg="1" rev="0" advAuto="0" spid="279" grpId="10"/>
      <p:bldP build="whole" bldLvl="1" animBg="1" rev="0" advAuto="0" spid="287" grpId="6"/>
      <p:bldP build="whole" bldLvl="1" animBg="1" rev="0" advAuto="0" spid="273" grpId="7"/>
      <p:bldP build="whole" bldLvl="1" animBg="1" rev="0" advAuto="0" spid="282" grpId="4"/>
      <p:bldP build="whole" bldLvl="1" animBg="1" rev="0" advAuto="0" spid="270" grpId="8"/>
      <p:bldP build="whole" bldLvl="1" animBg="1" rev="0" advAuto="0" spid="276" grpId="9"/>
      <p:bldP build="whole" bldLvl="1" animBg="1" rev="0" advAuto="0" spid="284" grpId="3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Shape 297"/>
          <p:cNvSpPr/>
          <p:nvPr/>
        </p:nvSpPr>
        <p:spPr>
          <a:xfrm>
            <a:off x="9592733" y="1121833"/>
            <a:ext cx="1680634" cy="267546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21600"/>
                </a:moveTo>
                <a:lnTo>
                  <a:pt x="4625" y="2871"/>
                </a:lnTo>
                <a:lnTo>
                  <a:pt x="21600" y="0"/>
                </a:lnTo>
                <a:lnTo>
                  <a:pt x="17628" y="18729"/>
                </a:lnTo>
                <a:lnTo>
                  <a:pt x="0" y="21600"/>
                </a:lnTo>
                <a:close/>
              </a:path>
            </a:pathLst>
          </a:custGeom>
          <a:solidFill>
            <a:srgbClr val="FF9300">
              <a:alpha val="30000"/>
            </a:srgbClr>
          </a:solidFill>
          <a:ln w="25400">
            <a:miter lim="400000"/>
          </a:ln>
        </p:spPr>
        <p:txBody>
          <a:bodyPr lIns="0" tIns="0" rIns="0" bIns="0" anchor="ctr"/>
          <a:lstStyle/>
          <a:p>
            <a:pPr lvl="0">
              <a:defRPr sz="4200">
                <a:solidFill>
                  <a:srgbClr val="535353"/>
                </a:solidFill>
                <a:latin typeface="Gill Sans Light"/>
                <a:ea typeface="Gill Sans Light"/>
                <a:cs typeface="Gill Sans Light"/>
                <a:sym typeface="Gill Sans Light"/>
              </a:defRPr>
            </a:pPr>
          </a:p>
        </p:txBody>
      </p:sp>
      <p:pic>
        <p:nvPicPr>
          <p:cNvPr id="298" name="droppedImage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33400" y="6908800"/>
            <a:ext cx="1879600" cy="1104900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320" name="Group 320"/>
          <p:cNvGrpSpPr/>
          <p:nvPr/>
        </p:nvGrpSpPr>
        <p:grpSpPr>
          <a:xfrm>
            <a:off x="266699" y="596900"/>
            <a:ext cx="5689601" cy="6011334"/>
            <a:chOff x="0" y="0"/>
            <a:chExt cx="5689600" cy="6011333"/>
          </a:xfrm>
        </p:grpSpPr>
        <p:sp>
          <p:nvSpPr>
            <p:cNvPr id="299" name="Shape 299"/>
            <p:cNvSpPr/>
            <p:nvPr/>
          </p:nvSpPr>
          <p:spPr>
            <a:xfrm flipH="1">
              <a:off x="3314700" y="101600"/>
              <a:ext cx="1" cy="584200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0" name="Shape 300"/>
            <p:cNvSpPr/>
            <p:nvPr/>
          </p:nvSpPr>
          <p:spPr>
            <a:xfrm>
              <a:off x="76200" y="2611966"/>
              <a:ext cx="5283200" cy="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1" name="Shape 301"/>
            <p:cNvSpPr/>
            <p:nvPr/>
          </p:nvSpPr>
          <p:spPr>
            <a:xfrm flipH="1">
              <a:off x="2709333" y="0"/>
              <a:ext cx="2" cy="6011334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2" name="Shape 302"/>
            <p:cNvSpPr/>
            <p:nvPr/>
          </p:nvSpPr>
          <p:spPr>
            <a:xfrm flipH="1" flipV="1">
              <a:off x="-1" y="3230033"/>
              <a:ext cx="5689601" cy="1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pic>
          <p:nvPicPr>
            <p:cNvPr id="303" name="droppedImage.pdf"/>
            <p:cNvPicPr/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4000500" y="2946400"/>
              <a:ext cx="114300" cy="215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304" name="droppedImage.pdf"/>
            <p:cNvPicPr/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2476500" y="1714500"/>
              <a:ext cx="114300" cy="215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305" name="Shape 305"/>
            <p:cNvSpPr/>
            <p:nvPr/>
          </p:nvSpPr>
          <p:spPr>
            <a:xfrm>
              <a:off x="76200" y="2008632"/>
              <a:ext cx="5283200" cy="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6" name="Shape 306"/>
            <p:cNvSpPr/>
            <p:nvPr/>
          </p:nvSpPr>
          <p:spPr>
            <a:xfrm>
              <a:off x="76200" y="1399032"/>
              <a:ext cx="5283200" cy="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7" name="Shape 307"/>
            <p:cNvSpPr/>
            <p:nvPr/>
          </p:nvSpPr>
          <p:spPr>
            <a:xfrm>
              <a:off x="76200" y="789432"/>
              <a:ext cx="5283200" cy="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8" name="Shape 308"/>
            <p:cNvSpPr/>
            <p:nvPr/>
          </p:nvSpPr>
          <p:spPr>
            <a:xfrm>
              <a:off x="76200" y="179832"/>
              <a:ext cx="5283200" cy="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9" name="Shape 309"/>
            <p:cNvSpPr/>
            <p:nvPr/>
          </p:nvSpPr>
          <p:spPr>
            <a:xfrm>
              <a:off x="76200" y="3837432"/>
              <a:ext cx="5283200" cy="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0" name="Shape 310"/>
            <p:cNvSpPr/>
            <p:nvPr/>
          </p:nvSpPr>
          <p:spPr>
            <a:xfrm>
              <a:off x="76200" y="4447032"/>
              <a:ext cx="5283200" cy="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1" name="Shape 311"/>
            <p:cNvSpPr/>
            <p:nvPr/>
          </p:nvSpPr>
          <p:spPr>
            <a:xfrm>
              <a:off x="76200" y="5056632"/>
              <a:ext cx="5283200" cy="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2" name="Shape 312"/>
            <p:cNvSpPr/>
            <p:nvPr/>
          </p:nvSpPr>
          <p:spPr>
            <a:xfrm>
              <a:off x="76200" y="5666232"/>
              <a:ext cx="5283200" cy="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3" name="Shape 313"/>
            <p:cNvSpPr/>
            <p:nvPr/>
          </p:nvSpPr>
          <p:spPr>
            <a:xfrm flipH="1">
              <a:off x="3928808" y="101600"/>
              <a:ext cx="2" cy="584200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4" name="Shape 314"/>
            <p:cNvSpPr/>
            <p:nvPr/>
          </p:nvSpPr>
          <p:spPr>
            <a:xfrm flipH="1">
              <a:off x="4538408" y="114300"/>
              <a:ext cx="2" cy="584200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5" name="Shape 315"/>
            <p:cNvSpPr/>
            <p:nvPr/>
          </p:nvSpPr>
          <p:spPr>
            <a:xfrm flipH="1">
              <a:off x="5148008" y="114300"/>
              <a:ext cx="2" cy="584200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6" name="Shape 316"/>
            <p:cNvSpPr/>
            <p:nvPr/>
          </p:nvSpPr>
          <p:spPr>
            <a:xfrm flipH="1">
              <a:off x="271208" y="114300"/>
              <a:ext cx="2" cy="584200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7" name="Shape 317"/>
            <p:cNvSpPr/>
            <p:nvPr/>
          </p:nvSpPr>
          <p:spPr>
            <a:xfrm flipH="1">
              <a:off x="880808" y="114300"/>
              <a:ext cx="2" cy="584200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8" name="Shape 318"/>
            <p:cNvSpPr/>
            <p:nvPr/>
          </p:nvSpPr>
          <p:spPr>
            <a:xfrm flipH="1">
              <a:off x="1490408" y="127000"/>
              <a:ext cx="2" cy="584200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9" name="Shape 319"/>
            <p:cNvSpPr/>
            <p:nvPr/>
          </p:nvSpPr>
          <p:spPr>
            <a:xfrm flipH="1">
              <a:off x="2100008" y="127000"/>
              <a:ext cx="2" cy="584200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325" name="Group 325"/>
          <p:cNvGrpSpPr/>
          <p:nvPr/>
        </p:nvGrpSpPr>
        <p:grpSpPr>
          <a:xfrm>
            <a:off x="2959100" y="2590800"/>
            <a:ext cx="1257300" cy="1257300"/>
            <a:chOff x="0" y="0"/>
            <a:chExt cx="1257300" cy="1257300"/>
          </a:xfrm>
        </p:grpSpPr>
        <p:sp>
          <p:nvSpPr>
            <p:cNvPr id="321" name="Shape 321"/>
            <p:cNvSpPr/>
            <p:nvPr/>
          </p:nvSpPr>
          <p:spPr>
            <a:xfrm>
              <a:off x="0" y="0"/>
              <a:ext cx="1257300" cy="1257300"/>
            </a:xfrm>
            <a:prstGeom prst="rect">
              <a:avLst/>
            </a:prstGeom>
            <a:solidFill>
              <a:srgbClr val="FF9300">
                <a:alpha val="30000"/>
              </a:srgbClr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4000"/>
              </a:pPr>
            </a:p>
          </p:txBody>
        </p:sp>
        <p:sp>
          <p:nvSpPr>
            <p:cNvPr id="322" name="Shape 322"/>
            <p:cNvSpPr/>
            <p:nvPr/>
          </p:nvSpPr>
          <p:spPr>
            <a:xfrm flipV="1">
              <a:off x="25400" y="25398"/>
              <a:ext cx="1231900" cy="2"/>
            </a:xfrm>
            <a:prstGeom prst="line">
              <a:avLst/>
            </a:prstGeom>
            <a:noFill/>
            <a:ln w="50800" cap="flat">
              <a:solidFill>
                <a:srgbClr val="E324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3" name="Shape 323"/>
            <p:cNvSpPr/>
            <p:nvPr/>
          </p:nvSpPr>
          <p:spPr>
            <a:xfrm flipH="1" flipV="1">
              <a:off x="26439" y="25341"/>
              <a:ext cx="39" cy="1198116"/>
            </a:xfrm>
            <a:prstGeom prst="line">
              <a:avLst/>
            </a:prstGeom>
            <a:noFill/>
            <a:ln w="50800" cap="flat">
              <a:solidFill>
                <a:srgbClr val="E324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4" name="Shape 324"/>
            <p:cNvSpPr/>
            <p:nvPr/>
          </p:nvSpPr>
          <p:spPr>
            <a:xfrm>
              <a:off x="50800" y="647701"/>
              <a:ext cx="563034" cy="1"/>
            </a:xfrm>
            <a:prstGeom prst="line">
              <a:avLst/>
            </a:prstGeom>
            <a:noFill/>
            <a:ln w="50800" cap="flat">
              <a:solidFill>
                <a:srgbClr val="E324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347" name="Group 347"/>
          <p:cNvGrpSpPr/>
          <p:nvPr/>
        </p:nvGrpSpPr>
        <p:grpSpPr>
          <a:xfrm>
            <a:off x="6832599" y="558800"/>
            <a:ext cx="5689601" cy="6011334"/>
            <a:chOff x="0" y="0"/>
            <a:chExt cx="5689600" cy="6011333"/>
          </a:xfrm>
        </p:grpSpPr>
        <p:sp>
          <p:nvSpPr>
            <p:cNvPr id="326" name="Shape 326"/>
            <p:cNvSpPr/>
            <p:nvPr/>
          </p:nvSpPr>
          <p:spPr>
            <a:xfrm flipH="1">
              <a:off x="3314700" y="101600"/>
              <a:ext cx="1" cy="584200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7" name="Shape 327"/>
            <p:cNvSpPr/>
            <p:nvPr/>
          </p:nvSpPr>
          <p:spPr>
            <a:xfrm>
              <a:off x="76200" y="2611966"/>
              <a:ext cx="5283200" cy="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8" name="Shape 328"/>
            <p:cNvSpPr/>
            <p:nvPr/>
          </p:nvSpPr>
          <p:spPr>
            <a:xfrm flipH="1">
              <a:off x="2709333" y="0"/>
              <a:ext cx="2" cy="6011334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9" name="Shape 329"/>
            <p:cNvSpPr/>
            <p:nvPr/>
          </p:nvSpPr>
          <p:spPr>
            <a:xfrm flipH="1" flipV="1">
              <a:off x="-1" y="3230033"/>
              <a:ext cx="5689601" cy="1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pic>
          <p:nvPicPr>
            <p:cNvPr id="330" name="droppedImage.pdf"/>
            <p:cNvPicPr/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4000500" y="2946400"/>
              <a:ext cx="114300" cy="215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331" name="droppedImage.pdf"/>
            <p:cNvPicPr/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2476500" y="1714500"/>
              <a:ext cx="114300" cy="215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332" name="Shape 332"/>
            <p:cNvSpPr/>
            <p:nvPr/>
          </p:nvSpPr>
          <p:spPr>
            <a:xfrm>
              <a:off x="76200" y="2008632"/>
              <a:ext cx="5283200" cy="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3" name="Shape 333"/>
            <p:cNvSpPr/>
            <p:nvPr/>
          </p:nvSpPr>
          <p:spPr>
            <a:xfrm>
              <a:off x="76200" y="1399032"/>
              <a:ext cx="5283200" cy="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4" name="Shape 334"/>
            <p:cNvSpPr/>
            <p:nvPr/>
          </p:nvSpPr>
          <p:spPr>
            <a:xfrm>
              <a:off x="76200" y="789432"/>
              <a:ext cx="5283200" cy="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5" name="Shape 335"/>
            <p:cNvSpPr/>
            <p:nvPr/>
          </p:nvSpPr>
          <p:spPr>
            <a:xfrm>
              <a:off x="76200" y="179832"/>
              <a:ext cx="5283200" cy="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6" name="Shape 336"/>
            <p:cNvSpPr/>
            <p:nvPr/>
          </p:nvSpPr>
          <p:spPr>
            <a:xfrm>
              <a:off x="76200" y="3837432"/>
              <a:ext cx="5283200" cy="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7" name="Shape 337"/>
            <p:cNvSpPr/>
            <p:nvPr/>
          </p:nvSpPr>
          <p:spPr>
            <a:xfrm>
              <a:off x="76200" y="4447032"/>
              <a:ext cx="5283200" cy="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8" name="Shape 338"/>
            <p:cNvSpPr/>
            <p:nvPr/>
          </p:nvSpPr>
          <p:spPr>
            <a:xfrm>
              <a:off x="76200" y="5056632"/>
              <a:ext cx="5283200" cy="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9" name="Shape 339"/>
            <p:cNvSpPr/>
            <p:nvPr/>
          </p:nvSpPr>
          <p:spPr>
            <a:xfrm>
              <a:off x="76200" y="5666232"/>
              <a:ext cx="5283200" cy="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0" name="Shape 340"/>
            <p:cNvSpPr/>
            <p:nvPr/>
          </p:nvSpPr>
          <p:spPr>
            <a:xfrm flipH="1">
              <a:off x="3928808" y="101600"/>
              <a:ext cx="2" cy="584200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1" name="Shape 341"/>
            <p:cNvSpPr/>
            <p:nvPr/>
          </p:nvSpPr>
          <p:spPr>
            <a:xfrm flipH="1">
              <a:off x="4538408" y="114300"/>
              <a:ext cx="2" cy="584200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2" name="Shape 342"/>
            <p:cNvSpPr/>
            <p:nvPr/>
          </p:nvSpPr>
          <p:spPr>
            <a:xfrm flipH="1">
              <a:off x="5148008" y="114300"/>
              <a:ext cx="2" cy="584200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3" name="Shape 343"/>
            <p:cNvSpPr/>
            <p:nvPr/>
          </p:nvSpPr>
          <p:spPr>
            <a:xfrm flipH="1">
              <a:off x="271208" y="114300"/>
              <a:ext cx="2" cy="584200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4" name="Shape 344"/>
            <p:cNvSpPr/>
            <p:nvPr/>
          </p:nvSpPr>
          <p:spPr>
            <a:xfrm flipH="1">
              <a:off x="880808" y="114300"/>
              <a:ext cx="2" cy="584200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5" name="Shape 345"/>
            <p:cNvSpPr/>
            <p:nvPr/>
          </p:nvSpPr>
          <p:spPr>
            <a:xfrm flipH="1">
              <a:off x="1490408" y="127000"/>
              <a:ext cx="2" cy="584200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6" name="Shape 346"/>
            <p:cNvSpPr/>
            <p:nvPr/>
          </p:nvSpPr>
          <p:spPr>
            <a:xfrm flipH="1">
              <a:off x="2100008" y="127000"/>
              <a:ext cx="2" cy="584200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sp>
        <p:nvSpPr>
          <p:cNvPr id="348" name="Shape 348"/>
          <p:cNvSpPr/>
          <p:nvPr/>
        </p:nvSpPr>
        <p:spPr>
          <a:xfrm flipV="1">
            <a:off x="9931400" y="1087966"/>
            <a:ext cx="1358900" cy="385234"/>
          </a:xfrm>
          <a:prstGeom prst="line">
            <a:avLst/>
          </a:prstGeom>
          <a:ln w="50800">
            <a:solidFill>
              <a:srgbClr val="E32400"/>
            </a:solidFill>
            <a:miter lim="400000"/>
          </a:ln>
        </p:spPr>
        <p:txBody>
          <a:bodyPr lIns="0" tIns="0" rIns="0" bIns="0"/>
          <a:lstStyle/>
          <a:p>
            <a:pPr lvl="0"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349" name="Shape 349"/>
          <p:cNvSpPr/>
          <p:nvPr/>
        </p:nvSpPr>
        <p:spPr>
          <a:xfrm flipV="1">
            <a:off x="9551477" y="1494366"/>
            <a:ext cx="401091" cy="2294491"/>
          </a:xfrm>
          <a:prstGeom prst="line">
            <a:avLst/>
          </a:prstGeom>
          <a:ln w="50800">
            <a:solidFill>
              <a:srgbClr val="E32400"/>
            </a:solidFill>
            <a:miter lim="400000"/>
          </a:ln>
        </p:spPr>
        <p:txBody>
          <a:bodyPr lIns="0" tIns="0" rIns="0" bIns="0"/>
          <a:lstStyle/>
          <a:p>
            <a:pPr lvl="0"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350" name="Shape 350"/>
          <p:cNvSpPr/>
          <p:nvPr/>
        </p:nvSpPr>
        <p:spPr>
          <a:xfrm flipV="1">
            <a:off x="9763702" y="2530877"/>
            <a:ext cx="712164" cy="141013"/>
          </a:xfrm>
          <a:prstGeom prst="line">
            <a:avLst/>
          </a:prstGeom>
          <a:ln w="50800">
            <a:solidFill>
              <a:srgbClr val="E32400"/>
            </a:solidFill>
            <a:miter lim="400000"/>
          </a:ln>
        </p:spPr>
        <p:txBody>
          <a:bodyPr lIns="0" tIns="0" rIns="0" bIns="0"/>
          <a:lstStyle/>
          <a:p>
            <a:pPr lvl="0"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grpSp>
        <p:nvGrpSpPr>
          <p:cNvPr id="353" name="Group 353"/>
          <p:cNvGrpSpPr/>
          <p:nvPr/>
        </p:nvGrpSpPr>
        <p:grpSpPr>
          <a:xfrm>
            <a:off x="6030502" y="2586230"/>
            <a:ext cx="6493456" cy="2273974"/>
            <a:chOff x="0" y="288960"/>
            <a:chExt cx="6493455" cy="2273973"/>
          </a:xfrm>
        </p:grpSpPr>
        <p:sp>
          <p:nvSpPr>
            <p:cNvPr id="351" name="Shape 351"/>
            <p:cNvSpPr/>
            <p:nvPr/>
          </p:nvSpPr>
          <p:spPr>
            <a:xfrm>
              <a:off x="-1" y="288960"/>
              <a:ext cx="6493457" cy="2273974"/>
            </a:xfrm>
            <a:prstGeom prst="line">
              <a:avLst/>
            </a:prstGeom>
            <a:noFill/>
            <a:ln w="38100" cap="flat">
              <a:solidFill>
                <a:srgbClr val="0061FF"/>
              </a:solidFill>
              <a:custDash>
                <a:ds d="2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2" name="Shape 352"/>
            <p:cNvSpPr/>
            <p:nvPr/>
          </p:nvSpPr>
          <p:spPr>
            <a:xfrm>
              <a:off x="1669930" y="873496"/>
              <a:ext cx="1849968" cy="647701"/>
            </a:xfrm>
            <a:prstGeom prst="line">
              <a:avLst/>
            </a:prstGeom>
            <a:noFill/>
            <a:ln w="38100" cap="flat">
              <a:solidFill>
                <a:srgbClr val="0061FF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sp>
        <p:nvSpPr>
          <p:cNvPr id="354" name="Shape 354"/>
          <p:cNvSpPr/>
          <p:nvPr/>
        </p:nvSpPr>
        <p:spPr>
          <a:xfrm>
            <a:off x="-533401" y="2613060"/>
            <a:ext cx="6493457" cy="2273974"/>
          </a:xfrm>
          <a:prstGeom prst="line">
            <a:avLst/>
          </a:prstGeom>
          <a:ln w="38100">
            <a:solidFill>
              <a:srgbClr val="0061FF"/>
            </a:solidFill>
            <a:custDash>
              <a:ds d="200000" sp="200000"/>
            </a:custDash>
            <a:miter lim="400000"/>
          </a:ln>
        </p:spPr>
        <p:txBody>
          <a:bodyPr lIns="0" tIns="0" rIns="0" bIns="0"/>
          <a:lstStyle/>
          <a:p>
            <a:pPr lvl="0"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355" name="Shape 355"/>
          <p:cNvSpPr/>
          <p:nvPr/>
        </p:nvSpPr>
        <p:spPr>
          <a:xfrm flipH="1">
            <a:off x="2125105" y="406399"/>
            <a:ext cx="1972523" cy="6143690"/>
          </a:xfrm>
          <a:prstGeom prst="line">
            <a:avLst/>
          </a:prstGeom>
          <a:ln w="38100">
            <a:solidFill>
              <a:srgbClr val="0061FF"/>
            </a:solidFill>
            <a:custDash>
              <a:ds d="200000" sp="200000"/>
            </a:custDash>
            <a:miter lim="400000"/>
          </a:ln>
        </p:spPr>
        <p:txBody>
          <a:bodyPr lIns="0" tIns="0" rIns="0" bIns="0"/>
          <a:lstStyle/>
          <a:p>
            <a:pPr lvl="0"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grpSp>
        <p:nvGrpSpPr>
          <p:cNvPr id="358" name="Group 358"/>
          <p:cNvGrpSpPr/>
          <p:nvPr/>
        </p:nvGrpSpPr>
        <p:grpSpPr>
          <a:xfrm>
            <a:off x="2912085" y="596899"/>
            <a:ext cx="8552289" cy="6107409"/>
            <a:chOff x="2048544" y="0"/>
            <a:chExt cx="8552288" cy="6107407"/>
          </a:xfrm>
        </p:grpSpPr>
        <p:sp>
          <p:nvSpPr>
            <p:cNvPr id="356" name="Shape 356"/>
            <p:cNvSpPr/>
            <p:nvPr/>
          </p:nvSpPr>
          <p:spPr>
            <a:xfrm flipH="1">
              <a:off x="2048544" y="39392"/>
              <a:ext cx="1948230" cy="6068016"/>
            </a:xfrm>
            <a:prstGeom prst="line">
              <a:avLst/>
            </a:prstGeom>
            <a:noFill/>
            <a:ln w="38100" cap="flat">
              <a:solidFill>
                <a:srgbClr val="77BB41"/>
              </a:solidFill>
              <a:custDash>
                <a:ds d="2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7" name="Shape 357"/>
            <p:cNvSpPr/>
            <p:nvPr/>
          </p:nvSpPr>
          <p:spPr>
            <a:xfrm flipH="1">
              <a:off x="8652604" y="0"/>
              <a:ext cx="1948230" cy="6068016"/>
            </a:xfrm>
            <a:prstGeom prst="line">
              <a:avLst/>
            </a:prstGeom>
            <a:noFill/>
            <a:ln w="38100" cap="flat">
              <a:solidFill>
                <a:srgbClr val="77BB41"/>
              </a:solidFill>
              <a:custDash>
                <a:ds d="2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sp>
        <p:nvSpPr>
          <p:cNvPr id="359" name="Shape 359"/>
          <p:cNvSpPr/>
          <p:nvPr/>
        </p:nvSpPr>
        <p:spPr>
          <a:xfrm flipH="1">
            <a:off x="3760369" y="2628242"/>
            <a:ext cx="483628" cy="1506322"/>
          </a:xfrm>
          <a:prstGeom prst="line">
            <a:avLst/>
          </a:prstGeom>
          <a:ln w="38100">
            <a:solidFill>
              <a:srgbClr val="535353"/>
            </a:solidFill>
            <a:miter lim="400000"/>
            <a:headEnd type="stealth"/>
            <a:tailEnd type="stealth"/>
          </a:ln>
        </p:spPr>
        <p:txBody>
          <a:bodyPr lIns="0" tIns="0" rIns="0" bIns="0"/>
          <a:lstStyle/>
          <a:p>
            <a:pPr lvl="0"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360" name="Shape 360"/>
          <p:cNvSpPr/>
          <p:nvPr/>
        </p:nvSpPr>
        <p:spPr>
          <a:xfrm flipH="1">
            <a:off x="10829230" y="1092200"/>
            <a:ext cx="483627" cy="1506321"/>
          </a:xfrm>
          <a:prstGeom prst="line">
            <a:avLst/>
          </a:prstGeom>
          <a:ln w="38100">
            <a:solidFill>
              <a:srgbClr val="535353"/>
            </a:solidFill>
            <a:miter lim="400000"/>
            <a:headEnd type="stealth"/>
            <a:tailEnd type="stealth"/>
          </a:ln>
        </p:spPr>
        <p:txBody>
          <a:bodyPr lIns="0" tIns="0" rIns="0" bIns="0"/>
          <a:lstStyle/>
          <a:p>
            <a:pPr lvl="0"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361" name="Shape 361"/>
          <p:cNvSpPr/>
          <p:nvPr/>
        </p:nvSpPr>
        <p:spPr>
          <a:xfrm flipH="1">
            <a:off x="10346630" y="2578100"/>
            <a:ext cx="483627" cy="1506321"/>
          </a:xfrm>
          <a:prstGeom prst="line">
            <a:avLst/>
          </a:prstGeom>
          <a:ln w="38100">
            <a:solidFill>
              <a:srgbClr val="535353"/>
            </a:solidFill>
            <a:miter lim="400000"/>
            <a:headEnd type="stealth"/>
            <a:tailEnd type="stealth"/>
          </a:ln>
        </p:spPr>
        <p:txBody>
          <a:bodyPr lIns="0" tIns="0" rIns="0" bIns="0"/>
          <a:lstStyle/>
          <a:p>
            <a:pPr lvl="0"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pic>
        <p:nvPicPr>
          <p:cNvPr id="362" name="droppedImage.pdf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2603500" y="6921500"/>
            <a:ext cx="3276600" cy="1104900"/>
          </a:xfrm>
          <a:prstGeom prst="rect">
            <a:avLst/>
          </a:prstGeom>
          <a:ln w="12700">
            <a:miter lim="400000"/>
          </a:ln>
        </p:spPr>
      </p:pic>
      <p:sp>
        <p:nvSpPr>
          <p:cNvPr id="363" name="Shape 363"/>
          <p:cNvSpPr/>
          <p:nvPr/>
        </p:nvSpPr>
        <p:spPr>
          <a:xfrm>
            <a:off x="3481105" y="2378360"/>
            <a:ext cx="779928" cy="273128"/>
          </a:xfrm>
          <a:prstGeom prst="line">
            <a:avLst/>
          </a:prstGeom>
          <a:ln w="38100">
            <a:solidFill>
              <a:srgbClr val="535353"/>
            </a:solidFill>
            <a:miter lim="400000"/>
            <a:headEnd type="stealth"/>
            <a:tailEnd type="stealth"/>
          </a:ln>
        </p:spPr>
        <p:txBody>
          <a:bodyPr lIns="0" tIns="0" rIns="0" bIns="0"/>
          <a:lstStyle/>
          <a:p>
            <a:pPr lvl="0"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364" name="Shape 364"/>
          <p:cNvSpPr/>
          <p:nvPr/>
        </p:nvSpPr>
        <p:spPr>
          <a:xfrm>
            <a:off x="10528300" y="836859"/>
            <a:ext cx="779927" cy="273127"/>
          </a:xfrm>
          <a:prstGeom prst="line">
            <a:avLst/>
          </a:prstGeom>
          <a:ln w="38100">
            <a:solidFill>
              <a:srgbClr val="535353"/>
            </a:solidFill>
            <a:miter lim="400000"/>
            <a:headEnd type="stealth"/>
            <a:tailEnd type="stealth"/>
          </a:ln>
        </p:spPr>
        <p:txBody>
          <a:bodyPr lIns="0" tIns="0" rIns="0" bIns="0"/>
          <a:lstStyle/>
          <a:p>
            <a:pPr lvl="0"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grpSp>
        <p:nvGrpSpPr>
          <p:cNvPr id="367" name="Group 367"/>
          <p:cNvGrpSpPr/>
          <p:nvPr/>
        </p:nvGrpSpPr>
        <p:grpSpPr>
          <a:xfrm>
            <a:off x="1536700" y="1778000"/>
            <a:ext cx="2074334" cy="2053167"/>
            <a:chOff x="0" y="0"/>
            <a:chExt cx="2074333" cy="2053166"/>
          </a:xfrm>
        </p:grpSpPr>
        <p:sp>
          <p:nvSpPr>
            <p:cNvPr id="365" name="Shape 365"/>
            <p:cNvSpPr/>
            <p:nvPr/>
          </p:nvSpPr>
          <p:spPr>
            <a:xfrm flipH="1">
              <a:off x="1473200" y="177800"/>
              <a:ext cx="601134" cy="1875367"/>
            </a:xfrm>
            <a:prstGeom prst="line">
              <a:avLst/>
            </a:prstGeom>
            <a:noFill/>
            <a:ln w="38100" cap="flat">
              <a:solidFill>
                <a:srgbClr val="0061FF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pic>
          <p:nvPicPr>
            <p:cNvPr id="366" name="droppedImage.pdf"/>
            <p:cNvPicPr/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0" y="0"/>
              <a:ext cx="1828800" cy="469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370" name="Group 370"/>
          <p:cNvGrpSpPr/>
          <p:nvPr/>
        </p:nvGrpSpPr>
        <p:grpSpPr>
          <a:xfrm>
            <a:off x="8716433" y="-193179"/>
            <a:ext cx="2141963" cy="6665946"/>
            <a:chOff x="101019" y="0"/>
            <a:chExt cx="2141961" cy="6665945"/>
          </a:xfrm>
        </p:grpSpPr>
        <p:sp>
          <p:nvSpPr>
            <p:cNvPr id="368" name="Shape 368"/>
            <p:cNvSpPr/>
            <p:nvPr/>
          </p:nvSpPr>
          <p:spPr>
            <a:xfrm flipH="1">
              <a:off x="101019" y="0"/>
              <a:ext cx="2141963" cy="6665945"/>
            </a:xfrm>
            <a:prstGeom prst="line">
              <a:avLst/>
            </a:prstGeom>
            <a:noFill/>
            <a:ln w="38100" cap="flat">
              <a:solidFill>
                <a:srgbClr val="0061FF"/>
              </a:solidFill>
              <a:custDash>
                <a:ds d="2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9" name="Shape 369"/>
            <p:cNvSpPr/>
            <p:nvPr/>
          </p:nvSpPr>
          <p:spPr>
            <a:xfrm flipH="1">
              <a:off x="950438" y="281009"/>
              <a:ext cx="1196762" cy="3727472"/>
            </a:xfrm>
            <a:prstGeom prst="line">
              <a:avLst/>
            </a:prstGeom>
            <a:noFill/>
            <a:ln w="38100" cap="flat">
              <a:solidFill>
                <a:srgbClr val="0061FF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sp>
        <p:nvSpPr>
          <p:cNvPr id="371" name="Shape 371"/>
          <p:cNvSpPr/>
          <p:nvPr/>
        </p:nvSpPr>
        <p:spPr>
          <a:xfrm>
            <a:off x="-53027" y="8331200"/>
            <a:ext cx="6578601" cy="1143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Oui, mais on ne voit pas trop </a:t>
            </a:r>
            <a:endParaRPr sz="3600"/>
          </a:p>
          <a:p>
            <a:pPr lvl="0">
              <a:defRPr sz="1800"/>
            </a:pPr>
            <a:r>
              <a:rPr sz="3600"/>
              <a:t>l’étirement dans UNE direction!</a:t>
            </a:r>
          </a:p>
        </p:txBody>
      </p:sp>
      <p:sp>
        <p:nvSpPr>
          <p:cNvPr id="372" name="Shape 372"/>
          <p:cNvSpPr/>
          <p:nvPr/>
        </p:nvSpPr>
        <p:spPr>
          <a:xfrm>
            <a:off x="6324600" y="7086600"/>
            <a:ext cx="6578600" cy="1143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On cherchait un étirement </a:t>
            </a:r>
            <a:endParaRPr sz="3600"/>
          </a:p>
          <a:p>
            <a:pPr lvl="0">
              <a:defRPr sz="1800"/>
            </a:pPr>
            <a:r>
              <a:rPr sz="3600"/>
              <a:t>d’un facteur 2 dans la direction</a:t>
            </a:r>
          </a:p>
        </p:txBody>
      </p:sp>
      <p:pic>
        <p:nvPicPr>
          <p:cNvPr id="373" name="droppedImage.pdf"/>
          <p:cNvPicPr/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9207500" y="8534400"/>
            <a:ext cx="1828800" cy="469900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376" name="Group 376"/>
          <p:cNvGrpSpPr/>
          <p:nvPr/>
        </p:nvGrpSpPr>
        <p:grpSpPr>
          <a:xfrm>
            <a:off x="139700" y="3200400"/>
            <a:ext cx="2840567" cy="1219200"/>
            <a:chOff x="0" y="0"/>
            <a:chExt cx="2840566" cy="1219200"/>
          </a:xfrm>
        </p:grpSpPr>
        <p:sp>
          <p:nvSpPr>
            <p:cNvPr id="374" name="Shape 374"/>
            <p:cNvSpPr/>
            <p:nvPr/>
          </p:nvSpPr>
          <p:spPr>
            <a:xfrm>
              <a:off x="990600" y="0"/>
              <a:ext cx="1849967" cy="647701"/>
            </a:xfrm>
            <a:prstGeom prst="line">
              <a:avLst/>
            </a:prstGeom>
            <a:noFill/>
            <a:ln w="38100" cap="flat">
              <a:solidFill>
                <a:srgbClr val="0061FF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pic>
          <p:nvPicPr>
            <p:cNvPr id="375" name="droppedImage.pdf"/>
            <p:cNvPicPr/>
            <p:nvPr/>
          </p:nvPicPr>
          <p:blipFill>
            <a:blip r:embed="rId7">
              <a:extLst/>
            </a:blip>
            <a:stretch>
              <a:fillRect/>
            </a:stretch>
          </p:blipFill>
          <p:spPr>
            <a:xfrm>
              <a:off x="0" y="749300"/>
              <a:ext cx="2501900" cy="469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pic>
        <p:nvPicPr>
          <p:cNvPr id="377" name="droppedImage.pdf"/>
          <p:cNvPicPr/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8039100" y="1778000"/>
            <a:ext cx="1638300" cy="469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78" name="droppedImage.pdf"/>
          <p:cNvPicPr/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10655300" y="342900"/>
            <a:ext cx="1638300" cy="4699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>
    <p:dissolve/>
  </p:transition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presetClass="entr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nodeType="clickEffect" presetClass="entr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nodeType="clickEffect" presetClass="entr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nodeType="clickEffect" presetClass="entr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nodeType="clickEffect" presetClass="entr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nodeType="afterEffect" presetClass="entr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9" fill="hold"/>
                                        <p:tgtEl>
                                          <p:spTgt spid="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nodeType="clickEffect" presetClass="entr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3" fill="hold"/>
                                        <p:tgtEl>
                                          <p:spTgt spid="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nodeType="clickEffect" presetClass="entr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7" fill="hold"/>
                                        <p:tgtEl>
                                          <p:spTgt spid="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nodeType="clickEffect" presetClass="entr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1" fill="hold"/>
                                        <p:tgtEl>
                                          <p:spTgt spid="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nodeType="clickEffect" presetClass="entr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5" fill="hold"/>
                                        <p:tgtEl>
                                          <p:spTgt spid="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nodeType="clickEffect" presetClass="entr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9" fill="hold"/>
                                        <p:tgtEl>
                                          <p:spTgt spid="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nodeType="clickEffect" presetClass="entr" presetSubtype="0" presetID="1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3" fill="hold"/>
                                        <p:tgtEl>
                                          <p:spTgt spid="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nodeType="afterEffect" presetClass="entr" presetSubtype="0" presetID="1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6" fill="hold"/>
                                        <p:tgtEl>
                                          <p:spTgt spid="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nodeType="clickEffect" presetClass="entr" presetSubtype="0" presetID="1" grpId="1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0" fill="hold"/>
                                        <p:tgtEl>
                                          <p:spTgt spid="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nodeType="clickEffect" presetClass="entr" presetSubtype="0" presetID="1" grpId="1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4" fill="hold"/>
                                        <p:tgtEl>
                                          <p:spTgt spid="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nodeType="clickEffect" presetClass="entr" presetSubtype="0" presetID="1" grpId="1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8" fill="hold"/>
                                        <p:tgtEl>
                                          <p:spTgt spid="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nodeType="clickEffect" presetClass="entr" presetSubtype="0" presetID="1" grpId="1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2" fill="hold"/>
                                        <p:tgtEl>
                                          <p:spTgt spid="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nodeType="clickEffect" presetClass="entr" presetSubtype="0" presetID="1" grpId="1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6" fill="hold"/>
                                        <p:tgtEl>
                                          <p:spTgt spid="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nodeType="clickEffect" presetClass="entr" presetSubtype="0" presetID="1" grpId="2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0" fill="hold"/>
                                        <p:tgtEl>
                                          <p:spTgt spid="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nodeType="clickEffect" presetClass="entr" presetSubtype="0" presetID="1" grpId="2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4" fill="hold"/>
                                        <p:tgtEl>
                                          <p:spTgt spid="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nodeType="clickEffect" presetClass="entr" presetSubtype="0" presetID="1" grpId="2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8" fill="hold"/>
                                        <p:tgtEl>
                                          <p:spTgt spid="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70" grpId="15"/>
      <p:bldP build="whole" bldLvl="1" animBg="1" rev="0" advAuto="0" spid="349" grpId="2"/>
      <p:bldP build="whole" bldLvl="1" animBg="1" rev="0" advAuto="0" spid="367" grpId="11"/>
      <p:bldP build="whole" bldLvl="1" animBg="1" rev="0" advAuto="0" spid="325" grpId="1"/>
      <p:bldP build="whole" bldLvl="1" animBg="1" rev="0" advAuto="0" spid="354" grpId="13"/>
      <p:bldP build="whole" bldLvl="1" animBg="1" rev="0" advAuto="0" spid="355" grpId="14"/>
      <p:bldP build="whole" bldLvl="1" animBg="1" rev="0" advAuto="0" spid="360" grpId="20"/>
      <p:bldP build="whole" bldLvl="1" animBg="1" rev="0" advAuto="0" spid="358" grpId="17"/>
      <p:bldP build="whole" bldLvl="1" animBg="1" rev="0" advAuto="0" spid="348" grpId="4"/>
      <p:bldP build="whole" bldLvl="1" animBg="1" rev="0" advAuto="0" spid="350" grpId="7"/>
      <p:bldP build="whole" bldLvl="1" animBg="1" rev="0" advAuto="0" spid="363" grpId="21"/>
      <p:bldP build="whole" bldLvl="1" animBg="1" rev="0" advAuto="0" spid="376" grpId="12"/>
      <p:bldP build="whole" bldLvl="1" animBg="1" rev="0" advAuto="0" spid="361" grpId="19"/>
      <p:bldP build="whole" bldLvl="1" animBg="1" rev="0" advAuto="0" spid="359" grpId="18"/>
      <p:bldP build="whole" bldLvl="1" animBg="1" rev="0" advAuto="0" spid="378" grpId="5"/>
      <p:bldP build="whole" bldLvl="1" animBg="1" rev="0" advAuto="0" spid="377" grpId="3"/>
      <p:bldP build="whole" bldLvl="1" animBg="1" rev="0" advAuto="0" spid="372" grpId="9"/>
      <p:bldP build="whole" bldLvl="1" animBg="1" rev="0" advAuto="0" spid="364" grpId="22"/>
      <p:bldP build="whole" bldLvl="1" animBg="1" rev="0" advAuto="0" spid="297" grpId="6"/>
      <p:bldP build="whole" bldLvl="1" animBg="1" rev="0" advAuto="0" spid="371" grpId="8"/>
      <p:bldP build="whole" bldLvl="1" animBg="1" rev="0" advAuto="0" spid="373" grpId="10"/>
      <p:bldP build="whole" bldLvl="1" animBg="1" rev="0" advAuto="0" spid="353" grpId="16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0" name="Shape 380"/>
          <p:cNvSpPr/>
          <p:nvPr/>
        </p:nvSpPr>
        <p:spPr>
          <a:xfrm>
            <a:off x="3251200" y="266700"/>
            <a:ext cx="6502400" cy="711200"/>
          </a:xfrm>
          <a:prstGeom prst="roundRect">
            <a:avLst>
              <a:gd name="adj" fmla="val 50000"/>
            </a:avLst>
          </a:prstGeom>
          <a:solidFill>
            <a:srgbClr val="EEF148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4000"/>
            </a:lvl1pPr>
          </a:lstStyle>
          <a:p>
            <a:pPr lvl="0">
              <a:defRPr sz="1800"/>
            </a:pPr>
            <a:r>
              <a:rPr sz="4000"/>
              <a:t>Faites les exercices suivants</a:t>
            </a:r>
          </a:p>
        </p:txBody>
      </p:sp>
      <p:sp>
        <p:nvSpPr>
          <p:cNvPr id="381" name="Shape 381"/>
          <p:cNvSpPr/>
          <p:nvPr/>
        </p:nvSpPr>
        <p:spPr>
          <a:xfrm>
            <a:off x="5042172" y="4559300"/>
            <a:ext cx="2911972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p. 265, # 1 à 3.</a:t>
            </a:r>
          </a:p>
        </p:txBody>
      </p:sp>
    </p:spTree>
  </p:cSld>
  <p:clrMapOvr>
    <a:masterClrMapping/>
  </p:clrMapOvr>
  <p:transition spd="slow" advClick="1">
    <p:checker dir="horz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3" name="Shape 383"/>
          <p:cNvSpPr/>
          <p:nvPr/>
        </p:nvSpPr>
        <p:spPr>
          <a:xfrm>
            <a:off x="5130800" y="165100"/>
            <a:ext cx="2730500" cy="647700"/>
          </a:xfrm>
          <a:prstGeom prst="roundRect">
            <a:avLst>
              <a:gd name="adj" fmla="val 50000"/>
            </a:avLst>
          </a:prstGeom>
          <a:solidFill>
            <a:srgbClr val="00D3C4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/>
          <a:p>
            <a:pPr lvl="0">
              <a:defRPr sz="1800"/>
            </a:pPr>
            <a:r>
              <a:rPr sz="3600"/>
              <a:t>Rotations</a:t>
            </a:r>
          </a:p>
        </p:txBody>
      </p:sp>
      <p:sp>
        <p:nvSpPr>
          <p:cNvPr id="384" name="Shape 384"/>
          <p:cNvSpPr/>
          <p:nvPr/>
        </p:nvSpPr>
        <p:spPr>
          <a:xfrm>
            <a:off x="9982200" y="1739900"/>
            <a:ext cx="2603500" cy="495300"/>
          </a:xfrm>
          <a:prstGeom prst="roundRect">
            <a:avLst>
              <a:gd name="adj" fmla="val 38462"/>
            </a:avLst>
          </a:prstGeom>
          <a:solidFill>
            <a:srgbClr val="FF9300">
              <a:alpha val="30000"/>
            </a:srgbClr>
          </a:solidFill>
          <a:ln w="25400">
            <a:miter lim="400000"/>
          </a:ln>
          <a:effectLst>
            <a:reflection blurRad="0" stA="50000" stPos="0" endA="0" endPos="40000" dist="0" dir="5400000" fadeDir="5400000" sx="100000" sy="-100000" kx="0" ky="0" algn="bl" rotWithShape="0"/>
          </a:effectLst>
        </p:spPr>
        <p:txBody>
          <a:bodyPr lIns="0" tIns="0" rIns="0" bIns="0" anchor="ctr"/>
          <a:lstStyle/>
          <a:p>
            <a:pPr lvl="0">
              <a:defRPr sz="4000"/>
            </a:pPr>
          </a:p>
        </p:txBody>
      </p:sp>
      <p:sp>
        <p:nvSpPr>
          <p:cNvPr id="385" name="Shape 385"/>
          <p:cNvSpPr/>
          <p:nvPr/>
        </p:nvSpPr>
        <p:spPr>
          <a:xfrm>
            <a:off x="10007600" y="863600"/>
            <a:ext cx="2120900" cy="495300"/>
          </a:xfrm>
          <a:prstGeom prst="roundRect">
            <a:avLst>
              <a:gd name="adj" fmla="val 38462"/>
            </a:avLst>
          </a:prstGeom>
          <a:solidFill>
            <a:srgbClr val="0096FF">
              <a:alpha val="30000"/>
            </a:srgbClr>
          </a:solidFill>
          <a:ln w="25400">
            <a:miter lim="400000"/>
          </a:ln>
          <a:effectLst>
            <a:reflection blurRad="0" stA="50000" stPos="0" endA="0" endPos="40000" dist="0" dir="5400000" fadeDir="5400000" sx="100000" sy="-100000" kx="0" ky="0" algn="bl" rotWithShape="0"/>
          </a:effectLst>
        </p:spPr>
        <p:txBody>
          <a:bodyPr lIns="0" tIns="0" rIns="0" bIns="0" anchor="ctr"/>
          <a:lstStyle/>
          <a:p>
            <a:pPr lvl="0">
              <a:defRPr sz="4000"/>
            </a:pPr>
          </a:p>
        </p:txBody>
      </p:sp>
      <p:sp>
        <p:nvSpPr>
          <p:cNvPr id="386" name="Shape 386"/>
          <p:cNvSpPr/>
          <p:nvPr/>
        </p:nvSpPr>
        <p:spPr>
          <a:xfrm rot="16200000">
            <a:off x="11029950" y="6457950"/>
            <a:ext cx="1270000" cy="1485900"/>
          </a:xfrm>
          <a:prstGeom prst="roundRect">
            <a:avLst>
              <a:gd name="adj" fmla="val 15000"/>
            </a:avLst>
          </a:prstGeom>
          <a:solidFill>
            <a:srgbClr val="FF9300">
              <a:alpha val="30000"/>
            </a:srgbClr>
          </a:solidFill>
          <a:ln w="25400">
            <a:miter lim="400000"/>
          </a:ln>
          <a:effectLst>
            <a:reflection blurRad="0" stA="50000" stPos="0" endA="0" endPos="40000" dist="0" dir="5400000" fadeDir="5400000" sx="100000" sy="-100000" kx="0" ky="0" algn="bl" rotWithShape="0"/>
          </a:effectLst>
        </p:spPr>
        <p:txBody>
          <a:bodyPr lIns="0" tIns="0" rIns="0" bIns="0" anchor="ctr"/>
          <a:lstStyle/>
          <a:p>
            <a:pPr lvl="0">
              <a:defRPr sz="4000"/>
            </a:pPr>
          </a:p>
        </p:txBody>
      </p:sp>
      <p:sp>
        <p:nvSpPr>
          <p:cNvPr id="387" name="Shape 387"/>
          <p:cNvSpPr/>
          <p:nvPr/>
        </p:nvSpPr>
        <p:spPr>
          <a:xfrm rot="16200000">
            <a:off x="9448800" y="6654800"/>
            <a:ext cx="1206500" cy="1130300"/>
          </a:xfrm>
          <a:prstGeom prst="roundRect">
            <a:avLst>
              <a:gd name="adj" fmla="val 16854"/>
            </a:avLst>
          </a:prstGeom>
          <a:solidFill>
            <a:srgbClr val="0096FF">
              <a:alpha val="30000"/>
            </a:srgbClr>
          </a:solidFill>
          <a:ln w="25400">
            <a:miter lim="400000"/>
          </a:ln>
          <a:effectLst>
            <a:reflection blurRad="0" stA="50000" stPos="0" endA="0" endPos="40000" dist="0" dir="5400000" fadeDir="5400000" sx="100000" sy="-100000" kx="0" ky="0" algn="bl" rotWithShape="0"/>
          </a:effectLst>
        </p:spPr>
        <p:txBody>
          <a:bodyPr lIns="0" tIns="0" rIns="0" bIns="0" anchor="ctr"/>
          <a:lstStyle/>
          <a:p>
            <a:pPr lvl="0">
              <a:defRPr sz="4000"/>
            </a:pPr>
          </a:p>
        </p:txBody>
      </p:sp>
      <p:grpSp>
        <p:nvGrpSpPr>
          <p:cNvPr id="408" name="Group 408"/>
          <p:cNvGrpSpPr/>
          <p:nvPr/>
        </p:nvGrpSpPr>
        <p:grpSpPr>
          <a:xfrm>
            <a:off x="520702" y="355599"/>
            <a:ext cx="7837226" cy="8280404"/>
            <a:chOff x="0" y="0"/>
            <a:chExt cx="7837225" cy="8280402"/>
          </a:xfrm>
        </p:grpSpPr>
        <p:sp>
          <p:nvSpPr>
            <p:cNvPr id="388" name="Shape 388"/>
            <p:cNvSpPr/>
            <p:nvPr/>
          </p:nvSpPr>
          <p:spPr>
            <a:xfrm flipH="1">
              <a:off x="4565880" y="139950"/>
              <a:ext cx="2" cy="8047154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9" name="Shape 389"/>
            <p:cNvSpPr/>
            <p:nvPr/>
          </p:nvSpPr>
          <p:spPr>
            <a:xfrm flipV="1">
              <a:off x="104960" y="3597890"/>
              <a:ext cx="7277422" cy="4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0" name="Shape 390"/>
            <p:cNvSpPr/>
            <p:nvPr/>
          </p:nvSpPr>
          <p:spPr>
            <a:xfrm flipH="1">
              <a:off x="3732008" y="0"/>
              <a:ext cx="2" cy="8280403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1" name="Shape 391"/>
            <p:cNvSpPr/>
            <p:nvPr/>
          </p:nvSpPr>
          <p:spPr>
            <a:xfrm flipH="1" flipV="1">
              <a:off x="0" y="4449258"/>
              <a:ext cx="7837226" cy="2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pic>
          <p:nvPicPr>
            <p:cNvPr id="392" name="droppedImage.pdf"/>
            <p:cNvPicPr/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7390145" y="4007763"/>
              <a:ext cx="157445" cy="297396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393" name="Shape 393"/>
            <p:cNvSpPr/>
            <p:nvPr/>
          </p:nvSpPr>
          <p:spPr>
            <a:xfrm flipV="1">
              <a:off x="104960" y="2766819"/>
              <a:ext cx="7277422" cy="4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4" name="Shape 394"/>
            <p:cNvSpPr/>
            <p:nvPr/>
          </p:nvSpPr>
          <p:spPr>
            <a:xfrm flipV="1">
              <a:off x="104960" y="1927116"/>
              <a:ext cx="7277422" cy="4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5" name="Shape 395"/>
            <p:cNvSpPr/>
            <p:nvPr/>
          </p:nvSpPr>
          <p:spPr>
            <a:xfrm flipV="1">
              <a:off x="104960" y="1087413"/>
              <a:ext cx="7277422" cy="4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6" name="Shape 396"/>
            <p:cNvSpPr/>
            <p:nvPr/>
          </p:nvSpPr>
          <p:spPr>
            <a:xfrm flipV="1">
              <a:off x="104960" y="247710"/>
              <a:ext cx="7277422" cy="5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7" name="Shape 397"/>
            <p:cNvSpPr/>
            <p:nvPr/>
          </p:nvSpPr>
          <p:spPr>
            <a:xfrm flipV="1">
              <a:off x="104960" y="5285928"/>
              <a:ext cx="7277422" cy="4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8" name="Shape 398"/>
            <p:cNvSpPr/>
            <p:nvPr/>
          </p:nvSpPr>
          <p:spPr>
            <a:xfrm flipV="1">
              <a:off x="104960" y="6125630"/>
              <a:ext cx="7277422" cy="4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9" name="Shape 399"/>
            <p:cNvSpPr/>
            <p:nvPr/>
          </p:nvSpPr>
          <p:spPr>
            <a:xfrm flipV="1">
              <a:off x="104960" y="6965332"/>
              <a:ext cx="7277422" cy="4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0" name="Shape 400"/>
            <p:cNvSpPr/>
            <p:nvPr/>
          </p:nvSpPr>
          <p:spPr>
            <a:xfrm flipV="1">
              <a:off x="104960" y="7805035"/>
              <a:ext cx="7277422" cy="4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1" name="Shape 401"/>
            <p:cNvSpPr/>
            <p:nvPr/>
          </p:nvSpPr>
          <p:spPr>
            <a:xfrm flipH="1">
              <a:off x="5411793" y="139950"/>
              <a:ext cx="2" cy="8047154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2" name="Shape 402"/>
            <p:cNvSpPr/>
            <p:nvPr/>
          </p:nvSpPr>
          <p:spPr>
            <a:xfrm flipH="1">
              <a:off x="6251495" y="157444"/>
              <a:ext cx="2" cy="8047154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3" name="Shape 403"/>
            <p:cNvSpPr/>
            <p:nvPr/>
          </p:nvSpPr>
          <p:spPr>
            <a:xfrm flipH="1">
              <a:off x="7091198" y="157444"/>
              <a:ext cx="2" cy="8047154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4" name="Shape 404"/>
            <p:cNvSpPr/>
            <p:nvPr/>
          </p:nvSpPr>
          <p:spPr>
            <a:xfrm flipH="1">
              <a:off x="373577" y="157444"/>
              <a:ext cx="2" cy="8047154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5" name="Shape 405"/>
            <p:cNvSpPr/>
            <p:nvPr/>
          </p:nvSpPr>
          <p:spPr>
            <a:xfrm flipH="1">
              <a:off x="1213280" y="157444"/>
              <a:ext cx="2" cy="8047154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6" name="Shape 406"/>
            <p:cNvSpPr/>
            <p:nvPr/>
          </p:nvSpPr>
          <p:spPr>
            <a:xfrm flipH="1">
              <a:off x="2052982" y="174938"/>
              <a:ext cx="2" cy="8047154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7" name="Shape 407"/>
            <p:cNvSpPr/>
            <p:nvPr/>
          </p:nvSpPr>
          <p:spPr>
            <a:xfrm flipH="1">
              <a:off x="2892685" y="174938"/>
              <a:ext cx="2" cy="8047154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sp>
        <p:nvSpPr>
          <p:cNvPr id="409" name="Shape 409"/>
          <p:cNvSpPr/>
          <p:nvPr/>
        </p:nvSpPr>
        <p:spPr>
          <a:xfrm>
            <a:off x="863599" y="1435099"/>
            <a:ext cx="6769102" cy="67691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</a:path>
            </a:pathLst>
          </a:custGeom>
          <a:ln w="25400">
            <a:solidFill/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 lIns="0" tIns="0" rIns="0" bIns="0" anchor="ctr"/>
          <a:lstStyle/>
          <a:p>
            <a:pPr lvl="0">
              <a:defRPr sz="4000"/>
            </a:pPr>
          </a:p>
        </p:txBody>
      </p:sp>
      <p:grpSp>
        <p:nvGrpSpPr>
          <p:cNvPr id="412" name="Group 412"/>
          <p:cNvGrpSpPr/>
          <p:nvPr/>
        </p:nvGrpSpPr>
        <p:grpSpPr>
          <a:xfrm>
            <a:off x="4216399" y="4305300"/>
            <a:ext cx="3420535" cy="491035"/>
            <a:chOff x="0" y="0"/>
            <a:chExt cx="3420534" cy="491034"/>
          </a:xfrm>
        </p:grpSpPr>
        <p:sp>
          <p:nvSpPr>
            <p:cNvPr id="410" name="Shape 410"/>
            <p:cNvSpPr/>
            <p:nvPr/>
          </p:nvSpPr>
          <p:spPr>
            <a:xfrm flipH="1">
              <a:off x="0" y="482600"/>
              <a:ext cx="3420535" cy="8435"/>
            </a:xfrm>
            <a:prstGeom prst="line">
              <a:avLst/>
            </a:prstGeom>
            <a:noFill/>
            <a:ln w="50800" cap="flat">
              <a:solidFill>
                <a:srgbClr val="0056D6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pic>
          <p:nvPicPr>
            <p:cNvPr id="411" name="droppedImage.pdf"/>
            <p:cNvPicPr/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2260600" y="0"/>
              <a:ext cx="215901" cy="342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415" name="Group 415"/>
          <p:cNvGrpSpPr/>
          <p:nvPr/>
        </p:nvGrpSpPr>
        <p:grpSpPr>
          <a:xfrm>
            <a:off x="3848100" y="1447800"/>
            <a:ext cx="406401" cy="3348567"/>
            <a:chOff x="0" y="0"/>
            <a:chExt cx="406400" cy="3348566"/>
          </a:xfrm>
        </p:grpSpPr>
        <p:sp>
          <p:nvSpPr>
            <p:cNvPr id="413" name="Shape 413"/>
            <p:cNvSpPr/>
            <p:nvPr/>
          </p:nvSpPr>
          <p:spPr>
            <a:xfrm flipH="1">
              <a:off x="402166" y="0"/>
              <a:ext cx="4235" cy="3348567"/>
            </a:xfrm>
            <a:prstGeom prst="line">
              <a:avLst/>
            </a:prstGeom>
            <a:noFill/>
            <a:ln w="50800" cap="flat">
              <a:solidFill>
                <a:srgbClr val="0056D6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pic>
          <p:nvPicPr>
            <p:cNvPr id="414" name="droppedImage.pdf"/>
            <p:cNvPicPr/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0" y="635000"/>
              <a:ext cx="279400" cy="4318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418" name="Group 418"/>
          <p:cNvGrpSpPr/>
          <p:nvPr/>
        </p:nvGrpSpPr>
        <p:grpSpPr>
          <a:xfrm>
            <a:off x="2159000" y="1817947"/>
            <a:ext cx="2081639" cy="2968231"/>
            <a:chOff x="0" y="0"/>
            <a:chExt cx="2081638" cy="2968230"/>
          </a:xfrm>
        </p:grpSpPr>
        <p:sp>
          <p:nvSpPr>
            <p:cNvPr id="416" name="Shape 416"/>
            <p:cNvSpPr/>
            <p:nvPr/>
          </p:nvSpPr>
          <p:spPr>
            <a:xfrm>
              <a:off x="531630" y="-1"/>
              <a:ext cx="1550009" cy="2968232"/>
            </a:xfrm>
            <a:prstGeom prst="line">
              <a:avLst/>
            </a:prstGeom>
            <a:noFill/>
            <a:ln w="50800" cap="flat">
              <a:solidFill>
                <a:srgbClr val="FF2600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pic>
          <p:nvPicPr>
            <p:cNvPr id="417" name="droppedImage.pdf"/>
            <p:cNvPicPr/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0" y="645852"/>
              <a:ext cx="812800" cy="4699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421" name="Group 421"/>
          <p:cNvGrpSpPr/>
          <p:nvPr/>
        </p:nvGrpSpPr>
        <p:grpSpPr>
          <a:xfrm>
            <a:off x="4210623" y="2971800"/>
            <a:ext cx="3026104" cy="1830064"/>
            <a:chOff x="3913" y="0"/>
            <a:chExt cx="3026103" cy="1830063"/>
          </a:xfrm>
        </p:grpSpPr>
        <p:sp>
          <p:nvSpPr>
            <p:cNvPr id="419" name="Shape 419"/>
            <p:cNvSpPr/>
            <p:nvPr/>
          </p:nvSpPr>
          <p:spPr>
            <a:xfrm flipH="1">
              <a:off x="3913" y="235440"/>
              <a:ext cx="3026105" cy="1594624"/>
            </a:xfrm>
            <a:prstGeom prst="line">
              <a:avLst/>
            </a:prstGeom>
            <a:noFill/>
            <a:ln w="50800" cap="flat">
              <a:solidFill>
                <a:srgbClr val="FF2600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pic>
          <p:nvPicPr>
            <p:cNvPr id="420" name="droppedImage.pdf"/>
            <p:cNvPicPr/>
            <p:nvPr/>
          </p:nvPicPr>
          <p:blipFill>
            <a:blip r:embed="rId6">
              <a:extLst/>
            </a:blip>
            <a:stretch>
              <a:fillRect/>
            </a:stretch>
          </p:blipFill>
          <p:spPr>
            <a:xfrm>
              <a:off x="1673390" y="0"/>
              <a:ext cx="787401" cy="469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424" name="Group 424"/>
          <p:cNvGrpSpPr/>
          <p:nvPr/>
        </p:nvGrpSpPr>
        <p:grpSpPr>
          <a:xfrm>
            <a:off x="5503333" y="4119033"/>
            <a:ext cx="579968" cy="643467"/>
            <a:chOff x="0" y="0"/>
            <a:chExt cx="579966" cy="643466"/>
          </a:xfrm>
        </p:grpSpPr>
        <p:sp>
          <p:nvSpPr>
            <p:cNvPr id="422" name="Shape 422"/>
            <p:cNvSpPr/>
            <p:nvPr/>
          </p:nvSpPr>
          <p:spPr>
            <a:xfrm>
              <a:off x="0" y="0"/>
              <a:ext cx="258881" cy="6434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8903" h="21600" fill="norm" stroke="1" extrusionOk="0">
                  <a:moveTo>
                    <a:pt x="0" y="0"/>
                  </a:moveTo>
                  <a:cubicBezTo>
                    <a:pt x="0" y="0"/>
                    <a:pt x="15456" y="2842"/>
                    <a:pt x="18238" y="8384"/>
                  </a:cubicBezTo>
                  <a:cubicBezTo>
                    <a:pt x="21600" y="15082"/>
                    <a:pt x="11128" y="21600"/>
                    <a:pt x="11128" y="21600"/>
                  </a:cubicBezTo>
                </a:path>
              </a:pathLst>
            </a:custGeom>
            <a:noFill/>
            <a:ln w="254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4200">
                  <a:solidFill>
                    <a:srgbClr val="535353"/>
                  </a:solidFill>
                  <a:latin typeface="Gill Sans Light"/>
                  <a:ea typeface="Gill Sans Light"/>
                  <a:cs typeface="Gill Sans Light"/>
                  <a:sym typeface="Gill Sans Light"/>
                </a:defRPr>
              </a:pPr>
            </a:p>
          </p:txBody>
        </p:sp>
        <p:pic>
          <p:nvPicPr>
            <p:cNvPr id="423" name="droppedImage.pdf"/>
            <p:cNvPicPr/>
            <p:nvPr/>
          </p:nvPicPr>
          <p:blipFill>
            <a:blip r:embed="rId7">
              <a:extLst/>
            </a:blip>
            <a:stretch>
              <a:fillRect/>
            </a:stretch>
          </p:blipFill>
          <p:spPr>
            <a:xfrm>
              <a:off x="389466" y="135466"/>
              <a:ext cx="190501" cy="3302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427" name="Group 427"/>
          <p:cNvGrpSpPr/>
          <p:nvPr/>
        </p:nvGrpSpPr>
        <p:grpSpPr>
          <a:xfrm>
            <a:off x="3592307" y="2794000"/>
            <a:ext cx="643467" cy="705174"/>
            <a:chOff x="0" y="0"/>
            <a:chExt cx="643466" cy="705173"/>
          </a:xfrm>
        </p:grpSpPr>
        <p:sp>
          <p:nvSpPr>
            <p:cNvPr id="425" name="Shape 425"/>
            <p:cNvSpPr/>
            <p:nvPr/>
          </p:nvSpPr>
          <p:spPr>
            <a:xfrm rot="16200000">
              <a:off x="192292" y="253999"/>
              <a:ext cx="258882" cy="6434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8903" h="21600" fill="norm" stroke="1" extrusionOk="0">
                  <a:moveTo>
                    <a:pt x="0" y="0"/>
                  </a:moveTo>
                  <a:cubicBezTo>
                    <a:pt x="0" y="0"/>
                    <a:pt x="15456" y="2842"/>
                    <a:pt x="18238" y="8384"/>
                  </a:cubicBezTo>
                  <a:cubicBezTo>
                    <a:pt x="21600" y="15082"/>
                    <a:pt x="11128" y="21600"/>
                    <a:pt x="11128" y="21600"/>
                  </a:cubicBezTo>
                </a:path>
              </a:pathLst>
            </a:custGeom>
            <a:noFill/>
            <a:ln w="254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4200">
                  <a:solidFill>
                    <a:srgbClr val="535353"/>
                  </a:solidFill>
                  <a:latin typeface="Gill Sans Light"/>
                  <a:ea typeface="Gill Sans Light"/>
                  <a:cs typeface="Gill Sans Light"/>
                  <a:sym typeface="Gill Sans Light"/>
                </a:defRPr>
              </a:pPr>
            </a:p>
          </p:txBody>
        </p:sp>
        <p:pic>
          <p:nvPicPr>
            <p:cNvPr id="426" name="droppedImage.pdf"/>
            <p:cNvPicPr/>
            <p:nvPr/>
          </p:nvPicPr>
          <p:blipFill>
            <a:blip r:embed="rId8">
              <a:extLst/>
            </a:blip>
            <a:stretch>
              <a:fillRect/>
            </a:stretch>
          </p:blipFill>
          <p:spPr>
            <a:xfrm>
              <a:off x="154192" y="0"/>
              <a:ext cx="190501" cy="3302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430" name="Group 430"/>
          <p:cNvGrpSpPr/>
          <p:nvPr/>
        </p:nvGrpSpPr>
        <p:grpSpPr>
          <a:xfrm>
            <a:off x="4305267" y="4797423"/>
            <a:ext cx="2857565" cy="498477"/>
            <a:chOff x="0" y="1428654"/>
            <a:chExt cx="2857564" cy="498476"/>
          </a:xfrm>
        </p:grpSpPr>
        <p:pic>
          <p:nvPicPr>
            <p:cNvPr id="428" name="droppedImage.pdf"/>
            <p:cNvPicPr/>
            <p:nvPr/>
          </p:nvPicPr>
          <p:blipFill>
            <a:blip r:embed="rId9">
              <a:extLst/>
            </a:blip>
            <a:stretch>
              <a:fillRect/>
            </a:stretch>
          </p:blipFill>
          <p:spPr>
            <a:xfrm>
              <a:off x="1143032" y="1596931"/>
              <a:ext cx="889001" cy="3302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429" name="Shape 429"/>
            <p:cNvSpPr/>
            <p:nvPr/>
          </p:nvSpPr>
          <p:spPr>
            <a:xfrm>
              <a:off x="0" y="1428654"/>
              <a:ext cx="2857565" cy="2"/>
            </a:xfrm>
            <a:prstGeom prst="line">
              <a:avLst/>
            </a:prstGeom>
            <a:noFill/>
            <a:ln w="50800" cap="flat">
              <a:solidFill>
                <a:srgbClr val="FFFB00"/>
              </a:solidFill>
              <a:custDash>
                <a:ds d="2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433" name="Group 433"/>
          <p:cNvGrpSpPr/>
          <p:nvPr/>
        </p:nvGrpSpPr>
        <p:grpSpPr>
          <a:xfrm>
            <a:off x="7188200" y="3225800"/>
            <a:ext cx="1206500" cy="1511300"/>
            <a:chOff x="755649" y="0"/>
            <a:chExt cx="1206499" cy="1511298"/>
          </a:xfrm>
        </p:grpSpPr>
        <p:sp>
          <p:nvSpPr>
            <p:cNvPr id="431" name="Shape 431"/>
            <p:cNvSpPr/>
            <p:nvPr/>
          </p:nvSpPr>
          <p:spPr>
            <a:xfrm flipV="1">
              <a:off x="755649" y="-1"/>
              <a:ext cx="1" cy="1511300"/>
            </a:xfrm>
            <a:prstGeom prst="line">
              <a:avLst/>
            </a:prstGeom>
            <a:noFill/>
            <a:ln w="50800" cap="flat">
              <a:solidFill>
                <a:srgbClr val="FFFB00"/>
              </a:solidFill>
              <a:custDash>
                <a:ds d="2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pic>
          <p:nvPicPr>
            <p:cNvPr id="432" name="droppedImage.pdf"/>
            <p:cNvPicPr/>
            <p:nvPr/>
          </p:nvPicPr>
          <p:blipFill>
            <a:blip r:embed="rId10">
              <a:extLst/>
            </a:blip>
            <a:stretch>
              <a:fillRect/>
            </a:stretch>
          </p:blipFill>
          <p:spPr>
            <a:xfrm>
              <a:off x="1123949" y="533399"/>
              <a:ext cx="838201" cy="3302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436" name="Group 436"/>
          <p:cNvGrpSpPr/>
          <p:nvPr/>
        </p:nvGrpSpPr>
        <p:grpSpPr>
          <a:xfrm>
            <a:off x="2743200" y="1066800"/>
            <a:ext cx="1511299" cy="755650"/>
            <a:chOff x="0" y="0"/>
            <a:chExt cx="1511298" cy="755649"/>
          </a:xfrm>
        </p:grpSpPr>
        <p:sp>
          <p:nvSpPr>
            <p:cNvPr id="434" name="Shape 434"/>
            <p:cNvSpPr/>
            <p:nvPr/>
          </p:nvSpPr>
          <p:spPr>
            <a:xfrm>
              <a:off x="-1" y="755649"/>
              <a:ext cx="1511300" cy="1"/>
            </a:xfrm>
            <a:prstGeom prst="line">
              <a:avLst/>
            </a:prstGeom>
            <a:noFill/>
            <a:ln w="50800" cap="flat">
              <a:solidFill>
                <a:srgbClr val="FFFB00"/>
              </a:solidFill>
              <a:custDash>
                <a:ds d="2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pic>
          <p:nvPicPr>
            <p:cNvPr id="435" name="droppedImage.pdf"/>
            <p:cNvPicPr/>
            <p:nvPr/>
          </p:nvPicPr>
          <p:blipFill>
            <a:blip r:embed="rId11">
              <a:extLst/>
            </a:blip>
            <a:stretch>
              <a:fillRect/>
            </a:stretch>
          </p:blipFill>
          <p:spPr>
            <a:xfrm>
              <a:off x="355600" y="0"/>
              <a:ext cx="838200" cy="3302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439" name="Group 439"/>
          <p:cNvGrpSpPr/>
          <p:nvPr/>
        </p:nvGrpSpPr>
        <p:grpSpPr>
          <a:xfrm>
            <a:off x="4260849" y="1854168"/>
            <a:ext cx="1098551" cy="2857565"/>
            <a:chOff x="1428654" y="0"/>
            <a:chExt cx="1098550" cy="2857564"/>
          </a:xfrm>
        </p:grpSpPr>
        <p:pic>
          <p:nvPicPr>
            <p:cNvPr id="437" name="droppedImage.pdf"/>
            <p:cNvPicPr/>
            <p:nvPr/>
          </p:nvPicPr>
          <p:blipFill>
            <a:blip r:embed="rId9">
              <a:extLst/>
            </a:blip>
            <a:stretch>
              <a:fillRect/>
            </a:stretch>
          </p:blipFill>
          <p:spPr>
            <a:xfrm>
              <a:off x="1638204" y="825531"/>
              <a:ext cx="889001" cy="3302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438" name="Shape 438"/>
            <p:cNvSpPr/>
            <p:nvPr/>
          </p:nvSpPr>
          <p:spPr>
            <a:xfrm flipV="1">
              <a:off x="1428654" y="0"/>
              <a:ext cx="2" cy="2857565"/>
            </a:xfrm>
            <a:prstGeom prst="line">
              <a:avLst/>
            </a:prstGeom>
            <a:noFill/>
            <a:ln w="50800" cap="flat">
              <a:solidFill>
                <a:srgbClr val="FFFB00"/>
              </a:solidFill>
              <a:custDash>
                <a:ds d="2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pic>
        <p:nvPicPr>
          <p:cNvPr id="440" name="droppedImage.pdf"/>
          <p:cNvPicPr/>
          <p:nvPr/>
        </p:nvPicPr>
        <p:blipFill>
          <a:blip r:embed="rId12">
            <a:extLst/>
          </a:blip>
          <a:stretch>
            <a:fillRect/>
          </a:stretch>
        </p:blipFill>
        <p:spPr>
          <a:xfrm>
            <a:off x="8470900" y="876300"/>
            <a:ext cx="3721100" cy="469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441" name="droppedImage.pdf"/>
          <p:cNvPicPr/>
          <p:nvPr/>
        </p:nvPicPr>
        <p:blipFill>
          <a:blip r:embed="rId13">
            <a:extLst/>
          </a:blip>
          <a:stretch>
            <a:fillRect/>
          </a:stretch>
        </p:blipFill>
        <p:spPr>
          <a:xfrm>
            <a:off x="8445500" y="1752600"/>
            <a:ext cx="4178300" cy="469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442" name="droppedImage.pdf"/>
          <p:cNvPicPr/>
          <p:nvPr/>
        </p:nvPicPr>
        <p:blipFill>
          <a:blip r:embed="rId14">
            <a:extLst/>
          </a:blip>
          <a:stretch>
            <a:fillRect/>
          </a:stretch>
        </p:blipFill>
        <p:spPr>
          <a:xfrm>
            <a:off x="7848600" y="6654800"/>
            <a:ext cx="4851400" cy="1104900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445" name="Group 445"/>
          <p:cNvGrpSpPr/>
          <p:nvPr/>
        </p:nvGrpSpPr>
        <p:grpSpPr>
          <a:xfrm>
            <a:off x="8417873" y="3689350"/>
            <a:ext cx="4572001" cy="1663700"/>
            <a:chOff x="0" y="0"/>
            <a:chExt cx="4572000" cy="1663700"/>
          </a:xfrm>
        </p:grpSpPr>
        <p:sp>
          <p:nvSpPr>
            <p:cNvPr id="443" name="Shape 443"/>
            <p:cNvSpPr/>
            <p:nvPr/>
          </p:nvSpPr>
          <p:spPr>
            <a:xfrm>
              <a:off x="0" y="0"/>
              <a:ext cx="4572000" cy="16637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/>
            <a:p>
              <a:pPr lvl="0">
                <a:defRPr sz="1800"/>
              </a:pPr>
              <a:r>
                <a:rPr sz="3600"/>
                <a:t>Donc, la matrice de rotation d’un angle    est:</a:t>
              </a:r>
            </a:p>
          </p:txBody>
        </p:sp>
        <p:pic>
          <p:nvPicPr>
            <p:cNvPr id="444" name="droppedImage.pdf"/>
            <p:cNvPicPr/>
            <p:nvPr/>
          </p:nvPicPr>
          <p:blipFill>
            <a:blip r:embed="rId7">
              <a:extLst/>
            </a:blip>
            <a:stretch>
              <a:fillRect/>
            </a:stretch>
          </p:blipFill>
          <p:spPr>
            <a:xfrm>
              <a:off x="1577026" y="1200150"/>
              <a:ext cx="190501" cy="3302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pic>
        <p:nvPicPr>
          <p:cNvPr id="446" name="droppedImage.pdf"/>
          <p:cNvPicPr/>
          <p:nvPr/>
        </p:nvPicPr>
        <p:blipFill>
          <a:blip r:embed="rId15">
            <a:extLst/>
          </a:blip>
          <a:stretch>
            <a:fillRect/>
          </a:stretch>
        </p:blipFill>
        <p:spPr>
          <a:xfrm>
            <a:off x="9512300" y="2654300"/>
            <a:ext cx="1562100" cy="4699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presetClass="entr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nodeType="afterEffect" presetClass="entr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" fill="hold"/>
                                        <p:tgtEl>
                                          <p:spTgt spid="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nodeType="clickEffect" presetClass="entr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7" fill="hold"/>
                                        <p:tgtEl>
                                          <p:spTgt spid="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nodeType="afterEffect" presetClass="entr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nodeType="clickEffect" presetClass="entr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nodeType="clickEffect" presetClass="entr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nodeType="clickEffect" presetClass="entr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/>
                                        <p:tgtEl>
                                          <p:spTgt spid="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nodeType="clickEffect" presetClass="entr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6" fill="hold"/>
                                        <p:tgtEl>
                                          <p:spTgt spid="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nodeType="clickEffect" presetClass="entr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0" fill="hold"/>
                                        <p:tgtEl>
                                          <p:spTgt spid="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nodeType="clickEffect" presetClass="entr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4" fill="hold"/>
                                        <p:tgtEl>
                                          <p:spTgt spid="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nodeType="clickEffect" presetClass="entr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8" fill="hold"/>
                                        <p:tgtEl>
                                          <p:spTgt spid="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nodeType="clickEffect" presetClass="entr" presetSubtype="0" presetID="1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2" fill="hold"/>
                                        <p:tgtEl>
                                          <p:spTgt spid="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nodeType="clickEffect" presetClass="entr" presetSubtype="0" presetID="1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6" fill="hold"/>
                                        <p:tgtEl>
                                          <p:spTgt spid="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nodeType="clickEffect" presetClass="entr" presetSubtype="0" presetID="1" grpId="1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0" fill="hold"/>
                                        <p:tgtEl>
                                          <p:spTgt spid="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nodeType="clickEffect" presetClass="entr" presetSubtype="0" presetID="1" grpId="1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4" fill="hold"/>
                                        <p:tgtEl>
                                          <p:spTgt spid="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nodeType="clickEffect" presetClass="entr" presetSubtype="0" presetID="1" grpId="1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8" fill="hold"/>
                                        <p:tgtEl>
                                          <p:spTgt spid="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nodeType="clickEffect" presetClass="entr" presetSubtype="0" presetID="1" grpId="1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2" fill="hold"/>
                                        <p:tgtEl>
                                          <p:spTgt spid="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nodeType="afterEffect" presetClass="entr" presetSubtype="0" presetID="1" grpId="1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5" fill="hold"/>
                                        <p:tgtEl>
                                          <p:spTgt spid="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nodeType="clickEffect" presetClass="entr" presetSubtype="0" presetID="1" grpId="2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9" fill="hold"/>
                                        <p:tgtEl>
                                          <p:spTgt spid="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nodeType="afterEffect" presetClass="entr" presetSubtype="0" presetID="1" grpId="2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2" fill="hold"/>
                                        <p:tgtEl>
                                          <p:spTgt spid="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441" grpId="14"/>
      <p:bldP build="whole" bldLvl="1" animBg="1" rev="0" advAuto="0" spid="442" grpId="17"/>
      <p:bldP build="whole" bldLvl="1" animBg="1" rev="0" advAuto="0" spid="445" grpId="16"/>
      <p:bldP build="whole" bldLvl="1" animBg="1" rev="0" advAuto="0" spid="409" grpId="6"/>
      <p:bldP build="whole" bldLvl="1" animBg="1" rev="0" advAuto="0" spid="387" grpId="19"/>
      <p:bldP build="whole" bldLvl="1" animBg="1" rev="0" advAuto="0" spid="412" grpId="2"/>
      <p:bldP build="whole" bldLvl="1" animBg="1" rev="0" advAuto="0" spid="424" grpId="7"/>
      <p:bldP build="whole" bldLvl="1" animBg="1" rev="0" advAuto="0" spid="430" grpId="9"/>
      <p:bldP build="whole" bldLvl="1" animBg="1" rev="0" advAuto="0" spid="427" grpId="8"/>
      <p:bldP build="whole" bldLvl="1" animBg="1" rev="0" advAuto="0" spid="408" grpId="1"/>
      <p:bldP build="whole" bldLvl="1" animBg="1" rev="0" advAuto="0" spid="439" grpId="13"/>
      <p:bldP build="whole" bldLvl="1" animBg="1" rev="0" advAuto="0" spid="386" grpId="21"/>
      <p:bldP build="whole" bldLvl="1" animBg="1" rev="0" advAuto="0" spid="384" grpId="20"/>
      <p:bldP build="whole" bldLvl="1" animBg="1" rev="0" advAuto="0" spid="385" grpId="18"/>
      <p:bldP build="whole" bldLvl="1" animBg="1" rev="0" advAuto="0" spid="446" grpId="15"/>
      <p:bldP build="whole" bldLvl="1" animBg="1" rev="0" advAuto="0" spid="415" grpId="3"/>
      <p:bldP build="whole" bldLvl="1" animBg="1" rev="0" advAuto="0" spid="421" grpId="5"/>
      <p:bldP build="whole" bldLvl="1" animBg="1" rev="0" advAuto="0" spid="418" grpId="4"/>
      <p:bldP build="whole" bldLvl="1" animBg="1" rev="0" advAuto="0" spid="433" grpId="10"/>
      <p:bldP build="whole" bldLvl="1" animBg="1" rev="0" advAuto="0" spid="436" grpId="12"/>
      <p:bldP build="whole" bldLvl="1" animBg="1" rev="0" advAuto="0" spid="440" grpId="1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8" name="Shape 448"/>
          <p:cNvSpPr/>
          <p:nvPr/>
        </p:nvSpPr>
        <p:spPr>
          <a:xfrm>
            <a:off x="3251200" y="266700"/>
            <a:ext cx="6502400" cy="711200"/>
          </a:xfrm>
          <a:prstGeom prst="roundRect">
            <a:avLst>
              <a:gd name="adj" fmla="val 50000"/>
            </a:avLst>
          </a:prstGeom>
          <a:solidFill>
            <a:srgbClr val="EEF148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4000"/>
            </a:lvl1pPr>
          </a:lstStyle>
          <a:p>
            <a:pPr lvl="0">
              <a:defRPr sz="1800"/>
            </a:pPr>
            <a:r>
              <a:rPr sz="4000"/>
              <a:t>Faites les exercices suivants</a:t>
            </a:r>
          </a:p>
        </p:txBody>
      </p:sp>
      <p:sp>
        <p:nvSpPr>
          <p:cNvPr id="449" name="Shape 449"/>
          <p:cNvSpPr/>
          <p:nvPr/>
        </p:nvSpPr>
        <p:spPr>
          <a:xfrm>
            <a:off x="5377929" y="4559300"/>
            <a:ext cx="2240459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p. 266, # 7.</a:t>
            </a:r>
          </a:p>
        </p:txBody>
      </p:sp>
    </p:spTree>
  </p:cSld>
  <p:clrMapOvr>
    <a:masterClrMapping/>
  </p:clrMapOvr>
  <p:transition spd="slow" advClick="1">
    <p:checker dir="horz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3" name="Group 453"/>
          <p:cNvGrpSpPr/>
          <p:nvPr/>
        </p:nvGrpSpPr>
        <p:grpSpPr>
          <a:xfrm>
            <a:off x="5803900" y="2603500"/>
            <a:ext cx="1270000" cy="1524000"/>
            <a:chOff x="0" y="0"/>
            <a:chExt cx="1270000" cy="1524000"/>
          </a:xfrm>
        </p:grpSpPr>
        <p:sp>
          <p:nvSpPr>
            <p:cNvPr id="451" name="Shape 451"/>
            <p:cNvSpPr/>
            <p:nvPr/>
          </p:nvSpPr>
          <p:spPr>
            <a:xfrm>
              <a:off x="0" y="698500"/>
              <a:ext cx="1270000" cy="825500"/>
            </a:xfrm>
            <a:prstGeom prst="rightArrow">
              <a:avLst>
                <a:gd name="adj1" fmla="val 30256"/>
                <a:gd name="adj2" fmla="val 54872"/>
              </a:avLst>
            </a:prstGeom>
            <a:solidFill>
              <a:srgbClr val="6995D7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defRPr sz="4000"/>
              </a:pPr>
            </a:p>
          </p:txBody>
        </p:sp>
        <p:pic>
          <p:nvPicPr>
            <p:cNvPr id="452" name="droppedImage.pdf"/>
            <p:cNvPicPr/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520700" y="0"/>
              <a:ext cx="317500" cy="3175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475" name="Group 475"/>
          <p:cNvGrpSpPr/>
          <p:nvPr/>
        </p:nvGrpSpPr>
        <p:grpSpPr>
          <a:xfrm>
            <a:off x="253999" y="1168400"/>
            <a:ext cx="5689601" cy="6011334"/>
            <a:chOff x="0" y="0"/>
            <a:chExt cx="5689600" cy="6011333"/>
          </a:xfrm>
        </p:grpSpPr>
        <p:sp>
          <p:nvSpPr>
            <p:cNvPr id="454" name="Shape 454"/>
            <p:cNvSpPr/>
            <p:nvPr/>
          </p:nvSpPr>
          <p:spPr>
            <a:xfrm flipH="1">
              <a:off x="3314700" y="101600"/>
              <a:ext cx="1" cy="584200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5" name="Shape 455"/>
            <p:cNvSpPr/>
            <p:nvPr/>
          </p:nvSpPr>
          <p:spPr>
            <a:xfrm>
              <a:off x="76200" y="2611966"/>
              <a:ext cx="5283200" cy="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6" name="Shape 456"/>
            <p:cNvSpPr/>
            <p:nvPr/>
          </p:nvSpPr>
          <p:spPr>
            <a:xfrm flipH="1">
              <a:off x="2709333" y="0"/>
              <a:ext cx="2" cy="6011334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7" name="Shape 457"/>
            <p:cNvSpPr/>
            <p:nvPr/>
          </p:nvSpPr>
          <p:spPr>
            <a:xfrm flipH="1" flipV="1">
              <a:off x="-1" y="3230033"/>
              <a:ext cx="5689601" cy="1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pic>
          <p:nvPicPr>
            <p:cNvPr id="458" name="droppedImage.pdf"/>
            <p:cNvPicPr/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4000500" y="2946400"/>
              <a:ext cx="114300" cy="215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459" name="droppedImage.pdf"/>
            <p:cNvPicPr/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2476500" y="1714500"/>
              <a:ext cx="114300" cy="215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460" name="Shape 460"/>
            <p:cNvSpPr/>
            <p:nvPr/>
          </p:nvSpPr>
          <p:spPr>
            <a:xfrm>
              <a:off x="76200" y="2008632"/>
              <a:ext cx="5283200" cy="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1" name="Shape 461"/>
            <p:cNvSpPr/>
            <p:nvPr/>
          </p:nvSpPr>
          <p:spPr>
            <a:xfrm>
              <a:off x="76200" y="1399032"/>
              <a:ext cx="5283200" cy="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2" name="Shape 462"/>
            <p:cNvSpPr/>
            <p:nvPr/>
          </p:nvSpPr>
          <p:spPr>
            <a:xfrm>
              <a:off x="76200" y="789432"/>
              <a:ext cx="5283200" cy="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3" name="Shape 463"/>
            <p:cNvSpPr/>
            <p:nvPr/>
          </p:nvSpPr>
          <p:spPr>
            <a:xfrm>
              <a:off x="76200" y="179832"/>
              <a:ext cx="5283200" cy="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4" name="Shape 464"/>
            <p:cNvSpPr/>
            <p:nvPr/>
          </p:nvSpPr>
          <p:spPr>
            <a:xfrm>
              <a:off x="76200" y="3837432"/>
              <a:ext cx="5283200" cy="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5" name="Shape 465"/>
            <p:cNvSpPr/>
            <p:nvPr/>
          </p:nvSpPr>
          <p:spPr>
            <a:xfrm>
              <a:off x="76200" y="4447032"/>
              <a:ext cx="5283200" cy="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6" name="Shape 466"/>
            <p:cNvSpPr/>
            <p:nvPr/>
          </p:nvSpPr>
          <p:spPr>
            <a:xfrm>
              <a:off x="76200" y="5056632"/>
              <a:ext cx="5283200" cy="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7" name="Shape 467"/>
            <p:cNvSpPr/>
            <p:nvPr/>
          </p:nvSpPr>
          <p:spPr>
            <a:xfrm>
              <a:off x="76200" y="5666232"/>
              <a:ext cx="5283200" cy="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8" name="Shape 468"/>
            <p:cNvSpPr/>
            <p:nvPr/>
          </p:nvSpPr>
          <p:spPr>
            <a:xfrm flipH="1">
              <a:off x="3928808" y="101600"/>
              <a:ext cx="2" cy="584200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9" name="Shape 469"/>
            <p:cNvSpPr/>
            <p:nvPr/>
          </p:nvSpPr>
          <p:spPr>
            <a:xfrm flipH="1">
              <a:off x="4538408" y="114300"/>
              <a:ext cx="2" cy="584200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0" name="Shape 470"/>
            <p:cNvSpPr/>
            <p:nvPr/>
          </p:nvSpPr>
          <p:spPr>
            <a:xfrm flipH="1">
              <a:off x="5148008" y="114300"/>
              <a:ext cx="2" cy="584200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1" name="Shape 471"/>
            <p:cNvSpPr/>
            <p:nvPr/>
          </p:nvSpPr>
          <p:spPr>
            <a:xfrm flipH="1">
              <a:off x="271208" y="114300"/>
              <a:ext cx="2" cy="584200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2" name="Shape 472"/>
            <p:cNvSpPr/>
            <p:nvPr/>
          </p:nvSpPr>
          <p:spPr>
            <a:xfrm flipH="1">
              <a:off x="880808" y="114300"/>
              <a:ext cx="2" cy="584200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3" name="Shape 473"/>
            <p:cNvSpPr/>
            <p:nvPr/>
          </p:nvSpPr>
          <p:spPr>
            <a:xfrm flipH="1">
              <a:off x="1490408" y="127000"/>
              <a:ext cx="2" cy="584200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4" name="Shape 474"/>
            <p:cNvSpPr/>
            <p:nvPr/>
          </p:nvSpPr>
          <p:spPr>
            <a:xfrm flipH="1">
              <a:off x="2100008" y="127000"/>
              <a:ext cx="2" cy="584200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480" name="Group 480"/>
          <p:cNvGrpSpPr/>
          <p:nvPr/>
        </p:nvGrpSpPr>
        <p:grpSpPr>
          <a:xfrm>
            <a:off x="2971800" y="3162300"/>
            <a:ext cx="1206501" cy="1257300"/>
            <a:chOff x="0" y="0"/>
            <a:chExt cx="1206500" cy="1257300"/>
          </a:xfrm>
        </p:grpSpPr>
        <p:sp>
          <p:nvSpPr>
            <p:cNvPr id="476" name="Shape 476"/>
            <p:cNvSpPr/>
            <p:nvPr/>
          </p:nvSpPr>
          <p:spPr>
            <a:xfrm>
              <a:off x="0" y="0"/>
              <a:ext cx="1206500" cy="1257300"/>
            </a:xfrm>
            <a:prstGeom prst="rect">
              <a:avLst/>
            </a:prstGeom>
            <a:solidFill>
              <a:srgbClr val="FF9300">
                <a:alpha val="30000"/>
              </a:srgbClr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4000"/>
              </a:pPr>
            </a:p>
          </p:txBody>
        </p:sp>
        <p:sp>
          <p:nvSpPr>
            <p:cNvPr id="477" name="Shape 477"/>
            <p:cNvSpPr/>
            <p:nvPr/>
          </p:nvSpPr>
          <p:spPr>
            <a:xfrm flipV="1">
              <a:off x="24373" y="25398"/>
              <a:ext cx="1182128" cy="2"/>
            </a:xfrm>
            <a:prstGeom prst="line">
              <a:avLst/>
            </a:prstGeom>
            <a:noFill/>
            <a:ln w="50800" cap="flat">
              <a:solidFill>
                <a:srgbClr val="E324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8" name="Shape 478"/>
            <p:cNvSpPr/>
            <p:nvPr/>
          </p:nvSpPr>
          <p:spPr>
            <a:xfrm flipV="1">
              <a:off x="25306" y="25341"/>
              <a:ext cx="166" cy="1198116"/>
            </a:xfrm>
            <a:prstGeom prst="line">
              <a:avLst/>
            </a:prstGeom>
            <a:noFill/>
            <a:ln w="50800" cap="flat">
              <a:solidFill>
                <a:srgbClr val="E324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9" name="Shape 479"/>
            <p:cNvSpPr/>
            <p:nvPr/>
          </p:nvSpPr>
          <p:spPr>
            <a:xfrm>
              <a:off x="48747" y="647701"/>
              <a:ext cx="540285" cy="1"/>
            </a:xfrm>
            <a:prstGeom prst="line">
              <a:avLst/>
            </a:prstGeom>
            <a:noFill/>
            <a:ln w="50800" cap="flat">
              <a:solidFill>
                <a:srgbClr val="E324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502" name="Group 502"/>
          <p:cNvGrpSpPr/>
          <p:nvPr/>
        </p:nvGrpSpPr>
        <p:grpSpPr>
          <a:xfrm>
            <a:off x="7073899" y="1219200"/>
            <a:ext cx="5689601" cy="6011334"/>
            <a:chOff x="0" y="0"/>
            <a:chExt cx="5689600" cy="6011333"/>
          </a:xfrm>
        </p:grpSpPr>
        <p:sp>
          <p:nvSpPr>
            <p:cNvPr id="481" name="Shape 481"/>
            <p:cNvSpPr/>
            <p:nvPr/>
          </p:nvSpPr>
          <p:spPr>
            <a:xfrm flipH="1">
              <a:off x="3314700" y="101600"/>
              <a:ext cx="1" cy="584200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2" name="Shape 482"/>
            <p:cNvSpPr/>
            <p:nvPr/>
          </p:nvSpPr>
          <p:spPr>
            <a:xfrm>
              <a:off x="76200" y="2611966"/>
              <a:ext cx="5283200" cy="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3" name="Shape 483"/>
            <p:cNvSpPr/>
            <p:nvPr/>
          </p:nvSpPr>
          <p:spPr>
            <a:xfrm flipH="1">
              <a:off x="2709333" y="0"/>
              <a:ext cx="2" cy="6011334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4" name="Shape 484"/>
            <p:cNvSpPr/>
            <p:nvPr/>
          </p:nvSpPr>
          <p:spPr>
            <a:xfrm flipH="1" flipV="1">
              <a:off x="-1" y="3230033"/>
              <a:ext cx="5689601" cy="1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pic>
          <p:nvPicPr>
            <p:cNvPr id="485" name="droppedImage.pdf"/>
            <p:cNvPicPr/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4000500" y="2946400"/>
              <a:ext cx="114300" cy="215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486" name="droppedImage.pdf"/>
            <p:cNvPicPr/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2476500" y="1714500"/>
              <a:ext cx="114300" cy="215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487" name="Shape 487"/>
            <p:cNvSpPr/>
            <p:nvPr/>
          </p:nvSpPr>
          <p:spPr>
            <a:xfrm>
              <a:off x="76200" y="2008632"/>
              <a:ext cx="5283200" cy="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8" name="Shape 488"/>
            <p:cNvSpPr/>
            <p:nvPr/>
          </p:nvSpPr>
          <p:spPr>
            <a:xfrm>
              <a:off x="76200" y="1399032"/>
              <a:ext cx="5283200" cy="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9" name="Shape 489"/>
            <p:cNvSpPr/>
            <p:nvPr/>
          </p:nvSpPr>
          <p:spPr>
            <a:xfrm>
              <a:off x="76200" y="789432"/>
              <a:ext cx="5283200" cy="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0" name="Shape 490"/>
            <p:cNvSpPr/>
            <p:nvPr/>
          </p:nvSpPr>
          <p:spPr>
            <a:xfrm>
              <a:off x="76200" y="179832"/>
              <a:ext cx="5283200" cy="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1" name="Shape 491"/>
            <p:cNvSpPr/>
            <p:nvPr/>
          </p:nvSpPr>
          <p:spPr>
            <a:xfrm>
              <a:off x="76200" y="3837432"/>
              <a:ext cx="5283200" cy="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2" name="Shape 492"/>
            <p:cNvSpPr/>
            <p:nvPr/>
          </p:nvSpPr>
          <p:spPr>
            <a:xfrm>
              <a:off x="76200" y="4447032"/>
              <a:ext cx="5283200" cy="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3" name="Shape 493"/>
            <p:cNvSpPr/>
            <p:nvPr/>
          </p:nvSpPr>
          <p:spPr>
            <a:xfrm>
              <a:off x="76200" y="5056632"/>
              <a:ext cx="5283200" cy="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4" name="Shape 494"/>
            <p:cNvSpPr/>
            <p:nvPr/>
          </p:nvSpPr>
          <p:spPr>
            <a:xfrm>
              <a:off x="76200" y="5666232"/>
              <a:ext cx="5283200" cy="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5" name="Shape 495"/>
            <p:cNvSpPr/>
            <p:nvPr/>
          </p:nvSpPr>
          <p:spPr>
            <a:xfrm flipH="1">
              <a:off x="3928808" y="101600"/>
              <a:ext cx="2" cy="584200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6" name="Shape 496"/>
            <p:cNvSpPr/>
            <p:nvPr/>
          </p:nvSpPr>
          <p:spPr>
            <a:xfrm flipH="1">
              <a:off x="4538408" y="114300"/>
              <a:ext cx="2" cy="584200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7" name="Shape 497"/>
            <p:cNvSpPr/>
            <p:nvPr/>
          </p:nvSpPr>
          <p:spPr>
            <a:xfrm flipH="1">
              <a:off x="5148008" y="114300"/>
              <a:ext cx="2" cy="584200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8" name="Shape 498"/>
            <p:cNvSpPr/>
            <p:nvPr/>
          </p:nvSpPr>
          <p:spPr>
            <a:xfrm flipH="1">
              <a:off x="271208" y="114300"/>
              <a:ext cx="2" cy="584200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9" name="Shape 499"/>
            <p:cNvSpPr/>
            <p:nvPr/>
          </p:nvSpPr>
          <p:spPr>
            <a:xfrm flipH="1">
              <a:off x="880808" y="114300"/>
              <a:ext cx="2" cy="584200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0" name="Shape 500"/>
            <p:cNvSpPr/>
            <p:nvPr/>
          </p:nvSpPr>
          <p:spPr>
            <a:xfrm flipH="1">
              <a:off x="1490408" y="127000"/>
              <a:ext cx="2" cy="584200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1" name="Shape 501"/>
            <p:cNvSpPr/>
            <p:nvPr/>
          </p:nvSpPr>
          <p:spPr>
            <a:xfrm flipH="1">
              <a:off x="2100008" y="127000"/>
              <a:ext cx="2" cy="584200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sp>
        <p:nvSpPr>
          <p:cNvPr id="503" name="Shape 503"/>
          <p:cNvSpPr/>
          <p:nvPr/>
        </p:nvSpPr>
        <p:spPr>
          <a:xfrm>
            <a:off x="3298533" y="349250"/>
            <a:ext cx="6415982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Réflexion par rapport à l’axe des </a:t>
            </a:r>
            <a:r>
              <a:rPr i="1" sz="3600"/>
              <a:t>x</a:t>
            </a:r>
          </a:p>
        </p:txBody>
      </p:sp>
      <p:sp>
        <p:nvSpPr>
          <p:cNvPr id="504" name="Shape 504"/>
          <p:cNvSpPr/>
          <p:nvPr/>
        </p:nvSpPr>
        <p:spPr>
          <a:xfrm flipH="1" flipV="1">
            <a:off x="5410200" y="3966633"/>
            <a:ext cx="1" cy="868393"/>
          </a:xfrm>
          <a:prstGeom prst="line">
            <a:avLst/>
          </a:prstGeom>
          <a:ln w="38100">
            <a:solidFill>
              <a:srgbClr val="0056D6"/>
            </a:solidFill>
            <a:miter lim="400000"/>
            <a:headEnd type="stealth"/>
            <a:tailEnd type="stealth"/>
          </a:ln>
        </p:spPr>
        <p:txBody>
          <a:bodyPr lIns="0" tIns="0" rIns="0" bIns="0"/>
          <a:lstStyle/>
          <a:p>
            <a:pPr lvl="0"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grpSp>
        <p:nvGrpSpPr>
          <p:cNvPr id="509" name="Group 509"/>
          <p:cNvGrpSpPr/>
          <p:nvPr/>
        </p:nvGrpSpPr>
        <p:grpSpPr>
          <a:xfrm>
            <a:off x="9779000" y="4445000"/>
            <a:ext cx="1219201" cy="1219200"/>
            <a:chOff x="0" y="0"/>
            <a:chExt cx="1219200" cy="1219199"/>
          </a:xfrm>
        </p:grpSpPr>
        <p:sp>
          <p:nvSpPr>
            <p:cNvPr id="505" name="Shape 505"/>
            <p:cNvSpPr/>
            <p:nvPr/>
          </p:nvSpPr>
          <p:spPr>
            <a:xfrm>
              <a:off x="0" y="0"/>
              <a:ext cx="1219201" cy="1219200"/>
            </a:xfrm>
            <a:prstGeom prst="rect">
              <a:avLst/>
            </a:prstGeom>
            <a:solidFill>
              <a:srgbClr val="FF9300">
                <a:alpha val="30000"/>
              </a:srgbClr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4000"/>
              </a:pPr>
            </a:p>
          </p:txBody>
        </p:sp>
        <p:sp>
          <p:nvSpPr>
            <p:cNvPr id="506" name="Shape 506"/>
            <p:cNvSpPr/>
            <p:nvPr/>
          </p:nvSpPr>
          <p:spPr>
            <a:xfrm flipV="1">
              <a:off x="24630" y="1205728"/>
              <a:ext cx="1194571" cy="3"/>
            </a:xfrm>
            <a:prstGeom prst="line">
              <a:avLst/>
            </a:prstGeom>
            <a:noFill/>
            <a:ln w="50800" cap="flat">
              <a:solidFill>
                <a:srgbClr val="E324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7" name="Shape 507"/>
            <p:cNvSpPr/>
            <p:nvPr/>
          </p:nvSpPr>
          <p:spPr>
            <a:xfrm flipH="1" flipV="1">
              <a:off x="25640" y="24573"/>
              <a:ext cx="31" cy="1161809"/>
            </a:xfrm>
            <a:prstGeom prst="line">
              <a:avLst/>
            </a:prstGeom>
            <a:noFill/>
            <a:ln w="50800" cap="flat">
              <a:solidFill>
                <a:srgbClr val="E324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8" name="Shape 508"/>
            <p:cNvSpPr/>
            <p:nvPr/>
          </p:nvSpPr>
          <p:spPr>
            <a:xfrm>
              <a:off x="49260" y="628074"/>
              <a:ext cx="545973" cy="1"/>
            </a:xfrm>
            <a:prstGeom prst="line">
              <a:avLst/>
            </a:prstGeom>
            <a:noFill/>
            <a:ln w="50800" cap="flat">
              <a:solidFill>
                <a:srgbClr val="E324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pic>
        <p:nvPicPr>
          <p:cNvPr id="510" name="droppedImage.pdf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701800" y="7620000"/>
            <a:ext cx="2400300" cy="469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11" name="droppedImage.pdf"/>
          <p:cNvPicPr/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1625600" y="8597900"/>
            <a:ext cx="2781300" cy="469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12" name="droppedImage.pdf"/>
          <p:cNvPicPr/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7442200" y="7747000"/>
            <a:ext cx="3403600" cy="11049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presetClass="entr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nodeType="clickEffect" presetClass="entr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nodeType="clickEffect" presetClass="entr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nodeType="clickEffect" presetClass="entr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nodeType="clickEffect" presetClass="entr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nodeType="clickEffect" presetClass="entr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480" grpId="2"/>
      <p:bldP build="whole" bldLvl="1" animBg="1" rev="0" advAuto="0" spid="453" grpId="1"/>
      <p:bldP build="whole" bldLvl="1" animBg="1" rev="0" advAuto="0" spid="504" grpId="3"/>
      <p:bldP build="whole" bldLvl="1" animBg="1" rev="0" advAuto="0" spid="509" grpId="4"/>
      <p:bldP build="whole" bldLvl="1" animBg="1" rev="0" advAuto="0" spid="511" grpId="6"/>
      <p:bldP build="whole" bldLvl="1" animBg="1" rev="0" advAuto="0" spid="512" grpId="7"/>
      <p:bldP build="whole" bldLvl="1" animBg="1" rev="0" advAuto="0" spid="510" grpId="5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6" name="Group 516"/>
          <p:cNvGrpSpPr/>
          <p:nvPr/>
        </p:nvGrpSpPr>
        <p:grpSpPr>
          <a:xfrm>
            <a:off x="5803900" y="2603500"/>
            <a:ext cx="1270000" cy="1524000"/>
            <a:chOff x="0" y="0"/>
            <a:chExt cx="1270000" cy="1524000"/>
          </a:xfrm>
        </p:grpSpPr>
        <p:sp>
          <p:nvSpPr>
            <p:cNvPr id="514" name="Shape 514"/>
            <p:cNvSpPr/>
            <p:nvPr/>
          </p:nvSpPr>
          <p:spPr>
            <a:xfrm>
              <a:off x="0" y="698500"/>
              <a:ext cx="1270000" cy="825500"/>
            </a:xfrm>
            <a:prstGeom prst="rightArrow">
              <a:avLst>
                <a:gd name="adj1" fmla="val 30256"/>
                <a:gd name="adj2" fmla="val 54872"/>
              </a:avLst>
            </a:prstGeom>
            <a:solidFill>
              <a:srgbClr val="6995D7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defRPr sz="4000"/>
              </a:pPr>
            </a:p>
          </p:txBody>
        </p:sp>
        <p:pic>
          <p:nvPicPr>
            <p:cNvPr id="515" name="droppedImage.pdf"/>
            <p:cNvPicPr/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520700" y="0"/>
              <a:ext cx="317500" cy="3175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538" name="Group 538"/>
          <p:cNvGrpSpPr/>
          <p:nvPr/>
        </p:nvGrpSpPr>
        <p:grpSpPr>
          <a:xfrm>
            <a:off x="253999" y="1168400"/>
            <a:ext cx="5689601" cy="6011334"/>
            <a:chOff x="0" y="0"/>
            <a:chExt cx="5689600" cy="6011333"/>
          </a:xfrm>
        </p:grpSpPr>
        <p:sp>
          <p:nvSpPr>
            <p:cNvPr id="517" name="Shape 517"/>
            <p:cNvSpPr/>
            <p:nvPr/>
          </p:nvSpPr>
          <p:spPr>
            <a:xfrm flipH="1">
              <a:off x="3314700" y="101600"/>
              <a:ext cx="1" cy="584200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8" name="Shape 518"/>
            <p:cNvSpPr/>
            <p:nvPr/>
          </p:nvSpPr>
          <p:spPr>
            <a:xfrm>
              <a:off x="76200" y="2611966"/>
              <a:ext cx="5283200" cy="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9" name="Shape 519"/>
            <p:cNvSpPr/>
            <p:nvPr/>
          </p:nvSpPr>
          <p:spPr>
            <a:xfrm flipH="1">
              <a:off x="2709333" y="0"/>
              <a:ext cx="2" cy="6011334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0" name="Shape 520"/>
            <p:cNvSpPr/>
            <p:nvPr/>
          </p:nvSpPr>
          <p:spPr>
            <a:xfrm flipH="1" flipV="1">
              <a:off x="-1" y="3230033"/>
              <a:ext cx="5689601" cy="1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pic>
          <p:nvPicPr>
            <p:cNvPr id="521" name="droppedImage.pdf"/>
            <p:cNvPicPr/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4000500" y="2946400"/>
              <a:ext cx="114300" cy="215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522" name="droppedImage.pdf"/>
            <p:cNvPicPr/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2476500" y="1714500"/>
              <a:ext cx="114300" cy="215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523" name="Shape 523"/>
            <p:cNvSpPr/>
            <p:nvPr/>
          </p:nvSpPr>
          <p:spPr>
            <a:xfrm>
              <a:off x="76200" y="2008632"/>
              <a:ext cx="5283200" cy="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4" name="Shape 524"/>
            <p:cNvSpPr/>
            <p:nvPr/>
          </p:nvSpPr>
          <p:spPr>
            <a:xfrm>
              <a:off x="76200" y="1399032"/>
              <a:ext cx="5283200" cy="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5" name="Shape 525"/>
            <p:cNvSpPr/>
            <p:nvPr/>
          </p:nvSpPr>
          <p:spPr>
            <a:xfrm>
              <a:off x="76200" y="789432"/>
              <a:ext cx="5283200" cy="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6" name="Shape 526"/>
            <p:cNvSpPr/>
            <p:nvPr/>
          </p:nvSpPr>
          <p:spPr>
            <a:xfrm>
              <a:off x="76200" y="179832"/>
              <a:ext cx="5283200" cy="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7" name="Shape 527"/>
            <p:cNvSpPr/>
            <p:nvPr/>
          </p:nvSpPr>
          <p:spPr>
            <a:xfrm>
              <a:off x="76200" y="3837432"/>
              <a:ext cx="5283200" cy="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8" name="Shape 528"/>
            <p:cNvSpPr/>
            <p:nvPr/>
          </p:nvSpPr>
          <p:spPr>
            <a:xfrm>
              <a:off x="76200" y="4447032"/>
              <a:ext cx="5283200" cy="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9" name="Shape 529"/>
            <p:cNvSpPr/>
            <p:nvPr/>
          </p:nvSpPr>
          <p:spPr>
            <a:xfrm>
              <a:off x="76200" y="5056632"/>
              <a:ext cx="5283200" cy="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0" name="Shape 530"/>
            <p:cNvSpPr/>
            <p:nvPr/>
          </p:nvSpPr>
          <p:spPr>
            <a:xfrm>
              <a:off x="76200" y="5666232"/>
              <a:ext cx="5283200" cy="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1" name="Shape 531"/>
            <p:cNvSpPr/>
            <p:nvPr/>
          </p:nvSpPr>
          <p:spPr>
            <a:xfrm flipH="1">
              <a:off x="3928808" y="101600"/>
              <a:ext cx="2" cy="584200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2" name="Shape 532"/>
            <p:cNvSpPr/>
            <p:nvPr/>
          </p:nvSpPr>
          <p:spPr>
            <a:xfrm flipH="1">
              <a:off x="4538408" y="114300"/>
              <a:ext cx="2" cy="584200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3" name="Shape 533"/>
            <p:cNvSpPr/>
            <p:nvPr/>
          </p:nvSpPr>
          <p:spPr>
            <a:xfrm flipH="1">
              <a:off x="5148008" y="114300"/>
              <a:ext cx="2" cy="584200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4" name="Shape 534"/>
            <p:cNvSpPr/>
            <p:nvPr/>
          </p:nvSpPr>
          <p:spPr>
            <a:xfrm flipH="1">
              <a:off x="271208" y="114300"/>
              <a:ext cx="2" cy="584200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5" name="Shape 535"/>
            <p:cNvSpPr/>
            <p:nvPr/>
          </p:nvSpPr>
          <p:spPr>
            <a:xfrm flipH="1">
              <a:off x="880808" y="114300"/>
              <a:ext cx="2" cy="584200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6" name="Shape 536"/>
            <p:cNvSpPr/>
            <p:nvPr/>
          </p:nvSpPr>
          <p:spPr>
            <a:xfrm flipH="1">
              <a:off x="1490408" y="127000"/>
              <a:ext cx="2" cy="584200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7" name="Shape 537"/>
            <p:cNvSpPr/>
            <p:nvPr/>
          </p:nvSpPr>
          <p:spPr>
            <a:xfrm flipH="1">
              <a:off x="2100008" y="127000"/>
              <a:ext cx="2" cy="584200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543" name="Group 543"/>
          <p:cNvGrpSpPr/>
          <p:nvPr/>
        </p:nvGrpSpPr>
        <p:grpSpPr>
          <a:xfrm>
            <a:off x="2971800" y="3162300"/>
            <a:ext cx="1206501" cy="1257300"/>
            <a:chOff x="0" y="0"/>
            <a:chExt cx="1206500" cy="1257300"/>
          </a:xfrm>
        </p:grpSpPr>
        <p:sp>
          <p:nvSpPr>
            <p:cNvPr id="539" name="Shape 539"/>
            <p:cNvSpPr/>
            <p:nvPr/>
          </p:nvSpPr>
          <p:spPr>
            <a:xfrm>
              <a:off x="0" y="0"/>
              <a:ext cx="1206500" cy="1257300"/>
            </a:xfrm>
            <a:prstGeom prst="rect">
              <a:avLst/>
            </a:prstGeom>
            <a:solidFill>
              <a:srgbClr val="FF9300">
                <a:alpha val="30000"/>
              </a:srgbClr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4000"/>
              </a:pPr>
            </a:p>
          </p:txBody>
        </p:sp>
        <p:sp>
          <p:nvSpPr>
            <p:cNvPr id="540" name="Shape 540"/>
            <p:cNvSpPr/>
            <p:nvPr/>
          </p:nvSpPr>
          <p:spPr>
            <a:xfrm flipV="1">
              <a:off x="24373" y="25398"/>
              <a:ext cx="1182128" cy="2"/>
            </a:xfrm>
            <a:prstGeom prst="line">
              <a:avLst/>
            </a:prstGeom>
            <a:noFill/>
            <a:ln w="50800" cap="flat">
              <a:solidFill>
                <a:srgbClr val="E324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1" name="Shape 541"/>
            <p:cNvSpPr/>
            <p:nvPr/>
          </p:nvSpPr>
          <p:spPr>
            <a:xfrm flipV="1">
              <a:off x="25306" y="25341"/>
              <a:ext cx="166" cy="1198116"/>
            </a:xfrm>
            <a:prstGeom prst="line">
              <a:avLst/>
            </a:prstGeom>
            <a:noFill/>
            <a:ln w="50800" cap="flat">
              <a:solidFill>
                <a:srgbClr val="E324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2" name="Shape 542"/>
            <p:cNvSpPr/>
            <p:nvPr/>
          </p:nvSpPr>
          <p:spPr>
            <a:xfrm>
              <a:off x="48747" y="647701"/>
              <a:ext cx="540285" cy="1"/>
            </a:xfrm>
            <a:prstGeom prst="line">
              <a:avLst/>
            </a:prstGeom>
            <a:noFill/>
            <a:ln w="50800" cap="flat">
              <a:solidFill>
                <a:srgbClr val="E324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565" name="Group 565"/>
          <p:cNvGrpSpPr/>
          <p:nvPr/>
        </p:nvGrpSpPr>
        <p:grpSpPr>
          <a:xfrm>
            <a:off x="7073899" y="1219200"/>
            <a:ext cx="5689601" cy="6011334"/>
            <a:chOff x="0" y="0"/>
            <a:chExt cx="5689600" cy="6011333"/>
          </a:xfrm>
        </p:grpSpPr>
        <p:sp>
          <p:nvSpPr>
            <p:cNvPr id="544" name="Shape 544"/>
            <p:cNvSpPr/>
            <p:nvPr/>
          </p:nvSpPr>
          <p:spPr>
            <a:xfrm flipH="1">
              <a:off x="3314700" y="101600"/>
              <a:ext cx="1" cy="584200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5" name="Shape 545"/>
            <p:cNvSpPr/>
            <p:nvPr/>
          </p:nvSpPr>
          <p:spPr>
            <a:xfrm>
              <a:off x="76200" y="2611966"/>
              <a:ext cx="5283200" cy="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6" name="Shape 546"/>
            <p:cNvSpPr/>
            <p:nvPr/>
          </p:nvSpPr>
          <p:spPr>
            <a:xfrm flipH="1">
              <a:off x="2709333" y="0"/>
              <a:ext cx="2" cy="6011334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7" name="Shape 547"/>
            <p:cNvSpPr/>
            <p:nvPr/>
          </p:nvSpPr>
          <p:spPr>
            <a:xfrm flipH="1" flipV="1">
              <a:off x="-1" y="3230033"/>
              <a:ext cx="5689601" cy="1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pic>
          <p:nvPicPr>
            <p:cNvPr id="548" name="droppedImage.pdf"/>
            <p:cNvPicPr/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4000500" y="2946400"/>
              <a:ext cx="114300" cy="215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549" name="droppedImage.pdf"/>
            <p:cNvPicPr/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2476500" y="1714500"/>
              <a:ext cx="114300" cy="215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550" name="Shape 550"/>
            <p:cNvSpPr/>
            <p:nvPr/>
          </p:nvSpPr>
          <p:spPr>
            <a:xfrm>
              <a:off x="76200" y="2008632"/>
              <a:ext cx="5283200" cy="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1" name="Shape 551"/>
            <p:cNvSpPr/>
            <p:nvPr/>
          </p:nvSpPr>
          <p:spPr>
            <a:xfrm>
              <a:off x="76200" y="1399032"/>
              <a:ext cx="5283200" cy="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2" name="Shape 552"/>
            <p:cNvSpPr/>
            <p:nvPr/>
          </p:nvSpPr>
          <p:spPr>
            <a:xfrm>
              <a:off x="76200" y="789432"/>
              <a:ext cx="5283200" cy="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3" name="Shape 553"/>
            <p:cNvSpPr/>
            <p:nvPr/>
          </p:nvSpPr>
          <p:spPr>
            <a:xfrm>
              <a:off x="76200" y="179832"/>
              <a:ext cx="5283200" cy="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4" name="Shape 554"/>
            <p:cNvSpPr/>
            <p:nvPr/>
          </p:nvSpPr>
          <p:spPr>
            <a:xfrm>
              <a:off x="76200" y="3837432"/>
              <a:ext cx="5283200" cy="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5" name="Shape 555"/>
            <p:cNvSpPr/>
            <p:nvPr/>
          </p:nvSpPr>
          <p:spPr>
            <a:xfrm>
              <a:off x="76200" y="4447032"/>
              <a:ext cx="5283200" cy="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6" name="Shape 556"/>
            <p:cNvSpPr/>
            <p:nvPr/>
          </p:nvSpPr>
          <p:spPr>
            <a:xfrm>
              <a:off x="76200" y="5056632"/>
              <a:ext cx="5283200" cy="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7" name="Shape 557"/>
            <p:cNvSpPr/>
            <p:nvPr/>
          </p:nvSpPr>
          <p:spPr>
            <a:xfrm>
              <a:off x="76200" y="5666232"/>
              <a:ext cx="5283200" cy="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8" name="Shape 558"/>
            <p:cNvSpPr/>
            <p:nvPr/>
          </p:nvSpPr>
          <p:spPr>
            <a:xfrm flipH="1">
              <a:off x="3928808" y="101600"/>
              <a:ext cx="2" cy="584200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9" name="Shape 559"/>
            <p:cNvSpPr/>
            <p:nvPr/>
          </p:nvSpPr>
          <p:spPr>
            <a:xfrm flipH="1">
              <a:off x="4538408" y="114300"/>
              <a:ext cx="2" cy="584200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0" name="Shape 560"/>
            <p:cNvSpPr/>
            <p:nvPr/>
          </p:nvSpPr>
          <p:spPr>
            <a:xfrm flipH="1">
              <a:off x="5148008" y="114300"/>
              <a:ext cx="2" cy="584200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1" name="Shape 561"/>
            <p:cNvSpPr/>
            <p:nvPr/>
          </p:nvSpPr>
          <p:spPr>
            <a:xfrm flipH="1">
              <a:off x="271208" y="114300"/>
              <a:ext cx="2" cy="584200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2" name="Shape 562"/>
            <p:cNvSpPr/>
            <p:nvPr/>
          </p:nvSpPr>
          <p:spPr>
            <a:xfrm flipH="1">
              <a:off x="880808" y="114300"/>
              <a:ext cx="2" cy="584200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3" name="Shape 563"/>
            <p:cNvSpPr/>
            <p:nvPr/>
          </p:nvSpPr>
          <p:spPr>
            <a:xfrm flipH="1">
              <a:off x="1490408" y="127000"/>
              <a:ext cx="2" cy="584200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4" name="Shape 564"/>
            <p:cNvSpPr/>
            <p:nvPr/>
          </p:nvSpPr>
          <p:spPr>
            <a:xfrm flipH="1">
              <a:off x="2100008" y="127000"/>
              <a:ext cx="2" cy="584200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sp>
        <p:nvSpPr>
          <p:cNvPr id="566" name="Shape 566"/>
          <p:cNvSpPr/>
          <p:nvPr/>
        </p:nvSpPr>
        <p:spPr>
          <a:xfrm>
            <a:off x="3308021" y="349250"/>
            <a:ext cx="6397006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Réflexion par rapport à l’axe des </a:t>
            </a:r>
            <a:r>
              <a:rPr i="1" sz="3600"/>
              <a:t>y</a:t>
            </a:r>
          </a:p>
        </p:txBody>
      </p:sp>
      <p:sp>
        <p:nvSpPr>
          <p:cNvPr id="567" name="Shape 567"/>
          <p:cNvSpPr/>
          <p:nvPr/>
        </p:nvSpPr>
        <p:spPr>
          <a:xfrm flipV="1">
            <a:off x="2499504" y="1568728"/>
            <a:ext cx="868393" cy="1"/>
          </a:xfrm>
          <a:prstGeom prst="line">
            <a:avLst/>
          </a:prstGeom>
          <a:ln w="38100">
            <a:solidFill>
              <a:srgbClr val="0056D6"/>
            </a:solidFill>
            <a:miter lim="400000"/>
            <a:headEnd type="stealth"/>
            <a:tailEnd type="stealth"/>
          </a:ln>
        </p:spPr>
        <p:txBody>
          <a:bodyPr lIns="0" tIns="0" rIns="0" bIns="0"/>
          <a:lstStyle/>
          <a:p>
            <a:pPr lvl="0"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grpSp>
        <p:nvGrpSpPr>
          <p:cNvPr id="572" name="Group 572"/>
          <p:cNvGrpSpPr/>
          <p:nvPr/>
        </p:nvGrpSpPr>
        <p:grpSpPr>
          <a:xfrm>
            <a:off x="8547100" y="3225800"/>
            <a:ext cx="1244871" cy="1219200"/>
            <a:chOff x="0" y="0"/>
            <a:chExt cx="1244870" cy="1219199"/>
          </a:xfrm>
        </p:grpSpPr>
        <p:sp>
          <p:nvSpPr>
            <p:cNvPr id="568" name="Shape 568"/>
            <p:cNvSpPr/>
            <p:nvPr/>
          </p:nvSpPr>
          <p:spPr>
            <a:xfrm>
              <a:off x="0" y="0"/>
              <a:ext cx="1219201" cy="1219200"/>
            </a:xfrm>
            <a:prstGeom prst="rect">
              <a:avLst/>
            </a:prstGeom>
            <a:solidFill>
              <a:srgbClr val="FF9300">
                <a:alpha val="30000"/>
              </a:srgbClr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4000"/>
              </a:pPr>
            </a:p>
          </p:txBody>
        </p:sp>
        <p:sp>
          <p:nvSpPr>
            <p:cNvPr id="569" name="Shape 569"/>
            <p:cNvSpPr/>
            <p:nvPr/>
          </p:nvSpPr>
          <p:spPr>
            <a:xfrm flipV="1">
              <a:off x="24630" y="37328"/>
              <a:ext cx="1194571" cy="3"/>
            </a:xfrm>
            <a:prstGeom prst="line">
              <a:avLst/>
            </a:prstGeom>
            <a:noFill/>
            <a:ln w="50800" cap="flat">
              <a:solidFill>
                <a:srgbClr val="E324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0" name="Shape 570"/>
            <p:cNvSpPr/>
            <p:nvPr/>
          </p:nvSpPr>
          <p:spPr>
            <a:xfrm flipH="1" flipV="1">
              <a:off x="1244840" y="37273"/>
              <a:ext cx="31" cy="1161809"/>
            </a:xfrm>
            <a:prstGeom prst="line">
              <a:avLst/>
            </a:prstGeom>
            <a:noFill/>
            <a:ln w="50800" cap="flat">
              <a:solidFill>
                <a:srgbClr val="E324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1" name="Shape 571"/>
            <p:cNvSpPr/>
            <p:nvPr/>
          </p:nvSpPr>
          <p:spPr>
            <a:xfrm flipV="1">
              <a:off x="613833" y="584199"/>
              <a:ext cx="609601" cy="2"/>
            </a:xfrm>
            <a:prstGeom prst="line">
              <a:avLst/>
            </a:prstGeom>
            <a:noFill/>
            <a:ln w="50800" cap="flat">
              <a:solidFill>
                <a:srgbClr val="E324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pic>
        <p:nvPicPr>
          <p:cNvPr id="573" name="droppedImage.pdf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7264400" y="7823200"/>
            <a:ext cx="3390900" cy="1104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74" name="droppedImage.pdf"/>
          <p:cNvPicPr/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1181100" y="7683500"/>
            <a:ext cx="2755900" cy="469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75" name="droppedImage.pdf"/>
          <p:cNvPicPr/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1117600" y="8763000"/>
            <a:ext cx="2438400" cy="4699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slow" advClick="1">
    <p:checker dir="horz"/>
  </p:transition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presetClass="entr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nodeType="clickEffect" presetClass="entr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nodeType="clickEffect" presetClass="entr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nodeType="clickEffect" presetClass="entr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nodeType="clickEffect" presetClass="entr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nodeType="clickEffect" presetClass="entr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573" grpId="7"/>
      <p:bldP build="whole" bldLvl="1" animBg="1" rev="0" advAuto="0" spid="567" grpId="3"/>
      <p:bldP build="whole" bldLvl="1" animBg="1" rev="0" advAuto="0" spid="574" grpId="5"/>
      <p:bldP build="whole" bldLvl="1" animBg="1" rev="0" advAuto="0" spid="516" grpId="1"/>
      <p:bldP build="whole" bldLvl="1" animBg="1" rev="0" advAuto="0" spid="543" grpId="2"/>
      <p:bldP build="whole" bldLvl="1" animBg="1" rev="0" advAuto="0" spid="575" grpId="6"/>
      <p:bldP build="whole" bldLvl="1" animBg="1" rev="0" advAuto="0" spid="572" grpId="4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81" name="Group 581"/>
          <p:cNvGrpSpPr/>
          <p:nvPr/>
        </p:nvGrpSpPr>
        <p:grpSpPr>
          <a:xfrm>
            <a:off x="509507" y="3674800"/>
            <a:ext cx="7294904" cy="3846167"/>
            <a:chOff x="14974" y="0"/>
            <a:chExt cx="7294902" cy="3846165"/>
          </a:xfrm>
        </p:grpSpPr>
        <p:sp>
          <p:nvSpPr>
            <p:cNvPr id="577" name="Shape 577"/>
            <p:cNvSpPr/>
            <p:nvPr/>
          </p:nvSpPr>
          <p:spPr>
            <a:xfrm flipH="1">
              <a:off x="14974" y="0"/>
              <a:ext cx="7294904" cy="3846166"/>
            </a:xfrm>
            <a:prstGeom prst="line">
              <a:avLst/>
            </a:prstGeom>
            <a:noFill/>
            <a:ln w="50800" cap="flat">
              <a:solidFill>
                <a:srgbClr val="77BB41"/>
              </a:solidFill>
              <a:custDash>
                <a:ds d="2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grpSp>
          <p:nvGrpSpPr>
            <p:cNvPr id="580" name="Group 580"/>
            <p:cNvGrpSpPr/>
            <p:nvPr/>
          </p:nvGrpSpPr>
          <p:grpSpPr>
            <a:xfrm>
              <a:off x="5034200" y="1193532"/>
              <a:ext cx="579968" cy="643468"/>
              <a:chOff x="0" y="0"/>
              <a:chExt cx="579966" cy="643466"/>
            </a:xfrm>
          </p:grpSpPr>
          <p:sp>
            <p:nvSpPr>
              <p:cNvPr id="578" name="Shape 578"/>
              <p:cNvSpPr/>
              <p:nvPr/>
            </p:nvSpPr>
            <p:spPr>
              <a:xfrm>
                <a:off x="0" y="0"/>
                <a:ext cx="258881" cy="64346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8903" h="21600" fill="norm" stroke="1" extrusionOk="0">
                    <a:moveTo>
                      <a:pt x="0" y="0"/>
                    </a:moveTo>
                    <a:cubicBezTo>
                      <a:pt x="0" y="0"/>
                      <a:pt x="15456" y="2842"/>
                      <a:pt x="18238" y="8384"/>
                    </a:cubicBezTo>
                    <a:cubicBezTo>
                      <a:pt x="21600" y="15082"/>
                      <a:pt x="11128" y="21600"/>
                      <a:pt x="11128" y="21600"/>
                    </a:cubicBezTo>
                  </a:path>
                </a:pathLst>
              </a:custGeom>
              <a:noFill/>
              <a:ln w="25400" cap="flat">
                <a:solidFill>
                  <a:srgbClr val="535353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4200">
                    <a:solidFill>
                      <a:srgbClr val="535353"/>
                    </a:solidFill>
                    <a:latin typeface="Gill Sans Light"/>
                    <a:ea typeface="Gill Sans Light"/>
                    <a:cs typeface="Gill Sans Light"/>
                    <a:sym typeface="Gill Sans Light"/>
                  </a:defRPr>
                </a:pPr>
              </a:p>
            </p:txBody>
          </p:sp>
          <p:pic>
            <p:nvPicPr>
              <p:cNvPr id="579" name="droppedImage.pdf"/>
              <p:cNvPicPr/>
              <p:nvPr/>
            </p:nvPicPr>
            <p:blipFill>
              <a:blip r:embed="rId2">
                <a:extLst/>
              </a:blip>
              <a:stretch>
                <a:fillRect/>
              </a:stretch>
            </p:blipFill>
            <p:spPr>
              <a:xfrm>
                <a:off x="389466" y="135466"/>
                <a:ext cx="190501" cy="330201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</p:grpSp>
      </p:grpSp>
      <p:sp>
        <p:nvSpPr>
          <p:cNvPr id="582" name="Shape 582"/>
          <p:cNvSpPr/>
          <p:nvPr/>
        </p:nvSpPr>
        <p:spPr>
          <a:xfrm>
            <a:off x="2493522" y="349250"/>
            <a:ext cx="8026004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Réflexion par rapport à un axe quelconque</a:t>
            </a:r>
          </a:p>
        </p:txBody>
      </p:sp>
      <p:grpSp>
        <p:nvGrpSpPr>
          <p:cNvPr id="603" name="Group 603"/>
          <p:cNvGrpSpPr/>
          <p:nvPr/>
        </p:nvGrpSpPr>
        <p:grpSpPr>
          <a:xfrm>
            <a:off x="546102" y="1104899"/>
            <a:ext cx="7837226" cy="8280404"/>
            <a:chOff x="0" y="0"/>
            <a:chExt cx="7837225" cy="8280402"/>
          </a:xfrm>
        </p:grpSpPr>
        <p:sp>
          <p:nvSpPr>
            <p:cNvPr id="583" name="Shape 583"/>
            <p:cNvSpPr/>
            <p:nvPr/>
          </p:nvSpPr>
          <p:spPr>
            <a:xfrm flipH="1">
              <a:off x="4565880" y="139950"/>
              <a:ext cx="2" cy="8047154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4" name="Shape 584"/>
            <p:cNvSpPr/>
            <p:nvPr/>
          </p:nvSpPr>
          <p:spPr>
            <a:xfrm flipV="1">
              <a:off x="104960" y="3597890"/>
              <a:ext cx="7277422" cy="4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5" name="Shape 585"/>
            <p:cNvSpPr/>
            <p:nvPr/>
          </p:nvSpPr>
          <p:spPr>
            <a:xfrm flipH="1">
              <a:off x="3732008" y="0"/>
              <a:ext cx="2" cy="8280403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6" name="Shape 586"/>
            <p:cNvSpPr/>
            <p:nvPr/>
          </p:nvSpPr>
          <p:spPr>
            <a:xfrm flipH="1" flipV="1">
              <a:off x="0" y="4449258"/>
              <a:ext cx="7837226" cy="2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pic>
          <p:nvPicPr>
            <p:cNvPr id="587" name="droppedImage.pdf"/>
            <p:cNvPicPr/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7390145" y="4007763"/>
              <a:ext cx="157445" cy="297396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588" name="Shape 588"/>
            <p:cNvSpPr/>
            <p:nvPr/>
          </p:nvSpPr>
          <p:spPr>
            <a:xfrm flipV="1">
              <a:off x="104960" y="2766819"/>
              <a:ext cx="7277422" cy="4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9" name="Shape 589"/>
            <p:cNvSpPr/>
            <p:nvPr/>
          </p:nvSpPr>
          <p:spPr>
            <a:xfrm flipV="1">
              <a:off x="104960" y="1927116"/>
              <a:ext cx="7277422" cy="4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0" name="Shape 590"/>
            <p:cNvSpPr/>
            <p:nvPr/>
          </p:nvSpPr>
          <p:spPr>
            <a:xfrm flipV="1">
              <a:off x="104960" y="1087413"/>
              <a:ext cx="7277422" cy="4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1" name="Shape 591"/>
            <p:cNvSpPr/>
            <p:nvPr/>
          </p:nvSpPr>
          <p:spPr>
            <a:xfrm flipV="1">
              <a:off x="104960" y="247710"/>
              <a:ext cx="7277422" cy="5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2" name="Shape 592"/>
            <p:cNvSpPr/>
            <p:nvPr/>
          </p:nvSpPr>
          <p:spPr>
            <a:xfrm flipV="1">
              <a:off x="104960" y="5285928"/>
              <a:ext cx="7277422" cy="4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3" name="Shape 593"/>
            <p:cNvSpPr/>
            <p:nvPr/>
          </p:nvSpPr>
          <p:spPr>
            <a:xfrm flipV="1">
              <a:off x="104960" y="6125630"/>
              <a:ext cx="7277422" cy="4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4" name="Shape 594"/>
            <p:cNvSpPr/>
            <p:nvPr/>
          </p:nvSpPr>
          <p:spPr>
            <a:xfrm flipV="1">
              <a:off x="104960" y="6965332"/>
              <a:ext cx="7277422" cy="4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5" name="Shape 595"/>
            <p:cNvSpPr/>
            <p:nvPr/>
          </p:nvSpPr>
          <p:spPr>
            <a:xfrm flipV="1">
              <a:off x="104960" y="7805035"/>
              <a:ext cx="7277422" cy="4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6" name="Shape 596"/>
            <p:cNvSpPr/>
            <p:nvPr/>
          </p:nvSpPr>
          <p:spPr>
            <a:xfrm flipH="1">
              <a:off x="5411793" y="139950"/>
              <a:ext cx="2" cy="8047154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7" name="Shape 597"/>
            <p:cNvSpPr/>
            <p:nvPr/>
          </p:nvSpPr>
          <p:spPr>
            <a:xfrm flipH="1">
              <a:off x="6251495" y="157444"/>
              <a:ext cx="2" cy="8047154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8" name="Shape 598"/>
            <p:cNvSpPr/>
            <p:nvPr/>
          </p:nvSpPr>
          <p:spPr>
            <a:xfrm flipH="1">
              <a:off x="7091198" y="157444"/>
              <a:ext cx="2" cy="8047154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9" name="Shape 599"/>
            <p:cNvSpPr/>
            <p:nvPr/>
          </p:nvSpPr>
          <p:spPr>
            <a:xfrm flipH="1">
              <a:off x="373577" y="157444"/>
              <a:ext cx="2" cy="8047154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0" name="Shape 600"/>
            <p:cNvSpPr/>
            <p:nvPr/>
          </p:nvSpPr>
          <p:spPr>
            <a:xfrm flipH="1">
              <a:off x="1213280" y="157444"/>
              <a:ext cx="2" cy="8047154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1" name="Shape 601"/>
            <p:cNvSpPr/>
            <p:nvPr/>
          </p:nvSpPr>
          <p:spPr>
            <a:xfrm flipH="1">
              <a:off x="2052982" y="174938"/>
              <a:ext cx="2" cy="8047154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2" name="Shape 602"/>
            <p:cNvSpPr/>
            <p:nvPr/>
          </p:nvSpPr>
          <p:spPr>
            <a:xfrm flipH="1">
              <a:off x="2892685" y="174938"/>
              <a:ext cx="2" cy="8047154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sp>
        <p:nvSpPr>
          <p:cNvPr id="604" name="Shape 604"/>
          <p:cNvSpPr/>
          <p:nvPr/>
        </p:nvSpPr>
        <p:spPr>
          <a:xfrm>
            <a:off x="888999" y="2184399"/>
            <a:ext cx="6769102" cy="67691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</a:path>
            </a:pathLst>
          </a:custGeom>
          <a:ln w="25400">
            <a:solidFill/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 lIns="0" tIns="0" rIns="0" bIns="0" anchor="ctr"/>
          <a:lstStyle/>
          <a:p>
            <a:pPr lvl="0">
              <a:defRPr sz="4000"/>
            </a:pPr>
          </a:p>
        </p:txBody>
      </p:sp>
      <p:grpSp>
        <p:nvGrpSpPr>
          <p:cNvPr id="607" name="Group 607"/>
          <p:cNvGrpSpPr/>
          <p:nvPr/>
        </p:nvGrpSpPr>
        <p:grpSpPr>
          <a:xfrm>
            <a:off x="2716030" y="2567247"/>
            <a:ext cx="4546097" cy="2983917"/>
            <a:chOff x="3750" y="0"/>
            <a:chExt cx="4546095" cy="2983916"/>
          </a:xfrm>
        </p:grpSpPr>
        <p:sp>
          <p:nvSpPr>
            <p:cNvPr id="605" name="Shape 605"/>
            <p:cNvSpPr/>
            <p:nvPr/>
          </p:nvSpPr>
          <p:spPr>
            <a:xfrm>
              <a:off x="3750" y="-1"/>
              <a:ext cx="1550009" cy="2968232"/>
            </a:xfrm>
            <a:prstGeom prst="line">
              <a:avLst/>
            </a:prstGeom>
            <a:noFill/>
            <a:ln w="50800" cap="flat">
              <a:solidFill>
                <a:srgbClr val="0061FF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6" name="Shape 606"/>
            <p:cNvSpPr/>
            <p:nvPr/>
          </p:nvSpPr>
          <p:spPr>
            <a:xfrm flipH="1">
              <a:off x="1523742" y="1389292"/>
              <a:ext cx="3026104" cy="1594624"/>
            </a:xfrm>
            <a:prstGeom prst="line">
              <a:avLst/>
            </a:prstGeom>
            <a:noFill/>
            <a:ln w="50800" cap="flat">
              <a:solidFill>
                <a:srgbClr val="0061FF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610" name="Group 610"/>
          <p:cNvGrpSpPr/>
          <p:nvPr/>
        </p:nvGrpSpPr>
        <p:grpSpPr>
          <a:xfrm>
            <a:off x="3617707" y="3543300"/>
            <a:ext cx="643467" cy="705174"/>
            <a:chOff x="0" y="0"/>
            <a:chExt cx="643466" cy="705173"/>
          </a:xfrm>
        </p:grpSpPr>
        <p:sp>
          <p:nvSpPr>
            <p:cNvPr id="608" name="Shape 608"/>
            <p:cNvSpPr/>
            <p:nvPr/>
          </p:nvSpPr>
          <p:spPr>
            <a:xfrm rot="16200000">
              <a:off x="192292" y="253999"/>
              <a:ext cx="258882" cy="6434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8903" h="21600" fill="norm" stroke="1" extrusionOk="0">
                  <a:moveTo>
                    <a:pt x="0" y="0"/>
                  </a:moveTo>
                  <a:cubicBezTo>
                    <a:pt x="0" y="0"/>
                    <a:pt x="15456" y="2842"/>
                    <a:pt x="18238" y="8384"/>
                  </a:cubicBezTo>
                  <a:cubicBezTo>
                    <a:pt x="21600" y="15082"/>
                    <a:pt x="11128" y="21600"/>
                    <a:pt x="11128" y="21600"/>
                  </a:cubicBezTo>
                </a:path>
              </a:pathLst>
            </a:custGeom>
            <a:noFill/>
            <a:ln w="254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4200">
                  <a:solidFill>
                    <a:srgbClr val="535353"/>
                  </a:solidFill>
                  <a:latin typeface="Gill Sans Light"/>
                  <a:ea typeface="Gill Sans Light"/>
                  <a:cs typeface="Gill Sans Light"/>
                  <a:sym typeface="Gill Sans Light"/>
                </a:defRPr>
              </a:pPr>
            </a:p>
          </p:txBody>
        </p:sp>
        <p:pic>
          <p:nvPicPr>
            <p:cNvPr id="609" name="droppedImage.pdf"/>
            <p:cNvPicPr/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154192" y="0"/>
              <a:ext cx="190501" cy="3302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613" name="Group 613"/>
          <p:cNvGrpSpPr/>
          <p:nvPr/>
        </p:nvGrpSpPr>
        <p:grpSpPr>
          <a:xfrm>
            <a:off x="4270950" y="5549899"/>
            <a:ext cx="3260150" cy="2968232"/>
            <a:chOff x="3750" y="0"/>
            <a:chExt cx="3260149" cy="2968230"/>
          </a:xfrm>
        </p:grpSpPr>
        <p:pic>
          <p:nvPicPr>
            <p:cNvPr id="611" name="droppedImage.pdf"/>
            <p:cNvPicPr/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533400" y="393700"/>
              <a:ext cx="2730500" cy="469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612" name="Shape 612"/>
            <p:cNvSpPr/>
            <p:nvPr/>
          </p:nvSpPr>
          <p:spPr>
            <a:xfrm>
              <a:off x="3750" y="-1"/>
              <a:ext cx="1550009" cy="2968232"/>
            </a:xfrm>
            <a:prstGeom prst="line">
              <a:avLst/>
            </a:prstGeom>
            <a:noFill/>
            <a:ln w="50800" cap="flat">
              <a:solidFill>
                <a:srgbClr val="FF4013"/>
              </a:solidFill>
              <a:prstDash val="solid"/>
              <a:miter lim="400000"/>
              <a:tail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pic>
        <p:nvPicPr>
          <p:cNvPr id="614" name="droppedImage.pdf"/>
          <p:cNvPicPr/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7785100" y="5981700"/>
            <a:ext cx="3187700" cy="469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615" name="droppedImage.pdf"/>
          <p:cNvPicPr/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6705600" y="4381500"/>
            <a:ext cx="3149600" cy="469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616" name="droppedImage.pdf"/>
          <p:cNvPicPr/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3175000" y="2590800"/>
            <a:ext cx="3886200" cy="469900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619" name="Group 619"/>
          <p:cNvGrpSpPr/>
          <p:nvPr/>
        </p:nvGrpSpPr>
        <p:grpSpPr>
          <a:xfrm>
            <a:off x="4258413" y="3949699"/>
            <a:ext cx="7133487" cy="1594625"/>
            <a:chOff x="3913" y="0"/>
            <a:chExt cx="7133486" cy="1594623"/>
          </a:xfrm>
        </p:grpSpPr>
        <p:pic>
          <p:nvPicPr>
            <p:cNvPr id="617" name="droppedImage.pdf"/>
            <p:cNvPicPr/>
            <p:nvPr/>
          </p:nvPicPr>
          <p:blipFill>
            <a:blip r:embed="rId9">
              <a:extLst/>
            </a:blip>
            <a:stretch>
              <a:fillRect/>
            </a:stretch>
          </p:blipFill>
          <p:spPr>
            <a:xfrm>
              <a:off x="5765800" y="431800"/>
              <a:ext cx="1371600" cy="469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618" name="Shape 618"/>
            <p:cNvSpPr/>
            <p:nvPr/>
          </p:nvSpPr>
          <p:spPr>
            <a:xfrm flipH="1">
              <a:off x="3913" y="-1"/>
              <a:ext cx="3026105" cy="1594625"/>
            </a:xfrm>
            <a:prstGeom prst="line">
              <a:avLst/>
            </a:prstGeom>
            <a:noFill/>
            <a:ln w="50800" cap="flat">
              <a:solidFill>
                <a:srgbClr val="E32400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spd="slow" advClick="1">
    <p:checker dir="horz"/>
  </p:transition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presetClass="entr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nodeType="clickEffect" presetClass="entr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nodeType="clickEffect" presetClass="entr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nodeType="clickEffect" presetClass="entr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nodeType="clickEffect" presetClass="entr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nodeType="clickEffect" presetClass="entr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nodeType="clickEffect" presetClass="entr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nodeType="clickEffect" presetClass="entr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nodeType="clickEffect" presetClass="entr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616" grpId="7"/>
      <p:bldP build="whole" bldLvl="1" animBg="1" rev="0" advAuto="0" spid="607" grpId="3"/>
      <p:bldP build="whole" bldLvl="1" animBg="1" rev="0" advAuto="0" spid="619" grpId="10"/>
      <p:bldP build="whole" bldLvl="1" animBg="1" rev="0" advAuto="0" spid="614" grpId="9"/>
      <p:bldP build="whole" bldLvl="1" animBg="1" rev="0" advAuto="0" spid="613" grpId="8"/>
      <p:bldP build="whole" bldLvl="1" animBg="1" rev="0" advAuto="0" spid="610" grpId="4"/>
      <p:bldP build="whole" bldLvl="1" animBg="1" rev="0" advAuto="0" spid="581" grpId="2"/>
      <p:bldP build="whole" bldLvl="1" animBg="1" rev="0" advAuto="0" spid="603" grpId="1"/>
      <p:bldP build="whole" bldLvl="1" animBg="1" rev="0" advAuto="0" spid="604" grpId="5"/>
      <p:bldP build="whole" bldLvl="1" animBg="1" rev="0" advAuto="0" spid="615" grpId="6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1" name="droppedImage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55700" y="1384300"/>
            <a:ext cx="5753100" cy="1104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622" name="droppedImage.pdf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7264400" y="1397000"/>
            <a:ext cx="4203700" cy="1104900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625" name="Group 625"/>
          <p:cNvGrpSpPr/>
          <p:nvPr/>
        </p:nvGrpSpPr>
        <p:grpSpPr>
          <a:xfrm>
            <a:off x="3683000" y="647700"/>
            <a:ext cx="1130300" cy="1892300"/>
            <a:chOff x="0" y="0"/>
            <a:chExt cx="1130300" cy="1892299"/>
          </a:xfrm>
        </p:grpSpPr>
        <p:sp>
          <p:nvSpPr>
            <p:cNvPr id="623" name="Shape 623"/>
            <p:cNvSpPr/>
            <p:nvPr/>
          </p:nvSpPr>
          <p:spPr>
            <a:xfrm rot="16200000">
              <a:off x="-38100" y="723899"/>
              <a:ext cx="1206500" cy="1130301"/>
            </a:xfrm>
            <a:prstGeom prst="roundRect">
              <a:avLst>
                <a:gd name="adj" fmla="val 16854"/>
              </a:avLst>
            </a:prstGeom>
            <a:solidFill>
              <a:srgbClr val="0096FF">
                <a:alpha val="30000"/>
              </a:srgbClr>
            </a:solidFill>
            <a:ln w="25400" cap="flat">
              <a:noFill/>
              <a:miter lim="400000"/>
            </a:ln>
            <a:effectLst>
              <a:reflection blurRad="0" stA="50000" stPos="0" endA="0" endPos="40000" dist="0" dir="5400000" fadeDir="5400000" sx="100000" sy="-100000" kx="0" ky="0" algn="bl" rotWithShape="0"/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4000"/>
              </a:pPr>
            </a:p>
          </p:txBody>
        </p:sp>
        <p:pic>
          <p:nvPicPr>
            <p:cNvPr id="624" name="droppedImage.pdf"/>
            <p:cNvPicPr/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381000" y="0"/>
              <a:ext cx="279400" cy="342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628" name="Group 628"/>
          <p:cNvGrpSpPr/>
          <p:nvPr/>
        </p:nvGrpSpPr>
        <p:grpSpPr>
          <a:xfrm>
            <a:off x="5118100" y="571500"/>
            <a:ext cx="1485900" cy="1981200"/>
            <a:chOff x="0" y="0"/>
            <a:chExt cx="1485900" cy="1981199"/>
          </a:xfrm>
        </p:grpSpPr>
        <p:sp>
          <p:nvSpPr>
            <p:cNvPr id="626" name="Shape 626"/>
            <p:cNvSpPr/>
            <p:nvPr/>
          </p:nvSpPr>
          <p:spPr>
            <a:xfrm rot="16200000">
              <a:off x="107950" y="603249"/>
              <a:ext cx="1270000" cy="1485901"/>
            </a:xfrm>
            <a:prstGeom prst="roundRect">
              <a:avLst>
                <a:gd name="adj" fmla="val 15000"/>
              </a:avLst>
            </a:prstGeom>
            <a:solidFill>
              <a:srgbClr val="FF9300">
                <a:alpha val="30000"/>
              </a:srgbClr>
            </a:solidFill>
            <a:ln w="25400" cap="flat">
              <a:noFill/>
              <a:miter lim="400000"/>
            </a:ln>
            <a:effectLst>
              <a:reflection blurRad="0" stA="50000" stPos="0" endA="0" endPos="40000" dist="0" dir="5400000" fadeDir="5400000" sx="100000" sy="-100000" kx="0" ky="0" algn="bl" rotWithShape="0"/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4000"/>
              </a:pPr>
            </a:p>
          </p:txBody>
        </p:sp>
        <p:pic>
          <p:nvPicPr>
            <p:cNvPr id="627" name="droppedImage.pdf"/>
            <p:cNvPicPr/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482600" y="0"/>
              <a:ext cx="520700" cy="4064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pic>
        <p:nvPicPr>
          <p:cNvPr id="629" name="droppedImage.pdf"/>
          <p:cNvPicPr/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11315700" y="698500"/>
            <a:ext cx="1346200" cy="406400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632" name="Group 632"/>
          <p:cNvGrpSpPr/>
          <p:nvPr/>
        </p:nvGrpSpPr>
        <p:grpSpPr>
          <a:xfrm>
            <a:off x="9626600" y="685800"/>
            <a:ext cx="1562100" cy="1892300"/>
            <a:chOff x="0" y="0"/>
            <a:chExt cx="1562100" cy="1892299"/>
          </a:xfrm>
        </p:grpSpPr>
        <p:pic>
          <p:nvPicPr>
            <p:cNvPr id="630" name="droppedImage.pdf"/>
            <p:cNvPicPr/>
            <p:nvPr/>
          </p:nvPicPr>
          <p:blipFill>
            <a:blip r:embed="rId7">
              <a:extLst/>
            </a:blip>
            <a:stretch>
              <a:fillRect/>
            </a:stretch>
          </p:blipFill>
          <p:spPr>
            <a:xfrm>
              <a:off x="355600" y="0"/>
              <a:ext cx="1206500" cy="469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631" name="Shape 631"/>
            <p:cNvSpPr/>
            <p:nvPr/>
          </p:nvSpPr>
          <p:spPr>
            <a:xfrm rot="16200000">
              <a:off x="107950" y="514349"/>
              <a:ext cx="1270000" cy="1485901"/>
            </a:xfrm>
            <a:prstGeom prst="roundRect">
              <a:avLst>
                <a:gd name="adj" fmla="val 15000"/>
              </a:avLst>
            </a:prstGeom>
            <a:solidFill>
              <a:srgbClr val="FF9300">
                <a:alpha val="30000"/>
              </a:srgbClr>
            </a:solidFill>
            <a:ln w="25400" cap="flat">
              <a:noFill/>
              <a:miter lim="400000"/>
            </a:ln>
            <a:effectLst>
              <a:reflection blurRad="0" stA="50000" stPos="0" endA="0" endPos="40000" dist="0" dir="5400000" fadeDir="5400000" sx="100000" sy="-100000" kx="0" ky="0" algn="bl" rotWithShape="0"/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4000"/>
              </a:pPr>
            </a:p>
          </p:txBody>
        </p:sp>
      </p:grpSp>
      <p:grpSp>
        <p:nvGrpSpPr>
          <p:cNvPr id="635" name="Group 635"/>
          <p:cNvGrpSpPr/>
          <p:nvPr/>
        </p:nvGrpSpPr>
        <p:grpSpPr>
          <a:xfrm>
            <a:off x="8064500" y="749300"/>
            <a:ext cx="1231900" cy="1816100"/>
            <a:chOff x="0" y="0"/>
            <a:chExt cx="1231900" cy="1816099"/>
          </a:xfrm>
        </p:grpSpPr>
        <p:pic>
          <p:nvPicPr>
            <p:cNvPr id="633" name="droppedImage.pdf"/>
            <p:cNvPicPr/>
            <p:nvPr/>
          </p:nvPicPr>
          <p:blipFill>
            <a:blip r:embed="rId8">
              <a:extLst/>
            </a:blip>
            <a:stretch>
              <a:fillRect/>
            </a:stretch>
          </p:blipFill>
          <p:spPr>
            <a:xfrm>
              <a:off x="0" y="0"/>
              <a:ext cx="901700" cy="469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634" name="Shape 634"/>
            <p:cNvSpPr/>
            <p:nvPr/>
          </p:nvSpPr>
          <p:spPr>
            <a:xfrm rot="16200000">
              <a:off x="63500" y="647699"/>
              <a:ext cx="1206500" cy="1130301"/>
            </a:xfrm>
            <a:prstGeom prst="roundRect">
              <a:avLst>
                <a:gd name="adj" fmla="val 16854"/>
              </a:avLst>
            </a:prstGeom>
            <a:solidFill>
              <a:srgbClr val="0096FF">
                <a:alpha val="30000"/>
              </a:srgbClr>
            </a:solidFill>
            <a:ln w="25400" cap="flat">
              <a:noFill/>
              <a:miter lim="400000"/>
            </a:ln>
            <a:effectLst>
              <a:reflection blurRad="0" stA="50000" stPos="0" endA="0" endPos="40000" dist="0" dir="5400000" fadeDir="5400000" sx="100000" sy="-100000" kx="0" ky="0" algn="bl" rotWithShape="0"/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4000"/>
              </a:pPr>
            </a:p>
          </p:txBody>
        </p:sp>
      </p:grpSp>
      <p:pic>
        <p:nvPicPr>
          <p:cNvPr id="636" name="droppedImage.pdf"/>
          <p:cNvPicPr/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203200" y="3619500"/>
            <a:ext cx="3048000" cy="1104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637" name="droppedImage.pdf"/>
          <p:cNvPicPr/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3479800" y="3492500"/>
            <a:ext cx="8597900" cy="1206500"/>
          </a:xfrm>
          <a:prstGeom prst="rect">
            <a:avLst/>
          </a:prstGeom>
          <a:ln w="12700">
            <a:miter lim="400000"/>
          </a:ln>
        </p:spPr>
      </p:pic>
      <p:pic>
        <p:nvPicPr>
          <p:cNvPr id="638" name="droppedImage.pdf"/>
          <p:cNvPicPr/>
          <p:nvPr/>
        </p:nvPicPr>
        <p:blipFill>
          <a:blip r:embed="rId11">
            <a:extLst/>
          </a:blip>
          <a:stretch>
            <a:fillRect/>
          </a:stretch>
        </p:blipFill>
        <p:spPr>
          <a:xfrm>
            <a:off x="3492500" y="5295900"/>
            <a:ext cx="9334500" cy="1104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639" name="droppedImage.pdf"/>
          <p:cNvPicPr/>
          <p:nvPr/>
        </p:nvPicPr>
        <p:blipFill>
          <a:blip r:embed="rId12">
            <a:extLst/>
          </a:blip>
          <a:stretch>
            <a:fillRect/>
          </a:stretch>
        </p:blipFill>
        <p:spPr>
          <a:xfrm>
            <a:off x="3479800" y="7048500"/>
            <a:ext cx="8064500" cy="11049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slow" advClick="1">
    <p:checker dir="horz"/>
  </p:transition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presetClass="entr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nodeType="clickEffect" presetClass="entr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nodeType="clickEffect" presetClass="entr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nodeType="clickEffect" presetClass="entr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nodeType="clickEffect" presetClass="entr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nodeType="clickEffect" presetClass="entr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nodeType="clickEffect" presetClass="entr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nodeType="clickEffect" presetClass="entr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nodeType="clickEffect" presetClass="entr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635" grpId="3"/>
      <p:bldP build="whole" bldLvl="1" animBg="1" rev="0" advAuto="0" spid="622" grpId="1"/>
      <p:bldP build="whole" bldLvl="1" animBg="1" rev="0" advAuto="0" spid="638" grpId="9"/>
      <p:bldP build="whole" bldLvl="1" animBg="1" rev="0" advAuto="0" spid="625" grpId="2"/>
      <p:bldP build="whole" bldLvl="1" animBg="1" rev="0" advAuto="0" spid="628" grpId="4"/>
      <p:bldP build="whole" bldLvl="1" animBg="1" rev="0" advAuto="0" spid="639" grpId="10"/>
      <p:bldP build="whole" bldLvl="1" animBg="1" rev="0" advAuto="0" spid="636" grpId="7"/>
      <p:bldP build="whole" bldLvl="1" animBg="1" rev="0" advAuto="0" spid="632" grpId="5"/>
      <p:bldP build="whole" bldLvl="1" animBg="1" rev="0" advAuto="0" spid="629" grpId="6"/>
      <p:bldP build="whole" bldLvl="1" animBg="1" rev="0" advAuto="0" spid="637" grpId="8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/>
          <p:nvPr/>
        </p:nvSpPr>
        <p:spPr>
          <a:xfrm>
            <a:off x="2755900" y="165100"/>
            <a:ext cx="7810500" cy="800100"/>
          </a:xfrm>
          <a:prstGeom prst="roundRect">
            <a:avLst>
              <a:gd name="adj" fmla="val 50000"/>
            </a:avLst>
          </a:prstGeom>
          <a:solidFill>
            <a:srgbClr val="00D3C4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4000"/>
            </a:lvl1pPr>
          </a:lstStyle>
          <a:p>
            <a:pPr lvl="0">
              <a:defRPr sz="1800"/>
            </a:pPr>
            <a:r>
              <a:rPr sz="4000"/>
              <a:t>Au dernier cours, nous avons vu</a:t>
            </a:r>
          </a:p>
        </p:txBody>
      </p:sp>
      <p:sp>
        <p:nvSpPr>
          <p:cNvPr id="45" name="Shape 45"/>
          <p:cNvSpPr/>
          <p:nvPr/>
        </p:nvSpPr>
        <p:spPr>
          <a:xfrm>
            <a:off x="3314700" y="2540000"/>
            <a:ext cx="6375400" cy="2705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1" marL="635000" indent="-635000" algn="l">
              <a:lnSpc>
                <a:spcPct val="200000"/>
              </a:lnSpc>
              <a:buClr>
                <a:srgbClr val="008B81"/>
              </a:buClr>
              <a:buSzPct val="125000"/>
              <a:buFont typeface="Lucida Grande"/>
              <a:buChar char="✓"/>
              <a:defRPr sz="1800"/>
            </a:pPr>
            <a:r>
              <a:rPr sz="3600"/>
              <a:t>Les transformations linéaires.</a:t>
            </a:r>
            <a:endParaRPr sz="3600"/>
          </a:p>
          <a:p>
            <a:pPr lvl="1" marL="635000" indent="-635000" algn="l">
              <a:lnSpc>
                <a:spcPct val="200000"/>
              </a:lnSpc>
              <a:buClr>
                <a:srgbClr val="008B81"/>
              </a:buClr>
              <a:buSzPct val="125000"/>
              <a:buFont typeface="Lucida Grande"/>
              <a:buChar char="✓"/>
              <a:defRPr sz="1800"/>
            </a:pPr>
            <a:r>
              <a:rPr sz="3600"/>
              <a:t>Le lien avec les matrices.</a:t>
            </a:r>
            <a:endParaRPr sz="3600"/>
          </a:p>
        </p:txBody>
      </p:sp>
    </p:spTree>
  </p:cSld>
  <p:clrMapOvr>
    <a:masterClrMapping/>
  </p:clrMapOvr>
  <p:transition spd="slow" advClick="1">
    <p:checker dir="horz"/>
  </p:transition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45" grpId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1" name="droppedImage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860800" y="2082800"/>
            <a:ext cx="7861300" cy="1117600"/>
          </a:xfrm>
          <a:prstGeom prst="rect">
            <a:avLst/>
          </a:prstGeom>
          <a:ln w="12700">
            <a:miter lim="400000"/>
          </a:ln>
        </p:spPr>
      </p:pic>
      <p:pic>
        <p:nvPicPr>
          <p:cNvPr id="642" name="droppedImage.pdf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3860800" y="3898900"/>
            <a:ext cx="5219700" cy="1104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643" name="droppedImage.pdf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647700" y="457200"/>
            <a:ext cx="3048000" cy="1104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644" name="droppedImage.pdf"/>
          <p:cNvPicPr/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3860800" y="457200"/>
            <a:ext cx="8064500" cy="11049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slow" advClick="1">
    <p:dissolve/>
  </p:transition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presetClass="entr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642" grpId="2"/>
      <p:bldP build="whole" bldLvl="1" animBg="1" rev="0" advAuto="0" spid="641" grpId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6" name="Shape 646"/>
          <p:cNvSpPr/>
          <p:nvPr/>
        </p:nvSpPr>
        <p:spPr>
          <a:xfrm>
            <a:off x="3251200" y="266700"/>
            <a:ext cx="6502400" cy="711200"/>
          </a:xfrm>
          <a:prstGeom prst="roundRect">
            <a:avLst>
              <a:gd name="adj" fmla="val 50000"/>
            </a:avLst>
          </a:prstGeom>
          <a:solidFill>
            <a:srgbClr val="EEF148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4000"/>
            </a:lvl1pPr>
          </a:lstStyle>
          <a:p>
            <a:pPr lvl="0">
              <a:defRPr sz="1800"/>
            </a:pPr>
            <a:r>
              <a:rPr sz="4000"/>
              <a:t>Faites les exercices suivants</a:t>
            </a:r>
          </a:p>
        </p:txBody>
      </p:sp>
      <p:sp>
        <p:nvSpPr>
          <p:cNvPr id="647" name="Shape 647"/>
          <p:cNvSpPr/>
          <p:nvPr/>
        </p:nvSpPr>
        <p:spPr>
          <a:xfrm>
            <a:off x="4925528" y="4559300"/>
            <a:ext cx="3145260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p.266, # 8 et 11 </a:t>
            </a:r>
          </a:p>
        </p:txBody>
      </p:sp>
    </p:spTree>
  </p:cSld>
  <p:clrMapOvr>
    <a:masterClrMapping/>
  </p:clrMapOvr>
  <p:transition spd="slow" advClick="1">
    <p:checker dir="horz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9" name="Shape 649"/>
          <p:cNvSpPr/>
          <p:nvPr/>
        </p:nvSpPr>
        <p:spPr>
          <a:xfrm>
            <a:off x="139700" y="469900"/>
            <a:ext cx="2667000" cy="762000"/>
          </a:xfrm>
          <a:prstGeom prst="roundRect">
            <a:avLst>
              <a:gd name="adj" fmla="val 50000"/>
            </a:avLst>
          </a:prstGeom>
          <a:solidFill>
            <a:srgbClr val="EF983D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4000"/>
            </a:lvl1pPr>
          </a:lstStyle>
          <a:p>
            <a:pPr lvl="0">
              <a:defRPr sz="1800"/>
            </a:pPr>
            <a:r>
              <a:rPr sz="4000"/>
              <a:t>Définition:</a:t>
            </a:r>
          </a:p>
        </p:txBody>
      </p:sp>
      <p:sp>
        <p:nvSpPr>
          <p:cNvPr id="650" name="Shape 650"/>
          <p:cNvSpPr/>
          <p:nvPr/>
        </p:nvSpPr>
        <p:spPr>
          <a:xfrm>
            <a:off x="3052291" y="527050"/>
            <a:ext cx="10388601" cy="1155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0" algn="l">
              <a:defRPr sz="1800"/>
            </a:pPr>
            <a:r>
              <a:rPr sz="3600"/>
              <a:t>Une matrice      est dite une </a:t>
            </a:r>
            <a:r>
              <a:rPr sz="3600">
                <a:latin typeface="Baskerville SemiBold"/>
                <a:ea typeface="Baskerville SemiBold"/>
                <a:cs typeface="Baskerville SemiBold"/>
                <a:sym typeface="Baskerville SemiBold"/>
              </a:rPr>
              <a:t>matrice orthogonale </a:t>
            </a:r>
            <a:r>
              <a:rPr sz="3600"/>
              <a:t>si                     .</a:t>
            </a:r>
          </a:p>
        </p:txBody>
      </p:sp>
      <p:pic>
        <p:nvPicPr>
          <p:cNvPr id="651" name="droppedImage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486400" y="685800"/>
            <a:ext cx="482600" cy="317500"/>
          </a:xfrm>
          <a:prstGeom prst="rect">
            <a:avLst/>
          </a:prstGeom>
          <a:ln w="12700">
            <a:miter lim="400000"/>
          </a:ln>
        </p:spPr>
      </p:pic>
      <p:pic>
        <p:nvPicPr>
          <p:cNvPr id="652" name="droppedImage.pdf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3581400" y="1117600"/>
            <a:ext cx="2070100" cy="419100"/>
          </a:xfrm>
          <a:prstGeom prst="rect">
            <a:avLst/>
          </a:prstGeom>
          <a:ln w="12700">
            <a:miter lim="400000"/>
          </a:ln>
        </p:spPr>
      </p:pic>
      <p:pic>
        <p:nvPicPr>
          <p:cNvPr id="653" name="droppedImage.pdf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419100" y="3390900"/>
            <a:ext cx="4025900" cy="1104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654" name="droppedImage.pdf"/>
          <p:cNvPicPr/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4889500" y="3416300"/>
            <a:ext cx="4813300" cy="1104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655" name="droppedImage.pdf"/>
          <p:cNvPicPr/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9880600" y="3378200"/>
            <a:ext cx="2413000" cy="1104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656" name="droppedImage.pdf"/>
          <p:cNvPicPr/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2997200" y="5511800"/>
            <a:ext cx="2197100" cy="444500"/>
          </a:xfrm>
          <a:prstGeom prst="rect">
            <a:avLst/>
          </a:prstGeom>
          <a:ln w="12700">
            <a:miter lim="400000"/>
          </a:ln>
        </p:spPr>
      </p:pic>
      <p:pic>
        <p:nvPicPr>
          <p:cNvPr id="657" name="droppedImage.pdf"/>
          <p:cNvPicPr/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2997200" y="6235700"/>
            <a:ext cx="2197100" cy="444500"/>
          </a:xfrm>
          <a:prstGeom prst="rect">
            <a:avLst/>
          </a:prstGeom>
          <a:ln w="12700">
            <a:miter lim="400000"/>
          </a:ln>
        </p:spPr>
      </p:pic>
      <p:pic>
        <p:nvPicPr>
          <p:cNvPr id="658" name="droppedImage.pdf"/>
          <p:cNvPicPr/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2997200" y="7073900"/>
            <a:ext cx="2247900" cy="368300"/>
          </a:xfrm>
          <a:prstGeom prst="rect">
            <a:avLst/>
          </a:prstGeom>
          <a:ln w="12700">
            <a:miter lim="400000"/>
          </a:ln>
        </p:spPr>
      </p:pic>
      <p:pic>
        <p:nvPicPr>
          <p:cNvPr id="659" name="droppedImage.pdf"/>
          <p:cNvPicPr/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7467600" y="5486400"/>
            <a:ext cx="2197100" cy="469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660" name="droppedImage.pdf"/>
          <p:cNvPicPr/>
          <p:nvPr/>
        </p:nvPicPr>
        <p:blipFill>
          <a:blip r:embed="rId11">
            <a:extLst/>
          </a:blip>
          <a:stretch>
            <a:fillRect/>
          </a:stretch>
        </p:blipFill>
        <p:spPr>
          <a:xfrm>
            <a:off x="7467600" y="6210300"/>
            <a:ext cx="2197100" cy="469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661" name="droppedImage.pdf"/>
          <p:cNvPicPr/>
          <p:nvPr/>
        </p:nvPicPr>
        <p:blipFill>
          <a:blip r:embed="rId12">
            <a:extLst/>
          </a:blip>
          <a:stretch>
            <a:fillRect/>
          </a:stretch>
        </p:blipFill>
        <p:spPr>
          <a:xfrm>
            <a:off x="7467600" y="6972300"/>
            <a:ext cx="2514600" cy="469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662" name="droppedImage.pdf"/>
          <p:cNvPicPr/>
          <p:nvPr/>
        </p:nvPicPr>
        <p:blipFill>
          <a:blip r:embed="rId13">
            <a:extLst/>
          </a:blip>
          <a:stretch>
            <a:fillRect/>
          </a:stretch>
        </p:blipFill>
        <p:spPr>
          <a:xfrm>
            <a:off x="6096000" y="5651500"/>
            <a:ext cx="800100" cy="266700"/>
          </a:xfrm>
          <a:prstGeom prst="rect">
            <a:avLst/>
          </a:prstGeom>
          <a:ln w="12700">
            <a:miter lim="400000"/>
          </a:ln>
        </p:spPr>
      </p:pic>
      <p:pic>
        <p:nvPicPr>
          <p:cNvPr id="663" name="droppedImage.pdf"/>
          <p:cNvPicPr/>
          <p:nvPr/>
        </p:nvPicPr>
        <p:blipFill>
          <a:blip r:embed="rId13">
            <a:extLst/>
          </a:blip>
          <a:stretch>
            <a:fillRect/>
          </a:stretch>
        </p:blipFill>
        <p:spPr>
          <a:xfrm>
            <a:off x="6096000" y="7175500"/>
            <a:ext cx="800100" cy="266700"/>
          </a:xfrm>
          <a:prstGeom prst="rect">
            <a:avLst/>
          </a:prstGeom>
          <a:ln w="12700">
            <a:miter lim="400000"/>
          </a:ln>
        </p:spPr>
      </p:pic>
      <p:pic>
        <p:nvPicPr>
          <p:cNvPr id="664" name="droppedImage.pdf"/>
          <p:cNvPicPr/>
          <p:nvPr/>
        </p:nvPicPr>
        <p:blipFill>
          <a:blip r:embed="rId13">
            <a:extLst/>
          </a:blip>
          <a:stretch>
            <a:fillRect/>
          </a:stretch>
        </p:blipFill>
        <p:spPr>
          <a:xfrm>
            <a:off x="6096000" y="6413500"/>
            <a:ext cx="800100" cy="2667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presetClass="entr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nodeType="clickEffect" presetClass="entr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nodeType="clickEffect" presetClass="entr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nodeType="clickEffect" presetClass="entr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nodeType="clickEffect" presetClass="entr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nodeType="clickEffect" presetClass="entr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nodeType="clickEffect" presetClass="entr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nodeType="clickEffect" presetClass="entr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nodeType="clickEffect" presetClass="entr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nodeType="clickEffect" presetClass="entr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nodeType="clickEffect" presetClass="entr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0" fill="hold"/>
                                        <p:tgtEl>
                                          <p:spTgt spid="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654" grpId="2"/>
      <p:bldP build="whole" bldLvl="1" animBg="1" rev="0" advAuto="0" spid="658" grpId="6"/>
      <p:bldP build="whole" bldLvl="1" animBg="1" rev="0" advAuto="0" spid="664" grpId="9"/>
      <p:bldP build="whole" bldLvl="1" animBg="1" rev="0" advAuto="0" spid="663" grpId="11"/>
      <p:bldP build="whole" bldLvl="1" animBg="1" rev="0" advAuto="0" spid="659" grpId="8"/>
      <p:bldP build="whole" bldLvl="1" animBg="1" rev="0" advAuto="0" spid="656" grpId="4"/>
      <p:bldP build="whole" bldLvl="1" animBg="1" rev="0" advAuto="0" spid="657" grpId="5"/>
      <p:bldP build="whole" bldLvl="1" animBg="1" rev="0" advAuto="0" spid="662" grpId="7"/>
      <p:bldP build="whole" bldLvl="1" animBg="1" rev="0" advAuto="0" spid="661" grpId="12"/>
      <p:bldP build="whole" bldLvl="1" animBg="1" rev="0" advAuto="0" spid="660" grpId="10"/>
      <p:bldP build="whole" bldLvl="1" animBg="1" rev="0" advAuto="0" spid="655" grpId="3"/>
      <p:bldP build="whole" bldLvl="1" animBg="1" rev="0" advAuto="0" spid="653" grpId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6" name="Shape 666"/>
          <p:cNvSpPr/>
          <p:nvPr/>
        </p:nvSpPr>
        <p:spPr>
          <a:xfrm>
            <a:off x="2029401" y="349250"/>
            <a:ext cx="8954692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 lvl="0">
              <a:defRPr sz="1800"/>
            </a:pPr>
            <a:r>
              <a:rPr sz="3600"/>
              <a:t>Donc si                               est orthogonale, alors</a:t>
            </a:r>
          </a:p>
        </p:txBody>
      </p:sp>
      <p:pic>
        <p:nvPicPr>
          <p:cNvPr id="667" name="droppedImage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683000" y="177800"/>
            <a:ext cx="3073400" cy="1104900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671" name="Group 671"/>
          <p:cNvGrpSpPr/>
          <p:nvPr/>
        </p:nvGrpSpPr>
        <p:grpSpPr>
          <a:xfrm>
            <a:off x="508000" y="1238250"/>
            <a:ext cx="13022945" cy="622300"/>
            <a:chOff x="0" y="0"/>
            <a:chExt cx="13022944" cy="622300"/>
          </a:xfrm>
        </p:grpSpPr>
        <p:sp>
          <p:nvSpPr>
            <p:cNvPr id="668" name="Shape 668"/>
            <p:cNvSpPr/>
            <p:nvPr/>
          </p:nvSpPr>
          <p:spPr>
            <a:xfrm>
              <a:off x="2596244" y="0"/>
              <a:ext cx="10426701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>
              <a:lvl1pPr algn="l"/>
            </a:lstStyle>
            <a:p>
              <a:pPr lvl="0">
                <a:defRPr sz="1800"/>
              </a:pPr>
              <a:r>
                <a:rPr sz="3600"/>
                <a:t>et                         forment une base orthonormale.</a:t>
              </a:r>
            </a:p>
          </p:txBody>
        </p:sp>
        <p:pic>
          <p:nvPicPr>
            <p:cNvPr id="669" name="droppedImage.pdf"/>
            <p:cNvPicPr/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0" y="120650"/>
              <a:ext cx="2387600" cy="469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670" name="droppedImage.pdf"/>
            <p:cNvPicPr/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3162300" y="120650"/>
              <a:ext cx="2413000" cy="469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674" name="Group 674"/>
          <p:cNvGrpSpPr/>
          <p:nvPr/>
        </p:nvGrpSpPr>
        <p:grpSpPr>
          <a:xfrm>
            <a:off x="6024033" y="5604933"/>
            <a:ext cx="579968" cy="643467"/>
            <a:chOff x="0" y="0"/>
            <a:chExt cx="579966" cy="643466"/>
          </a:xfrm>
        </p:grpSpPr>
        <p:sp>
          <p:nvSpPr>
            <p:cNvPr id="672" name="Shape 672"/>
            <p:cNvSpPr/>
            <p:nvPr/>
          </p:nvSpPr>
          <p:spPr>
            <a:xfrm>
              <a:off x="0" y="0"/>
              <a:ext cx="258881" cy="6434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8903" h="21600" fill="norm" stroke="1" extrusionOk="0">
                  <a:moveTo>
                    <a:pt x="0" y="0"/>
                  </a:moveTo>
                  <a:cubicBezTo>
                    <a:pt x="0" y="0"/>
                    <a:pt x="15456" y="2842"/>
                    <a:pt x="18238" y="8384"/>
                  </a:cubicBezTo>
                  <a:cubicBezTo>
                    <a:pt x="21600" y="15082"/>
                    <a:pt x="11128" y="21600"/>
                    <a:pt x="11128" y="21600"/>
                  </a:cubicBezTo>
                </a:path>
              </a:pathLst>
            </a:custGeom>
            <a:noFill/>
            <a:ln w="254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4200">
                  <a:solidFill>
                    <a:srgbClr val="535353"/>
                  </a:solidFill>
                  <a:latin typeface="Gill Sans Light"/>
                  <a:ea typeface="Gill Sans Light"/>
                  <a:cs typeface="Gill Sans Light"/>
                  <a:sym typeface="Gill Sans Light"/>
                </a:defRPr>
              </a:pPr>
            </a:p>
          </p:txBody>
        </p:sp>
        <p:pic>
          <p:nvPicPr>
            <p:cNvPr id="673" name="droppedImage.pdf"/>
            <p:cNvPicPr/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389466" y="135466"/>
              <a:ext cx="190501" cy="3302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695" name="Group 695"/>
          <p:cNvGrpSpPr/>
          <p:nvPr/>
        </p:nvGrpSpPr>
        <p:grpSpPr>
          <a:xfrm>
            <a:off x="1041402" y="1841499"/>
            <a:ext cx="7837226" cy="8280404"/>
            <a:chOff x="0" y="0"/>
            <a:chExt cx="7837225" cy="8280402"/>
          </a:xfrm>
        </p:grpSpPr>
        <p:sp>
          <p:nvSpPr>
            <p:cNvPr id="675" name="Shape 675"/>
            <p:cNvSpPr/>
            <p:nvPr/>
          </p:nvSpPr>
          <p:spPr>
            <a:xfrm flipH="1">
              <a:off x="4565880" y="139950"/>
              <a:ext cx="2" cy="8047154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6" name="Shape 676"/>
            <p:cNvSpPr/>
            <p:nvPr/>
          </p:nvSpPr>
          <p:spPr>
            <a:xfrm flipV="1">
              <a:off x="104960" y="3597890"/>
              <a:ext cx="7277422" cy="4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7" name="Shape 677"/>
            <p:cNvSpPr/>
            <p:nvPr/>
          </p:nvSpPr>
          <p:spPr>
            <a:xfrm flipH="1">
              <a:off x="3732008" y="0"/>
              <a:ext cx="2" cy="8280403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8" name="Shape 678"/>
            <p:cNvSpPr/>
            <p:nvPr/>
          </p:nvSpPr>
          <p:spPr>
            <a:xfrm flipH="1" flipV="1">
              <a:off x="0" y="4449258"/>
              <a:ext cx="7837226" cy="2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pic>
          <p:nvPicPr>
            <p:cNvPr id="679" name="droppedImage.pdf"/>
            <p:cNvPicPr/>
            <p:nvPr/>
          </p:nvPicPr>
          <p:blipFill>
            <a:blip r:embed="rId6">
              <a:extLst/>
            </a:blip>
            <a:stretch>
              <a:fillRect/>
            </a:stretch>
          </p:blipFill>
          <p:spPr>
            <a:xfrm>
              <a:off x="7390145" y="4007763"/>
              <a:ext cx="157445" cy="297396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680" name="Shape 680"/>
            <p:cNvSpPr/>
            <p:nvPr/>
          </p:nvSpPr>
          <p:spPr>
            <a:xfrm flipV="1">
              <a:off x="104960" y="2766819"/>
              <a:ext cx="7277422" cy="4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1" name="Shape 681"/>
            <p:cNvSpPr/>
            <p:nvPr/>
          </p:nvSpPr>
          <p:spPr>
            <a:xfrm flipV="1">
              <a:off x="104960" y="1927116"/>
              <a:ext cx="7277422" cy="4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2" name="Shape 682"/>
            <p:cNvSpPr/>
            <p:nvPr/>
          </p:nvSpPr>
          <p:spPr>
            <a:xfrm flipV="1">
              <a:off x="104960" y="1087413"/>
              <a:ext cx="7277422" cy="4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3" name="Shape 683"/>
            <p:cNvSpPr/>
            <p:nvPr/>
          </p:nvSpPr>
          <p:spPr>
            <a:xfrm flipV="1">
              <a:off x="104960" y="247710"/>
              <a:ext cx="7277422" cy="5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4" name="Shape 684"/>
            <p:cNvSpPr/>
            <p:nvPr/>
          </p:nvSpPr>
          <p:spPr>
            <a:xfrm flipV="1">
              <a:off x="104960" y="5285928"/>
              <a:ext cx="7277422" cy="4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5" name="Shape 685"/>
            <p:cNvSpPr/>
            <p:nvPr/>
          </p:nvSpPr>
          <p:spPr>
            <a:xfrm flipV="1">
              <a:off x="104960" y="6125630"/>
              <a:ext cx="7277422" cy="4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6" name="Shape 686"/>
            <p:cNvSpPr/>
            <p:nvPr/>
          </p:nvSpPr>
          <p:spPr>
            <a:xfrm flipV="1">
              <a:off x="104960" y="6965332"/>
              <a:ext cx="7277422" cy="4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7" name="Shape 687"/>
            <p:cNvSpPr/>
            <p:nvPr/>
          </p:nvSpPr>
          <p:spPr>
            <a:xfrm flipV="1">
              <a:off x="104960" y="7805035"/>
              <a:ext cx="7277422" cy="4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8" name="Shape 688"/>
            <p:cNvSpPr/>
            <p:nvPr/>
          </p:nvSpPr>
          <p:spPr>
            <a:xfrm flipH="1">
              <a:off x="5411793" y="139950"/>
              <a:ext cx="2" cy="8047154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9" name="Shape 689"/>
            <p:cNvSpPr/>
            <p:nvPr/>
          </p:nvSpPr>
          <p:spPr>
            <a:xfrm flipH="1">
              <a:off x="6251495" y="157444"/>
              <a:ext cx="2" cy="8047154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0" name="Shape 690"/>
            <p:cNvSpPr/>
            <p:nvPr/>
          </p:nvSpPr>
          <p:spPr>
            <a:xfrm flipH="1">
              <a:off x="7091198" y="157444"/>
              <a:ext cx="2" cy="8047154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1" name="Shape 691"/>
            <p:cNvSpPr/>
            <p:nvPr/>
          </p:nvSpPr>
          <p:spPr>
            <a:xfrm flipH="1">
              <a:off x="373577" y="157444"/>
              <a:ext cx="2" cy="8047154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2" name="Shape 692"/>
            <p:cNvSpPr/>
            <p:nvPr/>
          </p:nvSpPr>
          <p:spPr>
            <a:xfrm flipH="1">
              <a:off x="1213280" y="157444"/>
              <a:ext cx="2" cy="8047154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3" name="Shape 693"/>
            <p:cNvSpPr/>
            <p:nvPr/>
          </p:nvSpPr>
          <p:spPr>
            <a:xfrm flipH="1">
              <a:off x="2052982" y="174938"/>
              <a:ext cx="2" cy="8047154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4" name="Shape 694"/>
            <p:cNvSpPr/>
            <p:nvPr/>
          </p:nvSpPr>
          <p:spPr>
            <a:xfrm flipH="1">
              <a:off x="2892685" y="174938"/>
              <a:ext cx="2" cy="8047154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sp>
        <p:nvSpPr>
          <p:cNvPr id="696" name="Shape 696"/>
          <p:cNvSpPr/>
          <p:nvPr/>
        </p:nvSpPr>
        <p:spPr>
          <a:xfrm>
            <a:off x="1384299" y="2920999"/>
            <a:ext cx="6769102" cy="67691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</a:path>
            </a:pathLst>
          </a:custGeom>
          <a:ln w="25400">
            <a:solidFill/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 lIns="0" tIns="0" rIns="0" bIns="0" anchor="ctr"/>
          <a:lstStyle/>
          <a:p>
            <a:pPr lvl="0">
              <a:defRPr sz="4000"/>
            </a:pPr>
          </a:p>
        </p:txBody>
      </p:sp>
      <p:sp>
        <p:nvSpPr>
          <p:cNvPr id="697" name="Shape 697"/>
          <p:cNvSpPr/>
          <p:nvPr/>
        </p:nvSpPr>
        <p:spPr>
          <a:xfrm>
            <a:off x="3211330" y="3303847"/>
            <a:ext cx="1550009" cy="2968231"/>
          </a:xfrm>
          <a:prstGeom prst="line">
            <a:avLst/>
          </a:prstGeom>
          <a:ln w="50800">
            <a:solidFill>
              <a:srgbClr val="0061FF"/>
            </a:solidFill>
            <a:miter lim="400000"/>
            <a:headEnd type="stealth"/>
          </a:ln>
        </p:spPr>
        <p:txBody>
          <a:bodyPr lIns="0" tIns="0" rIns="0" bIns="0"/>
          <a:lstStyle/>
          <a:p>
            <a:pPr lvl="0"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698" name="Shape 698"/>
          <p:cNvSpPr/>
          <p:nvPr/>
        </p:nvSpPr>
        <p:spPr>
          <a:xfrm flipH="1">
            <a:off x="4731322" y="4693139"/>
            <a:ext cx="3026105" cy="1594624"/>
          </a:xfrm>
          <a:prstGeom prst="line">
            <a:avLst/>
          </a:prstGeom>
          <a:ln w="50800">
            <a:solidFill>
              <a:srgbClr val="0061FF"/>
            </a:solidFill>
            <a:miter lim="400000"/>
            <a:headEnd type="stealth"/>
          </a:ln>
        </p:spPr>
        <p:txBody>
          <a:bodyPr lIns="0" tIns="0" rIns="0" bIns="0"/>
          <a:lstStyle/>
          <a:p>
            <a:pPr lvl="0"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grpSp>
        <p:nvGrpSpPr>
          <p:cNvPr id="701" name="Group 701"/>
          <p:cNvGrpSpPr/>
          <p:nvPr/>
        </p:nvGrpSpPr>
        <p:grpSpPr>
          <a:xfrm>
            <a:off x="4113007" y="4279900"/>
            <a:ext cx="643467" cy="705174"/>
            <a:chOff x="0" y="0"/>
            <a:chExt cx="643466" cy="705173"/>
          </a:xfrm>
        </p:grpSpPr>
        <p:sp>
          <p:nvSpPr>
            <p:cNvPr id="699" name="Shape 699"/>
            <p:cNvSpPr/>
            <p:nvPr/>
          </p:nvSpPr>
          <p:spPr>
            <a:xfrm rot="16200000">
              <a:off x="192292" y="253999"/>
              <a:ext cx="258882" cy="6434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8903" h="21600" fill="norm" stroke="1" extrusionOk="0">
                  <a:moveTo>
                    <a:pt x="0" y="0"/>
                  </a:moveTo>
                  <a:cubicBezTo>
                    <a:pt x="0" y="0"/>
                    <a:pt x="15456" y="2842"/>
                    <a:pt x="18238" y="8384"/>
                  </a:cubicBezTo>
                  <a:cubicBezTo>
                    <a:pt x="21600" y="15082"/>
                    <a:pt x="11128" y="21600"/>
                    <a:pt x="11128" y="21600"/>
                  </a:cubicBezTo>
                </a:path>
              </a:pathLst>
            </a:custGeom>
            <a:noFill/>
            <a:ln w="254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4200">
                  <a:solidFill>
                    <a:srgbClr val="535353"/>
                  </a:solidFill>
                  <a:latin typeface="Gill Sans Light"/>
                  <a:ea typeface="Gill Sans Light"/>
                  <a:cs typeface="Gill Sans Light"/>
                  <a:sym typeface="Gill Sans Light"/>
                </a:defRPr>
              </a:pPr>
            </a:p>
          </p:txBody>
        </p:sp>
        <p:pic>
          <p:nvPicPr>
            <p:cNvPr id="700" name="droppedImage.pdf"/>
            <p:cNvPicPr/>
            <p:nvPr/>
          </p:nvPicPr>
          <p:blipFill>
            <a:blip r:embed="rId7">
              <a:extLst/>
            </a:blip>
            <a:stretch>
              <a:fillRect/>
            </a:stretch>
          </p:blipFill>
          <p:spPr>
            <a:xfrm>
              <a:off x="154192" y="0"/>
              <a:ext cx="190501" cy="3302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pic>
        <p:nvPicPr>
          <p:cNvPr id="702" name="droppedImage.pdf"/>
          <p:cNvPicPr/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2603500" y="4229100"/>
            <a:ext cx="812800" cy="469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703" name="droppedImage.pdf"/>
          <p:cNvPicPr/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5854700" y="4775200"/>
            <a:ext cx="787400" cy="469900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706" name="Group 706"/>
          <p:cNvGrpSpPr/>
          <p:nvPr/>
        </p:nvGrpSpPr>
        <p:grpSpPr>
          <a:xfrm>
            <a:off x="4759693" y="2870162"/>
            <a:ext cx="3420545" cy="3420546"/>
            <a:chOff x="0" y="0"/>
            <a:chExt cx="3420544" cy="3420544"/>
          </a:xfrm>
        </p:grpSpPr>
        <p:sp>
          <p:nvSpPr>
            <p:cNvPr id="704" name="Shape 704"/>
            <p:cNvSpPr/>
            <p:nvPr/>
          </p:nvSpPr>
          <p:spPr>
            <a:xfrm flipH="1" flipV="1">
              <a:off x="-1" y="3413548"/>
              <a:ext cx="3420546" cy="2"/>
            </a:xfrm>
            <a:prstGeom prst="line">
              <a:avLst/>
            </a:prstGeom>
            <a:noFill/>
            <a:ln w="50800" cap="flat">
              <a:solidFill>
                <a:srgbClr val="FF4013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5" name="Shape 705"/>
            <p:cNvSpPr/>
            <p:nvPr/>
          </p:nvSpPr>
          <p:spPr>
            <a:xfrm flipH="1">
              <a:off x="11278" y="-1"/>
              <a:ext cx="2" cy="3420546"/>
            </a:xfrm>
            <a:prstGeom prst="line">
              <a:avLst/>
            </a:prstGeom>
            <a:noFill/>
            <a:ln w="50800" cap="flat">
              <a:solidFill>
                <a:srgbClr val="FF4013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sp>
        <p:nvSpPr>
          <p:cNvPr id="707" name="Shape 707"/>
          <p:cNvSpPr/>
          <p:nvPr/>
        </p:nvSpPr>
        <p:spPr>
          <a:xfrm>
            <a:off x="9562696" y="2711450"/>
            <a:ext cx="2472855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Une rotation</a:t>
            </a:r>
          </a:p>
        </p:txBody>
      </p:sp>
      <p:sp>
        <p:nvSpPr>
          <p:cNvPr id="708" name="Shape 708"/>
          <p:cNvSpPr/>
          <p:nvPr/>
        </p:nvSpPr>
        <p:spPr>
          <a:xfrm>
            <a:off x="9388915" y="4514850"/>
            <a:ext cx="3091235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ou une réflexion</a:t>
            </a:r>
          </a:p>
        </p:txBody>
      </p:sp>
      <p:sp>
        <p:nvSpPr>
          <p:cNvPr id="709" name="Shape 709"/>
          <p:cNvSpPr/>
          <p:nvPr/>
        </p:nvSpPr>
        <p:spPr>
          <a:xfrm flipV="1">
            <a:off x="2352987" y="1826472"/>
            <a:ext cx="5267806" cy="8141158"/>
          </a:xfrm>
          <a:prstGeom prst="line">
            <a:avLst/>
          </a:prstGeom>
          <a:ln w="50800">
            <a:solidFill>
              <a:srgbClr val="669C35"/>
            </a:solidFill>
            <a:custDash>
              <a:ds d="200000" sp="200000"/>
            </a:custDash>
            <a:miter lim="400000"/>
          </a:ln>
        </p:spPr>
        <p:txBody>
          <a:bodyPr lIns="0" tIns="0" rIns="0" bIns="0"/>
          <a:lstStyle/>
          <a:p>
            <a:pPr lvl="0"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</p:spTree>
  </p:cSld>
  <p:clrMapOvr>
    <a:masterClrMapping/>
  </p:clrMapOvr>
  <p:transition spd="slow" advClick="1">
    <p:checker dir="horz"/>
  </p:transition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presetClass="entr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nodeType="clickEffect" presetClass="entr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nodeType="clickEffect" presetClass="entr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nodeType="clickEffect" presetClass="entr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nodeType="afterEffect" presetClass="entr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5" fill="hold"/>
                                        <p:tgtEl>
                                          <p:spTgt spid="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nodeType="afterEffect" presetClass="entr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nodeType="afterEffect" presetClass="entr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1" fill="hold"/>
                                        <p:tgtEl>
                                          <p:spTgt spid="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nodeType="clickEffect" presetClass="entr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5" fill="hold"/>
                                        <p:tgtEl>
                                          <p:spTgt spid="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nodeType="afterEffect" presetClass="entr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nodeType="clickEffect" presetClass="entr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nodeType="clickEffect" presetClass="entr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nodeType="clickEffect" presetClass="entr" presetSubtype="0" presetID="1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0" fill="hold"/>
                                        <p:tgtEl>
                                          <p:spTgt spid="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707" grpId="11"/>
      <p:bldP build="whole" bldLvl="1" animBg="1" rev="0" advAuto="0" spid="706" grpId="3"/>
      <p:bldP build="whole" bldLvl="1" animBg="1" rev="0" advAuto="0" spid="696" grpId="4"/>
      <p:bldP build="whole" bldLvl="1" animBg="1" rev="0" advAuto="0" spid="708" grpId="13"/>
      <p:bldP build="whole" bldLvl="1" animBg="1" rev="0" advAuto="0" spid="695" grpId="2"/>
      <p:bldP build="whole" bldLvl="1" animBg="1" rev="0" advAuto="0" spid="698" grpId="6"/>
      <p:bldP build="whole" bldLvl="1" animBg="1" rev="0" advAuto="0" spid="702" grpId="7"/>
      <p:bldP build="whole" bldLvl="1" animBg="1" rev="0" advAuto="0" spid="671" grpId="1"/>
      <p:bldP build="whole" bldLvl="1" animBg="1" rev="0" advAuto="0" spid="703" grpId="8"/>
      <p:bldP build="whole" bldLvl="1" animBg="1" rev="0" advAuto="0" spid="701" grpId="9"/>
      <p:bldP build="whole" bldLvl="1" animBg="1" rev="0" advAuto="0" spid="674" grpId="10"/>
      <p:bldP build="whole" bldLvl="1" animBg="1" rev="0" advAuto="0" spid="697" grpId="5"/>
      <p:bldP build="whole" bldLvl="1" animBg="1" rev="0" advAuto="0" spid="709" grpId="12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1" name="Shape 711"/>
          <p:cNvSpPr/>
          <p:nvPr/>
        </p:nvSpPr>
        <p:spPr>
          <a:xfrm>
            <a:off x="3757990" y="946150"/>
            <a:ext cx="5471667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Facteur de dilatation de l’aire</a:t>
            </a:r>
          </a:p>
        </p:txBody>
      </p:sp>
      <p:grpSp>
        <p:nvGrpSpPr>
          <p:cNvPr id="731" name="Group 731"/>
          <p:cNvGrpSpPr/>
          <p:nvPr/>
        </p:nvGrpSpPr>
        <p:grpSpPr>
          <a:xfrm>
            <a:off x="8166100" y="2044699"/>
            <a:ext cx="3966705" cy="3971009"/>
            <a:chOff x="0" y="0"/>
            <a:chExt cx="3966704" cy="3971008"/>
          </a:xfrm>
        </p:grpSpPr>
        <p:grpSp>
          <p:nvGrpSpPr>
            <p:cNvPr id="726" name="Group 726"/>
            <p:cNvGrpSpPr/>
            <p:nvPr/>
          </p:nvGrpSpPr>
          <p:grpSpPr>
            <a:xfrm>
              <a:off x="-1" y="-1"/>
              <a:ext cx="3966706" cy="3971009"/>
              <a:chOff x="0" y="0"/>
              <a:chExt cx="3966704" cy="3971008"/>
            </a:xfrm>
          </p:grpSpPr>
          <p:sp>
            <p:nvSpPr>
              <p:cNvPr id="712" name="Shape 712"/>
              <p:cNvSpPr/>
              <p:nvPr/>
            </p:nvSpPr>
            <p:spPr>
              <a:xfrm>
                <a:off x="3201491" y="4304"/>
                <a:ext cx="2123" cy="3966704"/>
              </a:xfrm>
              <a:prstGeom prst="line">
                <a:avLst/>
              </a:prstGeom>
              <a:noFill/>
              <a:ln w="25400" cap="rnd">
                <a:solidFill>
                  <a:srgbClr val="3A88FE"/>
                </a:solidFill>
                <a:custDash>
                  <a:ds d="100000" sp="200000"/>
                </a:custDash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713" name="Shape 713"/>
              <p:cNvSpPr/>
              <p:nvPr/>
            </p:nvSpPr>
            <p:spPr>
              <a:xfrm>
                <a:off x="763091" y="4304"/>
                <a:ext cx="2123" cy="3966704"/>
              </a:xfrm>
              <a:prstGeom prst="line">
                <a:avLst/>
              </a:prstGeom>
              <a:noFill/>
              <a:ln w="25400" cap="rnd">
                <a:solidFill>
                  <a:srgbClr val="3A88FE"/>
                </a:solidFill>
                <a:custDash>
                  <a:ds d="100000" sp="200000"/>
                </a:custDash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714" name="Shape 714"/>
              <p:cNvSpPr/>
              <p:nvPr/>
            </p:nvSpPr>
            <p:spPr>
              <a:xfrm>
                <a:off x="3811091" y="4304"/>
                <a:ext cx="2123" cy="3966704"/>
              </a:xfrm>
              <a:prstGeom prst="line">
                <a:avLst/>
              </a:prstGeom>
              <a:noFill/>
              <a:ln w="25400" cap="rnd">
                <a:solidFill>
                  <a:srgbClr val="3A88FE"/>
                </a:solidFill>
                <a:custDash>
                  <a:ds d="100000" sp="200000"/>
                </a:custDash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715" name="Shape 715"/>
              <p:cNvSpPr/>
              <p:nvPr/>
            </p:nvSpPr>
            <p:spPr>
              <a:xfrm flipV="1">
                <a:off x="0" y="2609950"/>
                <a:ext cx="3966705" cy="11"/>
              </a:xfrm>
              <a:prstGeom prst="line">
                <a:avLst/>
              </a:prstGeom>
              <a:noFill/>
              <a:ln w="25400" cap="rnd">
                <a:solidFill>
                  <a:srgbClr val="3A88FE"/>
                </a:solidFill>
                <a:custDash>
                  <a:ds d="100000" sp="200000"/>
                </a:custDash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716" name="Shape 716"/>
              <p:cNvSpPr/>
              <p:nvPr/>
            </p:nvSpPr>
            <p:spPr>
              <a:xfrm flipV="1">
                <a:off x="0" y="781150"/>
                <a:ext cx="3966705" cy="11"/>
              </a:xfrm>
              <a:prstGeom prst="line">
                <a:avLst/>
              </a:prstGeom>
              <a:noFill/>
              <a:ln w="25400" cap="rnd">
                <a:solidFill>
                  <a:srgbClr val="3A88FE"/>
                </a:solidFill>
                <a:custDash>
                  <a:ds d="100000" sp="200000"/>
                </a:custDash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717" name="Shape 717"/>
              <p:cNvSpPr/>
              <p:nvPr/>
            </p:nvSpPr>
            <p:spPr>
              <a:xfrm flipV="1">
                <a:off x="0" y="3219550"/>
                <a:ext cx="3966705" cy="11"/>
              </a:xfrm>
              <a:prstGeom prst="line">
                <a:avLst/>
              </a:prstGeom>
              <a:noFill/>
              <a:ln w="25400" cap="rnd">
                <a:solidFill>
                  <a:srgbClr val="3A88FE"/>
                </a:solidFill>
                <a:custDash>
                  <a:ds d="100000" sp="200000"/>
                </a:custDash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718" name="Shape 718"/>
              <p:cNvSpPr/>
              <p:nvPr/>
            </p:nvSpPr>
            <p:spPr>
              <a:xfrm>
                <a:off x="153491" y="4304"/>
                <a:ext cx="2123" cy="3966704"/>
              </a:xfrm>
              <a:prstGeom prst="line">
                <a:avLst/>
              </a:prstGeom>
              <a:noFill/>
              <a:ln w="25400" cap="rnd">
                <a:solidFill>
                  <a:srgbClr val="3A88FE"/>
                </a:solidFill>
                <a:custDash>
                  <a:ds d="100000" sp="200000"/>
                </a:custDash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719" name="Shape 719"/>
              <p:cNvSpPr/>
              <p:nvPr/>
            </p:nvSpPr>
            <p:spPr>
              <a:xfrm>
                <a:off x="1372691" y="4304"/>
                <a:ext cx="2123" cy="3966704"/>
              </a:xfrm>
              <a:prstGeom prst="line">
                <a:avLst/>
              </a:prstGeom>
              <a:noFill/>
              <a:ln w="25400" cap="rnd">
                <a:solidFill>
                  <a:srgbClr val="3A88FE"/>
                </a:solidFill>
                <a:custDash>
                  <a:ds d="100000" sp="200000"/>
                </a:custDash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720" name="Shape 720"/>
              <p:cNvSpPr/>
              <p:nvPr/>
            </p:nvSpPr>
            <p:spPr>
              <a:xfrm>
                <a:off x="2591891" y="4304"/>
                <a:ext cx="2123" cy="3966704"/>
              </a:xfrm>
              <a:prstGeom prst="line">
                <a:avLst/>
              </a:prstGeom>
              <a:noFill/>
              <a:ln w="25400" cap="rnd">
                <a:solidFill>
                  <a:srgbClr val="3A88FE"/>
                </a:solidFill>
                <a:custDash>
                  <a:ds d="100000" sp="200000"/>
                </a:custDash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721" name="Shape 721"/>
              <p:cNvSpPr/>
              <p:nvPr/>
            </p:nvSpPr>
            <p:spPr>
              <a:xfrm flipV="1">
                <a:off x="0" y="171550"/>
                <a:ext cx="3966705" cy="11"/>
              </a:xfrm>
              <a:prstGeom prst="line">
                <a:avLst/>
              </a:prstGeom>
              <a:noFill/>
              <a:ln w="25400" cap="rnd">
                <a:solidFill>
                  <a:srgbClr val="3A88FE"/>
                </a:solidFill>
                <a:custDash>
                  <a:ds d="100000" sp="200000"/>
                </a:custDash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722" name="Shape 722"/>
              <p:cNvSpPr/>
              <p:nvPr/>
            </p:nvSpPr>
            <p:spPr>
              <a:xfrm flipV="1">
                <a:off x="0" y="3829150"/>
                <a:ext cx="3966705" cy="11"/>
              </a:xfrm>
              <a:prstGeom prst="line">
                <a:avLst/>
              </a:prstGeom>
              <a:noFill/>
              <a:ln w="25400" cap="rnd">
                <a:solidFill>
                  <a:srgbClr val="3A88FE"/>
                </a:solidFill>
                <a:custDash>
                  <a:ds d="100000" sp="200000"/>
                </a:custDash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723" name="Shape 723"/>
              <p:cNvSpPr/>
              <p:nvPr/>
            </p:nvSpPr>
            <p:spPr>
              <a:xfrm flipV="1">
                <a:off x="0" y="1390750"/>
                <a:ext cx="3966705" cy="11"/>
              </a:xfrm>
              <a:prstGeom prst="line">
                <a:avLst/>
              </a:prstGeom>
              <a:noFill/>
              <a:ln w="25400" cap="rnd">
                <a:solidFill>
                  <a:srgbClr val="3A88FE"/>
                </a:solidFill>
                <a:custDash>
                  <a:ds d="100000" sp="200000"/>
                </a:custDash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724" name="Shape 724"/>
              <p:cNvSpPr/>
              <p:nvPr/>
            </p:nvSpPr>
            <p:spPr>
              <a:xfrm>
                <a:off x="1980714" y="0"/>
                <a:ext cx="2123" cy="3966704"/>
              </a:xfrm>
              <a:prstGeom prst="line">
                <a:avLst/>
              </a:prstGeom>
              <a:noFill/>
              <a:ln w="25400" cap="flat">
                <a:solidFill>
                  <a:srgbClr val="535353"/>
                </a:solidFill>
                <a:prstDash val="solid"/>
                <a:miter lim="400000"/>
                <a:headEnd type="stealth" w="med" len="med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725" name="Shape 725"/>
              <p:cNvSpPr/>
              <p:nvPr/>
            </p:nvSpPr>
            <p:spPr>
              <a:xfrm flipH="1">
                <a:off x="-1" y="2000350"/>
                <a:ext cx="3966706" cy="11"/>
              </a:xfrm>
              <a:prstGeom prst="line">
                <a:avLst/>
              </a:prstGeom>
              <a:noFill/>
              <a:ln w="25400" cap="flat">
                <a:solidFill>
                  <a:srgbClr val="535353"/>
                </a:solidFill>
                <a:prstDash val="solid"/>
                <a:miter lim="400000"/>
                <a:headEnd type="stealth" w="med" len="med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</p:grpSp>
        <p:pic>
          <p:nvPicPr>
            <p:cNvPr id="727" name="droppedImage.pdf"/>
            <p:cNvPicPr/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1562100" y="2933700"/>
              <a:ext cx="342900" cy="215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728" name="droppedImage.pdf"/>
            <p:cNvPicPr/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3276600" y="1676400"/>
              <a:ext cx="114300" cy="215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729" name="droppedImage.pdf"/>
            <p:cNvPicPr/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1803400" y="482600"/>
              <a:ext cx="114300" cy="215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730" name="droppedImage.pdf"/>
            <p:cNvPicPr/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355600" y="1701800"/>
              <a:ext cx="342900" cy="215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732" name="Shape 732"/>
          <p:cNvSpPr/>
          <p:nvPr/>
        </p:nvSpPr>
        <p:spPr>
          <a:xfrm>
            <a:off x="8928100" y="4076700"/>
            <a:ext cx="2523067" cy="265853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10293" y="0"/>
                </a:lnTo>
                <a:lnTo>
                  <a:pt x="21600" y="21325"/>
                </a:lnTo>
                <a:lnTo>
                  <a:pt x="10872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FF9300">
              <a:alpha val="30000"/>
            </a:srgbClr>
          </a:solidFill>
          <a:ln w="25400">
            <a:miter lim="400000"/>
          </a:ln>
        </p:spPr>
        <p:txBody>
          <a:bodyPr lIns="0" tIns="0" rIns="0" bIns="0" anchor="ctr"/>
          <a:lstStyle/>
          <a:p>
            <a:pPr lvl="0">
              <a:defRPr sz="4200">
                <a:solidFill>
                  <a:srgbClr val="535353"/>
                </a:solidFill>
                <a:latin typeface="Gill Sans Light"/>
                <a:ea typeface="Gill Sans Light"/>
                <a:cs typeface="Gill Sans Light"/>
                <a:sym typeface="Gill Sans Light"/>
              </a:defRPr>
            </a:pPr>
          </a:p>
        </p:txBody>
      </p:sp>
      <p:grpSp>
        <p:nvGrpSpPr>
          <p:cNvPr id="736" name="Group 736"/>
          <p:cNvGrpSpPr/>
          <p:nvPr/>
        </p:nvGrpSpPr>
        <p:grpSpPr>
          <a:xfrm>
            <a:off x="10130367" y="4072013"/>
            <a:ext cx="1338102" cy="2663221"/>
            <a:chOff x="775247" y="0"/>
            <a:chExt cx="1338100" cy="2663219"/>
          </a:xfrm>
        </p:grpSpPr>
        <p:sp>
          <p:nvSpPr>
            <p:cNvPr id="733" name="Shape 733"/>
            <p:cNvSpPr/>
            <p:nvPr/>
          </p:nvSpPr>
          <p:spPr>
            <a:xfrm flipH="1">
              <a:off x="842980" y="2650753"/>
              <a:ext cx="1252262" cy="12467"/>
            </a:xfrm>
            <a:prstGeom prst="line">
              <a:avLst/>
            </a:prstGeom>
            <a:noFill/>
            <a:ln w="50800" cap="flat">
              <a:solidFill>
                <a:srgbClr val="FF401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4" name="Shape 734"/>
            <p:cNvSpPr/>
            <p:nvPr/>
          </p:nvSpPr>
          <p:spPr>
            <a:xfrm flipH="1" flipV="1">
              <a:off x="808739" y="-1"/>
              <a:ext cx="1304610" cy="2663039"/>
            </a:xfrm>
            <a:prstGeom prst="line">
              <a:avLst/>
            </a:prstGeom>
            <a:noFill/>
            <a:ln w="50800" cap="flat">
              <a:solidFill>
                <a:srgbClr val="FF401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5" name="Shape 735"/>
            <p:cNvSpPr/>
            <p:nvPr/>
          </p:nvSpPr>
          <p:spPr>
            <a:xfrm flipH="1">
              <a:off x="775247" y="1182835"/>
              <a:ext cx="606114" cy="7185"/>
            </a:xfrm>
            <a:prstGeom prst="line">
              <a:avLst/>
            </a:prstGeom>
            <a:noFill/>
            <a:ln w="50800" cap="flat">
              <a:solidFill>
                <a:srgbClr val="FF401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756" name="Group 756"/>
          <p:cNvGrpSpPr/>
          <p:nvPr/>
        </p:nvGrpSpPr>
        <p:grpSpPr>
          <a:xfrm>
            <a:off x="734963" y="1951495"/>
            <a:ext cx="3966706" cy="3971009"/>
            <a:chOff x="0" y="0"/>
            <a:chExt cx="3966704" cy="3971008"/>
          </a:xfrm>
        </p:grpSpPr>
        <p:grpSp>
          <p:nvGrpSpPr>
            <p:cNvPr id="751" name="Group 751"/>
            <p:cNvGrpSpPr/>
            <p:nvPr/>
          </p:nvGrpSpPr>
          <p:grpSpPr>
            <a:xfrm>
              <a:off x="-1" y="-1"/>
              <a:ext cx="3966706" cy="3971009"/>
              <a:chOff x="0" y="0"/>
              <a:chExt cx="3966704" cy="3971008"/>
            </a:xfrm>
          </p:grpSpPr>
          <p:sp>
            <p:nvSpPr>
              <p:cNvPr id="737" name="Shape 737"/>
              <p:cNvSpPr/>
              <p:nvPr/>
            </p:nvSpPr>
            <p:spPr>
              <a:xfrm>
                <a:off x="3201491" y="4304"/>
                <a:ext cx="2123" cy="3966704"/>
              </a:xfrm>
              <a:prstGeom prst="line">
                <a:avLst/>
              </a:prstGeom>
              <a:noFill/>
              <a:ln w="25400" cap="rnd">
                <a:solidFill>
                  <a:srgbClr val="3A88FE"/>
                </a:solidFill>
                <a:custDash>
                  <a:ds d="100000" sp="200000"/>
                </a:custDash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738" name="Shape 738"/>
              <p:cNvSpPr/>
              <p:nvPr/>
            </p:nvSpPr>
            <p:spPr>
              <a:xfrm>
                <a:off x="763091" y="4304"/>
                <a:ext cx="2123" cy="3966704"/>
              </a:xfrm>
              <a:prstGeom prst="line">
                <a:avLst/>
              </a:prstGeom>
              <a:noFill/>
              <a:ln w="25400" cap="rnd">
                <a:solidFill>
                  <a:srgbClr val="3A88FE"/>
                </a:solidFill>
                <a:custDash>
                  <a:ds d="100000" sp="200000"/>
                </a:custDash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739" name="Shape 739"/>
              <p:cNvSpPr/>
              <p:nvPr/>
            </p:nvSpPr>
            <p:spPr>
              <a:xfrm>
                <a:off x="3811091" y="4304"/>
                <a:ext cx="2123" cy="3966704"/>
              </a:xfrm>
              <a:prstGeom prst="line">
                <a:avLst/>
              </a:prstGeom>
              <a:noFill/>
              <a:ln w="25400" cap="rnd">
                <a:solidFill>
                  <a:srgbClr val="3A88FE"/>
                </a:solidFill>
                <a:custDash>
                  <a:ds d="100000" sp="200000"/>
                </a:custDash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740" name="Shape 740"/>
              <p:cNvSpPr/>
              <p:nvPr/>
            </p:nvSpPr>
            <p:spPr>
              <a:xfrm flipV="1">
                <a:off x="0" y="2609950"/>
                <a:ext cx="3966705" cy="11"/>
              </a:xfrm>
              <a:prstGeom prst="line">
                <a:avLst/>
              </a:prstGeom>
              <a:noFill/>
              <a:ln w="25400" cap="rnd">
                <a:solidFill>
                  <a:srgbClr val="3A88FE"/>
                </a:solidFill>
                <a:custDash>
                  <a:ds d="100000" sp="200000"/>
                </a:custDash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741" name="Shape 741"/>
              <p:cNvSpPr/>
              <p:nvPr/>
            </p:nvSpPr>
            <p:spPr>
              <a:xfrm flipV="1">
                <a:off x="0" y="781150"/>
                <a:ext cx="3966705" cy="11"/>
              </a:xfrm>
              <a:prstGeom prst="line">
                <a:avLst/>
              </a:prstGeom>
              <a:noFill/>
              <a:ln w="25400" cap="rnd">
                <a:solidFill>
                  <a:srgbClr val="3A88FE"/>
                </a:solidFill>
                <a:custDash>
                  <a:ds d="100000" sp="200000"/>
                </a:custDash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742" name="Shape 742"/>
              <p:cNvSpPr/>
              <p:nvPr/>
            </p:nvSpPr>
            <p:spPr>
              <a:xfrm flipV="1">
                <a:off x="0" y="3219550"/>
                <a:ext cx="3966705" cy="11"/>
              </a:xfrm>
              <a:prstGeom prst="line">
                <a:avLst/>
              </a:prstGeom>
              <a:noFill/>
              <a:ln w="25400" cap="rnd">
                <a:solidFill>
                  <a:srgbClr val="3A88FE"/>
                </a:solidFill>
                <a:custDash>
                  <a:ds d="100000" sp="200000"/>
                </a:custDash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743" name="Shape 743"/>
              <p:cNvSpPr/>
              <p:nvPr/>
            </p:nvSpPr>
            <p:spPr>
              <a:xfrm>
                <a:off x="153491" y="4304"/>
                <a:ext cx="2123" cy="3966704"/>
              </a:xfrm>
              <a:prstGeom prst="line">
                <a:avLst/>
              </a:prstGeom>
              <a:noFill/>
              <a:ln w="25400" cap="rnd">
                <a:solidFill>
                  <a:srgbClr val="3A88FE"/>
                </a:solidFill>
                <a:custDash>
                  <a:ds d="100000" sp="200000"/>
                </a:custDash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744" name="Shape 744"/>
              <p:cNvSpPr/>
              <p:nvPr/>
            </p:nvSpPr>
            <p:spPr>
              <a:xfrm>
                <a:off x="1372691" y="4304"/>
                <a:ext cx="2123" cy="3966704"/>
              </a:xfrm>
              <a:prstGeom prst="line">
                <a:avLst/>
              </a:prstGeom>
              <a:noFill/>
              <a:ln w="25400" cap="rnd">
                <a:solidFill>
                  <a:srgbClr val="3A88FE"/>
                </a:solidFill>
                <a:custDash>
                  <a:ds d="100000" sp="200000"/>
                </a:custDash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745" name="Shape 745"/>
              <p:cNvSpPr/>
              <p:nvPr/>
            </p:nvSpPr>
            <p:spPr>
              <a:xfrm>
                <a:off x="2591891" y="4304"/>
                <a:ext cx="2123" cy="3966704"/>
              </a:xfrm>
              <a:prstGeom prst="line">
                <a:avLst/>
              </a:prstGeom>
              <a:noFill/>
              <a:ln w="25400" cap="rnd">
                <a:solidFill>
                  <a:srgbClr val="3A88FE"/>
                </a:solidFill>
                <a:custDash>
                  <a:ds d="100000" sp="200000"/>
                </a:custDash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746" name="Shape 746"/>
              <p:cNvSpPr/>
              <p:nvPr/>
            </p:nvSpPr>
            <p:spPr>
              <a:xfrm flipV="1">
                <a:off x="0" y="171550"/>
                <a:ext cx="3966705" cy="11"/>
              </a:xfrm>
              <a:prstGeom prst="line">
                <a:avLst/>
              </a:prstGeom>
              <a:noFill/>
              <a:ln w="25400" cap="rnd">
                <a:solidFill>
                  <a:srgbClr val="3A88FE"/>
                </a:solidFill>
                <a:custDash>
                  <a:ds d="100000" sp="200000"/>
                </a:custDash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747" name="Shape 747"/>
              <p:cNvSpPr/>
              <p:nvPr/>
            </p:nvSpPr>
            <p:spPr>
              <a:xfrm flipV="1">
                <a:off x="0" y="3829150"/>
                <a:ext cx="3966705" cy="11"/>
              </a:xfrm>
              <a:prstGeom prst="line">
                <a:avLst/>
              </a:prstGeom>
              <a:noFill/>
              <a:ln w="25400" cap="rnd">
                <a:solidFill>
                  <a:srgbClr val="3A88FE"/>
                </a:solidFill>
                <a:custDash>
                  <a:ds d="100000" sp="200000"/>
                </a:custDash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748" name="Shape 748"/>
              <p:cNvSpPr/>
              <p:nvPr/>
            </p:nvSpPr>
            <p:spPr>
              <a:xfrm flipV="1">
                <a:off x="0" y="1390750"/>
                <a:ext cx="3966705" cy="11"/>
              </a:xfrm>
              <a:prstGeom prst="line">
                <a:avLst/>
              </a:prstGeom>
              <a:noFill/>
              <a:ln w="25400" cap="rnd">
                <a:solidFill>
                  <a:srgbClr val="3A88FE"/>
                </a:solidFill>
                <a:custDash>
                  <a:ds d="100000" sp="200000"/>
                </a:custDash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749" name="Shape 749"/>
              <p:cNvSpPr/>
              <p:nvPr/>
            </p:nvSpPr>
            <p:spPr>
              <a:xfrm>
                <a:off x="1980714" y="0"/>
                <a:ext cx="2123" cy="3966704"/>
              </a:xfrm>
              <a:prstGeom prst="line">
                <a:avLst/>
              </a:prstGeom>
              <a:noFill/>
              <a:ln w="25400" cap="flat">
                <a:solidFill>
                  <a:srgbClr val="535353"/>
                </a:solidFill>
                <a:prstDash val="solid"/>
                <a:miter lim="400000"/>
                <a:headEnd type="stealth" w="med" len="med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750" name="Shape 750"/>
              <p:cNvSpPr/>
              <p:nvPr/>
            </p:nvSpPr>
            <p:spPr>
              <a:xfrm flipH="1">
                <a:off x="-1" y="2000350"/>
                <a:ext cx="3966706" cy="11"/>
              </a:xfrm>
              <a:prstGeom prst="line">
                <a:avLst/>
              </a:prstGeom>
              <a:noFill/>
              <a:ln w="25400" cap="flat">
                <a:solidFill>
                  <a:srgbClr val="535353"/>
                </a:solidFill>
                <a:prstDash val="solid"/>
                <a:miter lim="400000"/>
                <a:headEnd type="stealth" w="med" len="med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</p:grpSp>
        <p:pic>
          <p:nvPicPr>
            <p:cNvPr id="752" name="droppedImage.pdf"/>
            <p:cNvPicPr/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1563736" y="2938004"/>
              <a:ext cx="342901" cy="2159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753" name="droppedImage.pdf"/>
            <p:cNvPicPr/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3278236" y="1680704"/>
              <a:ext cx="114301" cy="2159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754" name="droppedImage.pdf"/>
            <p:cNvPicPr/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1805036" y="486904"/>
              <a:ext cx="114301" cy="2159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755" name="droppedImage.pdf"/>
            <p:cNvPicPr/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357236" y="1706104"/>
              <a:ext cx="342901" cy="2159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757" name="Shape 757"/>
          <p:cNvSpPr/>
          <p:nvPr/>
        </p:nvSpPr>
        <p:spPr>
          <a:xfrm>
            <a:off x="2743200" y="2717800"/>
            <a:ext cx="1219200" cy="1231900"/>
          </a:xfrm>
          <a:prstGeom prst="rect">
            <a:avLst/>
          </a:prstGeom>
          <a:solidFill>
            <a:srgbClr val="FF9300">
              <a:alpha val="30000"/>
            </a:srgbClr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 lIns="0" tIns="0" rIns="0" bIns="0" anchor="ctr"/>
          <a:lstStyle/>
          <a:p>
            <a:pPr lvl="0">
              <a:defRPr sz="4000"/>
            </a:pPr>
          </a:p>
        </p:txBody>
      </p:sp>
      <p:grpSp>
        <p:nvGrpSpPr>
          <p:cNvPr id="761" name="Group 761"/>
          <p:cNvGrpSpPr/>
          <p:nvPr/>
        </p:nvGrpSpPr>
        <p:grpSpPr>
          <a:xfrm>
            <a:off x="2713566" y="2728389"/>
            <a:ext cx="1214972" cy="1221311"/>
            <a:chOff x="0" y="4220"/>
            <a:chExt cx="1214970" cy="1221310"/>
          </a:xfrm>
        </p:grpSpPr>
        <p:sp>
          <p:nvSpPr>
            <p:cNvPr id="758" name="Shape 758"/>
            <p:cNvSpPr/>
            <p:nvPr/>
          </p:nvSpPr>
          <p:spPr>
            <a:xfrm flipV="1">
              <a:off x="4229" y="4220"/>
              <a:ext cx="1210742" cy="1"/>
            </a:xfrm>
            <a:prstGeom prst="line">
              <a:avLst/>
            </a:prstGeom>
            <a:noFill/>
            <a:ln w="50800" cap="flat">
              <a:solidFill>
                <a:srgbClr val="FF401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9" name="Shape 759"/>
            <p:cNvSpPr/>
            <p:nvPr/>
          </p:nvSpPr>
          <p:spPr>
            <a:xfrm flipV="1">
              <a:off x="-1" y="6330"/>
              <a:ext cx="2" cy="1219201"/>
            </a:xfrm>
            <a:prstGeom prst="line">
              <a:avLst/>
            </a:prstGeom>
            <a:noFill/>
            <a:ln w="50800" cap="flat">
              <a:solidFill>
                <a:srgbClr val="FF401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0" name="Shape 760"/>
            <p:cNvSpPr/>
            <p:nvPr/>
          </p:nvSpPr>
          <p:spPr>
            <a:xfrm flipV="1">
              <a:off x="29563" y="601107"/>
              <a:ext cx="575874" cy="1"/>
            </a:xfrm>
            <a:prstGeom prst="line">
              <a:avLst/>
            </a:prstGeom>
            <a:noFill/>
            <a:ln w="50800" cap="flat">
              <a:solidFill>
                <a:srgbClr val="FF401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764" name="Group 764"/>
          <p:cNvGrpSpPr/>
          <p:nvPr/>
        </p:nvGrpSpPr>
        <p:grpSpPr>
          <a:xfrm>
            <a:off x="2260600" y="2654245"/>
            <a:ext cx="449027" cy="1304454"/>
            <a:chOff x="203144" y="0"/>
            <a:chExt cx="449026" cy="1304453"/>
          </a:xfrm>
        </p:grpSpPr>
        <p:sp>
          <p:nvSpPr>
            <p:cNvPr id="762" name="Shape 762"/>
            <p:cNvSpPr/>
            <p:nvPr/>
          </p:nvSpPr>
          <p:spPr>
            <a:xfrm>
              <a:off x="652171" y="0"/>
              <a:ext cx="1" cy="1304454"/>
            </a:xfrm>
            <a:prstGeom prst="line">
              <a:avLst/>
            </a:prstGeom>
            <a:noFill/>
            <a:ln w="50800" cap="flat">
              <a:solidFill>
                <a:srgbClr val="0433FF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pic>
          <p:nvPicPr>
            <p:cNvPr id="763" name="droppedImage.pdf"/>
            <p:cNvPicPr/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203144" y="266754"/>
              <a:ext cx="279401" cy="4318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767" name="Group 767"/>
          <p:cNvGrpSpPr/>
          <p:nvPr/>
        </p:nvGrpSpPr>
        <p:grpSpPr>
          <a:xfrm>
            <a:off x="2708760" y="3454400"/>
            <a:ext cx="1304454" cy="486834"/>
            <a:chOff x="0" y="165337"/>
            <a:chExt cx="1304453" cy="486833"/>
          </a:xfrm>
        </p:grpSpPr>
        <p:sp>
          <p:nvSpPr>
            <p:cNvPr id="765" name="Shape 765"/>
            <p:cNvSpPr/>
            <p:nvPr/>
          </p:nvSpPr>
          <p:spPr>
            <a:xfrm flipH="1">
              <a:off x="0" y="652171"/>
              <a:ext cx="1304454" cy="1"/>
            </a:xfrm>
            <a:prstGeom prst="line">
              <a:avLst/>
            </a:prstGeom>
            <a:noFill/>
            <a:ln w="50800" cap="flat">
              <a:solidFill>
                <a:srgbClr val="0433FF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pic>
          <p:nvPicPr>
            <p:cNvPr id="766" name="droppedImage.pdf"/>
            <p:cNvPicPr/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859939" y="165337"/>
              <a:ext cx="215901" cy="3429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770" name="Group 770"/>
          <p:cNvGrpSpPr/>
          <p:nvPr/>
        </p:nvGrpSpPr>
        <p:grpSpPr>
          <a:xfrm>
            <a:off x="5803900" y="2603500"/>
            <a:ext cx="1270000" cy="1524000"/>
            <a:chOff x="0" y="0"/>
            <a:chExt cx="1270000" cy="1524000"/>
          </a:xfrm>
        </p:grpSpPr>
        <p:sp>
          <p:nvSpPr>
            <p:cNvPr id="768" name="Shape 768"/>
            <p:cNvSpPr/>
            <p:nvPr/>
          </p:nvSpPr>
          <p:spPr>
            <a:xfrm>
              <a:off x="0" y="698500"/>
              <a:ext cx="1270000" cy="825500"/>
            </a:xfrm>
            <a:prstGeom prst="rightArrow">
              <a:avLst>
                <a:gd name="adj1" fmla="val 30256"/>
                <a:gd name="adj2" fmla="val 54872"/>
              </a:avLst>
            </a:prstGeom>
            <a:solidFill>
              <a:srgbClr val="6995D7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defRPr sz="4000"/>
              </a:pPr>
            </a:p>
          </p:txBody>
        </p:sp>
        <p:pic>
          <p:nvPicPr>
            <p:cNvPr id="769" name="droppedImage.pdf"/>
            <p:cNvPicPr/>
            <p:nvPr/>
          </p:nvPicPr>
          <p:blipFill>
            <a:blip r:embed="rId6">
              <a:extLst/>
            </a:blip>
            <a:stretch>
              <a:fillRect/>
            </a:stretch>
          </p:blipFill>
          <p:spPr>
            <a:xfrm>
              <a:off x="520700" y="0"/>
              <a:ext cx="317500" cy="3175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773" name="Group 773"/>
          <p:cNvGrpSpPr/>
          <p:nvPr/>
        </p:nvGrpSpPr>
        <p:grpSpPr>
          <a:xfrm>
            <a:off x="8907172" y="3441700"/>
            <a:ext cx="1252830" cy="622301"/>
            <a:chOff x="0" y="4061"/>
            <a:chExt cx="1252828" cy="622300"/>
          </a:xfrm>
        </p:grpSpPr>
        <p:sp>
          <p:nvSpPr>
            <p:cNvPr id="771" name="Shape 771"/>
            <p:cNvSpPr/>
            <p:nvPr/>
          </p:nvSpPr>
          <p:spPr>
            <a:xfrm flipV="1">
              <a:off x="0" y="626361"/>
              <a:ext cx="1252829" cy="1"/>
            </a:xfrm>
            <a:prstGeom prst="line">
              <a:avLst/>
            </a:prstGeom>
            <a:noFill/>
            <a:ln w="50800" cap="flat">
              <a:solidFill>
                <a:srgbClr val="0433FF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pic>
          <p:nvPicPr>
            <p:cNvPr id="772" name="droppedImage.pdf"/>
            <p:cNvPicPr/>
            <p:nvPr/>
          </p:nvPicPr>
          <p:blipFill>
            <a:blip r:embed="rId7">
              <a:extLst/>
            </a:blip>
            <a:stretch>
              <a:fillRect/>
            </a:stretch>
          </p:blipFill>
          <p:spPr>
            <a:xfrm>
              <a:off x="224127" y="4061"/>
              <a:ext cx="787401" cy="4699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776" name="Group 776"/>
          <p:cNvGrpSpPr/>
          <p:nvPr/>
        </p:nvGrpSpPr>
        <p:grpSpPr>
          <a:xfrm>
            <a:off x="10159999" y="4068472"/>
            <a:ext cx="1714501" cy="2721796"/>
            <a:chOff x="708955" y="0"/>
            <a:chExt cx="1714500" cy="2721795"/>
          </a:xfrm>
        </p:grpSpPr>
        <p:sp>
          <p:nvSpPr>
            <p:cNvPr id="774" name="Shape 774"/>
            <p:cNvSpPr/>
            <p:nvPr/>
          </p:nvSpPr>
          <p:spPr>
            <a:xfrm flipH="1" flipV="1">
              <a:off x="708955" y="0"/>
              <a:ext cx="1320801" cy="2721796"/>
            </a:xfrm>
            <a:prstGeom prst="line">
              <a:avLst/>
            </a:prstGeom>
            <a:noFill/>
            <a:ln w="50800" cap="flat">
              <a:solidFill>
                <a:srgbClr val="0433FF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pic>
          <p:nvPicPr>
            <p:cNvPr id="775" name="droppedImage.pdf"/>
            <p:cNvPicPr/>
            <p:nvPr/>
          </p:nvPicPr>
          <p:blipFill>
            <a:blip r:embed="rId8">
              <a:extLst/>
            </a:blip>
            <a:stretch>
              <a:fillRect/>
            </a:stretch>
          </p:blipFill>
          <p:spPr>
            <a:xfrm>
              <a:off x="1610655" y="871827"/>
              <a:ext cx="812801" cy="4699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pic>
        <p:nvPicPr>
          <p:cNvPr id="777" name="droppedImage.pdf"/>
          <p:cNvPicPr/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3073400" y="3022600"/>
            <a:ext cx="622300" cy="406400"/>
          </a:xfrm>
          <a:prstGeom prst="rect">
            <a:avLst/>
          </a:prstGeom>
          <a:ln w="12700">
            <a:miter lim="400000"/>
          </a:ln>
        </p:spPr>
      </p:pic>
      <p:pic>
        <p:nvPicPr>
          <p:cNvPr id="778" name="droppedImage.pdf"/>
          <p:cNvPicPr/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8864600" y="5473700"/>
            <a:ext cx="1905000" cy="533400"/>
          </a:xfrm>
          <a:prstGeom prst="rect">
            <a:avLst/>
          </a:prstGeom>
          <a:ln w="12700">
            <a:miter lim="400000"/>
          </a:ln>
        </p:spPr>
      </p:pic>
      <p:pic>
        <p:nvPicPr>
          <p:cNvPr id="779" name="droppedImage.pdf"/>
          <p:cNvPicPr/>
          <p:nvPr/>
        </p:nvPicPr>
        <p:blipFill>
          <a:blip r:embed="rId11">
            <a:extLst/>
          </a:blip>
          <a:stretch>
            <a:fillRect/>
          </a:stretch>
        </p:blipFill>
        <p:spPr>
          <a:xfrm>
            <a:off x="2222500" y="7594600"/>
            <a:ext cx="2387600" cy="469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780" name="droppedImage.pdf"/>
          <p:cNvPicPr/>
          <p:nvPr/>
        </p:nvPicPr>
        <p:blipFill>
          <a:blip r:embed="rId12">
            <a:extLst/>
          </a:blip>
          <a:stretch>
            <a:fillRect/>
          </a:stretch>
        </p:blipFill>
        <p:spPr>
          <a:xfrm>
            <a:off x="2247900" y="8382000"/>
            <a:ext cx="2413000" cy="469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781" name="droppedImage.pdf"/>
          <p:cNvPicPr/>
          <p:nvPr/>
        </p:nvPicPr>
        <p:blipFill>
          <a:blip r:embed="rId13">
            <a:extLst/>
          </a:blip>
          <a:stretch>
            <a:fillRect/>
          </a:stretch>
        </p:blipFill>
        <p:spPr>
          <a:xfrm>
            <a:off x="6553200" y="7658100"/>
            <a:ext cx="3073400" cy="11049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slow" advClick="1">
    <p:checker dir="horz"/>
  </p:transition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nodeType="afterEffect" presetClass="entr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nodeType="clickEffect" presetClass="entr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" fill="hold"/>
                                        <p:tgtEl>
                                          <p:spTgt spid="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nodeType="clickEffect" presetClass="entr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7" fill="hold"/>
                                        <p:tgtEl>
                                          <p:spTgt spid="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nodeType="afterEffect" presetClass="entr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nodeType="clickEffect" presetClass="exi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nodeType="afterEffect" presetClass="exi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7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nodeType="clickEffect" presetClass="entr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1" fill="hold"/>
                                        <p:tgtEl>
                                          <p:spTgt spid="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nodeType="clickEffect" presetClass="entr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5" fill="hold"/>
                                        <p:tgtEl>
                                          <p:spTgt spid="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nodeType="clickEffect" presetClass="entr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9" fill="hold"/>
                                        <p:tgtEl>
                                          <p:spTgt spid="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nodeType="clickEffect" presetClass="entr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3" fill="hold"/>
                                        <p:tgtEl>
                                          <p:spTgt spid="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nodeType="clickEffect" presetClass="entr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7" fill="hold"/>
                                        <p:tgtEl>
                                          <p:spTgt spid="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nodeType="clickEffect" presetClass="entr" presetSubtype="0" presetID="1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1" fill="hold"/>
                                        <p:tgtEl>
                                          <p:spTgt spid="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nodeType="clickEffect" presetClass="entr" presetSubtype="0" presetID="1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5" fill="hold"/>
                                        <p:tgtEl>
                                          <p:spTgt spid="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nodeType="clickEffect" presetClass="entr" presetSubtype="0" presetID="1" grpId="1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9" fill="hold"/>
                                        <p:tgtEl>
                                          <p:spTgt spid="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nodeType="clickEffect" presetClass="entr" presetSubtype="0" presetID="1" grpId="1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3" fill="hold"/>
                                        <p:tgtEl>
                                          <p:spTgt spid="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779" grpId="13"/>
      <p:bldP build="whole" bldLvl="1" animBg="1" rev="0" advAuto="0" spid="770" grpId="3"/>
      <p:bldP build="whole" bldLvl="1" animBg="1" rev="0" advAuto="0" spid="781" grpId="15"/>
      <p:bldP build="whole" bldLvl="1" animBg="1" rev="0" advAuto="0" spid="767" grpId="9"/>
      <p:bldP build="whole" bldLvl="1" animBg="1" rev="0" advAuto="0" spid="736" grpId="5"/>
      <p:bldP build="whole" bldLvl="1" animBg="1" rev="0" advAuto="0" spid="736" grpId="7"/>
      <p:bldP build="whole" bldLvl="1" animBg="1" rev="0" advAuto="0" spid="777" grpId="12"/>
      <p:bldP build="whole" bldLvl="1" animBg="1" rev="0" advAuto="0" spid="761" grpId="2"/>
      <p:bldP build="whole" bldLvl="1" animBg="1" rev="0" advAuto="0" spid="761" grpId="6"/>
      <p:bldP build="whole" bldLvl="1" animBg="1" rev="0" advAuto="0" spid="776" grpId="11"/>
      <p:bldP build="whole" bldLvl="1" animBg="1" rev="0" advAuto="0" spid="773" grpId="10"/>
      <p:bldP build="whole" bldLvl="1" animBg="1" rev="0" advAuto="0" spid="780" grpId="14"/>
      <p:bldP build="whole" bldLvl="1" animBg="1" rev="0" advAuto="0" spid="757" grpId="1"/>
      <p:bldP build="whole" bldLvl="1" animBg="1" rev="0" advAuto="0" spid="732" grpId="4"/>
      <p:bldP build="whole" bldLvl="1" animBg="1" rev="0" advAuto="0" spid="778" grpId="16"/>
      <p:bldP build="whole" bldLvl="1" animBg="1" rev="0" advAuto="0" spid="764" grpId="8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3" name="Shape 783"/>
          <p:cNvSpPr/>
          <p:nvPr/>
        </p:nvSpPr>
        <p:spPr>
          <a:xfrm>
            <a:off x="101600" y="1231900"/>
            <a:ext cx="2971800" cy="762000"/>
          </a:xfrm>
          <a:prstGeom prst="roundRect">
            <a:avLst>
              <a:gd name="adj" fmla="val 50000"/>
            </a:avLst>
          </a:prstGeom>
          <a:solidFill>
            <a:srgbClr val="6FD355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4000"/>
            </a:lvl1pPr>
          </a:lstStyle>
          <a:p>
            <a:pPr lvl="0">
              <a:defRPr sz="1800"/>
            </a:pPr>
            <a:r>
              <a:rPr sz="4000"/>
              <a:t>Proposition:</a:t>
            </a:r>
          </a:p>
        </p:txBody>
      </p:sp>
      <p:sp>
        <p:nvSpPr>
          <p:cNvPr id="784" name="Shape 784"/>
          <p:cNvSpPr/>
          <p:nvPr/>
        </p:nvSpPr>
        <p:spPr>
          <a:xfrm>
            <a:off x="3238500" y="1371600"/>
            <a:ext cx="10134600" cy="1143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/>
          </a:lstStyle>
          <a:p>
            <a:pPr lvl="0">
              <a:defRPr sz="1800"/>
            </a:pPr>
            <a:r>
              <a:rPr sz="3600"/>
              <a:t>Soit    , une figure géométrique, et    , une transformation linéaire modélisée par la matrice     . </a:t>
            </a:r>
          </a:p>
        </p:txBody>
      </p:sp>
      <p:pic>
        <p:nvPicPr>
          <p:cNvPr id="785" name="droppedImage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152900" y="1524000"/>
            <a:ext cx="342900" cy="317500"/>
          </a:xfrm>
          <a:prstGeom prst="rect">
            <a:avLst/>
          </a:prstGeom>
          <a:ln w="12700">
            <a:miter lim="400000"/>
          </a:ln>
        </p:spPr>
      </p:pic>
      <p:pic>
        <p:nvPicPr>
          <p:cNvPr id="786" name="droppedImage.pdf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9652000" y="1524000"/>
            <a:ext cx="317500" cy="317500"/>
          </a:xfrm>
          <a:prstGeom prst="rect">
            <a:avLst/>
          </a:prstGeom>
          <a:ln w="12700">
            <a:miter lim="400000"/>
          </a:ln>
        </p:spPr>
      </p:pic>
      <p:pic>
        <p:nvPicPr>
          <p:cNvPr id="787" name="droppedImage.pdf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2153900" y="2032000"/>
            <a:ext cx="482600" cy="317500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791" name="Group 791"/>
          <p:cNvGrpSpPr/>
          <p:nvPr/>
        </p:nvGrpSpPr>
        <p:grpSpPr>
          <a:xfrm>
            <a:off x="2986329" y="3740150"/>
            <a:ext cx="8285858" cy="622300"/>
            <a:chOff x="0" y="0"/>
            <a:chExt cx="8285857" cy="622300"/>
          </a:xfrm>
        </p:grpSpPr>
        <p:sp>
          <p:nvSpPr>
            <p:cNvPr id="788" name="Shape 788"/>
            <p:cNvSpPr/>
            <p:nvPr/>
          </p:nvSpPr>
          <p:spPr>
            <a:xfrm>
              <a:off x="0" y="0"/>
              <a:ext cx="8285858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 algn="l"/>
            </a:lstStyle>
            <a:p>
              <a:pPr lvl="0">
                <a:defRPr sz="1800"/>
              </a:pPr>
              <a:r>
                <a:rPr sz="3600"/>
                <a:t>L’aire de l’image de     par    est donnée par: </a:t>
              </a:r>
            </a:p>
          </p:txBody>
        </p:sp>
        <p:pic>
          <p:nvPicPr>
            <p:cNvPr id="789" name="droppedImage.pdf"/>
            <p:cNvPicPr/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3770070" y="158750"/>
              <a:ext cx="342901" cy="3175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790" name="droppedImage.pdf"/>
            <p:cNvPicPr/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4951170" y="158750"/>
              <a:ext cx="317501" cy="3175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pic>
        <p:nvPicPr>
          <p:cNvPr id="792" name="droppedImage.pdf"/>
          <p:cNvPicPr/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4457700" y="5727700"/>
            <a:ext cx="6159500" cy="4699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slow" advClick="1">
    <p:checker dir="horz"/>
  </p:transition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presetClass="entr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791" grpId="1"/>
      <p:bldP build="whole" bldLvl="1" animBg="1" rev="0" advAuto="0" spid="792" grpId="2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4" name="Shape 794"/>
          <p:cNvSpPr/>
          <p:nvPr/>
        </p:nvSpPr>
        <p:spPr>
          <a:xfrm>
            <a:off x="139700" y="3225800"/>
            <a:ext cx="2946400" cy="762000"/>
          </a:xfrm>
          <a:prstGeom prst="roundRect">
            <a:avLst>
              <a:gd name="adj" fmla="val 50000"/>
            </a:avLst>
          </a:prstGeom>
          <a:solidFill>
            <a:srgbClr val="6FD355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4000"/>
            </a:lvl1pPr>
          </a:lstStyle>
          <a:p>
            <a:pPr lvl="0">
              <a:defRPr sz="1800"/>
            </a:pPr>
            <a:r>
              <a:rPr sz="4000"/>
              <a:t>Proposition:</a:t>
            </a:r>
          </a:p>
        </p:txBody>
      </p:sp>
      <p:sp>
        <p:nvSpPr>
          <p:cNvPr id="795" name="Shape 795"/>
          <p:cNvSpPr/>
          <p:nvPr/>
        </p:nvSpPr>
        <p:spPr>
          <a:xfrm>
            <a:off x="10473" y="590550"/>
            <a:ext cx="12992101" cy="1663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Avec cette dernière proposition en main, on est maintenant </a:t>
            </a:r>
            <a:endParaRPr sz="3600"/>
          </a:p>
          <a:p>
            <a:pPr lvl="0">
              <a:defRPr sz="1800"/>
            </a:pPr>
            <a:r>
              <a:rPr sz="3600"/>
              <a:t>en mesure de distinguer les deux types </a:t>
            </a:r>
            <a:endParaRPr sz="3600"/>
          </a:p>
          <a:p>
            <a:pPr lvl="0">
              <a:defRPr sz="1800"/>
            </a:pPr>
            <a:r>
              <a:rPr sz="3600"/>
              <a:t>de matrices orthogonales.  </a:t>
            </a:r>
          </a:p>
        </p:txBody>
      </p:sp>
      <p:grpSp>
        <p:nvGrpSpPr>
          <p:cNvPr id="798" name="Group 798"/>
          <p:cNvGrpSpPr/>
          <p:nvPr/>
        </p:nvGrpSpPr>
        <p:grpSpPr>
          <a:xfrm>
            <a:off x="3619500" y="3308350"/>
            <a:ext cx="7121426" cy="622300"/>
            <a:chOff x="0" y="0"/>
            <a:chExt cx="7121425" cy="622300"/>
          </a:xfrm>
        </p:grpSpPr>
        <p:sp>
          <p:nvSpPr>
            <p:cNvPr id="796" name="Shape 796"/>
            <p:cNvSpPr/>
            <p:nvPr/>
          </p:nvSpPr>
          <p:spPr>
            <a:xfrm>
              <a:off x="0" y="0"/>
              <a:ext cx="7121426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 algn="l"/>
            </a:lstStyle>
            <a:p>
              <a:pPr lvl="0">
                <a:defRPr sz="1800"/>
              </a:pPr>
              <a:r>
                <a:rPr sz="3600"/>
                <a:t>Soit      une matrice orthogonale, alors</a:t>
              </a:r>
            </a:p>
          </p:txBody>
        </p:sp>
        <p:pic>
          <p:nvPicPr>
            <p:cNvPr id="797" name="droppedImage.pdf"/>
            <p:cNvPicPr/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863600" y="146050"/>
              <a:ext cx="482600" cy="3175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802" name="Group 802"/>
          <p:cNvGrpSpPr/>
          <p:nvPr/>
        </p:nvGrpSpPr>
        <p:grpSpPr>
          <a:xfrm>
            <a:off x="1943100" y="5226050"/>
            <a:ext cx="8749978" cy="622300"/>
            <a:chOff x="0" y="0"/>
            <a:chExt cx="8749977" cy="622300"/>
          </a:xfrm>
        </p:grpSpPr>
        <p:sp>
          <p:nvSpPr>
            <p:cNvPr id="799" name="Shape 799"/>
            <p:cNvSpPr/>
            <p:nvPr/>
          </p:nvSpPr>
          <p:spPr>
            <a:xfrm>
              <a:off x="0" y="0"/>
              <a:ext cx="8749978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 algn="l"/>
            </a:lstStyle>
            <a:p>
              <a:pPr lvl="0">
                <a:defRPr sz="1800"/>
              </a:pPr>
              <a:r>
                <a:rPr sz="3600"/>
                <a:t>Si                    , alors       modélise une rotation.</a:t>
              </a:r>
            </a:p>
          </p:txBody>
        </p:sp>
        <p:pic>
          <p:nvPicPr>
            <p:cNvPr id="800" name="droppedImage.pdf"/>
            <p:cNvPicPr/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660400" y="120650"/>
              <a:ext cx="2006600" cy="3302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801" name="droppedImage.pdf"/>
            <p:cNvPicPr/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3949700" y="146050"/>
              <a:ext cx="482600" cy="3175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806" name="Group 806"/>
          <p:cNvGrpSpPr/>
          <p:nvPr/>
        </p:nvGrpSpPr>
        <p:grpSpPr>
          <a:xfrm>
            <a:off x="1955800" y="7143750"/>
            <a:ext cx="9244459" cy="622300"/>
            <a:chOff x="0" y="0"/>
            <a:chExt cx="9244458" cy="622300"/>
          </a:xfrm>
        </p:grpSpPr>
        <p:pic>
          <p:nvPicPr>
            <p:cNvPr id="803" name="droppedImage.pdf"/>
            <p:cNvPicPr/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673100" y="120650"/>
              <a:ext cx="2362200" cy="3302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804" name="Shape 804"/>
            <p:cNvSpPr/>
            <p:nvPr/>
          </p:nvSpPr>
          <p:spPr>
            <a:xfrm>
              <a:off x="0" y="0"/>
              <a:ext cx="9244459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 algn="l"/>
            </a:lstStyle>
            <a:p>
              <a:pPr lvl="0">
                <a:defRPr sz="1800"/>
              </a:pPr>
              <a:r>
                <a:rPr sz="3600"/>
                <a:t>Si                       , alors       modélise une réflexion.</a:t>
              </a:r>
            </a:p>
          </p:txBody>
        </p:sp>
        <p:pic>
          <p:nvPicPr>
            <p:cNvPr id="805" name="droppedImage.pdf"/>
            <p:cNvPicPr/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4305300" y="146050"/>
              <a:ext cx="482600" cy="3175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</p:spTree>
  </p:cSld>
  <p:clrMapOvr>
    <a:masterClrMapping/>
  </p:clrMapOvr>
  <p:transition spd="slow" advClick="1">
    <p:checker dir="horz"/>
  </p:transition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presetClass="entr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nodeType="clickEffect" presetClass="entr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nodeType="clickEffect" presetClass="entr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794" grpId="1"/>
      <p:bldP build="whole" bldLvl="1" animBg="1" rev="0" advAuto="0" spid="798" grpId="2"/>
      <p:bldP build="whole" bldLvl="1" animBg="1" rev="0" advAuto="0" spid="806" grpId="4"/>
      <p:bldP build="whole" bldLvl="1" animBg="1" rev="0" advAuto="0" spid="802" grpId="3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" name="Shape 808"/>
          <p:cNvSpPr/>
          <p:nvPr/>
        </p:nvSpPr>
        <p:spPr>
          <a:xfrm>
            <a:off x="3251200" y="266700"/>
            <a:ext cx="6502400" cy="711200"/>
          </a:xfrm>
          <a:prstGeom prst="roundRect">
            <a:avLst>
              <a:gd name="adj" fmla="val 50000"/>
            </a:avLst>
          </a:prstGeom>
          <a:solidFill>
            <a:srgbClr val="EEF148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4000"/>
            </a:lvl1pPr>
          </a:lstStyle>
          <a:p>
            <a:pPr lvl="0">
              <a:defRPr sz="1800"/>
            </a:pPr>
            <a:r>
              <a:rPr sz="4000"/>
              <a:t>Faites les exercices suivants</a:t>
            </a:r>
          </a:p>
        </p:txBody>
      </p:sp>
      <p:sp>
        <p:nvSpPr>
          <p:cNvPr id="809" name="Shape 809"/>
          <p:cNvSpPr/>
          <p:nvPr/>
        </p:nvSpPr>
        <p:spPr>
          <a:xfrm>
            <a:off x="4415978" y="4559300"/>
            <a:ext cx="4164361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p.266, # 9 et 10 et 17.</a:t>
            </a:r>
          </a:p>
        </p:txBody>
      </p:sp>
    </p:spTree>
  </p:cSld>
  <p:clrMapOvr>
    <a:masterClrMapping/>
  </p:clrMapOvr>
  <p:transition spd="slow" advClick="1">
    <p:checker dir="horz"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1" name="Shape 811"/>
          <p:cNvSpPr/>
          <p:nvPr/>
        </p:nvSpPr>
        <p:spPr>
          <a:xfrm>
            <a:off x="3124200" y="241300"/>
            <a:ext cx="6756400" cy="723900"/>
          </a:xfrm>
          <a:prstGeom prst="roundRect">
            <a:avLst>
              <a:gd name="adj" fmla="val 50000"/>
            </a:avLst>
          </a:prstGeom>
          <a:solidFill>
            <a:srgbClr val="00D3C4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4000"/>
            </a:lvl1pPr>
          </a:lstStyle>
          <a:p>
            <a:pPr lvl="0">
              <a:defRPr sz="1800"/>
            </a:pPr>
            <a:r>
              <a:rPr sz="4000"/>
              <a:t>Aujourd’hui, nous avons vu</a:t>
            </a:r>
          </a:p>
        </p:txBody>
      </p:sp>
      <p:sp>
        <p:nvSpPr>
          <p:cNvPr id="812" name="Shape 812"/>
          <p:cNvSpPr/>
          <p:nvPr/>
        </p:nvSpPr>
        <p:spPr>
          <a:xfrm>
            <a:off x="4229100" y="2463800"/>
            <a:ext cx="4533900" cy="374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1" marL="635000" indent="-635000" algn="l">
              <a:lnSpc>
                <a:spcPct val="200000"/>
              </a:lnSpc>
              <a:buClr>
                <a:srgbClr val="008B81"/>
              </a:buClr>
              <a:buSzPct val="125000"/>
              <a:buFont typeface="Lucida Grande"/>
              <a:buChar char="✓"/>
              <a:defRPr sz="1800"/>
            </a:pPr>
            <a:r>
              <a:rPr sz="3600"/>
              <a:t>Les homothéties.</a:t>
            </a:r>
            <a:endParaRPr sz="3600"/>
          </a:p>
          <a:p>
            <a:pPr lvl="1" marL="635000" indent="-635000" algn="l">
              <a:lnSpc>
                <a:spcPct val="200000"/>
              </a:lnSpc>
              <a:buClr>
                <a:srgbClr val="008B81"/>
              </a:buClr>
              <a:buSzPct val="125000"/>
              <a:buFont typeface="Lucida Grande"/>
              <a:buChar char="✓"/>
              <a:defRPr sz="1800"/>
            </a:pPr>
            <a:r>
              <a:rPr sz="3600"/>
              <a:t>Les étirements.</a:t>
            </a:r>
            <a:endParaRPr sz="3600"/>
          </a:p>
          <a:p>
            <a:pPr lvl="1" marL="635000" indent="-635000" algn="l">
              <a:lnSpc>
                <a:spcPct val="200000"/>
              </a:lnSpc>
              <a:buClr>
                <a:srgbClr val="008B81"/>
              </a:buClr>
              <a:buSzPct val="125000"/>
              <a:buFont typeface="Lucida Grande"/>
              <a:buChar char="✓"/>
              <a:defRPr sz="1800"/>
            </a:pPr>
            <a:r>
              <a:rPr sz="3600"/>
              <a:t>Les rotations.</a:t>
            </a:r>
            <a:endParaRPr sz="3600"/>
          </a:p>
          <a:p>
            <a:pPr lvl="1" marL="635000" indent="-635000" algn="l">
              <a:lnSpc>
                <a:spcPct val="200000"/>
              </a:lnSpc>
              <a:buClr>
                <a:srgbClr val="008B81"/>
              </a:buClr>
              <a:buSzPct val="125000"/>
              <a:buFont typeface="Lucida Grande"/>
              <a:buChar char="✓"/>
              <a:defRPr sz="1800"/>
            </a:pPr>
            <a:r>
              <a:rPr sz="3600"/>
              <a:t>Les réflexions.</a:t>
            </a:r>
          </a:p>
        </p:txBody>
      </p: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81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8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8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8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8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812" grpId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4" name="Shape 814"/>
          <p:cNvSpPr/>
          <p:nvPr/>
        </p:nvSpPr>
        <p:spPr>
          <a:xfrm>
            <a:off x="4000500" y="4102100"/>
            <a:ext cx="2387600" cy="787400"/>
          </a:xfrm>
          <a:prstGeom prst="roundRect">
            <a:avLst>
              <a:gd name="adj" fmla="val 50000"/>
            </a:avLst>
          </a:prstGeom>
          <a:solidFill>
            <a:srgbClr val="D92A14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4000"/>
            </a:lvl1pPr>
          </a:lstStyle>
          <a:p>
            <a:pPr lvl="0">
              <a:defRPr sz="1800"/>
            </a:pPr>
            <a:r>
              <a:rPr sz="4000"/>
              <a:t>Devoir:</a:t>
            </a:r>
          </a:p>
        </p:txBody>
      </p:sp>
      <p:sp>
        <p:nvSpPr>
          <p:cNvPr id="815" name="Shape 815"/>
          <p:cNvSpPr/>
          <p:nvPr/>
        </p:nvSpPr>
        <p:spPr>
          <a:xfrm>
            <a:off x="6523738" y="4171950"/>
            <a:ext cx="3140572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p. 265, # 1 à 22.</a:t>
            </a:r>
          </a:p>
        </p:txBody>
      </p:sp>
    </p:spTree>
  </p:cSld>
  <p:clrMapOvr>
    <a:masterClrMapping/>
  </p:clrMapOvr>
  <p:transition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/>
          <p:nvPr/>
        </p:nvSpPr>
        <p:spPr>
          <a:xfrm>
            <a:off x="4229100" y="2463800"/>
            <a:ext cx="4533900" cy="374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1" marL="635000" indent="-635000" algn="l">
              <a:lnSpc>
                <a:spcPct val="200000"/>
              </a:lnSpc>
              <a:buClr>
                <a:srgbClr val="008B81"/>
              </a:buClr>
              <a:buSzPct val="125000"/>
              <a:buFont typeface="Lucida Grande"/>
              <a:buChar char="✓"/>
              <a:defRPr sz="1800"/>
            </a:pPr>
            <a:r>
              <a:rPr sz="3600"/>
              <a:t>Les homothéties.</a:t>
            </a:r>
            <a:endParaRPr sz="3600"/>
          </a:p>
          <a:p>
            <a:pPr lvl="1" marL="635000" indent="-635000" algn="l">
              <a:lnSpc>
                <a:spcPct val="200000"/>
              </a:lnSpc>
              <a:buClr>
                <a:srgbClr val="008B81"/>
              </a:buClr>
              <a:buSzPct val="125000"/>
              <a:buFont typeface="Lucida Grande"/>
              <a:buChar char="✓"/>
              <a:defRPr sz="1800"/>
            </a:pPr>
            <a:r>
              <a:rPr sz="3600"/>
              <a:t>Les étirements.</a:t>
            </a:r>
            <a:endParaRPr sz="3600"/>
          </a:p>
          <a:p>
            <a:pPr lvl="1" marL="635000" indent="-635000" algn="l">
              <a:lnSpc>
                <a:spcPct val="200000"/>
              </a:lnSpc>
              <a:buClr>
                <a:srgbClr val="008B81"/>
              </a:buClr>
              <a:buSzPct val="125000"/>
              <a:buFont typeface="Lucida Grande"/>
              <a:buChar char="✓"/>
              <a:defRPr sz="1800"/>
            </a:pPr>
            <a:r>
              <a:rPr sz="3600"/>
              <a:t>Les rotations.</a:t>
            </a:r>
            <a:endParaRPr sz="3600"/>
          </a:p>
          <a:p>
            <a:pPr lvl="1" marL="635000" indent="-635000" algn="l">
              <a:lnSpc>
                <a:spcPct val="200000"/>
              </a:lnSpc>
              <a:buClr>
                <a:srgbClr val="008B81"/>
              </a:buClr>
              <a:buSzPct val="125000"/>
              <a:buFont typeface="Lucida Grande"/>
              <a:buChar char="✓"/>
              <a:defRPr sz="1800"/>
            </a:pPr>
            <a:r>
              <a:rPr sz="3600"/>
              <a:t>Les réflexions.</a:t>
            </a:r>
          </a:p>
        </p:txBody>
      </p: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47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/>
          <p:nvPr/>
        </p:nvSpPr>
        <p:spPr>
          <a:xfrm>
            <a:off x="1366955" y="1905000"/>
            <a:ext cx="10253738" cy="1143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En regardant de plus près les transformations linéaires </a:t>
            </a:r>
            <a:endParaRPr sz="3600"/>
          </a:p>
          <a:p>
            <a:pPr lvl="0">
              <a:defRPr sz="1800"/>
            </a:pPr>
            <a:r>
              <a:rPr sz="3600"/>
              <a:t>de      dans            </a:t>
            </a:r>
          </a:p>
        </p:txBody>
      </p:sp>
      <p:pic>
        <p:nvPicPr>
          <p:cNvPr id="50" name="droppedImage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070600" y="2489200"/>
            <a:ext cx="495300" cy="4191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1" name="droppedImage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607300" y="2476500"/>
            <a:ext cx="495300" cy="419100"/>
          </a:xfrm>
          <a:prstGeom prst="rect">
            <a:avLst/>
          </a:prstGeom>
          <a:ln w="12700">
            <a:miter lim="400000"/>
          </a:ln>
        </p:spPr>
      </p:pic>
      <p:sp>
        <p:nvSpPr>
          <p:cNvPr id="52" name="Shape 52"/>
          <p:cNvSpPr/>
          <p:nvPr/>
        </p:nvSpPr>
        <p:spPr>
          <a:xfrm>
            <a:off x="251773" y="4826000"/>
            <a:ext cx="12484101" cy="1143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on va constater que la quasi-totalité des transformations linéaires sont des transformations géométriques vues au secondaire.</a:t>
            </a:r>
          </a:p>
        </p:txBody>
      </p: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52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/>
          <p:nvPr/>
        </p:nvSpPr>
        <p:spPr>
          <a:xfrm>
            <a:off x="4699000" y="127000"/>
            <a:ext cx="3606800" cy="685800"/>
          </a:xfrm>
          <a:prstGeom prst="roundRect">
            <a:avLst>
              <a:gd name="adj" fmla="val 50000"/>
            </a:avLst>
          </a:prstGeom>
          <a:solidFill>
            <a:srgbClr val="00D3C4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/>
          <a:p>
            <a:pPr lvl="0">
              <a:defRPr sz="1800"/>
            </a:pPr>
            <a:r>
              <a:rPr sz="3600"/>
              <a:t>Homothéties</a:t>
            </a:r>
          </a:p>
        </p:txBody>
      </p:sp>
      <p:grpSp>
        <p:nvGrpSpPr>
          <p:cNvPr id="57" name="Group 57"/>
          <p:cNvGrpSpPr/>
          <p:nvPr/>
        </p:nvGrpSpPr>
        <p:grpSpPr>
          <a:xfrm>
            <a:off x="5803900" y="2603500"/>
            <a:ext cx="1270000" cy="1524000"/>
            <a:chOff x="0" y="0"/>
            <a:chExt cx="1270000" cy="1524000"/>
          </a:xfrm>
        </p:grpSpPr>
        <p:sp>
          <p:nvSpPr>
            <p:cNvPr id="55" name="Shape 55"/>
            <p:cNvSpPr/>
            <p:nvPr/>
          </p:nvSpPr>
          <p:spPr>
            <a:xfrm>
              <a:off x="0" y="698500"/>
              <a:ext cx="1270000" cy="825500"/>
            </a:xfrm>
            <a:prstGeom prst="rightArrow">
              <a:avLst>
                <a:gd name="adj1" fmla="val 30256"/>
                <a:gd name="adj2" fmla="val 54872"/>
              </a:avLst>
            </a:prstGeom>
            <a:solidFill>
              <a:srgbClr val="6995D7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defRPr sz="4000"/>
              </a:pPr>
            </a:p>
          </p:txBody>
        </p:sp>
        <p:pic>
          <p:nvPicPr>
            <p:cNvPr id="56" name="droppedImage.pdf"/>
            <p:cNvPicPr/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520700" y="0"/>
              <a:ext cx="317500" cy="3175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79" name="Group 79"/>
          <p:cNvGrpSpPr/>
          <p:nvPr/>
        </p:nvGrpSpPr>
        <p:grpSpPr>
          <a:xfrm>
            <a:off x="253999" y="1168400"/>
            <a:ext cx="5689601" cy="6011334"/>
            <a:chOff x="0" y="0"/>
            <a:chExt cx="5689600" cy="6011333"/>
          </a:xfrm>
        </p:grpSpPr>
        <p:sp>
          <p:nvSpPr>
            <p:cNvPr id="58" name="Shape 58"/>
            <p:cNvSpPr/>
            <p:nvPr/>
          </p:nvSpPr>
          <p:spPr>
            <a:xfrm flipH="1">
              <a:off x="3314700" y="101600"/>
              <a:ext cx="1" cy="584200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" name="Shape 59"/>
            <p:cNvSpPr/>
            <p:nvPr/>
          </p:nvSpPr>
          <p:spPr>
            <a:xfrm>
              <a:off x="76200" y="2611966"/>
              <a:ext cx="5283200" cy="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" name="Shape 60"/>
            <p:cNvSpPr/>
            <p:nvPr/>
          </p:nvSpPr>
          <p:spPr>
            <a:xfrm flipH="1">
              <a:off x="2709333" y="0"/>
              <a:ext cx="2" cy="6011334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" name="Shape 61"/>
            <p:cNvSpPr/>
            <p:nvPr/>
          </p:nvSpPr>
          <p:spPr>
            <a:xfrm flipH="1" flipV="1">
              <a:off x="-1" y="3230033"/>
              <a:ext cx="5689601" cy="1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pic>
          <p:nvPicPr>
            <p:cNvPr id="62" name="droppedImage.pdf"/>
            <p:cNvPicPr/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4000500" y="2946400"/>
              <a:ext cx="114300" cy="215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63" name="droppedImage.pdf"/>
            <p:cNvPicPr/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2476500" y="1714500"/>
              <a:ext cx="114300" cy="215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64" name="Shape 64"/>
            <p:cNvSpPr/>
            <p:nvPr/>
          </p:nvSpPr>
          <p:spPr>
            <a:xfrm>
              <a:off x="76200" y="2008632"/>
              <a:ext cx="5283200" cy="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" name="Shape 65"/>
            <p:cNvSpPr/>
            <p:nvPr/>
          </p:nvSpPr>
          <p:spPr>
            <a:xfrm>
              <a:off x="76200" y="1399032"/>
              <a:ext cx="5283200" cy="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" name="Shape 66"/>
            <p:cNvSpPr/>
            <p:nvPr/>
          </p:nvSpPr>
          <p:spPr>
            <a:xfrm>
              <a:off x="76200" y="789432"/>
              <a:ext cx="5283200" cy="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" name="Shape 67"/>
            <p:cNvSpPr/>
            <p:nvPr/>
          </p:nvSpPr>
          <p:spPr>
            <a:xfrm>
              <a:off x="76200" y="179832"/>
              <a:ext cx="5283200" cy="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" name="Shape 68"/>
            <p:cNvSpPr/>
            <p:nvPr/>
          </p:nvSpPr>
          <p:spPr>
            <a:xfrm>
              <a:off x="76200" y="3837432"/>
              <a:ext cx="5283200" cy="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" name="Shape 69"/>
            <p:cNvSpPr/>
            <p:nvPr/>
          </p:nvSpPr>
          <p:spPr>
            <a:xfrm>
              <a:off x="76200" y="4447032"/>
              <a:ext cx="5283200" cy="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" name="Shape 70"/>
            <p:cNvSpPr/>
            <p:nvPr/>
          </p:nvSpPr>
          <p:spPr>
            <a:xfrm>
              <a:off x="76200" y="5056632"/>
              <a:ext cx="5283200" cy="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" name="Shape 71"/>
            <p:cNvSpPr/>
            <p:nvPr/>
          </p:nvSpPr>
          <p:spPr>
            <a:xfrm>
              <a:off x="76200" y="5666232"/>
              <a:ext cx="5283200" cy="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" name="Shape 72"/>
            <p:cNvSpPr/>
            <p:nvPr/>
          </p:nvSpPr>
          <p:spPr>
            <a:xfrm flipH="1">
              <a:off x="3928808" y="101600"/>
              <a:ext cx="2" cy="584200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" name="Shape 73"/>
            <p:cNvSpPr/>
            <p:nvPr/>
          </p:nvSpPr>
          <p:spPr>
            <a:xfrm flipH="1">
              <a:off x="4538408" y="114300"/>
              <a:ext cx="2" cy="584200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" name="Shape 74"/>
            <p:cNvSpPr/>
            <p:nvPr/>
          </p:nvSpPr>
          <p:spPr>
            <a:xfrm flipH="1">
              <a:off x="5148008" y="114300"/>
              <a:ext cx="2" cy="584200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" name="Shape 75"/>
            <p:cNvSpPr/>
            <p:nvPr/>
          </p:nvSpPr>
          <p:spPr>
            <a:xfrm flipH="1">
              <a:off x="271208" y="114300"/>
              <a:ext cx="2" cy="584200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" name="Shape 76"/>
            <p:cNvSpPr/>
            <p:nvPr/>
          </p:nvSpPr>
          <p:spPr>
            <a:xfrm flipH="1">
              <a:off x="880808" y="114300"/>
              <a:ext cx="2" cy="584200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" name="Shape 77"/>
            <p:cNvSpPr/>
            <p:nvPr/>
          </p:nvSpPr>
          <p:spPr>
            <a:xfrm flipH="1">
              <a:off x="1490408" y="127000"/>
              <a:ext cx="2" cy="584200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" name="Shape 78"/>
            <p:cNvSpPr/>
            <p:nvPr/>
          </p:nvSpPr>
          <p:spPr>
            <a:xfrm flipH="1">
              <a:off x="2100008" y="127000"/>
              <a:ext cx="2" cy="584200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101" name="Group 101"/>
          <p:cNvGrpSpPr/>
          <p:nvPr/>
        </p:nvGrpSpPr>
        <p:grpSpPr>
          <a:xfrm>
            <a:off x="7086599" y="1143000"/>
            <a:ext cx="5689601" cy="6011334"/>
            <a:chOff x="0" y="0"/>
            <a:chExt cx="5689600" cy="6011333"/>
          </a:xfrm>
        </p:grpSpPr>
        <p:sp>
          <p:nvSpPr>
            <p:cNvPr id="80" name="Shape 80"/>
            <p:cNvSpPr/>
            <p:nvPr/>
          </p:nvSpPr>
          <p:spPr>
            <a:xfrm flipH="1">
              <a:off x="3314700" y="101600"/>
              <a:ext cx="1" cy="584200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" name="Shape 81"/>
            <p:cNvSpPr/>
            <p:nvPr/>
          </p:nvSpPr>
          <p:spPr>
            <a:xfrm>
              <a:off x="76200" y="2611966"/>
              <a:ext cx="5283200" cy="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" name="Shape 82"/>
            <p:cNvSpPr/>
            <p:nvPr/>
          </p:nvSpPr>
          <p:spPr>
            <a:xfrm flipH="1">
              <a:off x="2709333" y="0"/>
              <a:ext cx="2" cy="6011334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" name="Shape 83"/>
            <p:cNvSpPr/>
            <p:nvPr/>
          </p:nvSpPr>
          <p:spPr>
            <a:xfrm flipH="1" flipV="1">
              <a:off x="-1" y="3230033"/>
              <a:ext cx="5689601" cy="1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pic>
          <p:nvPicPr>
            <p:cNvPr id="84" name="droppedImage.pdf"/>
            <p:cNvPicPr/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4000500" y="2946400"/>
              <a:ext cx="114300" cy="215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85" name="droppedImage.pdf"/>
            <p:cNvPicPr/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2476500" y="1714500"/>
              <a:ext cx="114300" cy="215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86" name="Shape 86"/>
            <p:cNvSpPr/>
            <p:nvPr/>
          </p:nvSpPr>
          <p:spPr>
            <a:xfrm>
              <a:off x="76200" y="2008632"/>
              <a:ext cx="5283200" cy="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" name="Shape 87"/>
            <p:cNvSpPr/>
            <p:nvPr/>
          </p:nvSpPr>
          <p:spPr>
            <a:xfrm>
              <a:off x="76200" y="1399032"/>
              <a:ext cx="5283200" cy="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" name="Shape 88"/>
            <p:cNvSpPr/>
            <p:nvPr/>
          </p:nvSpPr>
          <p:spPr>
            <a:xfrm>
              <a:off x="76200" y="789432"/>
              <a:ext cx="5283200" cy="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" name="Shape 89"/>
            <p:cNvSpPr/>
            <p:nvPr/>
          </p:nvSpPr>
          <p:spPr>
            <a:xfrm>
              <a:off x="76200" y="179832"/>
              <a:ext cx="5283200" cy="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" name="Shape 90"/>
            <p:cNvSpPr/>
            <p:nvPr/>
          </p:nvSpPr>
          <p:spPr>
            <a:xfrm>
              <a:off x="76200" y="3837432"/>
              <a:ext cx="5283200" cy="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" name="Shape 91"/>
            <p:cNvSpPr/>
            <p:nvPr/>
          </p:nvSpPr>
          <p:spPr>
            <a:xfrm>
              <a:off x="76200" y="4447032"/>
              <a:ext cx="5283200" cy="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" name="Shape 92"/>
            <p:cNvSpPr/>
            <p:nvPr/>
          </p:nvSpPr>
          <p:spPr>
            <a:xfrm>
              <a:off x="76200" y="5056632"/>
              <a:ext cx="5283200" cy="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" name="Shape 93"/>
            <p:cNvSpPr/>
            <p:nvPr/>
          </p:nvSpPr>
          <p:spPr>
            <a:xfrm>
              <a:off x="76200" y="5666232"/>
              <a:ext cx="5283200" cy="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" name="Shape 94"/>
            <p:cNvSpPr/>
            <p:nvPr/>
          </p:nvSpPr>
          <p:spPr>
            <a:xfrm flipH="1">
              <a:off x="3928808" y="101600"/>
              <a:ext cx="2" cy="584200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" name="Shape 95"/>
            <p:cNvSpPr/>
            <p:nvPr/>
          </p:nvSpPr>
          <p:spPr>
            <a:xfrm flipH="1">
              <a:off x="4538408" y="114300"/>
              <a:ext cx="2" cy="584200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" name="Shape 96"/>
            <p:cNvSpPr/>
            <p:nvPr/>
          </p:nvSpPr>
          <p:spPr>
            <a:xfrm flipH="1">
              <a:off x="5148008" y="114300"/>
              <a:ext cx="2" cy="584200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" name="Shape 97"/>
            <p:cNvSpPr/>
            <p:nvPr/>
          </p:nvSpPr>
          <p:spPr>
            <a:xfrm flipH="1">
              <a:off x="271208" y="114300"/>
              <a:ext cx="2" cy="584200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" name="Shape 98"/>
            <p:cNvSpPr/>
            <p:nvPr/>
          </p:nvSpPr>
          <p:spPr>
            <a:xfrm flipH="1">
              <a:off x="880808" y="114300"/>
              <a:ext cx="2" cy="584200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" name="Shape 99"/>
            <p:cNvSpPr/>
            <p:nvPr/>
          </p:nvSpPr>
          <p:spPr>
            <a:xfrm flipH="1">
              <a:off x="1490408" y="127000"/>
              <a:ext cx="2" cy="584200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" name="Shape 100"/>
            <p:cNvSpPr/>
            <p:nvPr/>
          </p:nvSpPr>
          <p:spPr>
            <a:xfrm flipH="1">
              <a:off x="2100008" y="127000"/>
              <a:ext cx="2" cy="584200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106" name="Group 106"/>
          <p:cNvGrpSpPr/>
          <p:nvPr/>
        </p:nvGrpSpPr>
        <p:grpSpPr>
          <a:xfrm>
            <a:off x="2324100" y="3759200"/>
            <a:ext cx="1257300" cy="1257300"/>
            <a:chOff x="0" y="0"/>
            <a:chExt cx="1257300" cy="1257300"/>
          </a:xfrm>
        </p:grpSpPr>
        <p:sp>
          <p:nvSpPr>
            <p:cNvPr id="102" name="Shape 102"/>
            <p:cNvSpPr/>
            <p:nvPr/>
          </p:nvSpPr>
          <p:spPr>
            <a:xfrm>
              <a:off x="0" y="0"/>
              <a:ext cx="1257300" cy="1257300"/>
            </a:xfrm>
            <a:prstGeom prst="rect">
              <a:avLst/>
            </a:prstGeom>
            <a:solidFill>
              <a:srgbClr val="FF9300">
                <a:alpha val="30000"/>
              </a:srgbClr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4000"/>
              </a:pPr>
            </a:p>
          </p:txBody>
        </p:sp>
        <p:sp>
          <p:nvSpPr>
            <p:cNvPr id="103" name="Shape 103"/>
            <p:cNvSpPr/>
            <p:nvPr/>
          </p:nvSpPr>
          <p:spPr>
            <a:xfrm flipV="1">
              <a:off x="25400" y="25398"/>
              <a:ext cx="1231900" cy="2"/>
            </a:xfrm>
            <a:prstGeom prst="line">
              <a:avLst/>
            </a:prstGeom>
            <a:noFill/>
            <a:ln w="50800" cap="flat">
              <a:solidFill>
                <a:srgbClr val="E324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" name="Shape 104"/>
            <p:cNvSpPr/>
            <p:nvPr/>
          </p:nvSpPr>
          <p:spPr>
            <a:xfrm flipH="1" flipV="1">
              <a:off x="26439" y="25341"/>
              <a:ext cx="39" cy="1198116"/>
            </a:xfrm>
            <a:prstGeom prst="line">
              <a:avLst/>
            </a:prstGeom>
            <a:noFill/>
            <a:ln w="50800" cap="flat">
              <a:solidFill>
                <a:srgbClr val="E324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" name="Shape 105"/>
            <p:cNvSpPr/>
            <p:nvPr/>
          </p:nvSpPr>
          <p:spPr>
            <a:xfrm>
              <a:off x="50800" y="647701"/>
              <a:ext cx="563034" cy="1"/>
            </a:xfrm>
            <a:prstGeom prst="line">
              <a:avLst/>
            </a:prstGeom>
            <a:noFill/>
            <a:ln w="50800" cap="flat">
              <a:solidFill>
                <a:srgbClr val="E324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111" name="Group 111"/>
          <p:cNvGrpSpPr/>
          <p:nvPr/>
        </p:nvGrpSpPr>
        <p:grpSpPr>
          <a:xfrm>
            <a:off x="8564018" y="3136899"/>
            <a:ext cx="2472299" cy="2493440"/>
            <a:chOff x="0" y="6343"/>
            <a:chExt cx="2472298" cy="2493438"/>
          </a:xfrm>
        </p:grpSpPr>
        <p:sp>
          <p:nvSpPr>
            <p:cNvPr id="107" name="Shape 107"/>
            <p:cNvSpPr/>
            <p:nvPr/>
          </p:nvSpPr>
          <p:spPr>
            <a:xfrm>
              <a:off x="21181" y="31744"/>
              <a:ext cx="2451101" cy="2425701"/>
            </a:xfrm>
            <a:prstGeom prst="rect">
              <a:avLst/>
            </a:prstGeom>
            <a:solidFill>
              <a:srgbClr val="FF9300">
                <a:alpha val="30000"/>
              </a:srgbClr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4000"/>
              </a:pPr>
            </a:p>
          </p:txBody>
        </p:sp>
        <p:sp>
          <p:nvSpPr>
            <p:cNvPr id="108" name="Shape 108"/>
            <p:cNvSpPr/>
            <p:nvPr/>
          </p:nvSpPr>
          <p:spPr>
            <a:xfrm>
              <a:off x="21165" y="12697"/>
              <a:ext cx="2451134" cy="1"/>
            </a:xfrm>
            <a:prstGeom prst="line">
              <a:avLst/>
            </a:prstGeom>
            <a:noFill/>
            <a:ln w="50800" cap="flat">
              <a:solidFill>
                <a:srgbClr val="E324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" name="Shape 109"/>
            <p:cNvSpPr/>
            <p:nvPr/>
          </p:nvSpPr>
          <p:spPr>
            <a:xfrm flipV="1">
              <a:off x="18506" y="6343"/>
              <a:ext cx="54" cy="2493440"/>
            </a:xfrm>
            <a:prstGeom prst="line">
              <a:avLst/>
            </a:prstGeom>
            <a:noFill/>
            <a:ln w="50800" cap="flat">
              <a:solidFill>
                <a:srgbClr val="E324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" name="Shape 110"/>
            <p:cNvSpPr/>
            <p:nvPr/>
          </p:nvSpPr>
          <p:spPr>
            <a:xfrm flipV="1">
              <a:off x="-1" y="1246714"/>
              <a:ext cx="1206531" cy="1"/>
            </a:xfrm>
            <a:prstGeom prst="line">
              <a:avLst/>
            </a:prstGeom>
            <a:noFill/>
            <a:ln w="50800" cap="flat">
              <a:solidFill>
                <a:srgbClr val="E324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pic>
        <p:nvPicPr>
          <p:cNvPr id="112" name="droppedImage.pdf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879600" y="7556500"/>
            <a:ext cx="2400300" cy="469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13" name="droppedImage.pdf"/>
          <p:cNvPicPr/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1828800" y="8369300"/>
            <a:ext cx="2438400" cy="469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14" name="droppedImage.pdf"/>
          <p:cNvPicPr/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7048500" y="7708900"/>
            <a:ext cx="3048000" cy="11049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slow" advClick="1">
    <p:checker dir="horz"/>
  </p:transition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presetClass="entr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nodeType="clickEffect" presetClass="entr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nodeType="clickEffect" presetClass="entr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nodeType="clickEffect" presetClass="entr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nodeType="clickEffect" presetClass="entr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14" grpId="6"/>
      <p:bldP build="whole" bldLvl="1" animBg="1" rev="0" advAuto="0" spid="113" grpId="5"/>
      <p:bldP build="whole" bldLvl="1" animBg="1" rev="0" advAuto="0" spid="106" grpId="2"/>
      <p:bldP build="whole" bldLvl="1" animBg="1" rev="0" advAuto="0" spid="57" grpId="1"/>
      <p:bldP build="whole" bldLvl="1" animBg="1" rev="0" advAuto="0" spid="112" grpId="4"/>
      <p:bldP build="whole" bldLvl="1" animBg="1" rev="0" advAuto="0" spid="111" grpId="3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/>
        </p:nvSpPr>
        <p:spPr>
          <a:xfrm>
            <a:off x="139700" y="469900"/>
            <a:ext cx="2667000" cy="762000"/>
          </a:xfrm>
          <a:prstGeom prst="roundRect">
            <a:avLst>
              <a:gd name="adj" fmla="val 50000"/>
            </a:avLst>
          </a:prstGeom>
          <a:solidFill>
            <a:srgbClr val="EF983D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4000"/>
            </a:lvl1pPr>
          </a:lstStyle>
          <a:p>
            <a:pPr lvl="0">
              <a:defRPr sz="1800"/>
            </a:pPr>
            <a:r>
              <a:rPr sz="4000"/>
              <a:t>Définition:</a:t>
            </a:r>
          </a:p>
        </p:txBody>
      </p:sp>
      <p:sp>
        <p:nvSpPr>
          <p:cNvPr id="117" name="Shape 117"/>
          <p:cNvSpPr/>
          <p:nvPr/>
        </p:nvSpPr>
        <p:spPr>
          <a:xfrm>
            <a:off x="3111500" y="539750"/>
            <a:ext cx="9652000" cy="1663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0" algn="l">
              <a:defRPr sz="1800"/>
            </a:pPr>
            <a:r>
              <a:rPr sz="3600"/>
              <a:t>Une homothétie d’un facteur      </a:t>
            </a:r>
            <a:r>
              <a:rPr i="1" sz="3600"/>
              <a:t>     </a:t>
            </a:r>
            <a:r>
              <a:rPr sz="3600"/>
              <a:t> est une transformation linéaire qui envoie chaque vecteur sur     fois lui-même.</a:t>
            </a:r>
          </a:p>
        </p:txBody>
      </p:sp>
      <p:pic>
        <p:nvPicPr>
          <p:cNvPr id="118" name="droppedImage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080000" y="5753100"/>
            <a:ext cx="3098800" cy="1104900"/>
          </a:xfrm>
          <a:prstGeom prst="rect">
            <a:avLst/>
          </a:prstGeom>
          <a:ln w="12700">
            <a:miter lim="400000"/>
          </a:ln>
        </p:spPr>
      </p:pic>
      <p:sp>
        <p:nvSpPr>
          <p:cNvPr id="119" name="Shape 119"/>
          <p:cNvSpPr/>
          <p:nvPr/>
        </p:nvSpPr>
        <p:spPr>
          <a:xfrm>
            <a:off x="2476500" y="4152900"/>
            <a:ext cx="10274300" cy="1143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/>
          </a:lstStyle>
          <a:p>
            <a:pPr lvl="0">
              <a:defRPr sz="1800"/>
            </a:pPr>
            <a:r>
              <a:rPr sz="3600"/>
              <a:t>La matrice qui modélise une homothétie est de la forme:</a:t>
            </a:r>
          </a:p>
        </p:txBody>
      </p:sp>
      <p:pic>
        <p:nvPicPr>
          <p:cNvPr id="120" name="droppedImage.pdf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6299200" y="2844800"/>
            <a:ext cx="2082800" cy="469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21" name="droppedImage.pdf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2336800" y="7607300"/>
            <a:ext cx="3352800" cy="1104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22" name="droppedImage.pdf"/>
          <p:cNvPicPr/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6184900" y="7658100"/>
            <a:ext cx="1993900" cy="1104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23" name="droppedImage.pdf"/>
          <p:cNvPicPr/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8636000" y="7658100"/>
            <a:ext cx="2070100" cy="1104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24" name="droppedImage.pdf"/>
          <p:cNvPicPr/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8661400" y="673100"/>
            <a:ext cx="1054100" cy="342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25" name="droppedImage.pdf"/>
          <p:cNvPicPr/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3860800" y="1727200"/>
            <a:ext cx="215900" cy="3302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slow" advClick="1">
    <p:checker dir="horz"/>
  </p:transition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presetClass="entr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nodeType="clickEffect" presetClass="entr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nodeType="clickEffect" presetClass="entr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nodeType="clickEffect" presetClass="entr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nodeType="clickEffect" presetClass="entr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18" grpId="3"/>
      <p:bldP build="whole" bldLvl="1" animBg="1" rev="0" advAuto="0" spid="120" grpId="1"/>
      <p:bldP build="whole" bldLvl="1" animBg="1" rev="0" advAuto="0" spid="121" grpId="4"/>
      <p:bldP build="whole" bldLvl="1" animBg="1" rev="0" advAuto="0" spid="122" grpId="5"/>
      <p:bldP build="whole" bldLvl="1" animBg="1" rev="0" advAuto="0" spid="123" grpId="6"/>
      <p:bldP build="whole" bldLvl="1" animBg="1" rev="0" advAuto="0" spid="119" grpId="2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hape 127"/>
          <p:cNvSpPr/>
          <p:nvPr/>
        </p:nvSpPr>
        <p:spPr>
          <a:xfrm>
            <a:off x="3313044" y="400050"/>
            <a:ext cx="6386960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On peut faire les choses à moitié...</a:t>
            </a:r>
          </a:p>
        </p:txBody>
      </p:sp>
      <p:grpSp>
        <p:nvGrpSpPr>
          <p:cNvPr id="130" name="Group 130"/>
          <p:cNvGrpSpPr/>
          <p:nvPr/>
        </p:nvGrpSpPr>
        <p:grpSpPr>
          <a:xfrm>
            <a:off x="5803900" y="2603500"/>
            <a:ext cx="1270000" cy="1524000"/>
            <a:chOff x="0" y="0"/>
            <a:chExt cx="1270000" cy="1524000"/>
          </a:xfrm>
        </p:grpSpPr>
        <p:sp>
          <p:nvSpPr>
            <p:cNvPr id="128" name="Shape 128"/>
            <p:cNvSpPr/>
            <p:nvPr/>
          </p:nvSpPr>
          <p:spPr>
            <a:xfrm>
              <a:off x="0" y="698500"/>
              <a:ext cx="1270000" cy="825500"/>
            </a:xfrm>
            <a:prstGeom prst="rightArrow">
              <a:avLst>
                <a:gd name="adj1" fmla="val 30256"/>
                <a:gd name="adj2" fmla="val 54872"/>
              </a:avLst>
            </a:prstGeom>
            <a:solidFill>
              <a:srgbClr val="6995D7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defRPr sz="4000"/>
              </a:pPr>
            </a:p>
          </p:txBody>
        </p:sp>
        <p:pic>
          <p:nvPicPr>
            <p:cNvPr id="129" name="droppedImage.pdf"/>
            <p:cNvPicPr/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520700" y="0"/>
              <a:ext cx="317500" cy="3175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152" name="Group 152"/>
          <p:cNvGrpSpPr/>
          <p:nvPr/>
        </p:nvGrpSpPr>
        <p:grpSpPr>
          <a:xfrm>
            <a:off x="253999" y="1168400"/>
            <a:ext cx="5689601" cy="6011334"/>
            <a:chOff x="0" y="0"/>
            <a:chExt cx="5689600" cy="6011333"/>
          </a:xfrm>
        </p:grpSpPr>
        <p:sp>
          <p:nvSpPr>
            <p:cNvPr id="131" name="Shape 131"/>
            <p:cNvSpPr/>
            <p:nvPr/>
          </p:nvSpPr>
          <p:spPr>
            <a:xfrm flipH="1">
              <a:off x="3314700" y="101600"/>
              <a:ext cx="1" cy="584200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" name="Shape 132"/>
            <p:cNvSpPr/>
            <p:nvPr/>
          </p:nvSpPr>
          <p:spPr>
            <a:xfrm>
              <a:off x="76200" y="2611966"/>
              <a:ext cx="5283200" cy="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" name="Shape 133"/>
            <p:cNvSpPr/>
            <p:nvPr/>
          </p:nvSpPr>
          <p:spPr>
            <a:xfrm flipH="1">
              <a:off x="2709333" y="0"/>
              <a:ext cx="2" cy="6011334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" name="Shape 134"/>
            <p:cNvSpPr/>
            <p:nvPr/>
          </p:nvSpPr>
          <p:spPr>
            <a:xfrm flipH="1" flipV="1">
              <a:off x="-1" y="3230033"/>
              <a:ext cx="5689601" cy="1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pic>
          <p:nvPicPr>
            <p:cNvPr id="135" name="droppedImage.pdf"/>
            <p:cNvPicPr/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4000500" y="2946400"/>
              <a:ext cx="114300" cy="215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36" name="droppedImage.pdf"/>
            <p:cNvPicPr/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2476500" y="1714500"/>
              <a:ext cx="114300" cy="215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37" name="Shape 137"/>
            <p:cNvSpPr/>
            <p:nvPr/>
          </p:nvSpPr>
          <p:spPr>
            <a:xfrm>
              <a:off x="76200" y="2008632"/>
              <a:ext cx="5283200" cy="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" name="Shape 138"/>
            <p:cNvSpPr/>
            <p:nvPr/>
          </p:nvSpPr>
          <p:spPr>
            <a:xfrm>
              <a:off x="76200" y="1399032"/>
              <a:ext cx="5283200" cy="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" name="Shape 139"/>
            <p:cNvSpPr/>
            <p:nvPr/>
          </p:nvSpPr>
          <p:spPr>
            <a:xfrm>
              <a:off x="76200" y="789432"/>
              <a:ext cx="5283200" cy="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" name="Shape 140"/>
            <p:cNvSpPr/>
            <p:nvPr/>
          </p:nvSpPr>
          <p:spPr>
            <a:xfrm>
              <a:off x="76200" y="179832"/>
              <a:ext cx="5283200" cy="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" name="Shape 141"/>
            <p:cNvSpPr/>
            <p:nvPr/>
          </p:nvSpPr>
          <p:spPr>
            <a:xfrm>
              <a:off x="76200" y="3837432"/>
              <a:ext cx="5283200" cy="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" name="Shape 142"/>
            <p:cNvSpPr/>
            <p:nvPr/>
          </p:nvSpPr>
          <p:spPr>
            <a:xfrm>
              <a:off x="76200" y="4447032"/>
              <a:ext cx="5283200" cy="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" name="Shape 143"/>
            <p:cNvSpPr/>
            <p:nvPr/>
          </p:nvSpPr>
          <p:spPr>
            <a:xfrm>
              <a:off x="76200" y="5056632"/>
              <a:ext cx="5283200" cy="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" name="Shape 144"/>
            <p:cNvSpPr/>
            <p:nvPr/>
          </p:nvSpPr>
          <p:spPr>
            <a:xfrm>
              <a:off x="76200" y="5666232"/>
              <a:ext cx="5283200" cy="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" name="Shape 145"/>
            <p:cNvSpPr/>
            <p:nvPr/>
          </p:nvSpPr>
          <p:spPr>
            <a:xfrm flipH="1">
              <a:off x="3928808" y="101600"/>
              <a:ext cx="2" cy="584200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" name="Shape 146"/>
            <p:cNvSpPr/>
            <p:nvPr/>
          </p:nvSpPr>
          <p:spPr>
            <a:xfrm flipH="1">
              <a:off x="4538408" y="114300"/>
              <a:ext cx="2" cy="584200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" name="Shape 147"/>
            <p:cNvSpPr/>
            <p:nvPr/>
          </p:nvSpPr>
          <p:spPr>
            <a:xfrm flipH="1">
              <a:off x="5148008" y="114300"/>
              <a:ext cx="2" cy="584200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" name="Shape 148"/>
            <p:cNvSpPr/>
            <p:nvPr/>
          </p:nvSpPr>
          <p:spPr>
            <a:xfrm flipH="1">
              <a:off x="271208" y="114300"/>
              <a:ext cx="2" cy="584200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" name="Shape 149"/>
            <p:cNvSpPr/>
            <p:nvPr/>
          </p:nvSpPr>
          <p:spPr>
            <a:xfrm flipH="1">
              <a:off x="880808" y="114300"/>
              <a:ext cx="2" cy="584200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" name="Shape 150"/>
            <p:cNvSpPr/>
            <p:nvPr/>
          </p:nvSpPr>
          <p:spPr>
            <a:xfrm flipH="1">
              <a:off x="1490408" y="127000"/>
              <a:ext cx="2" cy="584200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" name="Shape 151"/>
            <p:cNvSpPr/>
            <p:nvPr/>
          </p:nvSpPr>
          <p:spPr>
            <a:xfrm flipH="1">
              <a:off x="2100008" y="127000"/>
              <a:ext cx="2" cy="584200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157" name="Group 157"/>
          <p:cNvGrpSpPr/>
          <p:nvPr/>
        </p:nvGrpSpPr>
        <p:grpSpPr>
          <a:xfrm>
            <a:off x="2971800" y="3162300"/>
            <a:ext cx="1206501" cy="1257300"/>
            <a:chOff x="0" y="0"/>
            <a:chExt cx="1206500" cy="1257300"/>
          </a:xfrm>
        </p:grpSpPr>
        <p:sp>
          <p:nvSpPr>
            <p:cNvPr id="153" name="Shape 153"/>
            <p:cNvSpPr/>
            <p:nvPr/>
          </p:nvSpPr>
          <p:spPr>
            <a:xfrm>
              <a:off x="0" y="0"/>
              <a:ext cx="1206500" cy="1257300"/>
            </a:xfrm>
            <a:prstGeom prst="rect">
              <a:avLst/>
            </a:prstGeom>
            <a:solidFill>
              <a:srgbClr val="FF9300">
                <a:alpha val="30000"/>
              </a:srgbClr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4000"/>
              </a:pPr>
            </a:p>
          </p:txBody>
        </p:sp>
        <p:sp>
          <p:nvSpPr>
            <p:cNvPr id="154" name="Shape 154"/>
            <p:cNvSpPr/>
            <p:nvPr/>
          </p:nvSpPr>
          <p:spPr>
            <a:xfrm flipV="1">
              <a:off x="24373" y="25398"/>
              <a:ext cx="1182128" cy="2"/>
            </a:xfrm>
            <a:prstGeom prst="line">
              <a:avLst/>
            </a:prstGeom>
            <a:noFill/>
            <a:ln w="50800" cap="flat">
              <a:solidFill>
                <a:srgbClr val="E324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" name="Shape 155"/>
            <p:cNvSpPr/>
            <p:nvPr/>
          </p:nvSpPr>
          <p:spPr>
            <a:xfrm flipV="1">
              <a:off x="25306" y="25341"/>
              <a:ext cx="166" cy="1198116"/>
            </a:xfrm>
            <a:prstGeom prst="line">
              <a:avLst/>
            </a:prstGeom>
            <a:noFill/>
            <a:ln w="50800" cap="flat">
              <a:solidFill>
                <a:srgbClr val="E324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" name="Shape 156"/>
            <p:cNvSpPr/>
            <p:nvPr/>
          </p:nvSpPr>
          <p:spPr>
            <a:xfrm>
              <a:off x="48747" y="647701"/>
              <a:ext cx="540285" cy="1"/>
            </a:xfrm>
            <a:prstGeom prst="line">
              <a:avLst/>
            </a:prstGeom>
            <a:noFill/>
            <a:ln w="50800" cap="flat">
              <a:solidFill>
                <a:srgbClr val="E324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179" name="Group 179"/>
          <p:cNvGrpSpPr/>
          <p:nvPr/>
        </p:nvGrpSpPr>
        <p:grpSpPr>
          <a:xfrm>
            <a:off x="7073899" y="1219200"/>
            <a:ext cx="5689601" cy="6011334"/>
            <a:chOff x="0" y="0"/>
            <a:chExt cx="5689600" cy="6011333"/>
          </a:xfrm>
        </p:grpSpPr>
        <p:sp>
          <p:nvSpPr>
            <p:cNvPr id="158" name="Shape 158"/>
            <p:cNvSpPr/>
            <p:nvPr/>
          </p:nvSpPr>
          <p:spPr>
            <a:xfrm flipH="1">
              <a:off x="3314700" y="101600"/>
              <a:ext cx="1" cy="584200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" name="Shape 159"/>
            <p:cNvSpPr/>
            <p:nvPr/>
          </p:nvSpPr>
          <p:spPr>
            <a:xfrm>
              <a:off x="76200" y="2611966"/>
              <a:ext cx="5283200" cy="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" name="Shape 160"/>
            <p:cNvSpPr/>
            <p:nvPr/>
          </p:nvSpPr>
          <p:spPr>
            <a:xfrm flipH="1">
              <a:off x="2709333" y="0"/>
              <a:ext cx="2" cy="6011334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" name="Shape 161"/>
            <p:cNvSpPr/>
            <p:nvPr/>
          </p:nvSpPr>
          <p:spPr>
            <a:xfrm flipH="1" flipV="1">
              <a:off x="-1" y="3230033"/>
              <a:ext cx="5689601" cy="1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pic>
          <p:nvPicPr>
            <p:cNvPr id="162" name="droppedImage.pdf"/>
            <p:cNvPicPr/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4000500" y="2946400"/>
              <a:ext cx="114300" cy="215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63" name="droppedImage.pdf"/>
            <p:cNvPicPr/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2476500" y="1714500"/>
              <a:ext cx="114300" cy="215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64" name="Shape 164"/>
            <p:cNvSpPr/>
            <p:nvPr/>
          </p:nvSpPr>
          <p:spPr>
            <a:xfrm>
              <a:off x="76200" y="2008632"/>
              <a:ext cx="5283200" cy="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" name="Shape 165"/>
            <p:cNvSpPr/>
            <p:nvPr/>
          </p:nvSpPr>
          <p:spPr>
            <a:xfrm>
              <a:off x="76200" y="1399032"/>
              <a:ext cx="5283200" cy="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" name="Shape 166"/>
            <p:cNvSpPr/>
            <p:nvPr/>
          </p:nvSpPr>
          <p:spPr>
            <a:xfrm>
              <a:off x="76200" y="789432"/>
              <a:ext cx="5283200" cy="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" name="Shape 167"/>
            <p:cNvSpPr/>
            <p:nvPr/>
          </p:nvSpPr>
          <p:spPr>
            <a:xfrm>
              <a:off x="76200" y="179832"/>
              <a:ext cx="5283200" cy="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" name="Shape 168"/>
            <p:cNvSpPr/>
            <p:nvPr/>
          </p:nvSpPr>
          <p:spPr>
            <a:xfrm>
              <a:off x="76200" y="3837432"/>
              <a:ext cx="5283200" cy="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" name="Shape 169"/>
            <p:cNvSpPr/>
            <p:nvPr/>
          </p:nvSpPr>
          <p:spPr>
            <a:xfrm>
              <a:off x="76200" y="4447032"/>
              <a:ext cx="5283200" cy="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" name="Shape 170"/>
            <p:cNvSpPr/>
            <p:nvPr/>
          </p:nvSpPr>
          <p:spPr>
            <a:xfrm>
              <a:off x="76200" y="5056632"/>
              <a:ext cx="5283200" cy="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" name="Shape 171"/>
            <p:cNvSpPr/>
            <p:nvPr/>
          </p:nvSpPr>
          <p:spPr>
            <a:xfrm>
              <a:off x="76200" y="5666232"/>
              <a:ext cx="5283200" cy="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" name="Shape 172"/>
            <p:cNvSpPr/>
            <p:nvPr/>
          </p:nvSpPr>
          <p:spPr>
            <a:xfrm flipH="1">
              <a:off x="3928808" y="101600"/>
              <a:ext cx="2" cy="584200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" name="Shape 173"/>
            <p:cNvSpPr/>
            <p:nvPr/>
          </p:nvSpPr>
          <p:spPr>
            <a:xfrm flipH="1">
              <a:off x="4538408" y="114300"/>
              <a:ext cx="2" cy="584200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" name="Shape 174"/>
            <p:cNvSpPr/>
            <p:nvPr/>
          </p:nvSpPr>
          <p:spPr>
            <a:xfrm flipH="1">
              <a:off x="5148008" y="114300"/>
              <a:ext cx="2" cy="584200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" name="Shape 175"/>
            <p:cNvSpPr/>
            <p:nvPr/>
          </p:nvSpPr>
          <p:spPr>
            <a:xfrm flipH="1">
              <a:off x="271208" y="114300"/>
              <a:ext cx="2" cy="584200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" name="Shape 176"/>
            <p:cNvSpPr/>
            <p:nvPr/>
          </p:nvSpPr>
          <p:spPr>
            <a:xfrm flipH="1">
              <a:off x="880808" y="114300"/>
              <a:ext cx="2" cy="584200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" name="Shape 177"/>
            <p:cNvSpPr/>
            <p:nvPr/>
          </p:nvSpPr>
          <p:spPr>
            <a:xfrm flipH="1">
              <a:off x="1490408" y="127000"/>
              <a:ext cx="2" cy="584200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" name="Shape 178"/>
            <p:cNvSpPr/>
            <p:nvPr/>
          </p:nvSpPr>
          <p:spPr>
            <a:xfrm flipH="1">
              <a:off x="2100008" y="127000"/>
              <a:ext cx="2" cy="584200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184" name="Group 184"/>
          <p:cNvGrpSpPr/>
          <p:nvPr/>
        </p:nvGrpSpPr>
        <p:grpSpPr>
          <a:xfrm>
            <a:off x="9791700" y="3213100"/>
            <a:ext cx="2425700" cy="1257300"/>
            <a:chOff x="0" y="0"/>
            <a:chExt cx="2425700" cy="1257300"/>
          </a:xfrm>
        </p:grpSpPr>
        <p:sp>
          <p:nvSpPr>
            <p:cNvPr id="180" name="Shape 180"/>
            <p:cNvSpPr/>
            <p:nvPr/>
          </p:nvSpPr>
          <p:spPr>
            <a:xfrm>
              <a:off x="0" y="0"/>
              <a:ext cx="2425700" cy="1257300"/>
            </a:xfrm>
            <a:prstGeom prst="rect">
              <a:avLst/>
            </a:prstGeom>
            <a:solidFill>
              <a:srgbClr val="FF9300">
                <a:alpha val="30000"/>
              </a:srgbClr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4000"/>
              </a:pPr>
            </a:p>
          </p:txBody>
        </p:sp>
        <p:sp>
          <p:nvSpPr>
            <p:cNvPr id="181" name="Shape 181"/>
            <p:cNvSpPr/>
            <p:nvPr/>
          </p:nvSpPr>
          <p:spPr>
            <a:xfrm flipV="1">
              <a:off x="25400" y="25392"/>
              <a:ext cx="2396067" cy="8"/>
            </a:xfrm>
            <a:prstGeom prst="line">
              <a:avLst/>
            </a:prstGeom>
            <a:noFill/>
            <a:ln w="50800" cap="flat">
              <a:solidFill>
                <a:srgbClr val="E324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" name="Shape 182"/>
            <p:cNvSpPr/>
            <p:nvPr/>
          </p:nvSpPr>
          <p:spPr>
            <a:xfrm flipH="1" flipV="1">
              <a:off x="26439" y="25341"/>
              <a:ext cx="39" cy="1198116"/>
            </a:xfrm>
            <a:prstGeom prst="line">
              <a:avLst/>
            </a:prstGeom>
            <a:noFill/>
            <a:ln w="50800" cap="flat">
              <a:solidFill>
                <a:srgbClr val="E324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" name="Shape 183"/>
            <p:cNvSpPr/>
            <p:nvPr/>
          </p:nvSpPr>
          <p:spPr>
            <a:xfrm flipV="1">
              <a:off x="50800" y="622294"/>
              <a:ext cx="1164168" cy="8"/>
            </a:xfrm>
            <a:prstGeom prst="line">
              <a:avLst/>
            </a:prstGeom>
            <a:noFill/>
            <a:ln w="50800" cap="flat">
              <a:solidFill>
                <a:srgbClr val="E324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pic>
        <p:nvPicPr>
          <p:cNvPr id="185" name="droppedImage.pdf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879600" y="7556500"/>
            <a:ext cx="2400300" cy="469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86" name="droppedImage.pdf"/>
          <p:cNvPicPr/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7251700" y="7747000"/>
            <a:ext cx="3048000" cy="1104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87" name="droppedImage.pdf"/>
          <p:cNvPicPr/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1879600" y="8547100"/>
            <a:ext cx="2438400" cy="4699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slow" advClick="1">
    <p:checker dir="horz"/>
  </p:transition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presetClass="entr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nodeType="clickEffect" presetClass="entr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nodeType="clickEffect" presetClass="entr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nodeType="clickEffect" presetClass="entr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nodeType="clickEffect" presetClass="entr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30" grpId="1"/>
      <p:bldP build="whole" bldLvl="1" animBg="1" rev="0" advAuto="0" spid="184" grpId="3"/>
      <p:bldP build="whole" bldLvl="1" animBg="1" rev="0" advAuto="0" spid="157" grpId="2"/>
      <p:bldP build="whole" bldLvl="1" animBg="1" rev="0" advAuto="0" spid="185" grpId="4"/>
      <p:bldP build="whole" bldLvl="1" animBg="1" rev="0" advAuto="0" spid="187" grpId="5"/>
      <p:bldP build="whole" bldLvl="1" animBg="1" rev="0" advAuto="0" spid="186" grpId="6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Shape 189"/>
          <p:cNvSpPr/>
          <p:nvPr/>
        </p:nvSpPr>
        <p:spPr>
          <a:xfrm>
            <a:off x="5589668" y="400050"/>
            <a:ext cx="1833712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ou bien...</a:t>
            </a:r>
          </a:p>
        </p:txBody>
      </p:sp>
      <p:grpSp>
        <p:nvGrpSpPr>
          <p:cNvPr id="192" name="Group 192"/>
          <p:cNvGrpSpPr/>
          <p:nvPr/>
        </p:nvGrpSpPr>
        <p:grpSpPr>
          <a:xfrm>
            <a:off x="5803900" y="2603500"/>
            <a:ext cx="1270000" cy="1524000"/>
            <a:chOff x="0" y="0"/>
            <a:chExt cx="1270000" cy="1524000"/>
          </a:xfrm>
        </p:grpSpPr>
        <p:sp>
          <p:nvSpPr>
            <p:cNvPr id="190" name="Shape 190"/>
            <p:cNvSpPr/>
            <p:nvPr/>
          </p:nvSpPr>
          <p:spPr>
            <a:xfrm>
              <a:off x="0" y="698500"/>
              <a:ext cx="1270000" cy="825500"/>
            </a:xfrm>
            <a:prstGeom prst="rightArrow">
              <a:avLst>
                <a:gd name="adj1" fmla="val 30256"/>
                <a:gd name="adj2" fmla="val 54872"/>
              </a:avLst>
            </a:prstGeom>
            <a:solidFill>
              <a:srgbClr val="6995D7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defRPr sz="4000"/>
              </a:pPr>
            </a:p>
          </p:txBody>
        </p:sp>
        <p:pic>
          <p:nvPicPr>
            <p:cNvPr id="191" name="droppedImage.pdf"/>
            <p:cNvPicPr/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520700" y="0"/>
              <a:ext cx="317500" cy="3175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214" name="Group 214"/>
          <p:cNvGrpSpPr/>
          <p:nvPr/>
        </p:nvGrpSpPr>
        <p:grpSpPr>
          <a:xfrm>
            <a:off x="253999" y="1168400"/>
            <a:ext cx="5689601" cy="6011334"/>
            <a:chOff x="0" y="0"/>
            <a:chExt cx="5689600" cy="6011333"/>
          </a:xfrm>
        </p:grpSpPr>
        <p:sp>
          <p:nvSpPr>
            <p:cNvPr id="193" name="Shape 193"/>
            <p:cNvSpPr/>
            <p:nvPr/>
          </p:nvSpPr>
          <p:spPr>
            <a:xfrm flipH="1">
              <a:off x="3314700" y="101600"/>
              <a:ext cx="1" cy="584200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" name="Shape 194"/>
            <p:cNvSpPr/>
            <p:nvPr/>
          </p:nvSpPr>
          <p:spPr>
            <a:xfrm>
              <a:off x="76200" y="2611966"/>
              <a:ext cx="5283200" cy="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" name="Shape 195"/>
            <p:cNvSpPr/>
            <p:nvPr/>
          </p:nvSpPr>
          <p:spPr>
            <a:xfrm flipH="1">
              <a:off x="2709333" y="0"/>
              <a:ext cx="2" cy="6011334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" name="Shape 196"/>
            <p:cNvSpPr/>
            <p:nvPr/>
          </p:nvSpPr>
          <p:spPr>
            <a:xfrm flipH="1" flipV="1">
              <a:off x="-1" y="3230033"/>
              <a:ext cx="5689601" cy="1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pic>
          <p:nvPicPr>
            <p:cNvPr id="197" name="droppedImage.pdf"/>
            <p:cNvPicPr/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4000500" y="2946400"/>
              <a:ext cx="114300" cy="215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98" name="droppedImage.pdf"/>
            <p:cNvPicPr/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2476500" y="1714500"/>
              <a:ext cx="114300" cy="215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99" name="Shape 199"/>
            <p:cNvSpPr/>
            <p:nvPr/>
          </p:nvSpPr>
          <p:spPr>
            <a:xfrm>
              <a:off x="76200" y="2008632"/>
              <a:ext cx="5283200" cy="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" name="Shape 200"/>
            <p:cNvSpPr/>
            <p:nvPr/>
          </p:nvSpPr>
          <p:spPr>
            <a:xfrm>
              <a:off x="76200" y="1399032"/>
              <a:ext cx="5283200" cy="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" name="Shape 201"/>
            <p:cNvSpPr/>
            <p:nvPr/>
          </p:nvSpPr>
          <p:spPr>
            <a:xfrm>
              <a:off x="76200" y="789432"/>
              <a:ext cx="5283200" cy="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" name="Shape 202"/>
            <p:cNvSpPr/>
            <p:nvPr/>
          </p:nvSpPr>
          <p:spPr>
            <a:xfrm>
              <a:off x="76200" y="179832"/>
              <a:ext cx="5283200" cy="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" name="Shape 203"/>
            <p:cNvSpPr/>
            <p:nvPr/>
          </p:nvSpPr>
          <p:spPr>
            <a:xfrm>
              <a:off x="76200" y="3837432"/>
              <a:ext cx="5283200" cy="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" name="Shape 204"/>
            <p:cNvSpPr/>
            <p:nvPr/>
          </p:nvSpPr>
          <p:spPr>
            <a:xfrm>
              <a:off x="76200" y="4447032"/>
              <a:ext cx="5283200" cy="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" name="Shape 205"/>
            <p:cNvSpPr/>
            <p:nvPr/>
          </p:nvSpPr>
          <p:spPr>
            <a:xfrm>
              <a:off x="76200" y="5056632"/>
              <a:ext cx="5283200" cy="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" name="Shape 206"/>
            <p:cNvSpPr/>
            <p:nvPr/>
          </p:nvSpPr>
          <p:spPr>
            <a:xfrm>
              <a:off x="76200" y="5666232"/>
              <a:ext cx="5283200" cy="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" name="Shape 207"/>
            <p:cNvSpPr/>
            <p:nvPr/>
          </p:nvSpPr>
          <p:spPr>
            <a:xfrm flipH="1">
              <a:off x="3928808" y="101600"/>
              <a:ext cx="2" cy="584200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" name="Shape 208"/>
            <p:cNvSpPr/>
            <p:nvPr/>
          </p:nvSpPr>
          <p:spPr>
            <a:xfrm flipH="1">
              <a:off x="4538408" y="114300"/>
              <a:ext cx="2" cy="584200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" name="Shape 209"/>
            <p:cNvSpPr/>
            <p:nvPr/>
          </p:nvSpPr>
          <p:spPr>
            <a:xfrm flipH="1">
              <a:off x="5148008" y="114300"/>
              <a:ext cx="2" cy="584200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" name="Shape 210"/>
            <p:cNvSpPr/>
            <p:nvPr/>
          </p:nvSpPr>
          <p:spPr>
            <a:xfrm flipH="1">
              <a:off x="271208" y="114300"/>
              <a:ext cx="2" cy="584200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" name="Shape 211"/>
            <p:cNvSpPr/>
            <p:nvPr/>
          </p:nvSpPr>
          <p:spPr>
            <a:xfrm flipH="1">
              <a:off x="880808" y="114300"/>
              <a:ext cx="2" cy="584200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" name="Shape 212"/>
            <p:cNvSpPr/>
            <p:nvPr/>
          </p:nvSpPr>
          <p:spPr>
            <a:xfrm flipH="1">
              <a:off x="1490408" y="127000"/>
              <a:ext cx="2" cy="584200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" name="Shape 213"/>
            <p:cNvSpPr/>
            <p:nvPr/>
          </p:nvSpPr>
          <p:spPr>
            <a:xfrm flipH="1">
              <a:off x="2100008" y="127000"/>
              <a:ext cx="2" cy="584200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219" name="Group 219"/>
          <p:cNvGrpSpPr/>
          <p:nvPr/>
        </p:nvGrpSpPr>
        <p:grpSpPr>
          <a:xfrm>
            <a:off x="2971800" y="3162300"/>
            <a:ext cx="1257300" cy="1257300"/>
            <a:chOff x="0" y="0"/>
            <a:chExt cx="1257300" cy="1257300"/>
          </a:xfrm>
        </p:grpSpPr>
        <p:sp>
          <p:nvSpPr>
            <p:cNvPr id="215" name="Shape 215"/>
            <p:cNvSpPr/>
            <p:nvPr/>
          </p:nvSpPr>
          <p:spPr>
            <a:xfrm>
              <a:off x="0" y="0"/>
              <a:ext cx="1257300" cy="1257300"/>
            </a:xfrm>
            <a:prstGeom prst="rect">
              <a:avLst/>
            </a:prstGeom>
            <a:solidFill>
              <a:srgbClr val="FF9300">
                <a:alpha val="30000"/>
              </a:srgbClr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4000"/>
              </a:pPr>
            </a:p>
          </p:txBody>
        </p:sp>
        <p:sp>
          <p:nvSpPr>
            <p:cNvPr id="216" name="Shape 216"/>
            <p:cNvSpPr/>
            <p:nvPr/>
          </p:nvSpPr>
          <p:spPr>
            <a:xfrm flipV="1">
              <a:off x="25400" y="25398"/>
              <a:ext cx="1231900" cy="2"/>
            </a:xfrm>
            <a:prstGeom prst="line">
              <a:avLst/>
            </a:prstGeom>
            <a:noFill/>
            <a:ln w="50800" cap="flat">
              <a:solidFill>
                <a:srgbClr val="E324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" name="Shape 217"/>
            <p:cNvSpPr/>
            <p:nvPr/>
          </p:nvSpPr>
          <p:spPr>
            <a:xfrm flipH="1" flipV="1">
              <a:off x="26439" y="25341"/>
              <a:ext cx="39" cy="1198116"/>
            </a:xfrm>
            <a:prstGeom prst="line">
              <a:avLst/>
            </a:prstGeom>
            <a:noFill/>
            <a:ln w="50800" cap="flat">
              <a:solidFill>
                <a:srgbClr val="E324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" name="Shape 218"/>
            <p:cNvSpPr/>
            <p:nvPr/>
          </p:nvSpPr>
          <p:spPr>
            <a:xfrm>
              <a:off x="50800" y="647701"/>
              <a:ext cx="563034" cy="1"/>
            </a:xfrm>
            <a:prstGeom prst="line">
              <a:avLst/>
            </a:prstGeom>
            <a:noFill/>
            <a:ln w="50800" cap="flat">
              <a:solidFill>
                <a:srgbClr val="E324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241" name="Group 241"/>
          <p:cNvGrpSpPr/>
          <p:nvPr/>
        </p:nvGrpSpPr>
        <p:grpSpPr>
          <a:xfrm>
            <a:off x="7073899" y="1219200"/>
            <a:ext cx="5689601" cy="6011334"/>
            <a:chOff x="0" y="0"/>
            <a:chExt cx="5689600" cy="6011333"/>
          </a:xfrm>
        </p:grpSpPr>
        <p:sp>
          <p:nvSpPr>
            <p:cNvPr id="220" name="Shape 220"/>
            <p:cNvSpPr/>
            <p:nvPr/>
          </p:nvSpPr>
          <p:spPr>
            <a:xfrm flipH="1">
              <a:off x="3314700" y="101600"/>
              <a:ext cx="1" cy="584200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" name="Shape 221"/>
            <p:cNvSpPr/>
            <p:nvPr/>
          </p:nvSpPr>
          <p:spPr>
            <a:xfrm>
              <a:off x="76200" y="2611966"/>
              <a:ext cx="5283200" cy="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" name="Shape 222"/>
            <p:cNvSpPr/>
            <p:nvPr/>
          </p:nvSpPr>
          <p:spPr>
            <a:xfrm flipH="1">
              <a:off x="2709333" y="0"/>
              <a:ext cx="2" cy="6011334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" name="Shape 223"/>
            <p:cNvSpPr/>
            <p:nvPr/>
          </p:nvSpPr>
          <p:spPr>
            <a:xfrm flipH="1" flipV="1">
              <a:off x="-1" y="3230033"/>
              <a:ext cx="5689601" cy="1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pic>
          <p:nvPicPr>
            <p:cNvPr id="224" name="droppedImage.pdf"/>
            <p:cNvPicPr/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4000500" y="2946400"/>
              <a:ext cx="114300" cy="215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25" name="droppedImage.pdf"/>
            <p:cNvPicPr/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2476500" y="1714500"/>
              <a:ext cx="114300" cy="215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226" name="Shape 226"/>
            <p:cNvSpPr/>
            <p:nvPr/>
          </p:nvSpPr>
          <p:spPr>
            <a:xfrm>
              <a:off x="76200" y="2008632"/>
              <a:ext cx="5283200" cy="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" name="Shape 227"/>
            <p:cNvSpPr/>
            <p:nvPr/>
          </p:nvSpPr>
          <p:spPr>
            <a:xfrm>
              <a:off x="76200" y="1399032"/>
              <a:ext cx="5283200" cy="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" name="Shape 228"/>
            <p:cNvSpPr/>
            <p:nvPr/>
          </p:nvSpPr>
          <p:spPr>
            <a:xfrm>
              <a:off x="76200" y="789432"/>
              <a:ext cx="5283200" cy="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" name="Shape 229"/>
            <p:cNvSpPr/>
            <p:nvPr/>
          </p:nvSpPr>
          <p:spPr>
            <a:xfrm>
              <a:off x="76200" y="179832"/>
              <a:ext cx="5283200" cy="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" name="Shape 230"/>
            <p:cNvSpPr/>
            <p:nvPr/>
          </p:nvSpPr>
          <p:spPr>
            <a:xfrm>
              <a:off x="76200" y="3837432"/>
              <a:ext cx="5283200" cy="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" name="Shape 231"/>
            <p:cNvSpPr/>
            <p:nvPr/>
          </p:nvSpPr>
          <p:spPr>
            <a:xfrm>
              <a:off x="76200" y="4447032"/>
              <a:ext cx="5283200" cy="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" name="Shape 232"/>
            <p:cNvSpPr/>
            <p:nvPr/>
          </p:nvSpPr>
          <p:spPr>
            <a:xfrm>
              <a:off x="76200" y="5056632"/>
              <a:ext cx="5283200" cy="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" name="Shape 233"/>
            <p:cNvSpPr/>
            <p:nvPr/>
          </p:nvSpPr>
          <p:spPr>
            <a:xfrm>
              <a:off x="76200" y="5666232"/>
              <a:ext cx="5283200" cy="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" name="Shape 234"/>
            <p:cNvSpPr/>
            <p:nvPr/>
          </p:nvSpPr>
          <p:spPr>
            <a:xfrm flipH="1">
              <a:off x="3928808" y="101600"/>
              <a:ext cx="2" cy="584200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" name="Shape 235"/>
            <p:cNvSpPr/>
            <p:nvPr/>
          </p:nvSpPr>
          <p:spPr>
            <a:xfrm flipH="1">
              <a:off x="4538408" y="114300"/>
              <a:ext cx="2" cy="584200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" name="Shape 236"/>
            <p:cNvSpPr/>
            <p:nvPr/>
          </p:nvSpPr>
          <p:spPr>
            <a:xfrm flipH="1">
              <a:off x="5148008" y="114300"/>
              <a:ext cx="2" cy="584200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" name="Shape 237"/>
            <p:cNvSpPr/>
            <p:nvPr/>
          </p:nvSpPr>
          <p:spPr>
            <a:xfrm flipH="1">
              <a:off x="271208" y="114300"/>
              <a:ext cx="2" cy="584200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" name="Shape 238"/>
            <p:cNvSpPr/>
            <p:nvPr/>
          </p:nvSpPr>
          <p:spPr>
            <a:xfrm flipH="1">
              <a:off x="880808" y="114300"/>
              <a:ext cx="2" cy="584200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" name="Shape 239"/>
            <p:cNvSpPr/>
            <p:nvPr/>
          </p:nvSpPr>
          <p:spPr>
            <a:xfrm flipH="1">
              <a:off x="1490408" y="127000"/>
              <a:ext cx="2" cy="584200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" name="Shape 240"/>
            <p:cNvSpPr/>
            <p:nvPr/>
          </p:nvSpPr>
          <p:spPr>
            <a:xfrm flipH="1">
              <a:off x="2100008" y="127000"/>
              <a:ext cx="2" cy="584200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246" name="Group 246"/>
          <p:cNvGrpSpPr/>
          <p:nvPr/>
        </p:nvGrpSpPr>
        <p:grpSpPr>
          <a:xfrm>
            <a:off x="9791700" y="1964256"/>
            <a:ext cx="1219200" cy="2506144"/>
            <a:chOff x="0" y="0"/>
            <a:chExt cx="1219200" cy="2506143"/>
          </a:xfrm>
        </p:grpSpPr>
        <p:sp>
          <p:nvSpPr>
            <p:cNvPr id="242" name="Shape 242"/>
            <p:cNvSpPr/>
            <p:nvPr/>
          </p:nvSpPr>
          <p:spPr>
            <a:xfrm>
              <a:off x="0" y="29643"/>
              <a:ext cx="1219200" cy="2476501"/>
            </a:xfrm>
            <a:prstGeom prst="rect">
              <a:avLst/>
            </a:prstGeom>
            <a:solidFill>
              <a:srgbClr val="FF9300">
                <a:alpha val="30000"/>
              </a:srgbClr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4000"/>
              </a:pPr>
            </a:p>
          </p:txBody>
        </p:sp>
        <p:sp>
          <p:nvSpPr>
            <p:cNvPr id="243" name="Shape 243"/>
            <p:cNvSpPr/>
            <p:nvPr/>
          </p:nvSpPr>
          <p:spPr>
            <a:xfrm>
              <a:off x="25392" y="1272126"/>
              <a:ext cx="579983" cy="1"/>
            </a:xfrm>
            <a:prstGeom prst="line">
              <a:avLst/>
            </a:prstGeom>
            <a:noFill/>
            <a:ln w="50800" cap="flat">
              <a:solidFill>
                <a:srgbClr val="E324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" name="Shape 244"/>
            <p:cNvSpPr/>
            <p:nvPr/>
          </p:nvSpPr>
          <p:spPr>
            <a:xfrm flipV="1">
              <a:off x="24603" y="0"/>
              <a:ext cx="12" cy="2472330"/>
            </a:xfrm>
            <a:prstGeom prst="line">
              <a:avLst/>
            </a:prstGeom>
            <a:noFill/>
            <a:ln w="50800" cap="flat">
              <a:solidFill>
                <a:srgbClr val="E324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" name="Shape 245"/>
            <p:cNvSpPr/>
            <p:nvPr/>
          </p:nvSpPr>
          <p:spPr>
            <a:xfrm flipV="1">
              <a:off x="12685" y="38118"/>
              <a:ext cx="1202297" cy="1"/>
            </a:xfrm>
            <a:prstGeom prst="line">
              <a:avLst/>
            </a:prstGeom>
            <a:noFill/>
            <a:ln w="50800" cap="flat">
              <a:solidFill>
                <a:srgbClr val="E324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pic>
        <p:nvPicPr>
          <p:cNvPr id="247" name="droppedImage.pdf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6870700" y="7772400"/>
            <a:ext cx="3048000" cy="1104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48" name="droppedImage.pdf"/>
          <p:cNvPicPr/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1905000" y="8572500"/>
            <a:ext cx="2438400" cy="469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49" name="droppedImage.pdf"/>
          <p:cNvPicPr/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1917700" y="7670800"/>
            <a:ext cx="2400300" cy="4699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slow" advClick="1">
    <p:checker dir="horz"/>
  </p:transition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presetClass="entr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nodeType="clickEffect" presetClass="entr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nodeType="clickEffect" presetClass="entr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nodeType="clickEffect" presetClass="entr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nodeType="clickEffect" presetClass="entr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49" grpId="4"/>
      <p:bldP build="whole" bldLvl="1" animBg="1" rev="0" advAuto="0" spid="248" grpId="5"/>
      <p:bldP build="whole" bldLvl="1" animBg="1" rev="0" advAuto="0" spid="219" grpId="2"/>
      <p:bldP build="whole" bldLvl="1" animBg="1" rev="0" advAuto="0" spid="192" grpId="1"/>
      <p:bldP build="whole" bldLvl="1" animBg="1" rev="0" advAuto="0" spid="247" grpId="6"/>
      <p:bldP build="whole" bldLvl="1" animBg="1" rev="0" advAuto="0" spid="246" grpId="3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Shape 251"/>
          <p:cNvSpPr/>
          <p:nvPr/>
        </p:nvSpPr>
        <p:spPr>
          <a:xfrm>
            <a:off x="10473" y="1790700"/>
            <a:ext cx="12992101" cy="1143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Dans les deux derniers exemples, on a étiré dans une direction</a:t>
            </a:r>
            <a:endParaRPr sz="3600"/>
          </a:p>
          <a:p>
            <a:pPr lvl="0">
              <a:defRPr sz="1800"/>
            </a:pPr>
            <a:r>
              <a:rPr sz="3600"/>
              <a:t> et laissé la direction perpendiculaire inchangée.</a:t>
            </a:r>
          </a:p>
        </p:txBody>
      </p:sp>
      <p:grpSp>
        <p:nvGrpSpPr>
          <p:cNvPr id="255" name="Group 255"/>
          <p:cNvGrpSpPr/>
          <p:nvPr/>
        </p:nvGrpSpPr>
        <p:grpSpPr>
          <a:xfrm>
            <a:off x="10473" y="5016500"/>
            <a:ext cx="12992101" cy="1143000"/>
            <a:chOff x="0" y="0"/>
            <a:chExt cx="12992100" cy="1143000"/>
          </a:xfrm>
        </p:grpSpPr>
        <p:sp>
          <p:nvSpPr>
            <p:cNvPr id="252" name="Shape 252"/>
            <p:cNvSpPr/>
            <p:nvPr/>
          </p:nvSpPr>
          <p:spPr>
            <a:xfrm>
              <a:off x="0" y="0"/>
              <a:ext cx="12992100" cy="11430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/>
            <a:p>
              <a:pPr lvl="0">
                <a:defRPr sz="1800"/>
              </a:pPr>
              <a:r>
                <a:rPr sz="3600"/>
                <a:t>Mais il n’y a aucune raison pour que ces deux directions soient  </a:t>
              </a:r>
              <a:endParaRPr sz="3600"/>
            </a:p>
            <a:p>
              <a:pPr lvl="0">
                <a:defRPr sz="1800"/>
              </a:pPr>
              <a:r>
                <a:rPr sz="3600"/>
                <a:t>celle de    et celle de   !</a:t>
              </a:r>
            </a:p>
          </p:txBody>
        </p:sp>
        <p:pic>
          <p:nvPicPr>
            <p:cNvPr id="253" name="droppedImage.pdf"/>
            <p:cNvPicPr/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5945826" y="635000"/>
              <a:ext cx="215901" cy="342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54" name="droppedImage.pdf"/>
            <p:cNvPicPr/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8142926" y="609600"/>
              <a:ext cx="279401" cy="4318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</p:spTree>
  </p:cSld>
  <p:clrMapOvr>
    <a:masterClrMapping/>
  </p:clrMapOvr>
  <p:transition spd="slow" advClick="1">
    <p:checker dir="horz"/>
  </p:transition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55" grpId="1"/>
    </p:bldLst>
  </p:timing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Baskerville"/>
        <a:ea typeface="Baskerville"/>
        <a:cs typeface="Baskerville"/>
      </a:majorFont>
      <a:minorFont>
        <a:latin typeface="Baskerville"/>
        <a:ea typeface="Baskerville"/>
        <a:cs typeface="Baskerville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reflection blurRad="0" stA="71804" stPos="0" endA="0" endPos="40000" dist="0" dir="5400000" fadeDir="5400000" sx="100000" sy="-100000" kx="0" ky="0" algn="bl" rotWithShape="0"/>
          </a:effectLst>
        </a:effectStyle>
        <a:effectStyle>
          <a:effectLst>
            <a:outerShdw sx="100000" sy="100000" kx="0" ky="0" algn="b" rotWithShape="0" blurRad="50800" dist="12700" dir="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6995D7"/>
        </a:solidFill>
        <a:ln w="25400" cap="flat">
          <a:noFill/>
          <a:miter lim="400000"/>
        </a:ln>
        <a:effectLst>
          <a:reflection blurRad="0" stA="71804" stPos="0" endA="0" endPos="40000" dist="0" dir="5400000" fadeDir="5400000" sx="100000" sy="-100000" kx="0" ky="0" algn="bl" rotWithShape="0"/>
        </a:effectLst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40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Baskervill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535353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Baskervill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Baskerville"/>
        <a:ea typeface="Baskerville"/>
        <a:cs typeface="Baskerville"/>
      </a:majorFont>
      <a:minorFont>
        <a:latin typeface="Baskerville"/>
        <a:ea typeface="Baskerville"/>
        <a:cs typeface="Baskerville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reflection blurRad="0" stA="71804" stPos="0" endA="0" endPos="40000" dist="0" dir="5400000" fadeDir="5400000" sx="100000" sy="-100000" kx="0" ky="0" algn="bl" rotWithShape="0"/>
          </a:effectLst>
        </a:effectStyle>
        <a:effectStyle>
          <a:effectLst>
            <a:outerShdw sx="100000" sy="100000" kx="0" ky="0" algn="b" rotWithShape="0" blurRad="50800" dist="12700" dir="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6995D7"/>
        </a:solidFill>
        <a:ln w="25400" cap="flat">
          <a:noFill/>
          <a:miter lim="400000"/>
        </a:ln>
        <a:effectLst>
          <a:reflection blurRad="0" stA="71804" stPos="0" endA="0" endPos="40000" dist="0" dir="5400000" fadeDir="5400000" sx="100000" sy="-100000" kx="0" ky="0" algn="bl" rotWithShape="0"/>
        </a:effectLst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40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Baskervill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535353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Baskervill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