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Baskerville"/>
      </a:defRPr>
    </a:lvl1pPr>
    <a:lvl2pPr indent="342900" algn="ctr" defTabSz="584200">
      <a:defRPr sz="3600">
        <a:latin typeface="+mn-lt"/>
        <a:ea typeface="+mn-ea"/>
        <a:cs typeface="+mn-cs"/>
        <a:sym typeface="Baskerville"/>
      </a:defRPr>
    </a:lvl2pPr>
    <a:lvl3pPr indent="685800" algn="ctr" defTabSz="584200">
      <a:defRPr sz="3600">
        <a:latin typeface="+mn-lt"/>
        <a:ea typeface="+mn-ea"/>
        <a:cs typeface="+mn-cs"/>
        <a:sym typeface="Baskerville"/>
      </a:defRPr>
    </a:lvl3pPr>
    <a:lvl4pPr indent="1028700" algn="ctr" defTabSz="584200">
      <a:defRPr sz="3600">
        <a:latin typeface="+mn-lt"/>
        <a:ea typeface="+mn-ea"/>
        <a:cs typeface="+mn-cs"/>
        <a:sym typeface="Baskerville"/>
      </a:defRPr>
    </a:lvl4pPr>
    <a:lvl5pPr indent="1371600" algn="ctr" defTabSz="584200">
      <a:defRPr sz="3600">
        <a:latin typeface="+mn-lt"/>
        <a:ea typeface="+mn-ea"/>
        <a:cs typeface="+mn-cs"/>
        <a:sym typeface="Baskerville"/>
      </a:defRPr>
    </a:lvl5pPr>
    <a:lvl6pPr indent="1714500" algn="ctr" defTabSz="584200">
      <a:defRPr sz="3600">
        <a:latin typeface="+mn-lt"/>
        <a:ea typeface="+mn-ea"/>
        <a:cs typeface="+mn-cs"/>
        <a:sym typeface="Baskerville"/>
      </a:defRPr>
    </a:lvl6pPr>
    <a:lvl7pPr indent="2057400" algn="ctr" defTabSz="584200">
      <a:defRPr sz="3600">
        <a:latin typeface="+mn-lt"/>
        <a:ea typeface="+mn-ea"/>
        <a:cs typeface="+mn-cs"/>
        <a:sym typeface="Baskerville"/>
      </a:defRPr>
    </a:lvl7pPr>
    <a:lvl8pPr indent="2400300" algn="ctr" defTabSz="584200">
      <a:defRPr sz="3600">
        <a:latin typeface="+mn-lt"/>
        <a:ea typeface="+mn-ea"/>
        <a:cs typeface="+mn-cs"/>
        <a:sym typeface="Baskerville"/>
      </a:defRPr>
    </a:lvl8pPr>
    <a:lvl9pPr indent="2743200" algn="ctr" defTabSz="584200">
      <a:defRPr sz="3600">
        <a:latin typeface="+mn-lt"/>
        <a:ea typeface="+mn-ea"/>
        <a:cs typeface="+mn-cs"/>
        <a:sym typeface="Baskervill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>
          <a:latin typeface="Gill Sans Light"/>
          <a:ea typeface="Gill Sans Light"/>
          <a:cs typeface="Gill Sans Light"/>
        </a:font>
        <a:srgbClr val="5F7579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3"/>
          </a:solidFill>
        </a:fill>
      </a:tcStyle>
    </a:firstCol>
    <a:la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lastRow>
    <a:fir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9" name="Shape 3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Remar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jourd'hu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re et sous-titr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>
            <a:off x="-35992" y="9410700"/>
            <a:ext cx="3251201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i="1" sz="1400"/>
            </a:lvl1pPr>
          </a:lstStyle>
          <a:p>
            <a:pPr lvl="0">
              <a:defRPr i="0" sz="1800"/>
            </a:pPr>
            <a:r>
              <a:rPr i="1" sz="1400"/>
              <a:t>Vecteur, matrice et nombres complexes, 2e édition</a:t>
            </a:r>
          </a:p>
        </p:txBody>
      </p:sp>
      <p:sp>
        <p:nvSpPr>
          <p:cNvPr id="17" name="Shape 17"/>
          <p:cNvSpPr/>
          <p:nvPr/>
        </p:nvSpPr>
        <p:spPr>
          <a:xfrm>
            <a:off x="10750531" y="9391650"/>
            <a:ext cx="2163255" cy="304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"/>
            </a:lvl1pPr>
          </a:lstStyle>
          <a:p>
            <a:pPr lvl="0">
              <a:defRPr sz="1800"/>
            </a:pPr>
            <a:r>
              <a:rPr sz="1400"/>
              <a:t>© Groupe Modulo inc. 2012</a:t>
            </a:r>
          </a:p>
        </p:txBody>
      </p:sp>
    </p:spTree>
  </p:cSld>
  <p:clrMapOvr>
    <a:masterClrMapping/>
  </p:clrMapOvr>
  <p:transition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rnier cour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oi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>
            <a:off x="2857500" y="203200"/>
            <a:ext cx="7607300" cy="774700"/>
          </a:xfrm>
          <a:prstGeom prst="roundRect">
            <a:avLst>
              <a:gd name="adj" fmla="val 50000"/>
            </a:avLst>
          </a:prstGeom>
          <a:solidFill>
            <a:srgbClr val="008B81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Aujourd’hui, nous allons voir</a:t>
            </a:r>
          </a:p>
        </p:txBody>
      </p:sp>
    </p:spTree>
  </p:cSld>
  <p:clrMapOvr>
    <a:masterClrMapping/>
  </p:clrMapOvr>
  <p:transition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 boulo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héorèm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ierg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éfini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Exempl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Remarqu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jourd'hui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voi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Quiz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re et sous-titr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rnier cour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oi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/>
        </p:nvSpPr>
        <p:spPr>
          <a:xfrm>
            <a:off x="2857500" y="203200"/>
            <a:ext cx="7607300" cy="7747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Aujourd’hui, nous allons voir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jourd'hui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Qu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 bou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héorè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éfin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Exe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Relationship Id="rId21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1.xml"/><Relationship Id="rId23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23.xml"/><Relationship Id="rId25" Type="http://schemas.openxmlformats.org/officeDocument/2006/relationships/slideLayout" Target="../slideLayouts/slideLayout24.xml"/><Relationship Id="rId26" Type="http://schemas.openxmlformats.org/officeDocument/2006/relationships/slideLayout" Target="../slideLayouts/slideLayout25.xml"/><Relationship Id="rId27" Type="http://schemas.openxmlformats.org/officeDocument/2006/relationships/slideLayout" Target="../slideLayouts/slideLayout26.xml"/><Relationship Id="rId28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8.xml"/><Relationship Id="rId30" Type="http://schemas.openxmlformats.org/officeDocument/2006/relationships/slideLayout" Target="../slideLayouts/slideLayout29.xml"/><Relationship Id="rId31" Type="http://schemas.openxmlformats.org/officeDocument/2006/relationships/slideLayout" Target="../slideLayouts/slideLayout30.xml"/><Relationship Id="rId32" Type="http://schemas.openxmlformats.org/officeDocument/2006/relationships/slideLayout" Target="../slideLayouts/slideLayout31.xml"/><Relationship Id="rId33" Type="http://schemas.openxmlformats.org/officeDocument/2006/relationships/slideLayout" Target="../slideLayouts/slideLayout3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rgbClr val="B0AEB8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  <p:sldLayoutId id="2147483680" r:id="rId33"/>
  </p:sldLayoutIdLst>
  <p:transition spd="med" advClick="1"/>
  <p:txStyles>
    <p:titleStyle>
      <a:lvl1pPr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1pPr>
      <a:lvl2pPr indent="2286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2pPr>
      <a:lvl3pPr indent="4572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3pPr>
      <a:lvl4pPr indent="6858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4pPr>
      <a:lvl5pPr indent="9144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5pPr>
      <a:lvl6pPr indent="11430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6pPr>
      <a:lvl7pPr indent="13716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7pPr>
      <a:lvl8pPr indent="16002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8pPr>
      <a:lvl9pPr indent="18288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9pPr>
    </p:titleStyle>
    <p:bodyStyle>
      <a:lvl1pPr marL="304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1pPr>
      <a:lvl2pPr marL="685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2pPr>
      <a:lvl3pPr marL="1066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3pPr>
      <a:lvl4pPr marL="1447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4pPr>
      <a:lvl5pPr marL="1828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5pPr>
      <a:lvl6pPr marL="2209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6pPr>
      <a:lvl7pPr marL="2590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7pPr>
      <a:lvl8pPr marL="2971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8pPr>
      <a:lvl9pPr marL="3352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7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37.png"/><Relationship Id="rId3" Type="http://schemas.openxmlformats.org/officeDocument/2006/relationships/image" Target="../media/image38.png"/><Relationship Id="rId4" Type="http://schemas.openxmlformats.org/officeDocument/2006/relationships/image" Target="../media/image39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40.png"/><Relationship Id="rId5" Type="http://schemas.openxmlformats.org/officeDocument/2006/relationships/image" Target="../media/image41.png"/><Relationship Id="rId6" Type="http://schemas.openxmlformats.org/officeDocument/2006/relationships/image" Target="../media/image42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43.png"/><Relationship Id="rId5" Type="http://schemas.openxmlformats.org/officeDocument/2006/relationships/image" Target="../media/image44.png"/><Relationship Id="rId6" Type="http://schemas.openxmlformats.org/officeDocument/2006/relationships/image" Target="../media/image45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9.png"/><Relationship Id="rId3" Type="http://schemas.openxmlformats.org/officeDocument/2006/relationships/image" Target="../media/image46.png"/><Relationship Id="rId4" Type="http://schemas.openxmlformats.org/officeDocument/2006/relationships/image" Target="../media/image47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48.png"/><Relationship Id="rId3" Type="http://schemas.openxmlformats.org/officeDocument/2006/relationships/image" Target="../media/image49.png"/><Relationship Id="rId4" Type="http://schemas.openxmlformats.org/officeDocument/2006/relationships/image" Target="../media/image50.png"/><Relationship Id="rId5" Type="http://schemas.openxmlformats.org/officeDocument/2006/relationships/image" Target="../media/image51.pn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52.png"/><Relationship Id="rId3" Type="http://schemas.openxmlformats.org/officeDocument/2006/relationships/image" Target="../media/image53.png"/><Relationship Id="rId4" Type="http://schemas.openxmlformats.org/officeDocument/2006/relationships/image" Target="../media/image54.png"/><Relationship Id="rId5" Type="http://schemas.openxmlformats.org/officeDocument/2006/relationships/image" Target="../media/image55.png"/><Relationship Id="rId6" Type="http://schemas.openxmlformats.org/officeDocument/2006/relationships/image" Target="../media/image56.png"/><Relationship Id="rId7" Type="http://schemas.openxmlformats.org/officeDocument/2006/relationships/image" Target="../media/image57.png"/><Relationship Id="rId8" Type="http://schemas.openxmlformats.org/officeDocument/2006/relationships/image" Target="../media/image58.png"/><Relationship Id="rId9" Type="http://schemas.openxmlformats.org/officeDocument/2006/relationships/image" Target="../media/image59.png"/><Relationship Id="rId10" Type="http://schemas.openxmlformats.org/officeDocument/2006/relationships/image" Target="../media/image60.pn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9.png"/><Relationship Id="rId3" Type="http://schemas.openxmlformats.org/officeDocument/2006/relationships/image" Target="../media/image47.png"/><Relationship Id="rId4" Type="http://schemas.openxmlformats.org/officeDocument/2006/relationships/image" Target="../media/image61.png"/><Relationship Id="rId5" Type="http://schemas.openxmlformats.org/officeDocument/2006/relationships/image" Target="../media/image62.png"/><Relationship Id="rId6" Type="http://schemas.openxmlformats.org/officeDocument/2006/relationships/image" Target="../media/image63.png"/><Relationship Id="rId7" Type="http://schemas.openxmlformats.org/officeDocument/2006/relationships/image" Target="../media/image64.pn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2.png"/><Relationship Id="rId3" Type="http://schemas.openxmlformats.org/officeDocument/2006/relationships/image" Target="../media/image65.png"/><Relationship Id="rId4" Type="http://schemas.openxmlformats.org/officeDocument/2006/relationships/image" Target="../media/image66.png"/><Relationship Id="rId5" Type="http://schemas.openxmlformats.org/officeDocument/2006/relationships/image" Target="../media/image67.png"/><Relationship Id="rId6" Type="http://schemas.openxmlformats.org/officeDocument/2006/relationships/image" Target="../media/image68.png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1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8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5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9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6.png"/><Relationship Id="rId6" Type="http://schemas.openxmlformats.org/officeDocument/2006/relationships/image" Target="../media/image7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6" Type="http://schemas.openxmlformats.org/officeDocument/2006/relationships/image" Target="../media/image16.png"/><Relationship Id="rId7" Type="http://schemas.openxmlformats.org/officeDocument/2006/relationships/image" Target="../media/image17.png"/><Relationship Id="rId8" Type="http://schemas.openxmlformats.org/officeDocument/2006/relationships/image" Target="../media/image18.png"/><Relationship Id="rId9" Type="http://schemas.openxmlformats.org/officeDocument/2006/relationships/image" Target="../media/image19.png"/><Relationship Id="rId10" Type="http://schemas.openxmlformats.org/officeDocument/2006/relationships/image" Target="../media/image20.png"/><Relationship Id="rId11" Type="http://schemas.openxmlformats.org/officeDocument/2006/relationships/image" Target="../media/image21.png"/><Relationship Id="rId12" Type="http://schemas.openxmlformats.org/officeDocument/2006/relationships/image" Target="../media/image22.png"/><Relationship Id="rId13" Type="http://schemas.openxmlformats.org/officeDocument/2006/relationships/image" Target="../media/image23.png"/><Relationship Id="rId14" Type="http://schemas.openxmlformats.org/officeDocument/2006/relationships/image" Target="../media/image24.png"/><Relationship Id="rId15" Type="http://schemas.openxmlformats.org/officeDocument/2006/relationships/image" Target="../media/image25.png"/><Relationship Id="rId16" Type="http://schemas.openxmlformats.org/officeDocument/2006/relationships/image" Target="../media/image26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image" Target="../media/image27.png"/><Relationship Id="rId3" Type="http://schemas.openxmlformats.org/officeDocument/2006/relationships/image" Target="../media/image28.png"/><Relationship Id="rId4" Type="http://schemas.openxmlformats.org/officeDocument/2006/relationships/image" Target="../media/image29.png"/><Relationship Id="rId5" Type="http://schemas.openxmlformats.org/officeDocument/2006/relationships/image" Target="../media/image30.png"/><Relationship Id="rId6" Type="http://schemas.openxmlformats.org/officeDocument/2006/relationships/image" Target="../media/image31.png"/><Relationship Id="rId7" Type="http://schemas.openxmlformats.org/officeDocument/2006/relationships/image" Target="../media/image32.png"/><Relationship Id="rId8" Type="http://schemas.openxmlformats.org/officeDocument/2006/relationships/image" Target="../media/image33.png"/><Relationship Id="rId9" Type="http://schemas.openxmlformats.org/officeDocument/2006/relationships/image" Target="../media/image34.png"/><Relationship Id="rId10" Type="http://schemas.openxmlformats.org/officeDocument/2006/relationships/image" Target="../media/image35.png"/><Relationship Id="rId11" Type="http://schemas.openxmlformats.org/officeDocument/2006/relationships/image" Target="../media/image36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4838700" y="6184900"/>
            <a:ext cx="3314700" cy="1270000"/>
          </a:xfrm>
          <a:prstGeom prst="roundRect">
            <a:avLst>
              <a:gd name="adj" fmla="val 41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800"/>
            </a:lvl1pPr>
          </a:lstStyle>
          <a:p>
            <a:pPr lvl="0">
              <a:defRPr sz="1800"/>
            </a:pPr>
            <a:r>
              <a:rPr sz="4800"/>
              <a:t>Cours 22</a:t>
            </a:r>
          </a:p>
        </p:txBody>
      </p:sp>
      <p:sp>
        <p:nvSpPr>
          <p:cNvPr id="42" name="Shape 42"/>
          <p:cNvSpPr/>
          <p:nvPr/>
        </p:nvSpPr>
        <p:spPr>
          <a:xfrm>
            <a:off x="1320800" y="1993900"/>
            <a:ext cx="10375900" cy="2908300"/>
          </a:xfrm>
          <a:prstGeom prst="roundRect">
            <a:avLst>
              <a:gd name="adj" fmla="val 36099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cap="all" sz="7200"/>
            </a:lvl1pPr>
          </a:lstStyle>
          <a:p>
            <a:pPr lvl="0">
              <a:defRPr cap="none" sz="1800"/>
            </a:pPr>
            <a:r>
              <a:rPr cap="all" sz="7200"/>
              <a:t>7.3 Autres Transformations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Shape 279"/>
          <p:cNvSpPr/>
          <p:nvPr/>
        </p:nvSpPr>
        <p:spPr>
          <a:xfrm>
            <a:off x="10473" y="24130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Les transformations qu’on a vues jusqu’à</a:t>
            </a:r>
            <a:endParaRPr sz="3600"/>
          </a:p>
          <a:p>
            <a:pPr lvl="0">
              <a:defRPr sz="1800"/>
            </a:pPr>
            <a:r>
              <a:rPr sz="3600"/>
              <a:t> présent ont toutes la particularité d’être surjectives.</a:t>
            </a:r>
          </a:p>
        </p:txBody>
      </p:sp>
      <p:grpSp>
        <p:nvGrpSpPr>
          <p:cNvPr id="282" name="Group 282"/>
          <p:cNvGrpSpPr/>
          <p:nvPr/>
        </p:nvGrpSpPr>
        <p:grpSpPr>
          <a:xfrm>
            <a:off x="73973" y="2298700"/>
            <a:ext cx="12992101" cy="1143000"/>
            <a:chOff x="0" y="0"/>
            <a:chExt cx="12992100" cy="1143000"/>
          </a:xfrm>
        </p:grpSpPr>
        <p:sp>
          <p:nvSpPr>
            <p:cNvPr id="280" name="Shape 280"/>
            <p:cNvSpPr/>
            <p:nvPr/>
          </p:nvSpPr>
          <p:spPr>
            <a:xfrm>
              <a:off x="0" y="0"/>
              <a:ext cx="12992100" cy="1143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En d’autres termes, tout vecteurs de      peut </a:t>
              </a:r>
              <a:endParaRPr sz="3600"/>
            </a:p>
            <a:p>
              <a:pPr lvl="0">
                <a:defRPr sz="1800"/>
              </a:pPr>
              <a:r>
                <a:rPr sz="3600"/>
                <a:t>être atteint par la transformation linéaire.</a:t>
              </a:r>
            </a:p>
          </p:txBody>
        </p:sp>
        <p:pic>
          <p:nvPicPr>
            <p:cNvPr id="281" name="droppedImage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9158926" y="50800"/>
              <a:ext cx="495301" cy="419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83" name="Shape 283"/>
          <p:cNvSpPr/>
          <p:nvPr/>
        </p:nvSpPr>
        <p:spPr>
          <a:xfrm>
            <a:off x="3543628" y="4146550"/>
            <a:ext cx="595119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Ce qui n’est pas toujours le cas. </a:t>
            </a:r>
          </a:p>
        </p:txBody>
      </p:sp>
      <p:sp>
        <p:nvSpPr>
          <p:cNvPr id="284" name="Shape 284"/>
          <p:cNvSpPr/>
          <p:nvPr/>
        </p:nvSpPr>
        <p:spPr>
          <a:xfrm>
            <a:off x="3203147" y="5454650"/>
            <a:ext cx="661913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Prenons la transformation suivante:</a:t>
            </a:r>
          </a:p>
        </p:txBody>
      </p:sp>
      <p:pic>
        <p:nvPicPr>
          <p:cNvPr id="285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025900" y="6629400"/>
            <a:ext cx="1803400" cy="558800"/>
          </a:xfrm>
          <a:prstGeom prst="rect">
            <a:avLst/>
          </a:prstGeom>
          <a:ln w="12700">
            <a:miter lim="400000"/>
          </a:ln>
        </p:spPr>
      </p:pic>
      <p:sp>
        <p:nvSpPr>
          <p:cNvPr id="286" name="Shape 286"/>
          <p:cNvSpPr/>
          <p:nvPr/>
        </p:nvSpPr>
        <p:spPr>
          <a:xfrm>
            <a:off x="340673" y="7658100"/>
            <a:ext cx="126619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On peut facilement vérifier que c’est une transformation linéaire mais qu’elle n’est pas surjective.</a:t>
            </a:r>
          </a:p>
        </p:txBody>
      </p:sp>
      <p:pic>
        <p:nvPicPr>
          <p:cNvPr id="287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378700" y="6629400"/>
            <a:ext cx="1574800" cy="4191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fast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nodeType="afterEffect" presetClass="entr" presetSubtype="0" presetID="1" grpId="6" fill="hold">
                                  <p:stCondLst>
                                    <p:cond delay="10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83" grpId="3"/>
      <p:bldP build="whole" bldLvl="1" animBg="1" rev="0" advAuto="0" spid="287" grpId="6"/>
      <p:bldP build="whole" bldLvl="1" animBg="1" rev="0" advAuto="0" spid="279" grpId="1"/>
      <p:bldP build="whole" bldLvl="1" animBg="1" rev="0" advAuto="0" spid="284" grpId="4"/>
      <p:bldP build="whole" bldLvl="1" animBg="1" rev="0" advAuto="0" spid="285" grpId="5"/>
      <p:bldP build="whole" bldLvl="1" animBg="1" rev="0" advAuto="0" spid="282" grpId="2"/>
      <p:bldP build="whole" bldLvl="1" animBg="1" rev="0" advAuto="0" spid="286" grpId="7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1" name="Group 291"/>
          <p:cNvGrpSpPr/>
          <p:nvPr/>
        </p:nvGrpSpPr>
        <p:grpSpPr>
          <a:xfrm>
            <a:off x="5803900" y="2603500"/>
            <a:ext cx="1270000" cy="1524000"/>
            <a:chOff x="0" y="0"/>
            <a:chExt cx="1270000" cy="1524000"/>
          </a:xfrm>
        </p:grpSpPr>
        <p:sp>
          <p:nvSpPr>
            <p:cNvPr id="289" name="Shape 289"/>
            <p:cNvSpPr/>
            <p:nvPr/>
          </p:nvSpPr>
          <p:spPr>
            <a:xfrm>
              <a:off x="0" y="698500"/>
              <a:ext cx="1270000" cy="825500"/>
            </a:xfrm>
            <a:prstGeom prst="rightArrow">
              <a:avLst>
                <a:gd name="adj1" fmla="val 30256"/>
                <a:gd name="adj2" fmla="val 54872"/>
              </a:avLst>
            </a:prstGeom>
            <a:solidFill>
              <a:srgbClr val="6995D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pic>
          <p:nvPicPr>
            <p:cNvPr id="290" name="droppedImage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520700" y="0"/>
              <a:ext cx="3175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13" name="Group 313"/>
          <p:cNvGrpSpPr/>
          <p:nvPr/>
        </p:nvGrpSpPr>
        <p:grpSpPr>
          <a:xfrm>
            <a:off x="253999" y="1168400"/>
            <a:ext cx="5689601" cy="6011334"/>
            <a:chOff x="0" y="0"/>
            <a:chExt cx="5689600" cy="6011333"/>
          </a:xfrm>
        </p:grpSpPr>
        <p:sp>
          <p:nvSpPr>
            <p:cNvPr id="292" name="Shape 292"/>
            <p:cNvSpPr/>
            <p:nvPr/>
          </p:nvSpPr>
          <p:spPr>
            <a:xfrm flipH="1">
              <a:off x="3314700" y="101600"/>
              <a:ext cx="1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" name="Shape 293"/>
            <p:cNvSpPr/>
            <p:nvPr/>
          </p:nvSpPr>
          <p:spPr>
            <a:xfrm>
              <a:off x="76200" y="2611966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" name="Shape 294"/>
            <p:cNvSpPr/>
            <p:nvPr/>
          </p:nvSpPr>
          <p:spPr>
            <a:xfrm flipH="1">
              <a:off x="2709333" y="0"/>
              <a:ext cx="2" cy="601133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" name="Shape 295"/>
            <p:cNvSpPr/>
            <p:nvPr/>
          </p:nvSpPr>
          <p:spPr>
            <a:xfrm flipH="1" flipV="1">
              <a:off x="-1" y="3230033"/>
              <a:ext cx="5689601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296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4000500" y="2946400"/>
              <a:ext cx="114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97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476500" y="1714500"/>
              <a:ext cx="114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98" name="Shape 298"/>
            <p:cNvSpPr/>
            <p:nvPr/>
          </p:nvSpPr>
          <p:spPr>
            <a:xfrm>
              <a:off x="76200" y="20086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" name="Shape 299"/>
            <p:cNvSpPr/>
            <p:nvPr/>
          </p:nvSpPr>
          <p:spPr>
            <a:xfrm>
              <a:off x="76200" y="13990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" name="Shape 300"/>
            <p:cNvSpPr/>
            <p:nvPr/>
          </p:nvSpPr>
          <p:spPr>
            <a:xfrm>
              <a:off x="76200" y="7894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" name="Shape 301"/>
            <p:cNvSpPr/>
            <p:nvPr/>
          </p:nvSpPr>
          <p:spPr>
            <a:xfrm>
              <a:off x="76200" y="1798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" name="Shape 302"/>
            <p:cNvSpPr/>
            <p:nvPr/>
          </p:nvSpPr>
          <p:spPr>
            <a:xfrm>
              <a:off x="76200" y="38374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" name="Shape 303"/>
            <p:cNvSpPr/>
            <p:nvPr/>
          </p:nvSpPr>
          <p:spPr>
            <a:xfrm>
              <a:off x="76200" y="44470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" name="Shape 304"/>
            <p:cNvSpPr/>
            <p:nvPr/>
          </p:nvSpPr>
          <p:spPr>
            <a:xfrm>
              <a:off x="76200" y="50566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" name="Shape 305"/>
            <p:cNvSpPr/>
            <p:nvPr/>
          </p:nvSpPr>
          <p:spPr>
            <a:xfrm>
              <a:off x="76200" y="56662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" name="Shape 306"/>
            <p:cNvSpPr/>
            <p:nvPr/>
          </p:nvSpPr>
          <p:spPr>
            <a:xfrm flipH="1">
              <a:off x="3928808" y="1016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" name="Shape 307"/>
            <p:cNvSpPr/>
            <p:nvPr/>
          </p:nvSpPr>
          <p:spPr>
            <a:xfrm flipH="1">
              <a:off x="45384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" name="Shape 308"/>
            <p:cNvSpPr/>
            <p:nvPr/>
          </p:nvSpPr>
          <p:spPr>
            <a:xfrm flipH="1">
              <a:off x="51480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" name="Shape 309"/>
            <p:cNvSpPr/>
            <p:nvPr/>
          </p:nvSpPr>
          <p:spPr>
            <a:xfrm flipH="1">
              <a:off x="2712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" name="Shape 310"/>
            <p:cNvSpPr/>
            <p:nvPr/>
          </p:nvSpPr>
          <p:spPr>
            <a:xfrm flipH="1">
              <a:off x="8808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" name="Shape 311"/>
            <p:cNvSpPr/>
            <p:nvPr/>
          </p:nvSpPr>
          <p:spPr>
            <a:xfrm flipH="1">
              <a:off x="1490408" y="1270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" name="Shape 312"/>
            <p:cNvSpPr/>
            <p:nvPr/>
          </p:nvSpPr>
          <p:spPr>
            <a:xfrm flipH="1">
              <a:off x="2100008" y="1270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18" name="Group 318"/>
          <p:cNvGrpSpPr/>
          <p:nvPr/>
        </p:nvGrpSpPr>
        <p:grpSpPr>
          <a:xfrm>
            <a:off x="2971800" y="3162300"/>
            <a:ext cx="1206501" cy="1257300"/>
            <a:chOff x="0" y="0"/>
            <a:chExt cx="1206500" cy="1257300"/>
          </a:xfrm>
        </p:grpSpPr>
        <p:sp>
          <p:nvSpPr>
            <p:cNvPr id="314" name="Shape 314"/>
            <p:cNvSpPr/>
            <p:nvPr/>
          </p:nvSpPr>
          <p:spPr>
            <a:xfrm>
              <a:off x="0" y="0"/>
              <a:ext cx="1206500" cy="1257300"/>
            </a:xfrm>
            <a:prstGeom prst="rect">
              <a:avLst/>
            </a:prstGeom>
            <a:solidFill>
              <a:srgbClr val="FF93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315" name="Shape 315"/>
            <p:cNvSpPr/>
            <p:nvPr/>
          </p:nvSpPr>
          <p:spPr>
            <a:xfrm flipV="1">
              <a:off x="24373" y="25398"/>
              <a:ext cx="1182128" cy="2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" name="Shape 316"/>
            <p:cNvSpPr/>
            <p:nvPr/>
          </p:nvSpPr>
          <p:spPr>
            <a:xfrm flipV="1">
              <a:off x="25306" y="25341"/>
              <a:ext cx="166" cy="1198116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" name="Shape 317"/>
            <p:cNvSpPr/>
            <p:nvPr/>
          </p:nvSpPr>
          <p:spPr>
            <a:xfrm>
              <a:off x="48747" y="647701"/>
              <a:ext cx="540285" cy="1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40" name="Group 340"/>
          <p:cNvGrpSpPr/>
          <p:nvPr/>
        </p:nvGrpSpPr>
        <p:grpSpPr>
          <a:xfrm>
            <a:off x="7035799" y="1181100"/>
            <a:ext cx="5689601" cy="6011334"/>
            <a:chOff x="0" y="0"/>
            <a:chExt cx="5689600" cy="6011333"/>
          </a:xfrm>
        </p:grpSpPr>
        <p:sp>
          <p:nvSpPr>
            <p:cNvPr id="319" name="Shape 319"/>
            <p:cNvSpPr/>
            <p:nvPr/>
          </p:nvSpPr>
          <p:spPr>
            <a:xfrm flipH="1">
              <a:off x="3314700" y="101600"/>
              <a:ext cx="1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" name="Shape 320"/>
            <p:cNvSpPr/>
            <p:nvPr/>
          </p:nvSpPr>
          <p:spPr>
            <a:xfrm>
              <a:off x="76200" y="2611966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" name="Shape 321"/>
            <p:cNvSpPr/>
            <p:nvPr/>
          </p:nvSpPr>
          <p:spPr>
            <a:xfrm flipH="1">
              <a:off x="2709333" y="0"/>
              <a:ext cx="2" cy="601133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" name="Shape 322"/>
            <p:cNvSpPr/>
            <p:nvPr/>
          </p:nvSpPr>
          <p:spPr>
            <a:xfrm flipH="1" flipV="1">
              <a:off x="-1" y="3230033"/>
              <a:ext cx="5689601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323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4000500" y="2946400"/>
              <a:ext cx="114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24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476500" y="1714500"/>
              <a:ext cx="114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25" name="Shape 325"/>
            <p:cNvSpPr/>
            <p:nvPr/>
          </p:nvSpPr>
          <p:spPr>
            <a:xfrm>
              <a:off x="76200" y="20086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" name="Shape 326"/>
            <p:cNvSpPr/>
            <p:nvPr/>
          </p:nvSpPr>
          <p:spPr>
            <a:xfrm>
              <a:off x="76200" y="13990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" name="Shape 327"/>
            <p:cNvSpPr/>
            <p:nvPr/>
          </p:nvSpPr>
          <p:spPr>
            <a:xfrm>
              <a:off x="76200" y="7894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" name="Shape 328"/>
            <p:cNvSpPr/>
            <p:nvPr/>
          </p:nvSpPr>
          <p:spPr>
            <a:xfrm>
              <a:off x="76200" y="1798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" name="Shape 329"/>
            <p:cNvSpPr/>
            <p:nvPr/>
          </p:nvSpPr>
          <p:spPr>
            <a:xfrm>
              <a:off x="76200" y="38374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" name="Shape 330"/>
            <p:cNvSpPr/>
            <p:nvPr/>
          </p:nvSpPr>
          <p:spPr>
            <a:xfrm>
              <a:off x="76200" y="44470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" name="Shape 331"/>
            <p:cNvSpPr/>
            <p:nvPr/>
          </p:nvSpPr>
          <p:spPr>
            <a:xfrm>
              <a:off x="76200" y="50566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" name="Shape 332"/>
            <p:cNvSpPr/>
            <p:nvPr/>
          </p:nvSpPr>
          <p:spPr>
            <a:xfrm>
              <a:off x="76200" y="56662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" name="Shape 333"/>
            <p:cNvSpPr/>
            <p:nvPr/>
          </p:nvSpPr>
          <p:spPr>
            <a:xfrm flipH="1">
              <a:off x="3928808" y="1016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" name="Shape 334"/>
            <p:cNvSpPr/>
            <p:nvPr/>
          </p:nvSpPr>
          <p:spPr>
            <a:xfrm flipH="1">
              <a:off x="45384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" name="Shape 335"/>
            <p:cNvSpPr/>
            <p:nvPr/>
          </p:nvSpPr>
          <p:spPr>
            <a:xfrm flipH="1">
              <a:off x="51480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" name="Shape 336"/>
            <p:cNvSpPr/>
            <p:nvPr/>
          </p:nvSpPr>
          <p:spPr>
            <a:xfrm flipH="1">
              <a:off x="2712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" name="Shape 337"/>
            <p:cNvSpPr/>
            <p:nvPr/>
          </p:nvSpPr>
          <p:spPr>
            <a:xfrm flipH="1">
              <a:off x="8808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" name="Shape 338"/>
            <p:cNvSpPr/>
            <p:nvPr/>
          </p:nvSpPr>
          <p:spPr>
            <a:xfrm flipH="1">
              <a:off x="1490408" y="1270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" name="Shape 339"/>
            <p:cNvSpPr/>
            <p:nvPr/>
          </p:nvSpPr>
          <p:spPr>
            <a:xfrm flipH="1">
              <a:off x="2100008" y="1270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341" name="Shape 341"/>
          <p:cNvSpPr/>
          <p:nvPr/>
        </p:nvSpPr>
        <p:spPr>
          <a:xfrm flipV="1">
            <a:off x="9752558" y="4398432"/>
            <a:ext cx="1237190" cy="2"/>
          </a:xfrm>
          <a:prstGeom prst="line">
            <a:avLst/>
          </a:prstGeom>
          <a:ln w="50800">
            <a:solidFill>
              <a:srgbClr val="E32400"/>
            </a:solidFill>
            <a:miter lim="400000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42" name="Shape 342"/>
          <p:cNvSpPr/>
          <p:nvPr/>
        </p:nvSpPr>
        <p:spPr>
          <a:xfrm>
            <a:off x="4236708" y="171450"/>
            <a:ext cx="431103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Projection orthogonale</a:t>
            </a:r>
          </a:p>
        </p:txBody>
      </p:sp>
      <p:pic>
        <p:nvPicPr>
          <p:cNvPr id="343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930400" y="7531100"/>
            <a:ext cx="24003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44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930400" y="8509000"/>
            <a:ext cx="24384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45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315200" y="7505700"/>
            <a:ext cx="3048000" cy="1104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fast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45" grpId="6"/>
      <p:bldP build="whole" bldLvl="1" animBg="1" rev="0" advAuto="0" spid="318" grpId="2"/>
      <p:bldP build="whole" bldLvl="1" animBg="1" rev="0" advAuto="0" spid="341" grpId="3"/>
      <p:bldP build="whole" bldLvl="1" animBg="1" rev="0" advAuto="0" spid="291" grpId="1"/>
      <p:bldP build="whole" bldLvl="1" animBg="1" rev="0" advAuto="0" spid="343" grpId="4"/>
      <p:bldP build="whole" bldLvl="1" animBg="1" rev="0" advAuto="0" spid="344" grpId="5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9" name="Group 349"/>
          <p:cNvGrpSpPr/>
          <p:nvPr/>
        </p:nvGrpSpPr>
        <p:grpSpPr>
          <a:xfrm>
            <a:off x="5803900" y="2603500"/>
            <a:ext cx="1270000" cy="1524000"/>
            <a:chOff x="0" y="0"/>
            <a:chExt cx="1270000" cy="1524000"/>
          </a:xfrm>
        </p:grpSpPr>
        <p:sp>
          <p:nvSpPr>
            <p:cNvPr id="347" name="Shape 347"/>
            <p:cNvSpPr/>
            <p:nvPr/>
          </p:nvSpPr>
          <p:spPr>
            <a:xfrm>
              <a:off x="0" y="698500"/>
              <a:ext cx="1270000" cy="825500"/>
            </a:xfrm>
            <a:prstGeom prst="rightArrow">
              <a:avLst>
                <a:gd name="adj1" fmla="val 30256"/>
                <a:gd name="adj2" fmla="val 54872"/>
              </a:avLst>
            </a:prstGeom>
            <a:solidFill>
              <a:srgbClr val="6995D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pic>
          <p:nvPicPr>
            <p:cNvPr id="348" name="droppedImage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520700" y="0"/>
              <a:ext cx="3175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71" name="Group 371"/>
          <p:cNvGrpSpPr/>
          <p:nvPr/>
        </p:nvGrpSpPr>
        <p:grpSpPr>
          <a:xfrm>
            <a:off x="253999" y="1168400"/>
            <a:ext cx="5689601" cy="6011334"/>
            <a:chOff x="0" y="0"/>
            <a:chExt cx="5689600" cy="6011333"/>
          </a:xfrm>
        </p:grpSpPr>
        <p:sp>
          <p:nvSpPr>
            <p:cNvPr id="350" name="Shape 350"/>
            <p:cNvSpPr/>
            <p:nvPr/>
          </p:nvSpPr>
          <p:spPr>
            <a:xfrm flipH="1">
              <a:off x="3314700" y="101600"/>
              <a:ext cx="1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1" name="Shape 351"/>
            <p:cNvSpPr/>
            <p:nvPr/>
          </p:nvSpPr>
          <p:spPr>
            <a:xfrm>
              <a:off x="76200" y="2611966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" name="Shape 352"/>
            <p:cNvSpPr/>
            <p:nvPr/>
          </p:nvSpPr>
          <p:spPr>
            <a:xfrm flipH="1">
              <a:off x="2709333" y="0"/>
              <a:ext cx="2" cy="601133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" name="Shape 353"/>
            <p:cNvSpPr/>
            <p:nvPr/>
          </p:nvSpPr>
          <p:spPr>
            <a:xfrm flipH="1" flipV="1">
              <a:off x="-1" y="3230033"/>
              <a:ext cx="5689601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354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4000500" y="2946400"/>
              <a:ext cx="114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55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476500" y="1714500"/>
              <a:ext cx="114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56" name="Shape 356"/>
            <p:cNvSpPr/>
            <p:nvPr/>
          </p:nvSpPr>
          <p:spPr>
            <a:xfrm>
              <a:off x="76200" y="20086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" name="Shape 357"/>
            <p:cNvSpPr/>
            <p:nvPr/>
          </p:nvSpPr>
          <p:spPr>
            <a:xfrm>
              <a:off x="76200" y="13990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" name="Shape 358"/>
            <p:cNvSpPr/>
            <p:nvPr/>
          </p:nvSpPr>
          <p:spPr>
            <a:xfrm>
              <a:off x="76200" y="7894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" name="Shape 359"/>
            <p:cNvSpPr/>
            <p:nvPr/>
          </p:nvSpPr>
          <p:spPr>
            <a:xfrm>
              <a:off x="76200" y="1798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" name="Shape 360"/>
            <p:cNvSpPr/>
            <p:nvPr/>
          </p:nvSpPr>
          <p:spPr>
            <a:xfrm>
              <a:off x="76200" y="38374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" name="Shape 361"/>
            <p:cNvSpPr/>
            <p:nvPr/>
          </p:nvSpPr>
          <p:spPr>
            <a:xfrm>
              <a:off x="76200" y="44470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" name="Shape 362"/>
            <p:cNvSpPr/>
            <p:nvPr/>
          </p:nvSpPr>
          <p:spPr>
            <a:xfrm>
              <a:off x="76200" y="50566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" name="Shape 363"/>
            <p:cNvSpPr/>
            <p:nvPr/>
          </p:nvSpPr>
          <p:spPr>
            <a:xfrm>
              <a:off x="76200" y="56662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" name="Shape 364"/>
            <p:cNvSpPr/>
            <p:nvPr/>
          </p:nvSpPr>
          <p:spPr>
            <a:xfrm flipH="1">
              <a:off x="3928808" y="1016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" name="Shape 365"/>
            <p:cNvSpPr/>
            <p:nvPr/>
          </p:nvSpPr>
          <p:spPr>
            <a:xfrm flipH="1">
              <a:off x="45384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" name="Shape 366"/>
            <p:cNvSpPr/>
            <p:nvPr/>
          </p:nvSpPr>
          <p:spPr>
            <a:xfrm flipH="1">
              <a:off x="51480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" name="Shape 367"/>
            <p:cNvSpPr/>
            <p:nvPr/>
          </p:nvSpPr>
          <p:spPr>
            <a:xfrm flipH="1">
              <a:off x="2712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8" name="Shape 368"/>
            <p:cNvSpPr/>
            <p:nvPr/>
          </p:nvSpPr>
          <p:spPr>
            <a:xfrm flipH="1">
              <a:off x="8808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9" name="Shape 369"/>
            <p:cNvSpPr/>
            <p:nvPr/>
          </p:nvSpPr>
          <p:spPr>
            <a:xfrm flipH="1">
              <a:off x="1490408" y="1270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0" name="Shape 370"/>
            <p:cNvSpPr/>
            <p:nvPr/>
          </p:nvSpPr>
          <p:spPr>
            <a:xfrm flipH="1">
              <a:off x="2100008" y="1270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76" name="Group 376"/>
          <p:cNvGrpSpPr/>
          <p:nvPr/>
        </p:nvGrpSpPr>
        <p:grpSpPr>
          <a:xfrm>
            <a:off x="2971800" y="3162300"/>
            <a:ext cx="1206501" cy="1257300"/>
            <a:chOff x="0" y="0"/>
            <a:chExt cx="1206500" cy="1257300"/>
          </a:xfrm>
        </p:grpSpPr>
        <p:sp>
          <p:nvSpPr>
            <p:cNvPr id="372" name="Shape 372"/>
            <p:cNvSpPr/>
            <p:nvPr/>
          </p:nvSpPr>
          <p:spPr>
            <a:xfrm>
              <a:off x="0" y="0"/>
              <a:ext cx="1206500" cy="1257300"/>
            </a:xfrm>
            <a:prstGeom prst="rect">
              <a:avLst/>
            </a:prstGeom>
            <a:solidFill>
              <a:srgbClr val="FF93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373" name="Shape 373"/>
            <p:cNvSpPr/>
            <p:nvPr/>
          </p:nvSpPr>
          <p:spPr>
            <a:xfrm flipV="1">
              <a:off x="24373" y="25398"/>
              <a:ext cx="1182128" cy="2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" name="Shape 374"/>
            <p:cNvSpPr/>
            <p:nvPr/>
          </p:nvSpPr>
          <p:spPr>
            <a:xfrm flipV="1">
              <a:off x="25306" y="25341"/>
              <a:ext cx="166" cy="1198116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" name="Shape 375"/>
            <p:cNvSpPr/>
            <p:nvPr/>
          </p:nvSpPr>
          <p:spPr>
            <a:xfrm>
              <a:off x="48747" y="647701"/>
              <a:ext cx="540285" cy="1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98" name="Group 398"/>
          <p:cNvGrpSpPr/>
          <p:nvPr/>
        </p:nvGrpSpPr>
        <p:grpSpPr>
          <a:xfrm>
            <a:off x="7035799" y="1181100"/>
            <a:ext cx="5689601" cy="6011334"/>
            <a:chOff x="0" y="0"/>
            <a:chExt cx="5689600" cy="6011333"/>
          </a:xfrm>
        </p:grpSpPr>
        <p:sp>
          <p:nvSpPr>
            <p:cNvPr id="377" name="Shape 377"/>
            <p:cNvSpPr/>
            <p:nvPr/>
          </p:nvSpPr>
          <p:spPr>
            <a:xfrm flipH="1">
              <a:off x="3314700" y="101600"/>
              <a:ext cx="1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" name="Shape 378"/>
            <p:cNvSpPr/>
            <p:nvPr/>
          </p:nvSpPr>
          <p:spPr>
            <a:xfrm>
              <a:off x="76200" y="2611966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" name="Shape 379"/>
            <p:cNvSpPr/>
            <p:nvPr/>
          </p:nvSpPr>
          <p:spPr>
            <a:xfrm flipH="1">
              <a:off x="2709333" y="0"/>
              <a:ext cx="2" cy="601133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" name="Shape 380"/>
            <p:cNvSpPr/>
            <p:nvPr/>
          </p:nvSpPr>
          <p:spPr>
            <a:xfrm flipH="1" flipV="1">
              <a:off x="-1" y="3230033"/>
              <a:ext cx="5689601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381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4000500" y="2946400"/>
              <a:ext cx="114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82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476500" y="1714500"/>
              <a:ext cx="114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83" name="Shape 383"/>
            <p:cNvSpPr/>
            <p:nvPr/>
          </p:nvSpPr>
          <p:spPr>
            <a:xfrm>
              <a:off x="76200" y="20086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" name="Shape 384"/>
            <p:cNvSpPr/>
            <p:nvPr/>
          </p:nvSpPr>
          <p:spPr>
            <a:xfrm>
              <a:off x="76200" y="13990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" name="Shape 385"/>
            <p:cNvSpPr/>
            <p:nvPr/>
          </p:nvSpPr>
          <p:spPr>
            <a:xfrm>
              <a:off x="76200" y="7894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" name="Shape 386"/>
            <p:cNvSpPr/>
            <p:nvPr/>
          </p:nvSpPr>
          <p:spPr>
            <a:xfrm>
              <a:off x="76200" y="1798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" name="Shape 387"/>
            <p:cNvSpPr/>
            <p:nvPr/>
          </p:nvSpPr>
          <p:spPr>
            <a:xfrm>
              <a:off x="76200" y="38374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" name="Shape 388"/>
            <p:cNvSpPr/>
            <p:nvPr/>
          </p:nvSpPr>
          <p:spPr>
            <a:xfrm>
              <a:off x="76200" y="44470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" name="Shape 389"/>
            <p:cNvSpPr/>
            <p:nvPr/>
          </p:nvSpPr>
          <p:spPr>
            <a:xfrm>
              <a:off x="76200" y="50566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" name="Shape 390"/>
            <p:cNvSpPr/>
            <p:nvPr/>
          </p:nvSpPr>
          <p:spPr>
            <a:xfrm>
              <a:off x="76200" y="56662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" name="Shape 391"/>
            <p:cNvSpPr/>
            <p:nvPr/>
          </p:nvSpPr>
          <p:spPr>
            <a:xfrm flipH="1">
              <a:off x="3928808" y="1016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" name="Shape 392"/>
            <p:cNvSpPr/>
            <p:nvPr/>
          </p:nvSpPr>
          <p:spPr>
            <a:xfrm flipH="1">
              <a:off x="45384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" name="Shape 393"/>
            <p:cNvSpPr/>
            <p:nvPr/>
          </p:nvSpPr>
          <p:spPr>
            <a:xfrm flipH="1">
              <a:off x="51480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" name="Shape 394"/>
            <p:cNvSpPr/>
            <p:nvPr/>
          </p:nvSpPr>
          <p:spPr>
            <a:xfrm flipH="1">
              <a:off x="2712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" name="Shape 395"/>
            <p:cNvSpPr/>
            <p:nvPr/>
          </p:nvSpPr>
          <p:spPr>
            <a:xfrm flipH="1">
              <a:off x="8808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" name="Shape 396"/>
            <p:cNvSpPr/>
            <p:nvPr/>
          </p:nvSpPr>
          <p:spPr>
            <a:xfrm flipH="1">
              <a:off x="1490408" y="1270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" name="Shape 397"/>
            <p:cNvSpPr/>
            <p:nvPr/>
          </p:nvSpPr>
          <p:spPr>
            <a:xfrm flipH="1">
              <a:off x="2100008" y="1270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399" name="Shape 399"/>
          <p:cNvSpPr/>
          <p:nvPr/>
        </p:nvSpPr>
        <p:spPr>
          <a:xfrm flipH="1" flipV="1">
            <a:off x="9756521" y="3200393"/>
            <a:ext cx="1" cy="1226077"/>
          </a:xfrm>
          <a:prstGeom prst="line">
            <a:avLst/>
          </a:prstGeom>
          <a:ln w="50800">
            <a:solidFill>
              <a:srgbClr val="E32400"/>
            </a:solidFill>
            <a:miter lim="400000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00" name="Shape 400"/>
          <p:cNvSpPr/>
          <p:nvPr/>
        </p:nvSpPr>
        <p:spPr>
          <a:xfrm>
            <a:off x="4236708" y="171450"/>
            <a:ext cx="431103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Projection orthogonale</a:t>
            </a:r>
          </a:p>
        </p:txBody>
      </p:sp>
      <p:pic>
        <p:nvPicPr>
          <p:cNvPr id="401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518400" y="7531100"/>
            <a:ext cx="30480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02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981200" y="7645400"/>
            <a:ext cx="24003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03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905000" y="8661400"/>
            <a:ext cx="2438400" cy="469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fast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49" grpId="1"/>
      <p:bldP build="whole" bldLvl="1" animBg="1" rev="0" advAuto="0" spid="376" grpId="2"/>
      <p:bldP build="whole" bldLvl="1" animBg="1" rev="0" advAuto="0" spid="401" grpId="6"/>
      <p:bldP build="whole" bldLvl="1" animBg="1" rev="0" advAuto="0" spid="402" grpId="4"/>
      <p:bldP build="whole" bldLvl="1" animBg="1" rev="0" advAuto="0" spid="399" grpId="3"/>
      <p:bldP build="whole" bldLvl="1" animBg="1" rev="0" advAuto="0" spid="403" grpId="5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Shape 405"/>
          <p:cNvSpPr/>
          <p:nvPr/>
        </p:nvSpPr>
        <p:spPr>
          <a:xfrm>
            <a:off x="88900" y="19050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Définition:</a:t>
            </a:r>
          </a:p>
        </p:txBody>
      </p:sp>
      <p:sp>
        <p:nvSpPr>
          <p:cNvPr id="406" name="Shape 406"/>
          <p:cNvSpPr/>
          <p:nvPr/>
        </p:nvSpPr>
        <p:spPr>
          <a:xfrm>
            <a:off x="3251200" y="2044700"/>
            <a:ext cx="93472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600"/>
              <a:t>La projection orthogonale sur un vecteur    est </a:t>
            </a:r>
            <a:endParaRPr sz="3600"/>
          </a:p>
          <a:p>
            <a:pPr lvl="0" algn="l">
              <a:defRPr sz="1800"/>
            </a:pPr>
            <a:r>
              <a:rPr sz="3600"/>
              <a:t>la transformation linéaire telle que</a:t>
            </a:r>
          </a:p>
        </p:txBody>
      </p:sp>
      <p:pic>
        <p:nvPicPr>
          <p:cNvPr id="407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102100" y="4025900"/>
            <a:ext cx="18288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08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137400" y="3962400"/>
            <a:ext cx="2108200" cy="558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09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909300" y="2171700"/>
            <a:ext cx="279400" cy="342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fast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07" grpId="1"/>
      <p:bldP build="whole" bldLvl="1" animBg="1" rev="0" advAuto="0" spid="408" grpId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Shape 411"/>
          <p:cNvSpPr/>
          <p:nvPr/>
        </p:nvSpPr>
        <p:spPr>
          <a:xfrm>
            <a:off x="10473" y="10160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On peut s’amuser à vérifier que c’est cohérent avec la projection orthogonale qu’on a déjà vue.</a:t>
            </a:r>
          </a:p>
        </p:txBody>
      </p:sp>
      <p:pic>
        <p:nvPicPr>
          <p:cNvPr id="412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86100" y="1854200"/>
            <a:ext cx="55118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13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009900" y="3187700"/>
            <a:ext cx="6032500" cy="1206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14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657600" y="4711700"/>
            <a:ext cx="64643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15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670300" y="6845300"/>
            <a:ext cx="4419600" cy="1104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fast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12" grpId="1"/>
      <p:bldP build="whole" bldLvl="1" animBg="1" rev="0" advAuto="0" spid="414" grpId="3"/>
      <p:bldP build="whole" bldLvl="1" animBg="1" rev="0" advAuto="0" spid="415" grpId="4"/>
      <p:bldP build="whole" bldLvl="1" animBg="1" rev="0" advAuto="0" spid="413" grpId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" name="Group 419"/>
          <p:cNvGrpSpPr/>
          <p:nvPr/>
        </p:nvGrpSpPr>
        <p:grpSpPr>
          <a:xfrm>
            <a:off x="3835400" y="50800"/>
            <a:ext cx="6883400" cy="8445500"/>
            <a:chOff x="0" y="0"/>
            <a:chExt cx="6883400" cy="8445500"/>
          </a:xfrm>
        </p:grpSpPr>
        <p:sp>
          <p:nvSpPr>
            <p:cNvPr id="417" name="Shape 417"/>
            <p:cNvSpPr/>
            <p:nvPr/>
          </p:nvSpPr>
          <p:spPr>
            <a:xfrm>
              <a:off x="0" y="7302500"/>
              <a:ext cx="622300" cy="1143000"/>
            </a:xfrm>
            <a:prstGeom prst="roundRect">
              <a:avLst>
                <a:gd name="adj" fmla="val 30612"/>
              </a:avLst>
            </a:prstGeom>
            <a:solidFill>
              <a:srgbClr val="FFD9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418" name="Shape 418"/>
            <p:cNvSpPr/>
            <p:nvPr/>
          </p:nvSpPr>
          <p:spPr>
            <a:xfrm>
              <a:off x="6108700" y="0"/>
              <a:ext cx="774700" cy="508000"/>
            </a:xfrm>
            <a:prstGeom prst="roundRect">
              <a:avLst>
                <a:gd name="adj" fmla="val 37500"/>
              </a:avLst>
            </a:prstGeom>
            <a:solidFill>
              <a:srgbClr val="FFD9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grpSp>
        <p:nvGrpSpPr>
          <p:cNvPr id="423" name="Group 423"/>
          <p:cNvGrpSpPr/>
          <p:nvPr/>
        </p:nvGrpSpPr>
        <p:grpSpPr>
          <a:xfrm>
            <a:off x="4445000" y="3213100"/>
            <a:ext cx="1498600" cy="2057400"/>
            <a:chOff x="0" y="0"/>
            <a:chExt cx="1498600" cy="2057400"/>
          </a:xfrm>
        </p:grpSpPr>
        <p:sp>
          <p:nvSpPr>
            <p:cNvPr id="420" name="Shape 420"/>
            <p:cNvSpPr/>
            <p:nvPr/>
          </p:nvSpPr>
          <p:spPr>
            <a:xfrm>
              <a:off x="292100" y="0"/>
              <a:ext cx="266700" cy="431800"/>
            </a:xfrm>
            <a:prstGeom prst="roundRect">
              <a:avLst>
                <a:gd name="adj" fmla="val 50000"/>
              </a:avLst>
            </a:prstGeom>
            <a:solidFill>
              <a:srgbClr val="E392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421" name="Shape 421"/>
            <p:cNvSpPr/>
            <p:nvPr/>
          </p:nvSpPr>
          <p:spPr>
            <a:xfrm>
              <a:off x="0" y="1625600"/>
              <a:ext cx="342900" cy="431800"/>
            </a:xfrm>
            <a:prstGeom prst="roundRect">
              <a:avLst>
                <a:gd name="adj" fmla="val 50000"/>
              </a:avLst>
            </a:prstGeom>
            <a:solidFill>
              <a:srgbClr val="E392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422" name="Shape 422"/>
            <p:cNvSpPr/>
            <p:nvPr/>
          </p:nvSpPr>
          <p:spPr>
            <a:xfrm>
              <a:off x="1244600" y="0"/>
              <a:ext cx="254000" cy="431800"/>
            </a:xfrm>
            <a:prstGeom prst="roundRect">
              <a:avLst>
                <a:gd name="adj" fmla="val 50000"/>
              </a:avLst>
            </a:prstGeom>
            <a:solidFill>
              <a:srgbClr val="E392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grpSp>
        <p:nvGrpSpPr>
          <p:cNvPr id="427" name="Group 427"/>
          <p:cNvGrpSpPr/>
          <p:nvPr/>
        </p:nvGrpSpPr>
        <p:grpSpPr>
          <a:xfrm>
            <a:off x="4432300" y="2743200"/>
            <a:ext cx="1511300" cy="1993900"/>
            <a:chOff x="0" y="0"/>
            <a:chExt cx="1511300" cy="1993900"/>
          </a:xfrm>
        </p:grpSpPr>
        <p:sp>
          <p:nvSpPr>
            <p:cNvPr id="424" name="Shape 424"/>
            <p:cNvSpPr/>
            <p:nvPr/>
          </p:nvSpPr>
          <p:spPr>
            <a:xfrm>
              <a:off x="0" y="0"/>
              <a:ext cx="342900" cy="431800"/>
            </a:xfrm>
            <a:prstGeom prst="roundRect">
              <a:avLst>
                <a:gd name="adj" fmla="val 50000"/>
              </a:avLst>
            </a:prstGeom>
            <a:solidFill>
              <a:srgbClr val="FF8C8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425" name="Shape 425"/>
            <p:cNvSpPr/>
            <p:nvPr/>
          </p:nvSpPr>
          <p:spPr>
            <a:xfrm>
              <a:off x="0" y="1562100"/>
              <a:ext cx="342900" cy="431800"/>
            </a:xfrm>
            <a:prstGeom prst="roundRect">
              <a:avLst>
                <a:gd name="adj" fmla="val 50000"/>
              </a:avLst>
            </a:prstGeom>
            <a:solidFill>
              <a:srgbClr val="FF8C8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426" name="Shape 426"/>
            <p:cNvSpPr/>
            <p:nvPr/>
          </p:nvSpPr>
          <p:spPr>
            <a:xfrm>
              <a:off x="1168400" y="0"/>
              <a:ext cx="342900" cy="431800"/>
            </a:xfrm>
            <a:prstGeom prst="roundRect">
              <a:avLst>
                <a:gd name="adj" fmla="val 50000"/>
              </a:avLst>
            </a:prstGeom>
            <a:solidFill>
              <a:srgbClr val="FF8C8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grpSp>
        <p:nvGrpSpPr>
          <p:cNvPr id="430" name="Group 430"/>
          <p:cNvGrpSpPr/>
          <p:nvPr/>
        </p:nvGrpSpPr>
        <p:grpSpPr>
          <a:xfrm>
            <a:off x="6731000" y="901700"/>
            <a:ext cx="4406900" cy="1295400"/>
            <a:chOff x="0" y="0"/>
            <a:chExt cx="4406900" cy="1295400"/>
          </a:xfrm>
        </p:grpSpPr>
        <p:sp>
          <p:nvSpPr>
            <p:cNvPr id="428" name="Shape 428"/>
            <p:cNvSpPr/>
            <p:nvPr/>
          </p:nvSpPr>
          <p:spPr>
            <a:xfrm>
              <a:off x="0" y="0"/>
              <a:ext cx="812800" cy="1066800"/>
            </a:xfrm>
            <a:prstGeom prst="roundRect">
              <a:avLst>
                <a:gd name="adj" fmla="val 23438"/>
              </a:avLst>
            </a:prstGeom>
            <a:solidFill>
              <a:srgbClr val="CCE8B5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429" name="Shape 429"/>
            <p:cNvSpPr/>
            <p:nvPr/>
          </p:nvSpPr>
          <p:spPr>
            <a:xfrm>
              <a:off x="3594100" y="787400"/>
              <a:ext cx="812800" cy="508000"/>
            </a:xfrm>
            <a:prstGeom prst="roundRect">
              <a:avLst>
                <a:gd name="adj" fmla="val 37500"/>
              </a:avLst>
            </a:prstGeom>
            <a:solidFill>
              <a:srgbClr val="CCE8B5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grpSp>
        <p:nvGrpSpPr>
          <p:cNvPr id="435" name="Group 435"/>
          <p:cNvGrpSpPr/>
          <p:nvPr/>
        </p:nvGrpSpPr>
        <p:grpSpPr>
          <a:xfrm>
            <a:off x="1722859" y="-50800"/>
            <a:ext cx="9059441" cy="2146300"/>
            <a:chOff x="0" y="0"/>
            <a:chExt cx="9059440" cy="2146300"/>
          </a:xfrm>
        </p:grpSpPr>
        <p:sp>
          <p:nvSpPr>
            <p:cNvPr id="431" name="Shape 431"/>
            <p:cNvSpPr/>
            <p:nvPr/>
          </p:nvSpPr>
          <p:spPr>
            <a:xfrm>
              <a:off x="550440" y="876300"/>
              <a:ext cx="4191001" cy="1270000"/>
            </a:xfrm>
            <a:prstGeom prst="roundRect">
              <a:avLst>
                <a:gd name="adj" fmla="val 15000"/>
              </a:avLst>
            </a:prstGeom>
            <a:solidFill>
              <a:srgbClr val="94E3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grpSp>
          <p:nvGrpSpPr>
            <p:cNvPr id="434" name="Group 434"/>
            <p:cNvGrpSpPr/>
            <p:nvPr/>
          </p:nvGrpSpPr>
          <p:grpSpPr>
            <a:xfrm>
              <a:off x="0" y="0"/>
              <a:ext cx="9059441" cy="622300"/>
              <a:chOff x="0" y="0"/>
              <a:chExt cx="9059440" cy="622300"/>
            </a:xfrm>
          </p:grpSpPr>
          <p:pic>
            <p:nvPicPr>
              <p:cNvPr id="432" name="droppedImage.pdf"/>
              <p:cNvPicPr/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7243340" y="127000"/>
                <a:ext cx="1816101" cy="4699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433" name="Shape 433"/>
              <p:cNvSpPr/>
              <p:nvPr/>
            </p:nvSpPr>
            <p:spPr>
              <a:xfrm>
                <a:off x="0" y="0"/>
                <a:ext cx="7188399" cy="62230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/>
              <a:p>
                <a:pPr lvl="0">
                  <a:defRPr sz="1800"/>
                </a:pPr>
                <a:r>
                  <a:rPr sz="3600"/>
                  <a:t>Matrice de projection orthogonale sur </a:t>
                </a:r>
              </a:p>
            </p:txBody>
          </p:sp>
        </p:grpSp>
      </p:grpSp>
      <p:pic>
        <p:nvPicPr>
          <p:cNvPr id="436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12800" y="901700"/>
            <a:ext cx="69215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37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879600" y="2641600"/>
            <a:ext cx="49530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38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879600" y="4254500"/>
            <a:ext cx="51054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39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879600" y="5791200"/>
            <a:ext cx="33528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40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879600" y="7378700"/>
            <a:ext cx="28448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41" name="droppedImage.pdf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5092700" y="7429500"/>
            <a:ext cx="25273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42" name="droppedImage.pdf"/>
          <p:cNvPicPr/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8064500" y="7823200"/>
            <a:ext cx="914400" cy="4064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45" name="Group 445"/>
          <p:cNvGrpSpPr/>
          <p:nvPr/>
        </p:nvGrpSpPr>
        <p:grpSpPr>
          <a:xfrm>
            <a:off x="8375191" y="1003300"/>
            <a:ext cx="4348535" cy="1168400"/>
            <a:chOff x="0" y="0"/>
            <a:chExt cx="4348534" cy="1168400"/>
          </a:xfrm>
        </p:grpSpPr>
        <p:pic>
          <p:nvPicPr>
            <p:cNvPr id="443" name="droppedImage.pdf"/>
            <p:cNvPicPr/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1022808" y="698500"/>
              <a:ext cx="17907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44" name="Shape 444"/>
            <p:cNvSpPr/>
            <p:nvPr/>
          </p:nvSpPr>
          <p:spPr>
            <a:xfrm>
              <a:off x="0" y="0"/>
              <a:ext cx="4348535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Appliquer à un vecteur</a:t>
              </a:r>
            </a:p>
          </p:txBody>
        </p:sp>
      </p:grpSp>
    </p:spTree>
  </p:cSld>
  <p:clrMapOvr>
    <a:masterClrMapping/>
  </p:clrMapOvr>
  <p:transition spd="fast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clickEffect" presetClass="entr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nodeType="clickEffect" presetClass="entr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23" grpId="8"/>
      <p:bldP build="whole" bldLvl="1" animBg="1" rev="0" advAuto="0" spid="437" grpId="5"/>
      <p:bldP build="whole" bldLvl="1" animBg="1" rev="0" advAuto="0" spid="427" grpId="7"/>
      <p:bldP build="whole" bldLvl="1" animBg="1" rev="0" advAuto="0" spid="439" grpId="9"/>
      <p:bldP build="whole" bldLvl="1" animBg="1" rev="0" advAuto="0" spid="436" grpId="1"/>
      <p:bldP build="whole" bldLvl="1" animBg="1" rev="0" advAuto="0" spid="445" grpId="3"/>
      <p:bldP build="whole" bldLvl="1" animBg="1" rev="0" advAuto="0" spid="438" grpId="6"/>
      <p:bldP build="whole" bldLvl="1" animBg="1" rev="0" advAuto="0" spid="435" grpId="2"/>
      <p:bldP build="whole" bldLvl="1" animBg="1" rev="0" advAuto="0" spid="419" grpId="11"/>
      <p:bldP build="whole" bldLvl="1" animBg="1" rev="0" advAuto="0" spid="442" grpId="13"/>
      <p:bldP build="whole" bldLvl="1" animBg="1" rev="0" advAuto="0" spid="440" grpId="10"/>
      <p:bldP build="whole" bldLvl="1" animBg="1" rev="0" advAuto="0" spid="430" grpId="4"/>
      <p:bldP build="whole" bldLvl="1" animBg="1" rev="0" advAuto="0" spid="441" grpId="1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Shape 447"/>
          <p:cNvSpPr/>
          <p:nvPr/>
        </p:nvSpPr>
        <p:spPr>
          <a:xfrm>
            <a:off x="88900" y="21590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Définition:</a:t>
            </a:r>
          </a:p>
        </p:txBody>
      </p:sp>
      <p:sp>
        <p:nvSpPr>
          <p:cNvPr id="448" name="Shape 448"/>
          <p:cNvSpPr/>
          <p:nvPr/>
        </p:nvSpPr>
        <p:spPr>
          <a:xfrm>
            <a:off x="2997200" y="2228850"/>
            <a:ext cx="9639300" cy="166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3600"/>
              <a:t>La projection oblique sur un vecteur    le long du vecteur    , si            et           , est la transformation linéaire telle que</a:t>
            </a:r>
          </a:p>
        </p:txBody>
      </p:sp>
      <p:pic>
        <p:nvPicPr>
          <p:cNvPr id="449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114800" y="4724400"/>
            <a:ext cx="18288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50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791700" y="2362200"/>
            <a:ext cx="279400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51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533900" y="2895600"/>
            <a:ext cx="266700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52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486400" y="2806700"/>
            <a:ext cx="10922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53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200900" y="2882900"/>
            <a:ext cx="9906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54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6934200" y="4673600"/>
            <a:ext cx="1778000" cy="5588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fast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49" grpId="1"/>
      <p:bldP build="whole" bldLvl="1" animBg="1" rev="0" advAuto="0" spid="454" grpId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6" name="Group 476"/>
          <p:cNvGrpSpPr/>
          <p:nvPr/>
        </p:nvGrpSpPr>
        <p:grpSpPr>
          <a:xfrm>
            <a:off x="2870202" y="660399"/>
            <a:ext cx="7837226" cy="8280404"/>
            <a:chOff x="0" y="0"/>
            <a:chExt cx="7837225" cy="8280402"/>
          </a:xfrm>
        </p:grpSpPr>
        <p:sp>
          <p:nvSpPr>
            <p:cNvPr id="456" name="Shape 456"/>
            <p:cNvSpPr/>
            <p:nvPr/>
          </p:nvSpPr>
          <p:spPr>
            <a:xfrm flipH="1">
              <a:off x="4565880" y="139950"/>
              <a:ext cx="2" cy="804715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7" name="Shape 457"/>
            <p:cNvSpPr/>
            <p:nvPr/>
          </p:nvSpPr>
          <p:spPr>
            <a:xfrm flipV="1">
              <a:off x="104960" y="3597890"/>
              <a:ext cx="7277422" cy="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8" name="Shape 458"/>
            <p:cNvSpPr/>
            <p:nvPr/>
          </p:nvSpPr>
          <p:spPr>
            <a:xfrm flipH="1">
              <a:off x="3732008" y="0"/>
              <a:ext cx="2" cy="8280403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9" name="Shape 459"/>
            <p:cNvSpPr/>
            <p:nvPr/>
          </p:nvSpPr>
          <p:spPr>
            <a:xfrm flipH="1" flipV="1">
              <a:off x="0" y="4449258"/>
              <a:ext cx="7837226" cy="2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460" name="droppedImage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7390145" y="4007763"/>
              <a:ext cx="157445" cy="29739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61" name="Shape 461"/>
            <p:cNvSpPr/>
            <p:nvPr/>
          </p:nvSpPr>
          <p:spPr>
            <a:xfrm flipV="1">
              <a:off x="104960" y="2766819"/>
              <a:ext cx="7277422" cy="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2" name="Shape 462"/>
            <p:cNvSpPr/>
            <p:nvPr/>
          </p:nvSpPr>
          <p:spPr>
            <a:xfrm flipV="1">
              <a:off x="104960" y="1927116"/>
              <a:ext cx="7277422" cy="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3" name="Shape 463"/>
            <p:cNvSpPr/>
            <p:nvPr/>
          </p:nvSpPr>
          <p:spPr>
            <a:xfrm flipV="1">
              <a:off x="104960" y="1087413"/>
              <a:ext cx="7277422" cy="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4" name="Shape 464"/>
            <p:cNvSpPr/>
            <p:nvPr/>
          </p:nvSpPr>
          <p:spPr>
            <a:xfrm flipV="1">
              <a:off x="104960" y="247710"/>
              <a:ext cx="7277422" cy="5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5" name="Shape 465"/>
            <p:cNvSpPr/>
            <p:nvPr/>
          </p:nvSpPr>
          <p:spPr>
            <a:xfrm flipV="1">
              <a:off x="104960" y="5285928"/>
              <a:ext cx="7277422" cy="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6" name="Shape 466"/>
            <p:cNvSpPr/>
            <p:nvPr/>
          </p:nvSpPr>
          <p:spPr>
            <a:xfrm flipV="1">
              <a:off x="104960" y="6125630"/>
              <a:ext cx="7277422" cy="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7" name="Shape 467"/>
            <p:cNvSpPr/>
            <p:nvPr/>
          </p:nvSpPr>
          <p:spPr>
            <a:xfrm flipV="1">
              <a:off x="104960" y="6965332"/>
              <a:ext cx="7277422" cy="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8" name="Shape 468"/>
            <p:cNvSpPr/>
            <p:nvPr/>
          </p:nvSpPr>
          <p:spPr>
            <a:xfrm flipV="1">
              <a:off x="104960" y="7805035"/>
              <a:ext cx="7277422" cy="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9" name="Shape 469"/>
            <p:cNvSpPr/>
            <p:nvPr/>
          </p:nvSpPr>
          <p:spPr>
            <a:xfrm flipH="1">
              <a:off x="5411793" y="139950"/>
              <a:ext cx="2" cy="804715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0" name="Shape 470"/>
            <p:cNvSpPr/>
            <p:nvPr/>
          </p:nvSpPr>
          <p:spPr>
            <a:xfrm flipH="1">
              <a:off x="6251495" y="157444"/>
              <a:ext cx="2" cy="804715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1" name="Shape 471"/>
            <p:cNvSpPr/>
            <p:nvPr/>
          </p:nvSpPr>
          <p:spPr>
            <a:xfrm flipH="1">
              <a:off x="7091198" y="157444"/>
              <a:ext cx="2" cy="804715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2" name="Shape 472"/>
            <p:cNvSpPr/>
            <p:nvPr/>
          </p:nvSpPr>
          <p:spPr>
            <a:xfrm flipH="1">
              <a:off x="373577" y="157444"/>
              <a:ext cx="2" cy="804715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3" name="Shape 473"/>
            <p:cNvSpPr/>
            <p:nvPr/>
          </p:nvSpPr>
          <p:spPr>
            <a:xfrm flipH="1">
              <a:off x="1213280" y="157444"/>
              <a:ext cx="2" cy="804715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4" name="Shape 474"/>
            <p:cNvSpPr/>
            <p:nvPr/>
          </p:nvSpPr>
          <p:spPr>
            <a:xfrm flipH="1">
              <a:off x="2052982" y="174938"/>
              <a:ext cx="2" cy="804715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5" name="Shape 475"/>
            <p:cNvSpPr/>
            <p:nvPr/>
          </p:nvSpPr>
          <p:spPr>
            <a:xfrm flipH="1">
              <a:off x="2892685" y="174938"/>
              <a:ext cx="2" cy="804715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477" name="Shape 477"/>
          <p:cNvSpPr/>
          <p:nvPr/>
        </p:nvSpPr>
        <p:spPr>
          <a:xfrm flipH="1">
            <a:off x="2328490" y="3681674"/>
            <a:ext cx="8288556" cy="3016788"/>
          </a:xfrm>
          <a:prstGeom prst="line">
            <a:avLst/>
          </a:prstGeom>
          <a:ln w="38100">
            <a:solidFill>
              <a:srgbClr val="0061FF"/>
            </a:solidFill>
            <a:custDash>
              <a:ds d="200000" sp="200000"/>
            </a:custDash>
            <a:miter lim="400000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78" name="Shape 478"/>
          <p:cNvSpPr/>
          <p:nvPr/>
        </p:nvSpPr>
        <p:spPr>
          <a:xfrm flipH="1">
            <a:off x="4622800" y="766233"/>
            <a:ext cx="3826934" cy="5080000"/>
          </a:xfrm>
          <a:prstGeom prst="line">
            <a:avLst/>
          </a:prstGeom>
          <a:ln w="38100">
            <a:solidFill>
              <a:srgbClr val="FF4013"/>
            </a:solidFill>
            <a:custDash>
              <a:ds d="200000" sp="200000"/>
            </a:custDash>
            <a:miter lim="400000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79" name="Shape 479"/>
          <p:cNvSpPr/>
          <p:nvPr/>
        </p:nvSpPr>
        <p:spPr>
          <a:xfrm flipH="1">
            <a:off x="3810001" y="736600"/>
            <a:ext cx="6125632" cy="8123767"/>
          </a:xfrm>
          <a:prstGeom prst="line">
            <a:avLst/>
          </a:prstGeom>
          <a:ln w="38100">
            <a:solidFill>
              <a:srgbClr val="FF4013"/>
            </a:solidFill>
            <a:custDash>
              <a:ds d="200000" sp="200000"/>
            </a:custDash>
            <a:miter lim="400000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482" name="Group 482"/>
          <p:cNvGrpSpPr/>
          <p:nvPr/>
        </p:nvGrpSpPr>
        <p:grpSpPr>
          <a:xfrm>
            <a:off x="6618250" y="4216350"/>
            <a:ext cx="2524200" cy="918734"/>
            <a:chOff x="3087" y="0"/>
            <a:chExt cx="2524198" cy="918733"/>
          </a:xfrm>
        </p:grpSpPr>
        <p:sp>
          <p:nvSpPr>
            <p:cNvPr id="480" name="Shape 480"/>
            <p:cNvSpPr/>
            <p:nvPr/>
          </p:nvSpPr>
          <p:spPr>
            <a:xfrm flipH="1">
              <a:off x="3087" y="-1"/>
              <a:ext cx="2524199" cy="918735"/>
            </a:xfrm>
            <a:prstGeom prst="line">
              <a:avLst/>
            </a:prstGeom>
            <a:noFill/>
            <a:ln w="38100" cap="flat">
              <a:solidFill>
                <a:srgbClr val="0061FF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481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970036" y="304849"/>
              <a:ext cx="279401" cy="342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85" name="Group 485"/>
          <p:cNvGrpSpPr/>
          <p:nvPr/>
        </p:nvGrpSpPr>
        <p:grpSpPr>
          <a:xfrm>
            <a:off x="6604000" y="2662766"/>
            <a:ext cx="1879601" cy="2493434"/>
            <a:chOff x="0" y="0"/>
            <a:chExt cx="1879600" cy="2493433"/>
          </a:xfrm>
        </p:grpSpPr>
        <p:sp>
          <p:nvSpPr>
            <p:cNvPr id="483" name="Shape 483"/>
            <p:cNvSpPr/>
            <p:nvPr/>
          </p:nvSpPr>
          <p:spPr>
            <a:xfrm flipH="1">
              <a:off x="0" y="0"/>
              <a:ext cx="1879601" cy="2493434"/>
            </a:xfrm>
            <a:prstGeom prst="line">
              <a:avLst/>
            </a:prstGeom>
            <a:noFill/>
            <a:ln w="381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484" name="droppedImage.pdf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092200" y="207433"/>
              <a:ext cx="266700" cy="342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88" name="Group 488"/>
          <p:cNvGrpSpPr/>
          <p:nvPr/>
        </p:nvGrpSpPr>
        <p:grpSpPr>
          <a:xfrm>
            <a:off x="6184900" y="3810000"/>
            <a:ext cx="812800" cy="1350434"/>
            <a:chOff x="0" y="0"/>
            <a:chExt cx="812800" cy="1350433"/>
          </a:xfrm>
        </p:grpSpPr>
        <p:sp>
          <p:nvSpPr>
            <p:cNvPr id="486" name="Shape 486"/>
            <p:cNvSpPr/>
            <p:nvPr/>
          </p:nvSpPr>
          <p:spPr>
            <a:xfrm>
              <a:off x="0" y="0"/>
              <a:ext cx="381001" cy="1350434"/>
            </a:xfrm>
            <a:prstGeom prst="line">
              <a:avLst/>
            </a:prstGeom>
            <a:noFill/>
            <a:ln w="38100" cap="flat">
              <a:solidFill>
                <a:srgbClr val="77BB41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487" name="droppedImage.pdf"/>
            <p:cNvPicPr/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469900" y="12700"/>
              <a:ext cx="342900" cy="342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91" name="Group 491"/>
          <p:cNvGrpSpPr/>
          <p:nvPr/>
        </p:nvGrpSpPr>
        <p:grpSpPr>
          <a:xfrm>
            <a:off x="4605166" y="5123479"/>
            <a:ext cx="2061900" cy="959821"/>
            <a:chOff x="43276" y="0"/>
            <a:chExt cx="2061898" cy="959820"/>
          </a:xfrm>
        </p:grpSpPr>
        <p:pic>
          <p:nvPicPr>
            <p:cNvPr id="489" name="droppedImage.pdf"/>
            <p:cNvPicPr/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1076909" y="489920"/>
              <a:ext cx="9779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90" name="Shape 490"/>
            <p:cNvSpPr/>
            <p:nvPr/>
          </p:nvSpPr>
          <p:spPr>
            <a:xfrm flipH="1">
              <a:off x="43276" y="-1"/>
              <a:ext cx="2061899" cy="750472"/>
            </a:xfrm>
            <a:prstGeom prst="line">
              <a:avLst/>
            </a:prstGeom>
            <a:noFill/>
            <a:ln w="38100" cap="flat">
              <a:solidFill>
                <a:srgbClr val="77BB41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spd="fast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77" grpId="1"/>
      <p:bldP build="whole" bldLvl="1" animBg="1" rev="0" advAuto="0" spid="478" grpId="4"/>
      <p:bldP build="whole" bldLvl="1" animBg="1" rev="0" advAuto="0" spid="491" grpId="5"/>
      <p:bldP build="whole" bldLvl="1" animBg="1" rev="0" advAuto="0" spid="479" grpId="2"/>
      <p:bldP build="whole" bldLvl="1" animBg="1" rev="0" advAuto="0" spid="488" grpId="3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Shape 493"/>
          <p:cNvSpPr/>
          <p:nvPr/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Faites les exercices suivants</a:t>
            </a:r>
          </a:p>
        </p:txBody>
      </p:sp>
      <p:sp>
        <p:nvSpPr>
          <p:cNvPr id="494" name="Shape 494"/>
          <p:cNvSpPr/>
          <p:nvPr/>
        </p:nvSpPr>
        <p:spPr>
          <a:xfrm>
            <a:off x="4985022" y="4559300"/>
            <a:ext cx="302627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p.273, # 8 à 11.</a:t>
            </a:r>
          </a:p>
        </p:txBody>
      </p:sp>
    </p:spTree>
  </p:cSld>
  <p:clrMapOvr>
    <a:masterClrMapping/>
  </p:clrMapOvr>
  <p:transition spd="fast" advClick="1"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Shape 496"/>
          <p:cNvSpPr/>
          <p:nvPr/>
        </p:nvSpPr>
        <p:spPr>
          <a:xfrm>
            <a:off x="3124200" y="241300"/>
            <a:ext cx="6756400" cy="7239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Aujourd’hui, nous avons vu</a:t>
            </a:r>
          </a:p>
        </p:txBody>
      </p:sp>
      <p:sp>
        <p:nvSpPr>
          <p:cNvPr id="497" name="Shape 497"/>
          <p:cNvSpPr/>
          <p:nvPr/>
        </p:nvSpPr>
        <p:spPr>
          <a:xfrm>
            <a:off x="3365500" y="2717800"/>
            <a:ext cx="6261100" cy="2705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Les cisaillements.</a:t>
            </a:r>
            <a:endParaRPr sz="3600"/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Les projections orthogonales.</a:t>
            </a:r>
            <a:endParaRPr sz="3600"/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Les projections obliques.</a:t>
            </a:r>
          </a:p>
        </p:txBody>
      </p:sp>
    </p:spTree>
  </p:cSld>
  <p:clrMapOvr>
    <a:masterClrMapping/>
  </p:clrMapOvr>
  <p:transition spd="fast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9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4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4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497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/>
        </p:nvSpPr>
        <p:spPr>
          <a:xfrm>
            <a:off x="2755900" y="165100"/>
            <a:ext cx="78105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Au dernier cours, nous avons vu</a:t>
            </a:r>
          </a:p>
        </p:txBody>
      </p:sp>
      <p:sp>
        <p:nvSpPr>
          <p:cNvPr id="45" name="Shape 45"/>
          <p:cNvSpPr/>
          <p:nvPr/>
        </p:nvSpPr>
        <p:spPr>
          <a:xfrm>
            <a:off x="4229100" y="2463800"/>
            <a:ext cx="4533900" cy="374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Les homothéties.</a:t>
            </a:r>
            <a:endParaRPr sz="3600"/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Les étirements.</a:t>
            </a:r>
            <a:endParaRPr sz="3600"/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Les rotations.</a:t>
            </a:r>
            <a:endParaRPr sz="3600"/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Les réflexions.</a:t>
            </a:r>
          </a:p>
        </p:txBody>
      </p:sp>
    </p:spTree>
  </p:cSld>
  <p:clrMapOvr>
    <a:masterClrMapping/>
  </p:clrMapOvr>
  <p:transition spd="fast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45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Shape 499"/>
          <p:cNvSpPr/>
          <p:nvPr/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Devoir:</a:t>
            </a:r>
          </a:p>
        </p:txBody>
      </p:sp>
      <p:sp>
        <p:nvSpPr>
          <p:cNvPr id="500" name="Shape 500"/>
          <p:cNvSpPr/>
          <p:nvPr/>
        </p:nvSpPr>
        <p:spPr>
          <a:xfrm>
            <a:off x="6479288" y="4171950"/>
            <a:ext cx="302627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p. 277, # 1 à 11</a:t>
            </a:r>
          </a:p>
        </p:txBody>
      </p:sp>
    </p:spTree>
  </p:cSld>
  <p:clrMapOvr>
    <a:masterClrMapping/>
  </p:clrMapOvr>
  <p:transition spd="fast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/>
        </p:nvSpPr>
        <p:spPr>
          <a:xfrm>
            <a:off x="3365500" y="2717800"/>
            <a:ext cx="6261100" cy="2705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Les cisaillements.</a:t>
            </a:r>
            <a:endParaRPr sz="3600"/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Les projections orthogonales.</a:t>
            </a:r>
            <a:endParaRPr sz="3600"/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Les projections obliques.</a:t>
            </a:r>
          </a:p>
        </p:txBody>
      </p:sp>
    </p:spTree>
  </p:cSld>
  <p:clrMapOvr>
    <a:masterClrMapping/>
  </p:clrMapOvr>
  <p:transition spd="fast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4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1"/>
          <p:cNvGrpSpPr/>
          <p:nvPr/>
        </p:nvGrpSpPr>
        <p:grpSpPr>
          <a:xfrm>
            <a:off x="5803900" y="2603500"/>
            <a:ext cx="1270000" cy="1524000"/>
            <a:chOff x="0" y="0"/>
            <a:chExt cx="1270000" cy="1524000"/>
          </a:xfrm>
        </p:grpSpPr>
        <p:sp>
          <p:nvSpPr>
            <p:cNvPr id="49" name="Shape 49"/>
            <p:cNvSpPr/>
            <p:nvPr/>
          </p:nvSpPr>
          <p:spPr>
            <a:xfrm>
              <a:off x="0" y="698500"/>
              <a:ext cx="1270000" cy="825500"/>
            </a:xfrm>
            <a:prstGeom prst="rightArrow">
              <a:avLst>
                <a:gd name="adj1" fmla="val 30256"/>
                <a:gd name="adj2" fmla="val 54872"/>
              </a:avLst>
            </a:prstGeom>
            <a:solidFill>
              <a:srgbClr val="6995D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pic>
          <p:nvPicPr>
            <p:cNvPr id="50" name="droppedImage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520700" y="0"/>
              <a:ext cx="3175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73" name="Group 73"/>
          <p:cNvGrpSpPr/>
          <p:nvPr/>
        </p:nvGrpSpPr>
        <p:grpSpPr>
          <a:xfrm>
            <a:off x="253999" y="1168400"/>
            <a:ext cx="5689601" cy="6045201"/>
            <a:chOff x="0" y="0"/>
            <a:chExt cx="5689600" cy="6045200"/>
          </a:xfrm>
        </p:grpSpPr>
        <p:sp>
          <p:nvSpPr>
            <p:cNvPr id="52" name="Shape 52"/>
            <p:cNvSpPr/>
            <p:nvPr/>
          </p:nvSpPr>
          <p:spPr>
            <a:xfrm flipH="1">
              <a:off x="3314700" y="101600"/>
              <a:ext cx="1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" name="Shape 53"/>
            <p:cNvSpPr/>
            <p:nvPr/>
          </p:nvSpPr>
          <p:spPr>
            <a:xfrm>
              <a:off x="76200" y="2611966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" name="Shape 54"/>
            <p:cNvSpPr/>
            <p:nvPr/>
          </p:nvSpPr>
          <p:spPr>
            <a:xfrm flipH="1">
              <a:off x="1477433" y="0"/>
              <a:ext cx="2" cy="601133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" name="Shape 55"/>
            <p:cNvSpPr/>
            <p:nvPr/>
          </p:nvSpPr>
          <p:spPr>
            <a:xfrm flipH="1" flipV="1">
              <a:off x="-1" y="3230033"/>
              <a:ext cx="5689601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56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844800" y="2933700"/>
              <a:ext cx="114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7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193800" y="1714500"/>
              <a:ext cx="114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8" name="Shape 58"/>
            <p:cNvSpPr/>
            <p:nvPr/>
          </p:nvSpPr>
          <p:spPr>
            <a:xfrm>
              <a:off x="76200" y="20086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" name="Shape 59"/>
            <p:cNvSpPr/>
            <p:nvPr/>
          </p:nvSpPr>
          <p:spPr>
            <a:xfrm>
              <a:off x="76200" y="13990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" name="Shape 60"/>
            <p:cNvSpPr/>
            <p:nvPr/>
          </p:nvSpPr>
          <p:spPr>
            <a:xfrm>
              <a:off x="76200" y="7894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" name="Shape 61"/>
            <p:cNvSpPr/>
            <p:nvPr/>
          </p:nvSpPr>
          <p:spPr>
            <a:xfrm>
              <a:off x="76200" y="1798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" name="Shape 62"/>
            <p:cNvSpPr/>
            <p:nvPr/>
          </p:nvSpPr>
          <p:spPr>
            <a:xfrm>
              <a:off x="76200" y="38374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" name="Shape 63"/>
            <p:cNvSpPr/>
            <p:nvPr/>
          </p:nvSpPr>
          <p:spPr>
            <a:xfrm>
              <a:off x="76200" y="44470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" name="Shape 64"/>
            <p:cNvSpPr/>
            <p:nvPr/>
          </p:nvSpPr>
          <p:spPr>
            <a:xfrm>
              <a:off x="76200" y="50566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" name="Shape 65"/>
            <p:cNvSpPr/>
            <p:nvPr/>
          </p:nvSpPr>
          <p:spPr>
            <a:xfrm>
              <a:off x="76200" y="56662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" name="Shape 66"/>
            <p:cNvSpPr/>
            <p:nvPr/>
          </p:nvSpPr>
          <p:spPr>
            <a:xfrm flipH="1">
              <a:off x="3928808" y="1016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" name="Shape 67"/>
            <p:cNvSpPr/>
            <p:nvPr/>
          </p:nvSpPr>
          <p:spPr>
            <a:xfrm flipH="1">
              <a:off x="45384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" name="Shape 68"/>
            <p:cNvSpPr/>
            <p:nvPr/>
          </p:nvSpPr>
          <p:spPr>
            <a:xfrm flipH="1">
              <a:off x="51480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" name="Shape 69"/>
            <p:cNvSpPr/>
            <p:nvPr/>
          </p:nvSpPr>
          <p:spPr>
            <a:xfrm flipH="1">
              <a:off x="2712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" name="Shape 70"/>
            <p:cNvSpPr/>
            <p:nvPr/>
          </p:nvSpPr>
          <p:spPr>
            <a:xfrm flipH="1">
              <a:off x="8808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" name="Shape 71"/>
            <p:cNvSpPr/>
            <p:nvPr/>
          </p:nvSpPr>
          <p:spPr>
            <a:xfrm flipH="1">
              <a:off x="2709608" y="2032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" name="Shape 72"/>
            <p:cNvSpPr/>
            <p:nvPr/>
          </p:nvSpPr>
          <p:spPr>
            <a:xfrm flipH="1">
              <a:off x="2100008" y="1270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78" name="Group 78"/>
          <p:cNvGrpSpPr/>
          <p:nvPr/>
        </p:nvGrpSpPr>
        <p:grpSpPr>
          <a:xfrm>
            <a:off x="1727200" y="3162300"/>
            <a:ext cx="1257300" cy="1257300"/>
            <a:chOff x="0" y="0"/>
            <a:chExt cx="1257300" cy="1257300"/>
          </a:xfrm>
        </p:grpSpPr>
        <p:sp>
          <p:nvSpPr>
            <p:cNvPr id="74" name="Shape 74"/>
            <p:cNvSpPr/>
            <p:nvPr/>
          </p:nvSpPr>
          <p:spPr>
            <a:xfrm>
              <a:off x="0" y="0"/>
              <a:ext cx="1257300" cy="1257300"/>
            </a:xfrm>
            <a:prstGeom prst="rect">
              <a:avLst/>
            </a:prstGeom>
            <a:solidFill>
              <a:srgbClr val="FF93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75" name="Shape 75"/>
            <p:cNvSpPr/>
            <p:nvPr/>
          </p:nvSpPr>
          <p:spPr>
            <a:xfrm flipV="1">
              <a:off x="25400" y="25398"/>
              <a:ext cx="1231900" cy="2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" name="Shape 76"/>
            <p:cNvSpPr/>
            <p:nvPr/>
          </p:nvSpPr>
          <p:spPr>
            <a:xfrm flipH="1" flipV="1">
              <a:off x="26439" y="25341"/>
              <a:ext cx="39" cy="1198116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" name="Shape 77"/>
            <p:cNvSpPr/>
            <p:nvPr/>
          </p:nvSpPr>
          <p:spPr>
            <a:xfrm>
              <a:off x="50800" y="647701"/>
              <a:ext cx="563034" cy="1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00" name="Group 100"/>
          <p:cNvGrpSpPr/>
          <p:nvPr/>
        </p:nvGrpSpPr>
        <p:grpSpPr>
          <a:xfrm>
            <a:off x="7200899" y="1206500"/>
            <a:ext cx="5689601" cy="6045201"/>
            <a:chOff x="0" y="0"/>
            <a:chExt cx="5689600" cy="6045200"/>
          </a:xfrm>
        </p:grpSpPr>
        <p:sp>
          <p:nvSpPr>
            <p:cNvPr id="79" name="Shape 79"/>
            <p:cNvSpPr/>
            <p:nvPr/>
          </p:nvSpPr>
          <p:spPr>
            <a:xfrm flipH="1">
              <a:off x="3314700" y="101600"/>
              <a:ext cx="1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" name="Shape 80"/>
            <p:cNvSpPr/>
            <p:nvPr/>
          </p:nvSpPr>
          <p:spPr>
            <a:xfrm>
              <a:off x="76200" y="2611966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" name="Shape 81"/>
            <p:cNvSpPr/>
            <p:nvPr/>
          </p:nvSpPr>
          <p:spPr>
            <a:xfrm flipH="1">
              <a:off x="1477433" y="0"/>
              <a:ext cx="2" cy="601133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" name="Shape 82"/>
            <p:cNvSpPr/>
            <p:nvPr/>
          </p:nvSpPr>
          <p:spPr>
            <a:xfrm flipH="1" flipV="1">
              <a:off x="-1" y="3230033"/>
              <a:ext cx="5689601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83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844800" y="2933700"/>
              <a:ext cx="114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84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193800" y="1714500"/>
              <a:ext cx="114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85" name="Shape 85"/>
            <p:cNvSpPr/>
            <p:nvPr/>
          </p:nvSpPr>
          <p:spPr>
            <a:xfrm>
              <a:off x="76200" y="20086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" name="Shape 86"/>
            <p:cNvSpPr/>
            <p:nvPr/>
          </p:nvSpPr>
          <p:spPr>
            <a:xfrm>
              <a:off x="76200" y="13990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" name="Shape 87"/>
            <p:cNvSpPr/>
            <p:nvPr/>
          </p:nvSpPr>
          <p:spPr>
            <a:xfrm>
              <a:off x="76200" y="7894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" name="Shape 88"/>
            <p:cNvSpPr/>
            <p:nvPr/>
          </p:nvSpPr>
          <p:spPr>
            <a:xfrm>
              <a:off x="76200" y="1798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" name="Shape 89"/>
            <p:cNvSpPr/>
            <p:nvPr/>
          </p:nvSpPr>
          <p:spPr>
            <a:xfrm>
              <a:off x="76200" y="38374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" name="Shape 90"/>
            <p:cNvSpPr/>
            <p:nvPr/>
          </p:nvSpPr>
          <p:spPr>
            <a:xfrm>
              <a:off x="76200" y="44470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" name="Shape 91"/>
            <p:cNvSpPr/>
            <p:nvPr/>
          </p:nvSpPr>
          <p:spPr>
            <a:xfrm>
              <a:off x="76200" y="50566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" name="Shape 92"/>
            <p:cNvSpPr/>
            <p:nvPr/>
          </p:nvSpPr>
          <p:spPr>
            <a:xfrm>
              <a:off x="76200" y="56662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" name="Shape 93"/>
            <p:cNvSpPr/>
            <p:nvPr/>
          </p:nvSpPr>
          <p:spPr>
            <a:xfrm flipH="1">
              <a:off x="3928808" y="1016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" name="Shape 94"/>
            <p:cNvSpPr/>
            <p:nvPr/>
          </p:nvSpPr>
          <p:spPr>
            <a:xfrm flipH="1">
              <a:off x="45384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" name="Shape 95"/>
            <p:cNvSpPr/>
            <p:nvPr/>
          </p:nvSpPr>
          <p:spPr>
            <a:xfrm flipH="1">
              <a:off x="51480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" name="Shape 96"/>
            <p:cNvSpPr/>
            <p:nvPr/>
          </p:nvSpPr>
          <p:spPr>
            <a:xfrm flipH="1">
              <a:off x="2712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" name="Shape 97"/>
            <p:cNvSpPr/>
            <p:nvPr/>
          </p:nvSpPr>
          <p:spPr>
            <a:xfrm flipH="1">
              <a:off x="8808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" name="Shape 98"/>
            <p:cNvSpPr/>
            <p:nvPr/>
          </p:nvSpPr>
          <p:spPr>
            <a:xfrm flipH="1">
              <a:off x="2709608" y="2032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" name="Shape 99"/>
            <p:cNvSpPr/>
            <p:nvPr/>
          </p:nvSpPr>
          <p:spPr>
            <a:xfrm flipH="1">
              <a:off x="2100008" y="1270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06" name="Group 106"/>
          <p:cNvGrpSpPr/>
          <p:nvPr/>
        </p:nvGrpSpPr>
        <p:grpSpPr>
          <a:xfrm>
            <a:off x="8682566" y="3217333"/>
            <a:ext cx="2463801" cy="1219201"/>
            <a:chOff x="0" y="2457"/>
            <a:chExt cx="2463800" cy="1219200"/>
          </a:xfrm>
        </p:grpSpPr>
        <p:grpSp>
          <p:nvGrpSpPr>
            <p:cNvPr id="104" name="Group 104"/>
            <p:cNvGrpSpPr/>
            <p:nvPr/>
          </p:nvGrpSpPr>
          <p:grpSpPr>
            <a:xfrm>
              <a:off x="18010" y="2457"/>
              <a:ext cx="2437324" cy="1206524"/>
              <a:chOff x="0" y="2457"/>
              <a:chExt cx="2437322" cy="1206523"/>
            </a:xfrm>
          </p:grpSpPr>
          <p:sp>
            <p:nvSpPr>
              <p:cNvPr id="101" name="Shape 101"/>
              <p:cNvSpPr/>
              <p:nvPr/>
            </p:nvSpPr>
            <p:spPr>
              <a:xfrm flipV="1">
                <a:off x="1205422" y="10922"/>
                <a:ext cx="1231901" cy="2"/>
              </a:xfrm>
              <a:prstGeom prst="line">
                <a:avLst/>
              </a:prstGeom>
              <a:noFill/>
              <a:ln w="50800" cap="flat">
                <a:solidFill>
                  <a:srgbClr val="E324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02" name="Shape 102"/>
              <p:cNvSpPr/>
              <p:nvPr/>
            </p:nvSpPr>
            <p:spPr>
              <a:xfrm flipV="1">
                <a:off x="-1" y="2457"/>
                <a:ext cx="1205424" cy="1206524"/>
              </a:xfrm>
              <a:prstGeom prst="line">
                <a:avLst/>
              </a:prstGeom>
              <a:noFill/>
              <a:ln w="50800" cap="flat">
                <a:solidFill>
                  <a:srgbClr val="E324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03" name="Shape 103"/>
              <p:cNvSpPr/>
              <p:nvPr/>
            </p:nvSpPr>
            <p:spPr>
              <a:xfrm>
                <a:off x="612755" y="573957"/>
                <a:ext cx="584201" cy="8465"/>
              </a:xfrm>
              <a:prstGeom prst="line">
                <a:avLst/>
              </a:prstGeom>
              <a:noFill/>
              <a:ln w="50800" cap="flat">
                <a:solidFill>
                  <a:srgbClr val="E324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  <p:sp>
          <p:nvSpPr>
            <p:cNvPr id="105" name="Shape 105"/>
            <p:cNvSpPr/>
            <p:nvPr/>
          </p:nvSpPr>
          <p:spPr>
            <a:xfrm>
              <a:off x="0" y="44790"/>
              <a:ext cx="2463800" cy="1176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10614" y="0"/>
                  </a:lnTo>
                  <a:lnTo>
                    <a:pt x="21600" y="0"/>
                  </a:lnTo>
                  <a:lnTo>
                    <a:pt x="10689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9300">
                <a:alpha val="30000"/>
              </a:srgbClr>
            </a:solidFill>
            <a:ln w="254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</p:grpSp>
      <p:pic>
        <p:nvPicPr>
          <p:cNvPr id="107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70000" y="7569200"/>
            <a:ext cx="24003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8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658100" y="7658100"/>
            <a:ext cx="30480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9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206500" y="8483600"/>
            <a:ext cx="2438400" cy="469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fast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1" grpId="1"/>
      <p:bldP build="whole" bldLvl="1" animBg="1" rev="0" advAuto="0" spid="107" grpId="4"/>
      <p:bldP build="whole" bldLvl="1" animBg="1" rev="0" advAuto="0" spid="109" grpId="5"/>
      <p:bldP build="whole" bldLvl="1" animBg="1" rev="0" advAuto="0" spid="108" grpId="6"/>
      <p:bldP build="whole" bldLvl="1" animBg="1" rev="0" advAuto="0" spid="78" grpId="2"/>
      <p:bldP build="whole" bldLvl="1" animBg="1" rev="0" advAuto="0" spid="106" grpId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roup 113"/>
          <p:cNvGrpSpPr/>
          <p:nvPr/>
        </p:nvGrpSpPr>
        <p:grpSpPr>
          <a:xfrm>
            <a:off x="5803900" y="2603500"/>
            <a:ext cx="1270000" cy="1524000"/>
            <a:chOff x="0" y="0"/>
            <a:chExt cx="1270000" cy="1524000"/>
          </a:xfrm>
        </p:grpSpPr>
        <p:sp>
          <p:nvSpPr>
            <p:cNvPr id="111" name="Shape 111"/>
            <p:cNvSpPr/>
            <p:nvPr/>
          </p:nvSpPr>
          <p:spPr>
            <a:xfrm>
              <a:off x="0" y="698500"/>
              <a:ext cx="1270000" cy="825500"/>
            </a:xfrm>
            <a:prstGeom prst="rightArrow">
              <a:avLst>
                <a:gd name="adj1" fmla="val 30256"/>
                <a:gd name="adj2" fmla="val 54872"/>
              </a:avLst>
            </a:prstGeom>
            <a:solidFill>
              <a:srgbClr val="6995D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pic>
          <p:nvPicPr>
            <p:cNvPr id="112" name="droppedImage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520700" y="0"/>
              <a:ext cx="3175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35" name="Group 135"/>
          <p:cNvGrpSpPr/>
          <p:nvPr/>
        </p:nvGrpSpPr>
        <p:grpSpPr>
          <a:xfrm>
            <a:off x="253999" y="1168400"/>
            <a:ext cx="5689601" cy="6045201"/>
            <a:chOff x="0" y="0"/>
            <a:chExt cx="5689600" cy="6045200"/>
          </a:xfrm>
        </p:grpSpPr>
        <p:sp>
          <p:nvSpPr>
            <p:cNvPr id="114" name="Shape 114"/>
            <p:cNvSpPr/>
            <p:nvPr/>
          </p:nvSpPr>
          <p:spPr>
            <a:xfrm flipH="1">
              <a:off x="3314700" y="101600"/>
              <a:ext cx="1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" name="Shape 115"/>
            <p:cNvSpPr/>
            <p:nvPr/>
          </p:nvSpPr>
          <p:spPr>
            <a:xfrm>
              <a:off x="76200" y="2611966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" name="Shape 116"/>
            <p:cNvSpPr/>
            <p:nvPr/>
          </p:nvSpPr>
          <p:spPr>
            <a:xfrm flipH="1">
              <a:off x="1477433" y="0"/>
              <a:ext cx="2" cy="601133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" name="Shape 117"/>
            <p:cNvSpPr/>
            <p:nvPr/>
          </p:nvSpPr>
          <p:spPr>
            <a:xfrm flipH="1" flipV="1">
              <a:off x="-1" y="3230033"/>
              <a:ext cx="5689601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118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844800" y="2933700"/>
              <a:ext cx="114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9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193800" y="1714500"/>
              <a:ext cx="114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0" name="Shape 120"/>
            <p:cNvSpPr/>
            <p:nvPr/>
          </p:nvSpPr>
          <p:spPr>
            <a:xfrm>
              <a:off x="76200" y="20086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" name="Shape 121"/>
            <p:cNvSpPr/>
            <p:nvPr/>
          </p:nvSpPr>
          <p:spPr>
            <a:xfrm>
              <a:off x="76200" y="13990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" name="Shape 122"/>
            <p:cNvSpPr/>
            <p:nvPr/>
          </p:nvSpPr>
          <p:spPr>
            <a:xfrm>
              <a:off x="76200" y="7894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" name="Shape 123"/>
            <p:cNvSpPr/>
            <p:nvPr/>
          </p:nvSpPr>
          <p:spPr>
            <a:xfrm>
              <a:off x="76200" y="1798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" name="Shape 124"/>
            <p:cNvSpPr/>
            <p:nvPr/>
          </p:nvSpPr>
          <p:spPr>
            <a:xfrm>
              <a:off x="76200" y="38374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" name="Shape 125"/>
            <p:cNvSpPr/>
            <p:nvPr/>
          </p:nvSpPr>
          <p:spPr>
            <a:xfrm>
              <a:off x="76200" y="44470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" name="Shape 126"/>
            <p:cNvSpPr/>
            <p:nvPr/>
          </p:nvSpPr>
          <p:spPr>
            <a:xfrm>
              <a:off x="76200" y="50566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" name="Shape 127"/>
            <p:cNvSpPr/>
            <p:nvPr/>
          </p:nvSpPr>
          <p:spPr>
            <a:xfrm>
              <a:off x="76200" y="56662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" name="Shape 128"/>
            <p:cNvSpPr/>
            <p:nvPr/>
          </p:nvSpPr>
          <p:spPr>
            <a:xfrm flipH="1">
              <a:off x="3928808" y="1016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" name="Shape 129"/>
            <p:cNvSpPr/>
            <p:nvPr/>
          </p:nvSpPr>
          <p:spPr>
            <a:xfrm flipH="1">
              <a:off x="45384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" name="Shape 130"/>
            <p:cNvSpPr/>
            <p:nvPr/>
          </p:nvSpPr>
          <p:spPr>
            <a:xfrm flipH="1">
              <a:off x="51480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" name="Shape 131"/>
            <p:cNvSpPr/>
            <p:nvPr/>
          </p:nvSpPr>
          <p:spPr>
            <a:xfrm flipH="1">
              <a:off x="2712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" name="Shape 132"/>
            <p:cNvSpPr/>
            <p:nvPr/>
          </p:nvSpPr>
          <p:spPr>
            <a:xfrm flipH="1">
              <a:off x="8808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" name="Shape 133"/>
            <p:cNvSpPr/>
            <p:nvPr/>
          </p:nvSpPr>
          <p:spPr>
            <a:xfrm flipH="1">
              <a:off x="2709608" y="2032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" name="Shape 134"/>
            <p:cNvSpPr/>
            <p:nvPr/>
          </p:nvSpPr>
          <p:spPr>
            <a:xfrm flipH="1">
              <a:off x="2100008" y="1270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40" name="Group 140"/>
          <p:cNvGrpSpPr/>
          <p:nvPr/>
        </p:nvGrpSpPr>
        <p:grpSpPr>
          <a:xfrm>
            <a:off x="1727200" y="3162300"/>
            <a:ext cx="1257300" cy="1257300"/>
            <a:chOff x="0" y="0"/>
            <a:chExt cx="1257300" cy="1257300"/>
          </a:xfrm>
        </p:grpSpPr>
        <p:sp>
          <p:nvSpPr>
            <p:cNvPr id="136" name="Shape 136"/>
            <p:cNvSpPr/>
            <p:nvPr/>
          </p:nvSpPr>
          <p:spPr>
            <a:xfrm>
              <a:off x="0" y="0"/>
              <a:ext cx="1257300" cy="1257300"/>
            </a:xfrm>
            <a:prstGeom prst="rect">
              <a:avLst/>
            </a:prstGeom>
            <a:solidFill>
              <a:srgbClr val="FF93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137" name="Shape 137"/>
            <p:cNvSpPr/>
            <p:nvPr/>
          </p:nvSpPr>
          <p:spPr>
            <a:xfrm flipV="1">
              <a:off x="25400" y="25398"/>
              <a:ext cx="1231900" cy="2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" name="Shape 138"/>
            <p:cNvSpPr/>
            <p:nvPr/>
          </p:nvSpPr>
          <p:spPr>
            <a:xfrm flipH="1" flipV="1">
              <a:off x="26439" y="25341"/>
              <a:ext cx="39" cy="1198116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" name="Shape 139"/>
            <p:cNvSpPr/>
            <p:nvPr/>
          </p:nvSpPr>
          <p:spPr>
            <a:xfrm>
              <a:off x="50800" y="647701"/>
              <a:ext cx="563034" cy="1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62" name="Group 162"/>
          <p:cNvGrpSpPr/>
          <p:nvPr/>
        </p:nvGrpSpPr>
        <p:grpSpPr>
          <a:xfrm>
            <a:off x="7200899" y="1206500"/>
            <a:ext cx="5689601" cy="6045201"/>
            <a:chOff x="0" y="0"/>
            <a:chExt cx="5689600" cy="6045200"/>
          </a:xfrm>
        </p:grpSpPr>
        <p:sp>
          <p:nvSpPr>
            <p:cNvPr id="141" name="Shape 141"/>
            <p:cNvSpPr/>
            <p:nvPr/>
          </p:nvSpPr>
          <p:spPr>
            <a:xfrm flipH="1">
              <a:off x="3314700" y="101600"/>
              <a:ext cx="1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" name="Shape 142"/>
            <p:cNvSpPr/>
            <p:nvPr/>
          </p:nvSpPr>
          <p:spPr>
            <a:xfrm>
              <a:off x="76200" y="2611966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" name="Shape 143"/>
            <p:cNvSpPr/>
            <p:nvPr/>
          </p:nvSpPr>
          <p:spPr>
            <a:xfrm flipH="1">
              <a:off x="1477433" y="0"/>
              <a:ext cx="2" cy="601133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" name="Shape 144"/>
            <p:cNvSpPr/>
            <p:nvPr/>
          </p:nvSpPr>
          <p:spPr>
            <a:xfrm flipH="1" flipV="1">
              <a:off x="-1" y="3230033"/>
              <a:ext cx="5689601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145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844800" y="2933700"/>
              <a:ext cx="114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46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193800" y="1714500"/>
              <a:ext cx="114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47" name="Shape 147"/>
            <p:cNvSpPr/>
            <p:nvPr/>
          </p:nvSpPr>
          <p:spPr>
            <a:xfrm>
              <a:off x="76200" y="20086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" name="Shape 148"/>
            <p:cNvSpPr/>
            <p:nvPr/>
          </p:nvSpPr>
          <p:spPr>
            <a:xfrm>
              <a:off x="76200" y="13990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" name="Shape 149"/>
            <p:cNvSpPr/>
            <p:nvPr/>
          </p:nvSpPr>
          <p:spPr>
            <a:xfrm>
              <a:off x="76200" y="7894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" name="Shape 150"/>
            <p:cNvSpPr/>
            <p:nvPr/>
          </p:nvSpPr>
          <p:spPr>
            <a:xfrm>
              <a:off x="76200" y="1798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" name="Shape 151"/>
            <p:cNvSpPr/>
            <p:nvPr/>
          </p:nvSpPr>
          <p:spPr>
            <a:xfrm>
              <a:off x="76200" y="38374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" name="Shape 152"/>
            <p:cNvSpPr/>
            <p:nvPr/>
          </p:nvSpPr>
          <p:spPr>
            <a:xfrm>
              <a:off x="76200" y="44470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" name="Shape 153"/>
            <p:cNvSpPr/>
            <p:nvPr/>
          </p:nvSpPr>
          <p:spPr>
            <a:xfrm>
              <a:off x="76200" y="50566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" name="Shape 154"/>
            <p:cNvSpPr/>
            <p:nvPr/>
          </p:nvSpPr>
          <p:spPr>
            <a:xfrm>
              <a:off x="76200" y="5666232"/>
              <a:ext cx="5283200" cy="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" name="Shape 155"/>
            <p:cNvSpPr/>
            <p:nvPr/>
          </p:nvSpPr>
          <p:spPr>
            <a:xfrm flipH="1">
              <a:off x="3928808" y="1016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" name="Shape 156"/>
            <p:cNvSpPr/>
            <p:nvPr/>
          </p:nvSpPr>
          <p:spPr>
            <a:xfrm flipH="1">
              <a:off x="45384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" name="Shape 157"/>
            <p:cNvSpPr/>
            <p:nvPr/>
          </p:nvSpPr>
          <p:spPr>
            <a:xfrm flipH="1">
              <a:off x="51480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" name="Shape 158"/>
            <p:cNvSpPr/>
            <p:nvPr/>
          </p:nvSpPr>
          <p:spPr>
            <a:xfrm flipH="1">
              <a:off x="2712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" name="Shape 159"/>
            <p:cNvSpPr/>
            <p:nvPr/>
          </p:nvSpPr>
          <p:spPr>
            <a:xfrm flipH="1">
              <a:off x="880808" y="1143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" name="Shape 160"/>
            <p:cNvSpPr/>
            <p:nvPr/>
          </p:nvSpPr>
          <p:spPr>
            <a:xfrm flipH="1">
              <a:off x="2709608" y="2032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" name="Shape 161"/>
            <p:cNvSpPr/>
            <p:nvPr/>
          </p:nvSpPr>
          <p:spPr>
            <a:xfrm flipH="1">
              <a:off x="2100008" y="127000"/>
              <a:ext cx="2" cy="5842001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67" name="Group 167"/>
          <p:cNvGrpSpPr/>
          <p:nvPr/>
        </p:nvGrpSpPr>
        <p:grpSpPr>
          <a:xfrm>
            <a:off x="8669866" y="3183466"/>
            <a:ext cx="3687234" cy="1253068"/>
            <a:chOff x="0" y="0"/>
            <a:chExt cx="3687233" cy="1253066"/>
          </a:xfrm>
        </p:grpSpPr>
        <p:sp>
          <p:nvSpPr>
            <p:cNvPr id="163" name="Shape 163"/>
            <p:cNvSpPr/>
            <p:nvPr/>
          </p:nvSpPr>
          <p:spPr>
            <a:xfrm>
              <a:off x="0" y="0"/>
              <a:ext cx="3674534" cy="1253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14433" y="292"/>
                  </a:lnTo>
                  <a:lnTo>
                    <a:pt x="21600" y="0"/>
                  </a:lnTo>
                  <a:lnTo>
                    <a:pt x="7167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9300">
                <a:alpha val="30000"/>
              </a:srgbClr>
            </a:solidFill>
            <a:ln w="254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sp>
          <p:nvSpPr>
            <p:cNvPr id="164" name="Shape 164"/>
            <p:cNvSpPr/>
            <p:nvPr/>
          </p:nvSpPr>
          <p:spPr>
            <a:xfrm flipV="1">
              <a:off x="2455333" y="29631"/>
              <a:ext cx="1231901" cy="3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" name="Shape 165"/>
            <p:cNvSpPr/>
            <p:nvPr/>
          </p:nvSpPr>
          <p:spPr>
            <a:xfrm flipV="1">
              <a:off x="30710" y="33866"/>
              <a:ext cx="2441557" cy="1206524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" name="Shape 166"/>
            <p:cNvSpPr/>
            <p:nvPr/>
          </p:nvSpPr>
          <p:spPr>
            <a:xfrm>
              <a:off x="1253066" y="643466"/>
              <a:ext cx="584201" cy="8466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pic>
        <p:nvPicPr>
          <p:cNvPr id="168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70000" y="7569200"/>
            <a:ext cx="24003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9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320800" y="8369300"/>
            <a:ext cx="24384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0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658100" y="7810500"/>
            <a:ext cx="3048000" cy="1104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fast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9" grpId="5"/>
      <p:bldP build="whole" bldLvl="1" animBg="1" rev="0" advAuto="0" spid="113" grpId="1"/>
      <p:bldP build="whole" bldLvl="1" animBg="1" rev="0" advAuto="0" spid="167" grpId="3"/>
      <p:bldP build="whole" bldLvl="1" animBg="1" rev="0" advAuto="0" spid="140" grpId="2"/>
      <p:bldP build="whole" bldLvl="1" animBg="1" rev="0" advAuto="0" spid="168" grpId="4"/>
      <p:bldP build="whole" bldLvl="1" animBg="1" rev="0" advAuto="0" spid="170" grpId="6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/>
        </p:nvSpPr>
        <p:spPr>
          <a:xfrm>
            <a:off x="88900" y="15621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Définition:</a:t>
            </a:r>
          </a:p>
        </p:txBody>
      </p:sp>
      <p:sp>
        <p:nvSpPr>
          <p:cNvPr id="173" name="Shape 173"/>
          <p:cNvSpPr/>
          <p:nvPr/>
        </p:nvSpPr>
        <p:spPr>
          <a:xfrm>
            <a:off x="2971800" y="1714500"/>
            <a:ext cx="102743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600"/>
              <a:t>Le cisaillement d’un facteur    </a:t>
            </a:r>
            <a:r>
              <a:rPr i="1" sz="3600"/>
              <a:t> </a:t>
            </a:r>
            <a:r>
              <a:rPr sz="3600"/>
              <a:t>dans la direction     est une transformation linéaire telle que</a:t>
            </a:r>
          </a:p>
        </p:txBody>
      </p:sp>
      <p:pic>
        <p:nvPicPr>
          <p:cNvPr id="174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280400" y="1841500"/>
            <a:ext cx="2159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5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064000" y="4787900"/>
            <a:ext cx="18288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6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302500" y="4800600"/>
            <a:ext cx="35179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7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849100" y="1841500"/>
            <a:ext cx="279400" cy="342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fast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6" grpId="2"/>
      <p:bldP build="whole" bldLvl="1" animBg="1" rev="0" advAuto="0" spid="175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/>
          <p:nvPr/>
        </p:nvSpPr>
        <p:spPr>
          <a:xfrm>
            <a:off x="139700" y="4445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Remarque:</a:t>
            </a:r>
          </a:p>
        </p:txBody>
      </p:sp>
      <p:grpSp>
        <p:nvGrpSpPr>
          <p:cNvPr id="182" name="Group 182"/>
          <p:cNvGrpSpPr/>
          <p:nvPr/>
        </p:nvGrpSpPr>
        <p:grpSpPr>
          <a:xfrm>
            <a:off x="901700" y="6388100"/>
            <a:ext cx="10985500" cy="1536700"/>
            <a:chOff x="0" y="0"/>
            <a:chExt cx="10985500" cy="1536700"/>
          </a:xfrm>
        </p:grpSpPr>
        <p:sp>
          <p:nvSpPr>
            <p:cNvPr id="180" name="Shape 180"/>
            <p:cNvSpPr/>
            <p:nvPr/>
          </p:nvSpPr>
          <p:spPr>
            <a:xfrm>
              <a:off x="9182100" y="977900"/>
              <a:ext cx="1803400" cy="558800"/>
            </a:xfrm>
            <a:prstGeom prst="roundRect">
              <a:avLst>
                <a:gd name="adj" fmla="val 34091"/>
              </a:avLst>
            </a:prstGeom>
            <a:solidFill>
              <a:srgbClr val="FFFC41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181" name="Shape 181"/>
            <p:cNvSpPr/>
            <p:nvPr/>
          </p:nvSpPr>
          <p:spPr>
            <a:xfrm>
              <a:off x="0" y="0"/>
              <a:ext cx="1282700" cy="584200"/>
            </a:xfrm>
            <a:prstGeom prst="roundRect">
              <a:avLst>
                <a:gd name="adj" fmla="val 32609"/>
              </a:avLst>
            </a:prstGeom>
            <a:solidFill>
              <a:srgbClr val="FFFC41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grpSp>
        <p:nvGrpSpPr>
          <p:cNvPr id="185" name="Group 185"/>
          <p:cNvGrpSpPr/>
          <p:nvPr/>
        </p:nvGrpSpPr>
        <p:grpSpPr>
          <a:xfrm>
            <a:off x="914400" y="5245100"/>
            <a:ext cx="7302500" cy="584200"/>
            <a:chOff x="0" y="0"/>
            <a:chExt cx="7302500" cy="584200"/>
          </a:xfrm>
        </p:grpSpPr>
        <p:sp>
          <p:nvSpPr>
            <p:cNvPr id="183" name="Shape 183"/>
            <p:cNvSpPr/>
            <p:nvPr/>
          </p:nvSpPr>
          <p:spPr>
            <a:xfrm>
              <a:off x="6870700" y="25400"/>
              <a:ext cx="431800" cy="558800"/>
            </a:xfrm>
            <a:prstGeom prst="roundRect">
              <a:avLst>
                <a:gd name="adj" fmla="val 44118"/>
              </a:avLst>
            </a:prstGeom>
            <a:solidFill>
              <a:srgbClr val="96D35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184" name="Shape 184"/>
            <p:cNvSpPr/>
            <p:nvPr/>
          </p:nvSpPr>
          <p:spPr>
            <a:xfrm>
              <a:off x="0" y="0"/>
              <a:ext cx="1054100" cy="584200"/>
            </a:xfrm>
            <a:prstGeom prst="roundRect">
              <a:avLst>
                <a:gd name="adj" fmla="val 32609"/>
              </a:avLst>
            </a:prstGeom>
            <a:solidFill>
              <a:srgbClr val="CCE8B5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grpSp>
        <p:nvGrpSpPr>
          <p:cNvPr id="188" name="Group 188"/>
          <p:cNvGrpSpPr/>
          <p:nvPr/>
        </p:nvGrpSpPr>
        <p:grpSpPr>
          <a:xfrm>
            <a:off x="8775700" y="7378700"/>
            <a:ext cx="3098800" cy="520700"/>
            <a:chOff x="0" y="0"/>
            <a:chExt cx="3098800" cy="520700"/>
          </a:xfrm>
        </p:grpSpPr>
        <p:sp>
          <p:nvSpPr>
            <p:cNvPr id="186" name="Shape 186"/>
            <p:cNvSpPr/>
            <p:nvPr/>
          </p:nvSpPr>
          <p:spPr>
            <a:xfrm>
              <a:off x="0" y="0"/>
              <a:ext cx="533400" cy="520700"/>
            </a:xfrm>
            <a:prstGeom prst="roundRect">
              <a:avLst>
                <a:gd name="adj" fmla="val 36585"/>
              </a:avLst>
            </a:prstGeom>
            <a:solidFill>
              <a:srgbClr val="94E3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187" name="Shape 187"/>
            <p:cNvSpPr/>
            <p:nvPr/>
          </p:nvSpPr>
          <p:spPr>
            <a:xfrm>
              <a:off x="2692400" y="0"/>
              <a:ext cx="406400" cy="520700"/>
            </a:xfrm>
            <a:prstGeom prst="roundRect">
              <a:avLst>
                <a:gd name="adj" fmla="val 46875"/>
              </a:avLst>
            </a:prstGeom>
            <a:solidFill>
              <a:srgbClr val="94E3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grpSp>
        <p:nvGrpSpPr>
          <p:cNvPr id="191" name="Group 191"/>
          <p:cNvGrpSpPr/>
          <p:nvPr/>
        </p:nvGrpSpPr>
        <p:grpSpPr>
          <a:xfrm>
            <a:off x="7137400" y="7378700"/>
            <a:ext cx="3530600" cy="520700"/>
            <a:chOff x="0" y="0"/>
            <a:chExt cx="3530600" cy="520700"/>
          </a:xfrm>
        </p:grpSpPr>
        <p:sp>
          <p:nvSpPr>
            <p:cNvPr id="189" name="Shape 189"/>
            <p:cNvSpPr/>
            <p:nvPr/>
          </p:nvSpPr>
          <p:spPr>
            <a:xfrm>
              <a:off x="0" y="0"/>
              <a:ext cx="812800" cy="520700"/>
            </a:xfrm>
            <a:prstGeom prst="roundRect">
              <a:avLst>
                <a:gd name="adj" fmla="val 36585"/>
              </a:avLst>
            </a:prstGeom>
            <a:solidFill>
              <a:srgbClr val="FFD9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190" name="Shape 190"/>
            <p:cNvSpPr/>
            <p:nvPr/>
          </p:nvSpPr>
          <p:spPr>
            <a:xfrm>
              <a:off x="2984500" y="0"/>
              <a:ext cx="546100" cy="520700"/>
            </a:xfrm>
            <a:prstGeom prst="roundRect">
              <a:avLst>
                <a:gd name="adj" fmla="val 36585"/>
              </a:avLst>
            </a:prstGeom>
            <a:solidFill>
              <a:srgbClr val="FFD9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grpSp>
        <p:nvGrpSpPr>
          <p:cNvPr id="194" name="Group 194"/>
          <p:cNvGrpSpPr/>
          <p:nvPr/>
        </p:nvGrpSpPr>
        <p:grpSpPr>
          <a:xfrm>
            <a:off x="5270500" y="6388100"/>
            <a:ext cx="4013200" cy="584200"/>
            <a:chOff x="0" y="0"/>
            <a:chExt cx="4013200" cy="584200"/>
          </a:xfrm>
        </p:grpSpPr>
        <p:sp>
          <p:nvSpPr>
            <p:cNvPr id="192" name="Shape 192"/>
            <p:cNvSpPr/>
            <p:nvPr/>
          </p:nvSpPr>
          <p:spPr>
            <a:xfrm>
              <a:off x="2209800" y="12700"/>
              <a:ext cx="1803400" cy="558800"/>
            </a:xfrm>
            <a:prstGeom prst="roundRect">
              <a:avLst>
                <a:gd name="adj" fmla="val 34091"/>
              </a:avLst>
            </a:prstGeom>
            <a:solidFill>
              <a:srgbClr val="FFFC41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193" name="Shape 193"/>
            <p:cNvSpPr/>
            <p:nvPr/>
          </p:nvSpPr>
          <p:spPr>
            <a:xfrm>
              <a:off x="0" y="0"/>
              <a:ext cx="1282700" cy="584200"/>
            </a:xfrm>
            <a:prstGeom prst="roundRect">
              <a:avLst>
                <a:gd name="adj" fmla="val 32609"/>
              </a:avLst>
            </a:prstGeom>
            <a:solidFill>
              <a:srgbClr val="FFFC41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grpSp>
        <p:nvGrpSpPr>
          <p:cNvPr id="197" name="Group 197"/>
          <p:cNvGrpSpPr/>
          <p:nvPr/>
        </p:nvGrpSpPr>
        <p:grpSpPr>
          <a:xfrm>
            <a:off x="6197600" y="2908300"/>
            <a:ext cx="3606800" cy="584200"/>
            <a:chOff x="0" y="0"/>
            <a:chExt cx="3606800" cy="584200"/>
          </a:xfrm>
        </p:grpSpPr>
        <p:sp>
          <p:nvSpPr>
            <p:cNvPr id="195" name="Shape 195"/>
            <p:cNvSpPr/>
            <p:nvPr/>
          </p:nvSpPr>
          <p:spPr>
            <a:xfrm>
              <a:off x="1803400" y="12700"/>
              <a:ext cx="1803400" cy="558800"/>
            </a:xfrm>
            <a:prstGeom prst="roundRect">
              <a:avLst>
                <a:gd name="adj" fmla="val 34091"/>
              </a:avLst>
            </a:prstGeom>
            <a:solidFill>
              <a:srgbClr val="FFFC41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196" name="Shape 196"/>
            <p:cNvSpPr/>
            <p:nvPr/>
          </p:nvSpPr>
          <p:spPr>
            <a:xfrm>
              <a:off x="0" y="0"/>
              <a:ext cx="1282700" cy="584200"/>
            </a:xfrm>
            <a:prstGeom prst="roundRect">
              <a:avLst>
                <a:gd name="adj" fmla="val 32609"/>
              </a:avLst>
            </a:prstGeom>
            <a:solidFill>
              <a:srgbClr val="FFFC41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grpSp>
        <p:nvGrpSpPr>
          <p:cNvPr id="200" name="Group 200"/>
          <p:cNvGrpSpPr/>
          <p:nvPr/>
        </p:nvGrpSpPr>
        <p:grpSpPr>
          <a:xfrm>
            <a:off x="1460500" y="6413500"/>
            <a:ext cx="2628900" cy="520700"/>
            <a:chOff x="0" y="0"/>
            <a:chExt cx="2628900" cy="520700"/>
          </a:xfrm>
        </p:grpSpPr>
        <p:sp>
          <p:nvSpPr>
            <p:cNvPr id="198" name="Shape 198"/>
            <p:cNvSpPr/>
            <p:nvPr/>
          </p:nvSpPr>
          <p:spPr>
            <a:xfrm>
              <a:off x="1816100" y="0"/>
              <a:ext cx="812800" cy="520700"/>
            </a:xfrm>
            <a:prstGeom prst="roundRect">
              <a:avLst>
                <a:gd name="adj" fmla="val 36585"/>
              </a:avLst>
            </a:prstGeom>
            <a:solidFill>
              <a:srgbClr val="FFD9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199" name="Shape 199"/>
            <p:cNvSpPr/>
            <p:nvPr/>
          </p:nvSpPr>
          <p:spPr>
            <a:xfrm>
              <a:off x="0" y="0"/>
              <a:ext cx="546100" cy="520700"/>
            </a:xfrm>
            <a:prstGeom prst="roundRect">
              <a:avLst>
                <a:gd name="adj" fmla="val 36585"/>
              </a:avLst>
            </a:prstGeom>
            <a:solidFill>
              <a:srgbClr val="FFD9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grpSp>
        <p:nvGrpSpPr>
          <p:cNvPr id="203" name="Group 203"/>
          <p:cNvGrpSpPr/>
          <p:nvPr/>
        </p:nvGrpSpPr>
        <p:grpSpPr>
          <a:xfrm>
            <a:off x="10668000" y="3898900"/>
            <a:ext cx="1968500" cy="520700"/>
            <a:chOff x="0" y="0"/>
            <a:chExt cx="1968500" cy="520700"/>
          </a:xfrm>
        </p:grpSpPr>
        <p:sp>
          <p:nvSpPr>
            <p:cNvPr id="201" name="Shape 201"/>
            <p:cNvSpPr/>
            <p:nvPr/>
          </p:nvSpPr>
          <p:spPr>
            <a:xfrm>
              <a:off x="1155700" y="0"/>
              <a:ext cx="812800" cy="520700"/>
            </a:xfrm>
            <a:prstGeom prst="roundRect">
              <a:avLst>
                <a:gd name="adj" fmla="val 36585"/>
              </a:avLst>
            </a:prstGeom>
            <a:solidFill>
              <a:srgbClr val="FFD9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202" name="Shape 202"/>
            <p:cNvSpPr/>
            <p:nvPr/>
          </p:nvSpPr>
          <p:spPr>
            <a:xfrm>
              <a:off x="0" y="0"/>
              <a:ext cx="546100" cy="520700"/>
            </a:xfrm>
            <a:prstGeom prst="roundRect">
              <a:avLst>
                <a:gd name="adj" fmla="val 36585"/>
              </a:avLst>
            </a:prstGeom>
            <a:solidFill>
              <a:srgbClr val="FFD9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grpSp>
        <p:nvGrpSpPr>
          <p:cNvPr id="206" name="Group 206"/>
          <p:cNvGrpSpPr/>
          <p:nvPr/>
        </p:nvGrpSpPr>
        <p:grpSpPr>
          <a:xfrm>
            <a:off x="6438900" y="5270500"/>
            <a:ext cx="1790700" cy="520700"/>
            <a:chOff x="0" y="0"/>
            <a:chExt cx="1790700" cy="520700"/>
          </a:xfrm>
        </p:grpSpPr>
        <p:sp>
          <p:nvSpPr>
            <p:cNvPr id="204" name="Shape 204"/>
            <p:cNvSpPr/>
            <p:nvPr/>
          </p:nvSpPr>
          <p:spPr>
            <a:xfrm>
              <a:off x="1333500" y="0"/>
              <a:ext cx="457200" cy="520700"/>
            </a:xfrm>
            <a:prstGeom prst="roundRect">
              <a:avLst>
                <a:gd name="adj" fmla="val 41667"/>
              </a:avLst>
            </a:prstGeom>
            <a:solidFill>
              <a:srgbClr val="94E3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205" name="Shape 205"/>
            <p:cNvSpPr/>
            <p:nvPr/>
          </p:nvSpPr>
          <p:spPr>
            <a:xfrm>
              <a:off x="0" y="0"/>
              <a:ext cx="533400" cy="520700"/>
            </a:xfrm>
            <a:prstGeom prst="roundRect">
              <a:avLst>
                <a:gd name="adj" fmla="val 36585"/>
              </a:avLst>
            </a:prstGeom>
            <a:solidFill>
              <a:srgbClr val="94E3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grpSp>
        <p:nvGrpSpPr>
          <p:cNvPr id="209" name="Group 209"/>
          <p:cNvGrpSpPr/>
          <p:nvPr/>
        </p:nvGrpSpPr>
        <p:grpSpPr>
          <a:xfrm>
            <a:off x="4724400" y="5245100"/>
            <a:ext cx="2336800" cy="596900"/>
            <a:chOff x="0" y="0"/>
            <a:chExt cx="2336800" cy="596900"/>
          </a:xfrm>
        </p:grpSpPr>
        <p:sp>
          <p:nvSpPr>
            <p:cNvPr id="207" name="Shape 207"/>
            <p:cNvSpPr/>
            <p:nvPr/>
          </p:nvSpPr>
          <p:spPr>
            <a:xfrm>
              <a:off x="1905000" y="38100"/>
              <a:ext cx="431800" cy="558800"/>
            </a:xfrm>
            <a:prstGeom prst="roundRect">
              <a:avLst>
                <a:gd name="adj" fmla="val 44118"/>
              </a:avLst>
            </a:prstGeom>
            <a:solidFill>
              <a:srgbClr val="CCE8B5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208" name="Shape 208"/>
            <p:cNvSpPr/>
            <p:nvPr/>
          </p:nvSpPr>
          <p:spPr>
            <a:xfrm>
              <a:off x="0" y="0"/>
              <a:ext cx="1054100" cy="584200"/>
            </a:xfrm>
            <a:prstGeom prst="roundRect">
              <a:avLst>
                <a:gd name="adj" fmla="val 32609"/>
              </a:avLst>
            </a:prstGeom>
            <a:solidFill>
              <a:srgbClr val="CCE8B5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grpSp>
        <p:nvGrpSpPr>
          <p:cNvPr id="212" name="Group 212"/>
          <p:cNvGrpSpPr/>
          <p:nvPr/>
        </p:nvGrpSpPr>
        <p:grpSpPr>
          <a:xfrm>
            <a:off x="3162300" y="2908300"/>
            <a:ext cx="2032000" cy="584200"/>
            <a:chOff x="0" y="0"/>
            <a:chExt cx="2032000" cy="584200"/>
          </a:xfrm>
        </p:grpSpPr>
        <p:sp>
          <p:nvSpPr>
            <p:cNvPr id="210" name="Shape 210"/>
            <p:cNvSpPr/>
            <p:nvPr/>
          </p:nvSpPr>
          <p:spPr>
            <a:xfrm>
              <a:off x="1600200" y="25400"/>
              <a:ext cx="431800" cy="558800"/>
            </a:xfrm>
            <a:prstGeom prst="roundRect">
              <a:avLst>
                <a:gd name="adj" fmla="val 44118"/>
              </a:avLst>
            </a:prstGeom>
            <a:solidFill>
              <a:srgbClr val="CCE8B5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211" name="Shape 211"/>
            <p:cNvSpPr/>
            <p:nvPr/>
          </p:nvSpPr>
          <p:spPr>
            <a:xfrm>
              <a:off x="0" y="0"/>
              <a:ext cx="1054100" cy="584200"/>
            </a:xfrm>
            <a:prstGeom prst="roundRect">
              <a:avLst>
                <a:gd name="adj" fmla="val 32609"/>
              </a:avLst>
            </a:prstGeom>
            <a:solidFill>
              <a:srgbClr val="CCE8B5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grpSp>
        <p:nvGrpSpPr>
          <p:cNvPr id="215" name="Group 215"/>
          <p:cNvGrpSpPr/>
          <p:nvPr/>
        </p:nvGrpSpPr>
        <p:grpSpPr>
          <a:xfrm>
            <a:off x="1447800" y="5308600"/>
            <a:ext cx="2159000" cy="520700"/>
            <a:chOff x="0" y="0"/>
            <a:chExt cx="2159000" cy="520700"/>
          </a:xfrm>
        </p:grpSpPr>
        <p:sp>
          <p:nvSpPr>
            <p:cNvPr id="213" name="Shape 213"/>
            <p:cNvSpPr/>
            <p:nvPr/>
          </p:nvSpPr>
          <p:spPr>
            <a:xfrm>
              <a:off x="1625600" y="0"/>
              <a:ext cx="533400" cy="520700"/>
            </a:xfrm>
            <a:prstGeom prst="roundRect">
              <a:avLst>
                <a:gd name="adj" fmla="val 36585"/>
              </a:avLst>
            </a:prstGeom>
            <a:solidFill>
              <a:srgbClr val="94E3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214" name="Shape 214"/>
            <p:cNvSpPr/>
            <p:nvPr/>
          </p:nvSpPr>
          <p:spPr>
            <a:xfrm>
              <a:off x="0" y="0"/>
              <a:ext cx="457200" cy="520700"/>
            </a:xfrm>
            <a:prstGeom prst="roundRect">
              <a:avLst>
                <a:gd name="adj" fmla="val 41667"/>
              </a:avLst>
            </a:prstGeom>
            <a:solidFill>
              <a:srgbClr val="94E3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grpSp>
        <p:nvGrpSpPr>
          <p:cNvPr id="218" name="Group 218"/>
          <p:cNvGrpSpPr/>
          <p:nvPr/>
        </p:nvGrpSpPr>
        <p:grpSpPr>
          <a:xfrm>
            <a:off x="8013700" y="3898900"/>
            <a:ext cx="1473200" cy="520700"/>
            <a:chOff x="0" y="0"/>
            <a:chExt cx="1473200" cy="520700"/>
          </a:xfrm>
        </p:grpSpPr>
        <p:sp>
          <p:nvSpPr>
            <p:cNvPr id="216" name="Shape 216"/>
            <p:cNvSpPr/>
            <p:nvPr/>
          </p:nvSpPr>
          <p:spPr>
            <a:xfrm>
              <a:off x="939800" y="0"/>
              <a:ext cx="533400" cy="520700"/>
            </a:xfrm>
            <a:prstGeom prst="roundRect">
              <a:avLst>
                <a:gd name="adj" fmla="val 36585"/>
              </a:avLst>
            </a:prstGeom>
            <a:solidFill>
              <a:srgbClr val="94E3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217" name="Shape 217"/>
            <p:cNvSpPr/>
            <p:nvPr/>
          </p:nvSpPr>
          <p:spPr>
            <a:xfrm>
              <a:off x="0" y="0"/>
              <a:ext cx="457200" cy="520700"/>
            </a:xfrm>
            <a:prstGeom prst="roundRect">
              <a:avLst>
                <a:gd name="adj" fmla="val 41667"/>
              </a:avLst>
            </a:prstGeom>
            <a:solidFill>
              <a:srgbClr val="94E3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sp>
        <p:nvSpPr>
          <p:cNvPr id="219" name="Shape 219"/>
          <p:cNvSpPr/>
          <p:nvPr/>
        </p:nvSpPr>
        <p:spPr>
          <a:xfrm>
            <a:off x="3327027" y="565150"/>
            <a:ext cx="88773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600"/>
              <a:t>C’est surtout la direction du vecteur </a:t>
            </a:r>
            <a:endParaRPr sz="3600"/>
          </a:p>
          <a:p>
            <a:pPr lvl="0" algn="l">
              <a:defRPr sz="1800"/>
            </a:pPr>
            <a:r>
              <a:rPr sz="3600"/>
              <a:t>et le facteur qui définissent le cisaillement.</a:t>
            </a:r>
          </a:p>
        </p:txBody>
      </p:sp>
      <p:sp>
        <p:nvSpPr>
          <p:cNvPr id="220" name="Shape 220"/>
          <p:cNvSpPr/>
          <p:nvPr/>
        </p:nvSpPr>
        <p:spPr>
          <a:xfrm>
            <a:off x="627620" y="2235200"/>
            <a:ext cx="1202672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600"/>
              <a:t>Si on a un cisaillement de facteur </a:t>
            </a:r>
            <a:r>
              <a:rPr i="1" sz="3600"/>
              <a:t>k</a:t>
            </a:r>
            <a:r>
              <a:rPr sz="3600"/>
              <a:t> dans la direction de    , c.-à-d.</a:t>
            </a:r>
          </a:p>
        </p:txBody>
      </p:sp>
      <p:pic>
        <p:nvPicPr>
          <p:cNvPr id="221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51200" y="2984500"/>
            <a:ext cx="18288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22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235700" y="2984500"/>
            <a:ext cx="35179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23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115300" y="3962400"/>
            <a:ext cx="1346200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24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803900" y="3898900"/>
            <a:ext cx="9906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25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041400" y="5334000"/>
            <a:ext cx="26416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26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051300" y="5334000"/>
            <a:ext cx="15875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27" name="droppedImage.pdf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5969000" y="5372100"/>
            <a:ext cx="965200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28" name="droppedImage.pdf"/>
          <p:cNvPicPr/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7404100" y="5359400"/>
            <a:ext cx="736600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29" name="droppedImage.pdf"/>
          <p:cNvPicPr/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977900" y="6438900"/>
            <a:ext cx="32385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0" name="droppedImage.pdf"/>
          <p:cNvPicPr/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4584700" y="6489700"/>
            <a:ext cx="18923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1" name="droppedImage.pdf"/>
          <p:cNvPicPr/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6680200" y="6489700"/>
            <a:ext cx="26416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2" name="droppedImage.pdf"/>
          <p:cNvPicPr/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6692900" y="7442200"/>
            <a:ext cx="2565400" cy="406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3" name="droppedImage.pdf"/>
          <p:cNvPicPr/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9639300" y="7442200"/>
            <a:ext cx="2082800" cy="406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4" name="droppedImage.pdf"/>
          <p:cNvPicPr/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10845800" y="2374900"/>
            <a:ext cx="279400" cy="342900"/>
          </a:xfrm>
          <a:prstGeom prst="rect">
            <a:avLst/>
          </a:prstGeom>
          <a:ln w="12700">
            <a:miter lim="400000"/>
          </a:ln>
        </p:spPr>
      </p:pic>
      <p:sp>
        <p:nvSpPr>
          <p:cNvPr id="235" name="Shape 235"/>
          <p:cNvSpPr/>
          <p:nvPr/>
        </p:nvSpPr>
        <p:spPr>
          <a:xfrm>
            <a:off x="1257300" y="3784600"/>
            <a:ext cx="416860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3600"/>
              <a:t>et un vecteur parallèle</a:t>
            </a:r>
          </a:p>
        </p:txBody>
      </p:sp>
      <p:sp>
        <p:nvSpPr>
          <p:cNvPr id="236" name="Shape 236"/>
          <p:cNvSpPr/>
          <p:nvPr/>
        </p:nvSpPr>
        <p:spPr>
          <a:xfrm>
            <a:off x="567295" y="4559300"/>
            <a:ext cx="99052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alors</a:t>
            </a:r>
          </a:p>
        </p:txBody>
      </p:sp>
      <p:pic>
        <p:nvPicPr>
          <p:cNvPr id="237" name="droppedImage.pdf"/>
          <p:cNvPicPr/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9829800" y="3962400"/>
            <a:ext cx="2730500" cy="406400"/>
          </a:xfrm>
          <a:prstGeom prst="rect">
            <a:avLst/>
          </a:prstGeom>
          <a:ln w="12700">
            <a:miter lim="400000"/>
          </a:ln>
        </p:spPr>
      </p:pic>
      <p:sp>
        <p:nvSpPr>
          <p:cNvPr id="238" name="Shape 238"/>
          <p:cNvSpPr/>
          <p:nvPr/>
        </p:nvSpPr>
        <p:spPr>
          <a:xfrm>
            <a:off x="2501900" y="4864075"/>
            <a:ext cx="635000" cy="5461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454" fill="norm" stroke="1" extrusionOk="0">
                <a:moveTo>
                  <a:pt x="21600" y="16465"/>
                </a:moveTo>
                <a:cubicBezTo>
                  <a:pt x="21600" y="16465"/>
                  <a:pt x="14452" y="-146"/>
                  <a:pt x="12096" y="1"/>
                </a:cubicBezTo>
                <a:cubicBezTo>
                  <a:pt x="9217" y="181"/>
                  <a:pt x="0" y="21454"/>
                  <a:pt x="0" y="21454"/>
                </a:cubicBezTo>
              </a:path>
            </a:pathLst>
          </a:custGeom>
          <a:ln w="38100">
            <a:solidFill>
              <a:srgbClr val="FF4013"/>
            </a:solidFill>
            <a:miter lim="400000"/>
            <a:tailEnd type="stealth"/>
          </a:ln>
        </p:spPr>
        <p:txBody>
          <a:bodyPr lIns="0" tIns="0" rIns="0" bIns="0" anchor="ctr"/>
          <a:lstStyle/>
          <a:p>
            <a:pPr lvl="0">
              <a:defRPr sz="43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sp>
        <p:nvSpPr>
          <p:cNvPr id="239" name="Shape 239"/>
          <p:cNvSpPr/>
          <p:nvPr/>
        </p:nvSpPr>
        <p:spPr>
          <a:xfrm>
            <a:off x="2705100" y="5994400"/>
            <a:ext cx="635000" cy="5461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454" fill="norm" stroke="1" extrusionOk="0">
                <a:moveTo>
                  <a:pt x="21600" y="16465"/>
                </a:moveTo>
                <a:cubicBezTo>
                  <a:pt x="21600" y="16465"/>
                  <a:pt x="14452" y="-146"/>
                  <a:pt x="12096" y="1"/>
                </a:cubicBezTo>
                <a:cubicBezTo>
                  <a:pt x="9217" y="181"/>
                  <a:pt x="0" y="21454"/>
                  <a:pt x="0" y="21454"/>
                </a:cubicBezTo>
              </a:path>
            </a:pathLst>
          </a:custGeom>
          <a:ln w="38100">
            <a:solidFill>
              <a:srgbClr val="FF4013"/>
            </a:solidFill>
            <a:miter lim="400000"/>
            <a:tailEnd type="stealth"/>
          </a:ln>
        </p:spPr>
        <p:txBody>
          <a:bodyPr lIns="0" tIns="0" rIns="0" bIns="0" anchor="ctr"/>
          <a:lstStyle/>
          <a:p>
            <a:pPr lvl="0">
              <a:defRPr sz="43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grpSp>
        <p:nvGrpSpPr>
          <p:cNvPr id="242" name="Group 242"/>
          <p:cNvGrpSpPr/>
          <p:nvPr/>
        </p:nvGrpSpPr>
        <p:grpSpPr>
          <a:xfrm>
            <a:off x="7239000" y="5927666"/>
            <a:ext cx="1651000" cy="612860"/>
            <a:chOff x="0" y="0"/>
            <a:chExt cx="1651000" cy="612859"/>
          </a:xfrm>
        </p:grpSpPr>
        <p:sp>
          <p:nvSpPr>
            <p:cNvPr id="240" name="Shape 240"/>
            <p:cNvSpPr/>
            <p:nvPr/>
          </p:nvSpPr>
          <p:spPr>
            <a:xfrm>
              <a:off x="0" y="231806"/>
              <a:ext cx="355600" cy="381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1" fill="norm" stroke="1" extrusionOk="0">
                  <a:moveTo>
                    <a:pt x="21600" y="21390"/>
                  </a:moveTo>
                  <a:cubicBezTo>
                    <a:pt x="21600" y="21390"/>
                    <a:pt x="15779" y="-209"/>
                    <a:pt x="11571" y="1"/>
                  </a:cubicBezTo>
                  <a:cubicBezTo>
                    <a:pt x="6431" y="258"/>
                    <a:pt x="0" y="21391"/>
                    <a:pt x="0" y="21391"/>
                  </a:cubicBezTo>
                </a:path>
              </a:pathLst>
            </a:custGeom>
            <a:noFill/>
            <a:ln w="381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3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sp>
          <p:nvSpPr>
            <p:cNvPr id="241" name="Shape 241"/>
            <p:cNvSpPr/>
            <p:nvPr/>
          </p:nvSpPr>
          <p:spPr>
            <a:xfrm>
              <a:off x="0" y="0"/>
              <a:ext cx="1651000" cy="596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885" fill="norm" stroke="1" extrusionOk="0">
                  <a:moveTo>
                    <a:pt x="21600" y="19446"/>
                  </a:moveTo>
                  <a:cubicBezTo>
                    <a:pt x="21600" y="19446"/>
                    <a:pt x="20303" y="-1715"/>
                    <a:pt x="9694" y="112"/>
                  </a:cubicBezTo>
                  <a:cubicBezTo>
                    <a:pt x="4592" y="991"/>
                    <a:pt x="0" y="19885"/>
                    <a:pt x="0" y="19885"/>
                  </a:cubicBezTo>
                </a:path>
              </a:pathLst>
            </a:custGeom>
            <a:noFill/>
            <a:ln w="381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3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</p:grpSp>
    </p:spTree>
  </p:cSld>
  <p:clrMapOvr>
    <a:masterClrMapping/>
  </p:clrMapOvr>
  <p:transition spd="fast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nodeType="after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nodeType="click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nodeType="afterEffect" presetClass="entr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nodeType="clickEffect" presetClass="entr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nodeType="clickEffect" presetClass="entr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nodeType="clickEffect" presetClass="entr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nodeType="clickEffect" presetClass="entr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4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nodeType="afterEffect" presetClass="entr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7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nodeType="clickEffect" presetClass="entr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1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nodeType="clickEffect" presetClass="exi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nodeType="afterEffect" presetClass="entr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nodeType="clickEffect" presetClass="entr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nodeType="clickEffect" presetClass="entr" presetSubtype="0" presetID="1" grpId="2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nodeType="afterEffect" presetClass="entr" presetSubtype="0" presetID="1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9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nodeType="clickEffect" presetClass="entr" presetSubtype="0" presetID="1" grpId="2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3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nodeType="clickEffect" presetClass="entr" presetSubtype="0" presetID="1" grpId="2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7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nodeType="clickEffect" presetClass="entr" presetSubtype="0" presetID="1" grpId="2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1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nodeType="clickEffect" presetClass="entr" presetSubtype="0" presetID="1" grpId="2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5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nodeType="afterEffect" presetClass="entr" presetSubtype="0" presetID="1" grpId="2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8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nodeType="clickEffect" presetClass="entr" presetSubtype="0" presetID="1" grpId="2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2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nodeType="clickEffect" presetClass="entr" presetSubtype="0" presetID="1" grpId="3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6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nodeType="clickEffect" presetClass="entr" presetSubtype="0" presetID="1" grpId="3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nodeType="clickEffect" presetClass="entr" presetSubtype="0" presetID="1" grpId="3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4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nodeType="clickEffect" presetClass="entr" presetSubtype="0" presetID="1" grpId="3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8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nodeType="clickEffect" presetClass="exit" presetSubtype="0" presetID="1" grpId="3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nodeType="afterEffect" presetClass="exit" presetSubtype="0" presetID="1" grpId="3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nodeType="afterEffect" presetClass="exit" presetSubtype="0" presetID="1" grpId="3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nodeType="afterEffect" presetClass="exit" presetSubtype="0" presetID="1" grpId="3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nodeType="afterEffect" presetClass="exit" presetSubtype="0" presetID="1" grpId="3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nodeType="afterEffect" presetClass="exit" presetSubtype="0" presetID="1" grpId="3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nodeType="afterEffect" presetClass="exit" presetSubtype="0" presetID="1" grpId="4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nodeType="afterEffect" presetClass="exit" presetSubtype="0" presetID="1" grpId="4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nodeType="afterEffect" presetClass="exit" presetSubtype="0" presetID="1" grpId="4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nodeType="afterEffect" presetClass="exit" presetSubtype="0" presetID="1" grpId="4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nodeType="afterEffect" presetClass="exit" presetSubtype="0" presetID="1" grpId="4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nodeType="clickEffect" presetClass="entr" presetSubtype="0" presetID="1" grpId="4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6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nodeType="clickEffect" presetClass="entr" presetSubtype="0" presetID="1" grpId="4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9" grpId="19"/>
      <p:bldP build="whole" bldLvl="1" animBg="1" rev="0" advAuto="0" spid="200" grpId="23"/>
      <p:bldP build="whole" bldLvl="1" animBg="1" rev="0" advAuto="0" spid="206" grpId="20"/>
      <p:bldP build="whole" bldLvl="1" animBg="1" rev="0" advAuto="0" spid="235" grpId="5"/>
      <p:bldP build="whole" bldLvl="1" animBg="1" rev="0" advAuto="0" spid="238" grpId="14"/>
      <p:bldP build="whole" bldLvl="1" animBg="1" rev="0" advAuto="0" spid="194" grpId="28"/>
      <p:bldP build="whole" bldLvl="1" animBg="1" rev="0" advAuto="0" spid="191" grpId="32"/>
      <p:bldP build="whole" bldLvl="1" animBg="1" rev="0" advAuto="0" spid="191" grpId="35"/>
      <p:bldP build="whole" bldLvl="1" animBg="1" rev="0" advAuto="0" spid="229" grpId="21"/>
      <p:bldP build="whole" bldLvl="1" animBg="1" rev="0" advAuto="0" spid="197" grpId="27"/>
      <p:bldP build="whole" bldLvl="1" animBg="1" rev="0" advAuto="0" spid="215" grpId="39"/>
      <p:bldP build="whole" bldLvl="1" animBg="1" rev="0" advAuto="0" spid="226" grpId="13"/>
      <p:bldP build="whole" bldLvl="1" animBg="1" rev="0" advAuto="0" spid="225" grpId="10"/>
      <p:bldP build="whole" bldLvl="1" animBg="1" rev="0" advAuto="0" spid="194" grpId="36"/>
      <p:bldP build="whole" bldLvl="1" animBg="1" rev="0" advAuto="0" spid="233" grpId="31"/>
      <p:bldP build="whole" bldLvl="1" animBg="1" rev="0" advAuto="0" spid="239" grpId="25"/>
      <p:bldP build="whole" bldLvl="1" animBg="1" rev="0" advAuto="0" spid="200" grpId="37"/>
      <p:bldP build="whole" bldLvl="1" animBg="1" rev="0" advAuto="0" spid="185" grpId="45"/>
      <p:bldP build="whole" bldLvl="1" animBg="1" rev="0" advAuto="0" spid="203" grpId="22"/>
      <p:bldP build="whole" bldLvl="1" animBg="1" rev="0" advAuto="0" spid="206" grpId="38"/>
      <p:bldP build="whole" bldLvl="1" animBg="1" rev="0" advAuto="0" spid="218" grpId="11"/>
      <p:bldP build="whole" bldLvl="1" animBg="1" rev="0" advAuto="0" spid="236" grpId="9"/>
      <p:bldP build="whole" bldLvl="1" animBg="1" rev="0" advAuto="0" spid="222" grpId="4"/>
      <p:bldP build="whole" bldLvl="1" animBg="1" rev="0" advAuto="0" spid="188" grpId="33"/>
      <p:bldP build="whole" bldLvl="1" animBg="1" rev="0" advAuto="0" spid="188" grpId="34"/>
      <p:bldP build="whole" bldLvl="1" animBg="1" rev="0" advAuto="0" spid="238" grpId="40"/>
      <p:bldP build="whole" bldLvl="1" animBg="1" rev="0" advAuto="0" spid="223" grpId="7"/>
      <p:bldP build="whole" bldLvl="1" animBg="1" rev="0" advAuto="0" spid="239" grpId="41"/>
      <p:bldP build="whole" bldLvl="1" animBg="1" rev="0" advAuto="0" spid="212" grpId="17"/>
      <p:bldP build="whole" bldLvl="1" animBg="1" rev="0" advAuto="0" spid="232" grpId="29"/>
      <p:bldP build="whole" bldLvl="1" animBg="1" rev="0" advAuto="0" spid="203" grpId="43"/>
      <p:bldP build="whole" bldLvl="1" animBg="1" rev="0" advAuto="0" spid="228" grpId="18"/>
      <p:bldP build="whole" bldLvl="1" animBg="1" rev="0" advAuto="0" spid="227" grpId="15"/>
      <p:bldP build="whole" bldLvl="1" animBg="1" rev="0" advAuto="0" spid="237" grpId="8"/>
      <p:bldP build="whole" bldLvl="1" animBg="1" rev="0" advAuto="0" spid="231" grpId="26"/>
      <p:bldP build="whole" bldLvl="1" animBg="1" rev="0" advAuto="0" spid="221" grpId="3"/>
      <p:bldP build="whole" bldLvl="1" animBg="1" rev="0" advAuto="0" spid="230" grpId="24"/>
      <p:bldP build="whole" bldLvl="1" animBg="1" rev="0" advAuto="0" spid="224" grpId="6"/>
      <p:bldP build="whole" bldLvl="1" animBg="1" rev="0" advAuto="0" spid="215" grpId="12"/>
      <p:bldP build="whole" bldLvl="1" animBg="1" rev="0" advAuto="0" spid="218" grpId="44"/>
      <p:bldP build="whole" bldLvl="1" animBg="1" rev="0" advAuto="0" spid="242" grpId="30"/>
      <p:bldP build="whole" bldLvl="1" animBg="1" rev="0" advAuto="0" spid="182" grpId="46"/>
      <p:bldP build="whole" bldLvl="1" animBg="1" rev="0" advAuto="0" spid="220" grpId="1"/>
      <p:bldP build="whole" bldLvl="1" animBg="1" rev="0" advAuto="0" spid="234" grpId="2"/>
      <p:bldP build="whole" bldLvl="1" animBg="1" rev="0" advAuto="0" spid="242" grpId="42"/>
      <p:bldP build="whole" bldLvl="1" animBg="1" rev="0" advAuto="0" spid="209" grpId="16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/>
          <p:nvPr/>
        </p:nvSpPr>
        <p:spPr>
          <a:xfrm>
            <a:off x="139700" y="4445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Remarque:</a:t>
            </a:r>
          </a:p>
        </p:txBody>
      </p:sp>
      <p:sp>
        <p:nvSpPr>
          <p:cNvPr id="245" name="Shape 245"/>
          <p:cNvSpPr/>
          <p:nvPr/>
        </p:nvSpPr>
        <p:spPr>
          <a:xfrm rot="16200000">
            <a:off x="2336800" y="6985000"/>
            <a:ext cx="1206500" cy="647700"/>
          </a:xfrm>
          <a:prstGeom prst="roundRect">
            <a:avLst>
              <a:gd name="adj" fmla="val 29412"/>
            </a:avLst>
          </a:prstGeom>
          <a:solidFill>
            <a:srgbClr val="00F900">
              <a:alpha val="30000"/>
            </a:srgbClr>
          </a:solidFill>
          <a:ln w="254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246" name="Shape 246"/>
          <p:cNvSpPr/>
          <p:nvPr/>
        </p:nvSpPr>
        <p:spPr>
          <a:xfrm rot="16200000">
            <a:off x="3238500" y="6946900"/>
            <a:ext cx="1270000" cy="762000"/>
          </a:xfrm>
          <a:prstGeom prst="roundRect">
            <a:avLst>
              <a:gd name="adj" fmla="val 25000"/>
            </a:avLst>
          </a:prstGeom>
          <a:solidFill>
            <a:srgbClr val="FFFB00">
              <a:alpha val="30000"/>
            </a:srgbClr>
          </a:solidFill>
          <a:ln w="254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247" name="Shape 247"/>
          <p:cNvSpPr/>
          <p:nvPr/>
        </p:nvSpPr>
        <p:spPr>
          <a:xfrm rot="16200000">
            <a:off x="6286500" y="7010400"/>
            <a:ext cx="1206500" cy="647700"/>
          </a:xfrm>
          <a:prstGeom prst="roundRect">
            <a:avLst>
              <a:gd name="adj" fmla="val 29412"/>
            </a:avLst>
          </a:prstGeom>
          <a:solidFill>
            <a:srgbClr val="00F900">
              <a:alpha val="30000"/>
            </a:srgbClr>
          </a:solidFill>
          <a:ln w="254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248" name="Shape 248"/>
          <p:cNvSpPr/>
          <p:nvPr/>
        </p:nvSpPr>
        <p:spPr>
          <a:xfrm rot="16200000">
            <a:off x="7188200" y="6972300"/>
            <a:ext cx="1270000" cy="762000"/>
          </a:xfrm>
          <a:prstGeom prst="roundRect">
            <a:avLst>
              <a:gd name="adj" fmla="val 25000"/>
            </a:avLst>
          </a:prstGeom>
          <a:solidFill>
            <a:srgbClr val="FFFB00">
              <a:alpha val="30000"/>
            </a:srgbClr>
          </a:solidFill>
          <a:ln w="254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249" name="Shape 249"/>
          <p:cNvSpPr/>
          <p:nvPr/>
        </p:nvSpPr>
        <p:spPr>
          <a:xfrm rot="16200000">
            <a:off x="4502150" y="7042150"/>
            <a:ext cx="1206500" cy="457200"/>
          </a:xfrm>
          <a:prstGeom prst="roundRect">
            <a:avLst>
              <a:gd name="adj" fmla="val 41667"/>
            </a:avLst>
          </a:prstGeom>
          <a:solidFill>
            <a:srgbClr val="0433FF">
              <a:alpha val="30000"/>
            </a:srgbClr>
          </a:solidFill>
          <a:ln w="254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250" name="Shape 250"/>
          <p:cNvSpPr/>
          <p:nvPr/>
        </p:nvSpPr>
        <p:spPr>
          <a:xfrm rot="16200000">
            <a:off x="9804400" y="7061200"/>
            <a:ext cx="1270000" cy="558800"/>
          </a:xfrm>
          <a:prstGeom prst="roundRect">
            <a:avLst>
              <a:gd name="adj" fmla="val 34091"/>
            </a:avLst>
          </a:prstGeom>
          <a:solidFill>
            <a:srgbClr val="0433FF">
              <a:alpha val="30000"/>
            </a:srgbClr>
          </a:solidFill>
          <a:ln w="254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251" name="Shape 251"/>
          <p:cNvSpPr/>
          <p:nvPr/>
        </p:nvSpPr>
        <p:spPr>
          <a:xfrm rot="16200000">
            <a:off x="4121150" y="7143750"/>
            <a:ext cx="1206500" cy="304800"/>
          </a:xfrm>
          <a:prstGeom prst="roundRect">
            <a:avLst>
              <a:gd name="adj" fmla="val 50000"/>
            </a:avLst>
          </a:prstGeom>
          <a:solidFill>
            <a:srgbClr val="FF2600">
              <a:alpha val="30000"/>
            </a:srgbClr>
          </a:solidFill>
          <a:ln w="254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252" name="Shape 252"/>
          <p:cNvSpPr/>
          <p:nvPr/>
        </p:nvSpPr>
        <p:spPr>
          <a:xfrm rot="16200000">
            <a:off x="8388350" y="7194550"/>
            <a:ext cx="1270000" cy="342900"/>
          </a:xfrm>
          <a:prstGeom prst="roundRect">
            <a:avLst>
              <a:gd name="adj" fmla="val 50000"/>
            </a:avLst>
          </a:prstGeom>
          <a:solidFill>
            <a:srgbClr val="FF2600">
              <a:alpha val="30000"/>
            </a:srgbClr>
          </a:solidFill>
          <a:ln w="254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253" name="Shape 253"/>
          <p:cNvSpPr/>
          <p:nvPr/>
        </p:nvSpPr>
        <p:spPr>
          <a:xfrm rot="16200000">
            <a:off x="9105900" y="6997700"/>
            <a:ext cx="1206500" cy="647700"/>
          </a:xfrm>
          <a:prstGeom prst="roundRect">
            <a:avLst>
              <a:gd name="adj" fmla="val 29412"/>
            </a:avLst>
          </a:prstGeom>
          <a:solidFill>
            <a:srgbClr val="00F900">
              <a:alpha val="30000"/>
            </a:srgbClr>
          </a:solidFill>
          <a:ln w="254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254" name="Shape 254"/>
          <p:cNvSpPr/>
          <p:nvPr/>
        </p:nvSpPr>
        <p:spPr>
          <a:xfrm>
            <a:off x="3131176" y="393700"/>
            <a:ext cx="100330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3600"/>
              <a:t>On peut se convaincre facilement qu’un cisaillement ne change pas l’aire. </a:t>
            </a:r>
          </a:p>
        </p:txBody>
      </p:sp>
      <p:pic>
        <p:nvPicPr>
          <p:cNvPr id="255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60700" y="2997200"/>
            <a:ext cx="68834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56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984500" y="5067300"/>
            <a:ext cx="7404100" cy="1206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57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84200" y="6769100"/>
            <a:ext cx="4927600" cy="2349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58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816600" y="6807200"/>
            <a:ext cx="5105400" cy="2349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59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1391900" y="7823200"/>
            <a:ext cx="660400" cy="3175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62" name="Group 262"/>
          <p:cNvGrpSpPr/>
          <p:nvPr/>
        </p:nvGrpSpPr>
        <p:grpSpPr>
          <a:xfrm>
            <a:off x="4013200" y="2286000"/>
            <a:ext cx="647700" cy="1854200"/>
            <a:chOff x="0" y="0"/>
            <a:chExt cx="647700" cy="1854200"/>
          </a:xfrm>
        </p:grpSpPr>
        <p:sp>
          <p:nvSpPr>
            <p:cNvPr id="260" name="Shape 260"/>
            <p:cNvSpPr/>
            <p:nvPr/>
          </p:nvSpPr>
          <p:spPr>
            <a:xfrm rot="16200000">
              <a:off x="-279400" y="927100"/>
              <a:ext cx="1206500" cy="647700"/>
            </a:xfrm>
            <a:prstGeom prst="roundRect">
              <a:avLst>
                <a:gd name="adj" fmla="val 29412"/>
              </a:avLst>
            </a:prstGeom>
            <a:solidFill>
              <a:srgbClr val="0096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pic>
          <p:nvPicPr>
            <p:cNvPr id="261" name="droppedImage.pdf"/>
            <p:cNvPicPr/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241300" y="0"/>
              <a:ext cx="279400" cy="342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65" name="Group 265"/>
          <p:cNvGrpSpPr/>
          <p:nvPr/>
        </p:nvGrpSpPr>
        <p:grpSpPr>
          <a:xfrm>
            <a:off x="4889500" y="2247900"/>
            <a:ext cx="762000" cy="1943100"/>
            <a:chOff x="0" y="0"/>
            <a:chExt cx="762000" cy="1943100"/>
          </a:xfrm>
        </p:grpSpPr>
        <p:sp>
          <p:nvSpPr>
            <p:cNvPr id="263" name="Shape 263"/>
            <p:cNvSpPr/>
            <p:nvPr/>
          </p:nvSpPr>
          <p:spPr>
            <a:xfrm rot="16200000">
              <a:off x="-254000" y="927100"/>
              <a:ext cx="1270000" cy="762000"/>
            </a:xfrm>
            <a:prstGeom prst="roundRect">
              <a:avLst>
                <a:gd name="adj" fmla="val 25000"/>
              </a:avLst>
            </a:prstGeom>
            <a:solidFill>
              <a:srgbClr val="FF93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pic>
          <p:nvPicPr>
            <p:cNvPr id="264" name="droppedImage.pdf"/>
            <p:cNvPicPr/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241300" y="0"/>
              <a:ext cx="520700" cy="406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68" name="Group 268"/>
          <p:cNvGrpSpPr/>
          <p:nvPr/>
        </p:nvGrpSpPr>
        <p:grpSpPr>
          <a:xfrm>
            <a:off x="6959600" y="2171700"/>
            <a:ext cx="901700" cy="1981200"/>
            <a:chOff x="0" y="0"/>
            <a:chExt cx="901700" cy="1981200"/>
          </a:xfrm>
        </p:grpSpPr>
        <p:sp>
          <p:nvSpPr>
            <p:cNvPr id="266" name="Shape 266"/>
            <p:cNvSpPr/>
            <p:nvPr/>
          </p:nvSpPr>
          <p:spPr>
            <a:xfrm rot="16200000">
              <a:off x="-266700" y="1054100"/>
              <a:ext cx="1206500" cy="647700"/>
            </a:xfrm>
            <a:prstGeom prst="roundRect">
              <a:avLst>
                <a:gd name="adj" fmla="val 29412"/>
              </a:avLst>
            </a:prstGeom>
            <a:solidFill>
              <a:srgbClr val="0096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pic>
          <p:nvPicPr>
            <p:cNvPr id="267" name="droppedImage.pdf"/>
            <p:cNvPicPr/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0" y="0"/>
              <a:ext cx="9017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71" name="Group 271"/>
          <p:cNvGrpSpPr/>
          <p:nvPr/>
        </p:nvGrpSpPr>
        <p:grpSpPr>
          <a:xfrm>
            <a:off x="7848600" y="2209800"/>
            <a:ext cx="3987800" cy="1993900"/>
            <a:chOff x="0" y="0"/>
            <a:chExt cx="3987800" cy="1993900"/>
          </a:xfrm>
        </p:grpSpPr>
        <p:sp>
          <p:nvSpPr>
            <p:cNvPr id="269" name="Shape 269"/>
            <p:cNvSpPr/>
            <p:nvPr/>
          </p:nvSpPr>
          <p:spPr>
            <a:xfrm rot="16200000">
              <a:off x="241300" y="482600"/>
              <a:ext cx="1270000" cy="1752600"/>
            </a:xfrm>
            <a:prstGeom prst="roundRect">
              <a:avLst>
                <a:gd name="adj" fmla="val 15000"/>
              </a:avLst>
            </a:prstGeom>
            <a:solidFill>
              <a:srgbClr val="FF93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pic>
          <p:nvPicPr>
            <p:cNvPr id="270" name="droppedImage.pdf"/>
            <p:cNvPicPr/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469900" y="0"/>
              <a:ext cx="35179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74" name="Group 274"/>
          <p:cNvGrpSpPr/>
          <p:nvPr/>
        </p:nvGrpSpPr>
        <p:grpSpPr>
          <a:xfrm>
            <a:off x="9220200" y="6235700"/>
            <a:ext cx="2032000" cy="1701801"/>
            <a:chOff x="0" y="0"/>
            <a:chExt cx="2032000" cy="1701800"/>
          </a:xfrm>
        </p:grpSpPr>
        <p:sp>
          <p:nvSpPr>
            <p:cNvPr id="272" name="Shape 272"/>
            <p:cNvSpPr/>
            <p:nvPr/>
          </p:nvSpPr>
          <p:spPr>
            <a:xfrm flipH="1">
              <a:off x="0" y="283633"/>
              <a:ext cx="1701800" cy="1418168"/>
            </a:xfrm>
            <a:prstGeom prst="line">
              <a:avLst/>
            </a:prstGeom>
            <a:noFill/>
            <a:ln w="635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273" name="droppedImage.pdf"/>
            <p:cNvPicPr/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1816100" y="0"/>
              <a:ext cx="2159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spd="fast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nodeType="after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after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nodeType="after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after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presetClass="entr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nodeType="afterEffect" presetClass="entr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nodeType="clickEffect" presetClass="entr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nodeType="afterEffect" presetClass="entr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nodeType="clickEffect" presetClass="entr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nodeType="afterEffect" presetClass="entr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3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nodeType="clickEffect" presetClass="entr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7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nodeType="clickEffect" presetClass="entr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1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7" grpId="7"/>
      <p:bldP build="whole" bldLvl="1" animBg="1" rev="0" advAuto="0" spid="246" grpId="12"/>
      <p:bldP build="whole" bldLvl="1" animBg="1" rev="0" advAuto="0" spid="252" grpId="15"/>
      <p:bldP build="whole" bldLvl="1" animBg="1" rev="0" advAuto="0" spid="245" grpId="9"/>
      <p:bldP build="whole" bldLvl="1" animBg="1" rev="0" advAuto="0" spid="249" grpId="16"/>
      <p:bldP build="whole" bldLvl="1" animBg="1" rev="0" advAuto="0" spid="256" grpId="6"/>
      <p:bldP build="whole" bldLvl="1" animBg="1" rev="0" advAuto="0" spid="248" grpId="13"/>
      <p:bldP build="whole" bldLvl="1" animBg="1" rev="0" advAuto="0" spid="274" grpId="18"/>
      <p:bldP build="whole" bldLvl="1" animBg="1" rev="0" advAuto="0" spid="251" grpId="14"/>
      <p:bldP build="whole" bldLvl="1" animBg="1" rev="0" advAuto="0" spid="250" grpId="17"/>
      <p:bldP build="whole" bldLvl="1" animBg="1" rev="0" advAuto="0" spid="253" grpId="11"/>
      <p:bldP build="whole" bldLvl="1" animBg="1" rev="0" advAuto="0" spid="271" grpId="5"/>
      <p:bldP build="whole" bldLvl="1" animBg="1" rev="0" advAuto="0" spid="268" grpId="3"/>
      <p:bldP build="whole" bldLvl="1" animBg="1" rev="0" advAuto="0" spid="259" grpId="19"/>
      <p:bldP build="whole" bldLvl="1" animBg="1" rev="0" advAuto="0" spid="247" grpId="10"/>
      <p:bldP build="whole" bldLvl="1" animBg="1" rev="0" advAuto="0" spid="262" grpId="2"/>
      <p:bldP build="whole" bldLvl="1" animBg="1" rev="0" advAuto="0" spid="265" grpId="4"/>
      <p:bldP build="whole" bldLvl="1" animBg="1" rev="0" advAuto="0" spid="258" grpId="8"/>
      <p:bldP build="whole" bldLvl="1" animBg="1" rev="0" advAuto="0" spid="255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/>
          <p:nvPr/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Faites les exercices suivants</a:t>
            </a:r>
          </a:p>
        </p:txBody>
      </p:sp>
      <p:sp>
        <p:nvSpPr>
          <p:cNvPr id="277" name="Shape 277"/>
          <p:cNvSpPr/>
          <p:nvPr/>
        </p:nvSpPr>
        <p:spPr>
          <a:xfrm>
            <a:off x="5099322" y="4559300"/>
            <a:ext cx="279767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p.272, # 1 à 4.</a:t>
            </a:r>
          </a:p>
        </p:txBody>
      </p:sp>
    </p:spTree>
  </p:cSld>
  <p:clrMapOvr>
    <a:masterClrMapping/>
  </p:clrMapOvr>
  <p:transition spd="fast" advClick="1">
    <p:dissolve/>
  </p:transition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