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media1.mov" ContentType="video/unknown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</p:sldIdLst>
  <p:sldSz cx="13004800" cy="9753600"/>
  <p:notesSz cx="6858000" cy="9144000"/>
  <p:defaultTextStyle>
    <a:lvl1pPr algn="ctr" defTabSz="584200">
      <a:defRPr sz="3600">
        <a:latin typeface="+mn-lt"/>
        <a:ea typeface="+mn-ea"/>
        <a:cs typeface="+mn-cs"/>
        <a:sym typeface="Baskerville"/>
      </a:defRPr>
    </a:lvl1pPr>
    <a:lvl2pPr indent="342900" algn="ctr" defTabSz="584200">
      <a:defRPr sz="3600">
        <a:latin typeface="+mn-lt"/>
        <a:ea typeface="+mn-ea"/>
        <a:cs typeface="+mn-cs"/>
        <a:sym typeface="Baskerville"/>
      </a:defRPr>
    </a:lvl2pPr>
    <a:lvl3pPr indent="685800" algn="ctr" defTabSz="584200">
      <a:defRPr sz="3600">
        <a:latin typeface="+mn-lt"/>
        <a:ea typeface="+mn-ea"/>
        <a:cs typeface="+mn-cs"/>
        <a:sym typeface="Baskerville"/>
      </a:defRPr>
    </a:lvl3pPr>
    <a:lvl4pPr indent="1028700" algn="ctr" defTabSz="584200">
      <a:defRPr sz="3600">
        <a:latin typeface="+mn-lt"/>
        <a:ea typeface="+mn-ea"/>
        <a:cs typeface="+mn-cs"/>
        <a:sym typeface="Baskerville"/>
      </a:defRPr>
    </a:lvl4pPr>
    <a:lvl5pPr indent="1371600" algn="ctr" defTabSz="584200">
      <a:defRPr sz="3600">
        <a:latin typeface="+mn-lt"/>
        <a:ea typeface="+mn-ea"/>
        <a:cs typeface="+mn-cs"/>
        <a:sym typeface="Baskerville"/>
      </a:defRPr>
    </a:lvl5pPr>
    <a:lvl6pPr indent="1714500" algn="ctr" defTabSz="584200">
      <a:defRPr sz="3600">
        <a:latin typeface="+mn-lt"/>
        <a:ea typeface="+mn-ea"/>
        <a:cs typeface="+mn-cs"/>
        <a:sym typeface="Baskerville"/>
      </a:defRPr>
    </a:lvl6pPr>
    <a:lvl7pPr indent="2057400" algn="ctr" defTabSz="584200">
      <a:defRPr sz="3600">
        <a:latin typeface="+mn-lt"/>
        <a:ea typeface="+mn-ea"/>
        <a:cs typeface="+mn-cs"/>
        <a:sym typeface="Baskerville"/>
      </a:defRPr>
    </a:lvl7pPr>
    <a:lvl8pPr indent="2400300" algn="ctr" defTabSz="584200">
      <a:defRPr sz="3600">
        <a:latin typeface="+mn-lt"/>
        <a:ea typeface="+mn-ea"/>
        <a:cs typeface="+mn-cs"/>
        <a:sym typeface="Baskerville"/>
      </a:defRPr>
    </a:lvl8pPr>
    <a:lvl9pPr indent="2743200" algn="ctr" defTabSz="584200">
      <a:defRPr sz="3600">
        <a:latin typeface="+mn-lt"/>
        <a:ea typeface="+mn-ea"/>
        <a:cs typeface="+mn-cs"/>
        <a:sym typeface="Baskervill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8F44A2F1-9E1F-4B54-A3A2-5F16C0AD49E2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5F7579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3"/>
          </a:solidFill>
        </a:fill>
      </a:tcStyle>
    </a:firstCol>
    <a:lastRow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lastRow>
    <a:firstRow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47" name="Shape 4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Remar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Aujourd'hu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evo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ernier co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re et sous-titr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/>
        </p:nvSpPr>
        <p:spPr>
          <a:xfrm>
            <a:off x="-35992" y="9410700"/>
            <a:ext cx="3251201" cy="292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i="1" sz="1400"/>
            </a:lvl1pPr>
          </a:lstStyle>
          <a:p>
            <a:pPr lvl="0">
              <a:defRPr i="0" sz="1800"/>
            </a:pPr>
            <a:r>
              <a:rPr i="1" sz="1400"/>
              <a:t>Vecteur, matrice et nombres complexes, 2e édition</a:t>
            </a:r>
          </a:p>
        </p:txBody>
      </p:sp>
      <p:sp>
        <p:nvSpPr>
          <p:cNvPr id="17" name="Shape 17"/>
          <p:cNvSpPr/>
          <p:nvPr/>
        </p:nvSpPr>
        <p:spPr>
          <a:xfrm>
            <a:off x="10750531" y="9391650"/>
            <a:ext cx="2163255" cy="304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pPr lvl="0">
              <a:defRPr sz="1800"/>
            </a:pPr>
            <a:r>
              <a:rPr sz="1400"/>
              <a:t>© Groupe Modulo inc. 2012</a:t>
            </a:r>
          </a:p>
        </p:txBody>
      </p:sp>
    </p:spTree>
  </p:cSld>
  <p:clrMapOvr>
    <a:masterClrMapping/>
  </p:clrMapOvr>
  <p:transition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ernier cour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voir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/>
        </p:nvSpPr>
        <p:spPr>
          <a:xfrm>
            <a:off x="2857500" y="203200"/>
            <a:ext cx="7607300" cy="774700"/>
          </a:xfrm>
          <a:prstGeom prst="roundRect">
            <a:avLst>
              <a:gd name="adj" fmla="val 50000"/>
            </a:avLst>
          </a:prstGeom>
          <a:solidFill>
            <a:srgbClr val="008B81"/>
          </a:solidFill>
          <a:ln w="25400">
            <a:miter lim="400000"/>
          </a:ln>
          <a:effectLst>
            <a:reflection blurRad="0" stA="71804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000"/>
            </a:lvl1pPr>
          </a:lstStyle>
          <a:p>
            <a:pPr lvl="0">
              <a:defRPr sz="1800"/>
            </a:pPr>
            <a:r>
              <a:rPr sz="4000"/>
              <a:t>Aujourd’hui, nous allons voir</a:t>
            </a:r>
          </a:p>
        </p:txBody>
      </p:sp>
    </p:spTree>
  </p:cSld>
  <p:clrMapOvr>
    <a:masterClrMapping/>
  </p:clrMapOvr>
  <p:transition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Au boulo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Section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héorèm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rnier co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vierg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éfinition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Exempl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Remarqu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Aujourd'hui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evoir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Quiz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re et sous-titr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ernier cour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voir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/>
          <p:nvPr/>
        </p:nvSpPr>
        <p:spPr>
          <a:xfrm>
            <a:off x="2857500" y="203200"/>
            <a:ext cx="7607300" cy="774700"/>
          </a:xfrm>
          <a:prstGeom prst="roundRect">
            <a:avLst>
              <a:gd name="adj" fmla="val 50000"/>
            </a:avLst>
          </a:prstGeom>
          <a:solidFill>
            <a:srgbClr val="00D3C4"/>
          </a:solidFill>
          <a:ln w="25400">
            <a:miter lim="400000"/>
          </a:ln>
          <a:effectLst>
            <a:reflection blurRad="0" stA="71804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000"/>
            </a:lvl1pPr>
          </a:lstStyle>
          <a:p>
            <a:pPr lvl="0">
              <a:defRPr sz="1800"/>
            </a:pPr>
            <a:r>
              <a:rPr sz="4000"/>
              <a:t>Aujourd’hui, nous allons voir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vo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Au boulo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Section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héorèm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vierg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éfinition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Exempl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Remarqu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Aujourd'hui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evoir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Quiz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Au boul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Qui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héorè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éfin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Exe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33.xml"/><Relationship Id="rId35" Type="http://schemas.openxmlformats.org/officeDocument/2006/relationships/slideLayout" Target="../slideLayouts/slideLayout34.xml"/><Relationship Id="rId36" Type="http://schemas.openxmlformats.org/officeDocument/2006/relationships/slideLayout" Target="../slideLayouts/slideLayout35.xml"/><Relationship Id="rId37" Type="http://schemas.openxmlformats.org/officeDocument/2006/relationships/slideLayout" Target="../slideLayouts/slideLayout36.xml"/><Relationship Id="rId38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38.xml"/><Relationship Id="rId40" Type="http://schemas.openxmlformats.org/officeDocument/2006/relationships/slideLayout" Target="../slideLayouts/slideLayout39.xml"/><Relationship Id="rId41" Type="http://schemas.openxmlformats.org/officeDocument/2006/relationships/slideLayout" Target="../slideLayouts/slideLayout4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B0AEB8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</p:sldLayoutIdLst>
  <p:transition spd="med" advClick="1"/>
  <p:txStyles>
    <p:titleStyle>
      <a:lvl1pPr algn="ctr" defTabSz="584200">
        <a:defRPr cap="all" sz="7200">
          <a:solidFill>
            <a:srgbClr val="535353"/>
          </a:solidFill>
          <a:latin typeface="Gill Sans Light"/>
          <a:ea typeface="Gill Sans Light"/>
          <a:cs typeface="Gill Sans Light"/>
          <a:sym typeface="Gill Sans Light"/>
        </a:defRPr>
      </a:lvl1pPr>
      <a:lvl2pPr indent="228600" algn="ctr" defTabSz="584200">
        <a:defRPr cap="all" sz="7200">
          <a:solidFill>
            <a:srgbClr val="535353"/>
          </a:solidFill>
          <a:latin typeface="Gill Sans Light"/>
          <a:ea typeface="Gill Sans Light"/>
          <a:cs typeface="Gill Sans Light"/>
          <a:sym typeface="Gill Sans Light"/>
        </a:defRPr>
      </a:lvl2pPr>
      <a:lvl3pPr indent="457200" algn="ctr" defTabSz="584200">
        <a:defRPr cap="all" sz="7200">
          <a:solidFill>
            <a:srgbClr val="535353"/>
          </a:solidFill>
          <a:latin typeface="Gill Sans Light"/>
          <a:ea typeface="Gill Sans Light"/>
          <a:cs typeface="Gill Sans Light"/>
          <a:sym typeface="Gill Sans Light"/>
        </a:defRPr>
      </a:lvl3pPr>
      <a:lvl4pPr indent="685800" algn="ctr" defTabSz="584200">
        <a:defRPr cap="all" sz="7200">
          <a:solidFill>
            <a:srgbClr val="535353"/>
          </a:solidFill>
          <a:latin typeface="Gill Sans Light"/>
          <a:ea typeface="Gill Sans Light"/>
          <a:cs typeface="Gill Sans Light"/>
          <a:sym typeface="Gill Sans Light"/>
        </a:defRPr>
      </a:lvl4pPr>
      <a:lvl5pPr indent="914400" algn="ctr" defTabSz="584200">
        <a:defRPr cap="all" sz="7200">
          <a:solidFill>
            <a:srgbClr val="535353"/>
          </a:solidFill>
          <a:latin typeface="Gill Sans Light"/>
          <a:ea typeface="Gill Sans Light"/>
          <a:cs typeface="Gill Sans Light"/>
          <a:sym typeface="Gill Sans Light"/>
        </a:defRPr>
      </a:lvl5pPr>
      <a:lvl6pPr indent="1143000" algn="ctr" defTabSz="584200">
        <a:defRPr cap="all" sz="7200">
          <a:solidFill>
            <a:srgbClr val="535353"/>
          </a:solidFill>
          <a:latin typeface="Gill Sans Light"/>
          <a:ea typeface="Gill Sans Light"/>
          <a:cs typeface="Gill Sans Light"/>
          <a:sym typeface="Gill Sans Light"/>
        </a:defRPr>
      </a:lvl6pPr>
      <a:lvl7pPr indent="1371600" algn="ctr" defTabSz="584200">
        <a:defRPr cap="all" sz="7200">
          <a:solidFill>
            <a:srgbClr val="535353"/>
          </a:solidFill>
          <a:latin typeface="Gill Sans Light"/>
          <a:ea typeface="Gill Sans Light"/>
          <a:cs typeface="Gill Sans Light"/>
          <a:sym typeface="Gill Sans Light"/>
        </a:defRPr>
      </a:lvl7pPr>
      <a:lvl8pPr indent="1600200" algn="ctr" defTabSz="584200">
        <a:defRPr cap="all" sz="7200">
          <a:solidFill>
            <a:srgbClr val="535353"/>
          </a:solidFill>
          <a:latin typeface="Gill Sans Light"/>
          <a:ea typeface="Gill Sans Light"/>
          <a:cs typeface="Gill Sans Light"/>
          <a:sym typeface="Gill Sans Light"/>
        </a:defRPr>
      </a:lvl8pPr>
      <a:lvl9pPr indent="1828800" algn="ctr" defTabSz="584200">
        <a:defRPr cap="all" sz="7200">
          <a:solidFill>
            <a:srgbClr val="535353"/>
          </a:solidFill>
          <a:latin typeface="Gill Sans Light"/>
          <a:ea typeface="Gill Sans Light"/>
          <a:cs typeface="Gill Sans Light"/>
          <a:sym typeface="Gill Sans Light"/>
        </a:defRPr>
      </a:lvl9pPr>
    </p:titleStyle>
    <p:bodyStyle>
      <a:lvl1pPr marL="304800" indent="-304800" defTabSz="584200">
        <a:lnSpc>
          <a:spcPct val="120000"/>
        </a:lnSpc>
        <a:spcBef>
          <a:spcPts val="3800"/>
        </a:spcBef>
        <a:buClr>
          <a:srgbClr val="535353"/>
        </a:buClr>
        <a:buSzPct val="82000"/>
        <a:buChar char="•"/>
        <a:defRPr sz="4600">
          <a:solidFill>
            <a:srgbClr val="525252"/>
          </a:solidFill>
          <a:latin typeface="Gill Sans Light"/>
          <a:ea typeface="Gill Sans Light"/>
          <a:cs typeface="Gill Sans Light"/>
          <a:sym typeface="Gill Sans Light"/>
        </a:defRPr>
      </a:lvl1pPr>
      <a:lvl2pPr marL="685800" indent="-304800" defTabSz="584200">
        <a:lnSpc>
          <a:spcPct val="120000"/>
        </a:lnSpc>
        <a:spcBef>
          <a:spcPts val="3800"/>
        </a:spcBef>
        <a:buClr>
          <a:srgbClr val="535353"/>
        </a:buClr>
        <a:buSzPct val="82000"/>
        <a:buChar char="•"/>
        <a:defRPr sz="4600">
          <a:solidFill>
            <a:srgbClr val="525252"/>
          </a:solidFill>
          <a:latin typeface="Gill Sans Light"/>
          <a:ea typeface="Gill Sans Light"/>
          <a:cs typeface="Gill Sans Light"/>
          <a:sym typeface="Gill Sans Light"/>
        </a:defRPr>
      </a:lvl2pPr>
      <a:lvl3pPr marL="1066800" indent="-304800" defTabSz="584200">
        <a:lnSpc>
          <a:spcPct val="120000"/>
        </a:lnSpc>
        <a:spcBef>
          <a:spcPts val="3800"/>
        </a:spcBef>
        <a:buClr>
          <a:srgbClr val="535353"/>
        </a:buClr>
        <a:buSzPct val="82000"/>
        <a:buChar char="•"/>
        <a:defRPr sz="4600">
          <a:solidFill>
            <a:srgbClr val="525252"/>
          </a:solidFill>
          <a:latin typeface="Gill Sans Light"/>
          <a:ea typeface="Gill Sans Light"/>
          <a:cs typeface="Gill Sans Light"/>
          <a:sym typeface="Gill Sans Light"/>
        </a:defRPr>
      </a:lvl3pPr>
      <a:lvl4pPr marL="1447800" indent="-304800" defTabSz="584200">
        <a:lnSpc>
          <a:spcPct val="120000"/>
        </a:lnSpc>
        <a:spcBef>
          <a:spcPts val="3800"/>
        </a:spcBef>
        <a:buClr>
          <a:srgbClr val="535353"/>
        </a:buClr>
        <a:buSzPct val="82000"/>
        <a:buChar char="•"/>
        <a:defRPr sz="4600">
          <a:solidFill>
            <a:srgbClr val="525252"/>
          </a:solidFill>
          <a:latin typeface="Gill Sans Light"/>
          <a:ea typeface="Gill Sans Light"/>
          <a:cs typeface="Gill Sans Light"/>
          <a:sym typeface="Gill Sans Light"/>
        </a:defRPr>
      </a:lvl4pPr>
      <a:lvl5pPr marL="1828800" indent="-304800" defTabSz="584200">
        <a:lnSpc>
          <a:spcPct val="120000"/>
        </a:lnSpc>
        <a:spcBef>
          <a:spcPts val="3800"/>
        </a:spcBef>
        <a:buClr>
          <a:srgbClr val="535353"/>
        </a:buClr>
        <a:buSzPct val="82000"/>
        <a:buChar char="•"/>
        <a:defRPr sz="4600">
          <a:solidFill>
            <a:srgbClr val="525252"/>
          </a:solidFill>
          <a:latin typeface="Gill Sans Light"/>
          <a:ea typeface="Gill Sans Light"/>
          <a:cs typeface="Gill Sans Light"/>
          <a:sym typeface="Gill Sans Light"/>
        </a:defRPr>
      </a:lvl5pPr>
      <a:lvl6pPr marL="2209800" indent="-304800" defTabSz="584200">
        <a:lnSpc>
          <a:spcPct val="120000"/>
        </a:lnSpc>
        <a:spcBef>
          <a:spcPts val="3800"/>
        </a:spcBef>
        <a:buClr>
          <a:srgbClr val="535353"/>
        </a:buClr>
        <a:buSzPct val="82000"/>
        <a:buChar char="•"/>
        <a:defRPr sz="4600">
          <a:solidFill>
            <a:srgbClr val="525252"/>
          </a:solidFill>
          <a:latin typeface="Gill Sans Light"/>
          <a:ea typeface="Gill Sans Light"/>
          <a:cs typeface="Gill Sans Light"/>
          <a:sym typeface="Gill Sans Light"/>
        </a:defRPr>
      </a:lvl6pPr>
      <a:lvl7pPr marL="2590800" indent="-304800" defTabSz="584200">
        <a:lnSpc>
          <a:spcPct val="120000"/>
        </a:lnSpc>
        <a:spcBef>
          <a:spcPts val="3800"/>
        </a:spcBef>
        <a:buClr>
          <a:srgbClr val="535353"/>
        </a:buClr>
        <a:buSzPct val="82000"/>
        <a:buChar char="•"/>
        <a:defRPr sz="4600">
          <a:solidFill>
            <a:srgbClr val="525252"/>
          </a:solidFill>
          <a:latin typeface="Gill Sans Light"/>
          <a:ea typeface="Gill Sans Light"/>
          <a:cs typeface="Gill Sans Light"/>
          <a:sym typeface="Gill Sans Light"/>
        </a:defRPr>
      </a:lvl7pPr>
      <a:lvl8pPr marL="2971800" indent="-304800" defTabSz="584200">
        <a:lnSpc>
          <a:spcPct val="120000"/>
        </a:lnSpc>
        <a:spcBef>
          <a:spcPts val="3800"/>
        </a:spcBef>
        <a:buClr>
          <a:srgbClr val="535353"/>
        </a:buClr>
        <a:buSzPct val="82000"/>
        <a:buChar char="•"/>
        <a:defRPr sz="4600">
          <a:solidFill>
            <a:srgbClr val="525252"/>
          </a:solidFill>
          <a:latin typeface="Gill Sans Light"/>
          <a:ea typeface="Gill Sans Light"/>
          <a:cs typeface="Gill Sans Light"/>
          <a:sym typeface="Gill Sans Light"/>
        </a:defRPr>
      </a:lvl8pPr>
      <a:lvl9pPr marL="3352800" indent="-304800" defTabSz="584200">
        <a:lnSpc>
          <a:spcPct val="120000"/>
        </a:lnSpc>
        <a:spcBef>
          <a:spcPts val="3800"/>
        </a:spcBef>
        <a:buClr>
          <a:srgbClr val="535353"/>
        </a:buClr>
        <a:buSzPct val="82000"/>
        <a:buChar char="•"/>
        <a:defRPr sz="4600">
          <a:solidFill>
            <a:srgbClr val="525252"/>
          </a:solidFill>
          <a:latin typeface="Gill Sans Light"/>
          <a:ea typeface="Gill Sans Light"/>
          <a:cs typeface="Gill Sans Light"/>
          <a:sym typeface="Gill Sans Light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7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9" Type="http://schemas.openxmlformats.org/officeDocument/2006/relationships/image" Target="../media/image29.png"/><Relationship Id="rId10" Type="http://schemas.openxmlformats.org/officeDocument/2006/relationships/image" Target="../media/image30.png"/><Relationship Id="rId11" Type="http://schemas.openxmlformats.org/officeDocument/2006/relationships/image" Target="../media/image31.png"/><Relationship Id="rId12" Type="http://schemas.openxmlformats.org/officeDocument/2006/relationships/image" Target="../media/image32.png"/><Relationship Id="rId13" Type="http://schemas.openxmlformats.org/officeDocument/2006/relationships/image" Target="../media/image33.png"/><Relationship Id="rId14" Type="http://schemas.openxmlformats.org/officeDocument/2006/relationships/image" Target="../media/image34.png"/><Relationship Id="rId15" Type="http://schemas.openxmlformats.org/officeDocument/2006/relationships/image" Target="../media/image35.png"/><Relationship Id="rId16" Type="http://schemas.openxmlformats.org/officeDocument/2006/relationships/image" Target="../media/image36.png"/><Relationship Id="rId17" Type="http://schemas.openxmlformats.org/officeDocument/2006/relationships/image" Target="../media/image37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0.xml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38.png"/><Relationship Id="rId3" Type="http://schemas.openxmlformats.org/officeDocument/2006/relationships/image" Target="../media/image4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image" Target="../media/image1.jpe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22.png"/><Relationship Id="rId3" Type="http://schemas.openxmlformats.org/officeDocument/2006/relationships/image" Target="../media/image41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42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43.png"/><Relationship Id="rId3" Type="http://schemas.openxmlformats.org/officeDocument/2006/relationships/video" Target="../media/media1.mov"/><Relationship Id="rId4" Type="http://schemas.microsoft.com/office/2007/relationships/media" Target="../media/media1.mov"/><Relationship Id="rId5" Type="http://schemas.openxmlformats.org/officeDocument/2006/relationships/image" Target="../media/image44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45.png"/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2.png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8" Type="http://schemas.openxmlformats.org/officeDocument/2006/relationships/image" Target="../media/image56.png"/><Relationship Id="rId9" Type="http://schemas.openxmlformats.org/officeDocument/2006/relationships/image" Target="../media/image57.png"/><Relationship Id="rId10" Type="http://schemas.openxmlformats.org/officeDocument/2006/relationships/image" Target="../media/image58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8.xml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22.png"/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7" Type="http://schemas.openxmlformats.org/officeDocument/2006/relationships/image" Target="../media/image63.png"/><Relationship Id="rId8" Type="http://schemas.openxmlformats.org/officeDocument/2006/relationships/image" Target="../media/image64.png"/><Relationship Id="rId9" Type="http://schemas.openxmlformats.org/officeDocument/2006/relationships/image" Target="../media/image65.png"/><Relationship Id="rId10" Type="http://schemas.openxmlformats.org/officeDocument/2006/relationships/image" Target="../media/image66.png"/><Relationship Id="rId11" Type="http://schemas.openxmlformats.org/officeDocument/2006/relationships/image" Target="../media/image67.png"/><Relationship Id="rId12" Type="http://schemas.openxmlformats.org/officeDocument/2006/relationships/image" Target="../media/image68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9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7" Type="http://schemas.openxmlformats.org/officeDocument/2006/relationships/image" Target="../media/image74.png"/><Relationship Id="rId8" Type="http://schemas.openxmlformats.org/officeDocument/2006/relationships/image" Target="../media/image75.png"/><Relationship Id="rId9" Type="http://schemas.openxmlformats.org/officeDocument/2006/relationships/image" Target="../media/image76.png"/><Relationship Id="rId10" Type="http://schemas.openxmlformats.org/officeDocument/2006/relationships/image" Target="../media/image77.png"/><Relationship Id="rId11" Type="http://schemas.openxmlformats.org/officeDocument/2006/relationships/image" Target="../media/image78.png"/><Relationship Id="rId12" Type="http://schemas.openxmlformats.org/officeDocument/2006/relationships/image" Target="../media/image79.png"/><Relationship Id="rId13" Type="http://schemas.openxmlformats.org/officeDocument/2006/relationships/image" Target="../media/image80.png"/><Relationship Id="rId14" Type="http://schemas.openxmlformats.org/officeDocument/2006/relationships/image" Target="../media/image81.png"/><Relationship Id="rId15" Type="http://schemas.openxmlformats.org/officeDocument/2006/relationships/image" Target="../media/image82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83.png"/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6" Type="http://schemas.openxmlformats.org/officeDocument/2006/relationships/image" Target="../media/image87.png"/><Relationship Id="rId7" Type="http://schemas.openxmlformats.org/officeDocument/2006/relationships/image" Target="../media/image88.png"/><Relationship Id="rId8" Type="http://schemas.openxmlformats.org/officeDocument/2006/relationships/image" Target="../media/image89.png"/><Relationship Id="rId9" Type="http://schemas.openxmlformats.org/officeDocument/2006/relationships/image" Target="../media/image90.png"/><Relationship Id="rId10" Type="http://schemas.openxmlformats.org/officeDocument/2006/relationships/image" Target="../media/image91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92.png"/><Relationship Id="rId3" Type="http://schemas.openxmlformats.org/officeDocument/2006/relationships/image" Target="../media/image93.png"/><Relationship Id="rId4" Type="http://schemas.openxmlformats.org/officeDocument/2006/relationships/image" Target="../media/image94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95.png"/><Relationship Id="rId3" Type="http://schemas.openxmlformats.org/officeDocument/2006/relationships/image" Target="../media/image96.png"/><Relationship Id="rId4" Type="http://schemas.openxmlformats.org/officeDocument/2006/relationships/image" Target="../media/image97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98.png"/><Relationship Id="rId3" Type="http://schemas.openxmlformats.org/officeDocument/2006/relationships/image" Target="../media/image99.png"/><Relationship Id="rId4" Type="http://schemas.openxmlformats.org/officeDocument/2006/relationships/image" Target="../media/image100.png"/><Relationship Id="rId5" Type="http://schemas.openxmlformats.org/officeDocument/2006/relationships/image" Target="../media/image101.png"/><Relationship Id="rId6" Type="http://schemas.openxmlformats.org/officeDocument/2006/relationships/image" Target="../media/image102.png"/><Relationship Id="rId7" Type="http://schemas.openxmlformats.org/officeDocument/2006/relationships/image" Target="../media/image103.png"/><Relationship Id="rId8" Type="http://schemas.openxmlformats.org/officeDocument/2006/relationships/image" Target="../media/image104.png"/><Relationship Id="rId9" Type="http://schemas.openxmlformats.org/officeDocument/2006/relationships/image" Target="../media/image105.png"/><Relationship Id="rId10" Type="http://schemas.openxmlformats.org/officeDocument/2006/relationships/image" Target="../media/image106.png"/><Relationship Id="rId11" Type="http://schemas.openxmlformats.org/officeDocument/2006/relationships/image" Target="../media/image107.png"/><Relationship Id="rId12" Type="http://schemas.openxmlformats.org/officeDocument/2006/relationships/image" Target="../media/image108.png"/><Relationship Id="rId13" Type="http://schemas.openxmlformats.org/officeDocument/2006/relationships/image" Target="../media/image109.png"/><Relationship Id="rId14" Type="http://schemas.openxmlformats.org/officeDocument/2006/relationships/image" Target="../media/image110.png"/><Relationship Id="rId15" Type="http://schemas.openxmlformats.org/officeDocument/2006/relationships/image" Target="../media/image111.png"/><Relationship Id="rId16" Type="http://schemas.openxmlformats.org/officeDocument/2006/relationships/image" Target="../media/image112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13.png"/><Relationship Id="rId3" Type="http://schemas.openxmlformats.org/officeDocument/2006/relationships/image" Target="../media/image114.png"/><Relationship Id="rId4" Type="http://schemas.openxmlformats.org/officeDocument/2006/relationships/image" Target="../media/image115.png"/><Relationship Id="rId5" Type="http://schemas.openxmlformats.org/officeDocument/2006/relationships/image" Target="../media/image116.pn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98.png"/><Relationship Id="rId3" Type="http://schemas.openxmlformats.org/officeDocument/2006/relationships/image" Target="../media/image99.png"/><Relationship Id="rId4" Type="http://schemas.openxmlformats.org/officeDocument/2006/relationships/image" Target="../media/image100.png"/><Relationship Id="rId5" Type="http://schemas.openxmlformats.org/officeDocument/2006/relationships/image" Target="../media/image103.png"/><Relationship Id="rId6" Type="http://schemas.openxmlformats.org/officeDocument/2006/relationships/image" Target="../media/image105.png"/><Relationship Id="rId7" Type="http://schemas.openxmlformats.org/officeDocument/2006/relationships/image" Target="../media/image117.png"/><Relationship Id="rId8" Type="http://schemas.openxmlformats.org/officeDocument/2006/relationships/image" Target="../media/image118.png"/><Relationship Id="rId9" Type="http://schemas.openxmlformats.org/officeDocument/2006/relationships/image" Target="../media/image119.png"/><Relationship Id="rId10" Type="http://schemas.openxmlformats.org/officeDocument/2006/relationships/image" Target="../media/image120.png"/><Relationship Id="rId11" Type="http://schemas.openxmlformats.org/officeDocument/2006/relationships/image" Target="../media/image121.png"/><Relationship Id="rId12" Type="http://schemas.openxmlformats.org/officeDocument/2006/relationships/image" Target="../media/image122.png"/><Relationship Id="rId13" Type="http://schemas.openxmlformats.org/officeDocument/2006/relationships/image" Target="../media/image123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9.xml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21.png"/><Relationship Id="rId3" Type="http://schemas.openxmlformats.org/officeDocument/2006/relationships/image" Target="../media/image122.png"/><Relationship Id="rId4" Type="http://schemas.openxmlformats.org/officeDocument/2006/relationships/image" Target="../media/image124.png"/><Relationship Id="rId5" Type="http://schemas.openxmlformats.org/officeDocument/2006/relationships/image" Target="../media/image125.pn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21.png"/><Relationship Id="rId3" Type="http://schemas.openxmlformats.org/officeDocument/2006/relationships/image" Target="../media/image125.png"/><Relationship Id="rId4" Type="http://schemas.openxmlformats.org/officeDocument/2006/relationships/image" Target="../media/image98.png"/><Relationship Id="rId5" Type="http://schemas.openxmlformats.org/officeDocument/2006/relationships/image" Target="../media/image99.png"/><Relationship Id="rId6" Type="http://schemas.openxmlformats.org/officeDocument/2006/relationships/image" Target="../media/image100.png"/><Relationship Id="rId7" Type="http://schemas.openxmlformats.org/officeDocument/2006/relationships/image" Target="../media/image110.png"/><Relationship Id="rId8" Type="http://schemas.openxmlformats.org/officeDocument/2006/relationships/image" Target="../media/image126.png"/><Relationship Id="rId9" Type="http://schemas.openxmlformats.org/officeDocument/2006/relationships/image" Target="../media/image127.pn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0.xml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7.xml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8.xm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3.xml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4813300" y="6184900"/>
            <a:ext cx="3378200" cy="1270000"/>
          </a:xfrm>
          <a:prstGeom prst="roundRect">
            <a:avLst>
              <a:gd name="adj" fmla="val 41000"/>
            </a:avLst>
          </a:prstGeom>
          <a:solidFill>
            <a:srgbClr val="00D3C4"/>
          </a:solidFill>
          <a:ln w="25400">
            <a:miter lim="400000"/>
          </a:ln>
          <a:effectLst>
            <a:reflection blurRad="0" stA="71804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800"/>
            </a:lvl1pPr>
          </a:lstStyle>
          <a:p>
            <a:pPr lvl="0">
              <a:defRPr sz="1800"/>
            </a:pPr>
            <a:r>
              <a:rPr sz="4800"/>
              <a:t>Cours 20</a:t>
            </a:r>
          </a:p>
        </p:txBody>
      </p:sp>
      <p:sp>
        <p:nvSpPr>
          <p:cNvPr id="50" name="Shape 50"/>
          <p:cNvSpPr/>
          <p:nvPr/>
        </p:nvSpPr>
        <p:spPr>
          <a:xfrm>
            <a:off x="1320800" y="2324100"/>
            <a:ext cx="10833100" cy="3492500"/>
          </a:xfrm>
          <a:prstGeom prst="roundRect">
            <a:avLst>
              <a:gd name="adj" fmla="val 30061"/>
            </a:avLst>
          </a:prstGeom>
          <a:solidFill>
            <a:srgbClr val="00D3C4"/>
          </a:solidFill>
          <a:ln w="25400">
            <a:miter lim="400000"/>
          </a:ln>
          <a:effectLst>
            <a:reflection blurRad="0" stA="71804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cap="all" sz="7200"/>
            </a:lvl1pPr>
          </a:lstStyle>
          <a:p>
            <a:pPr lvl="0">
              <a:defRPr cap="none" sz="1800"/>
            </a:pPr>
            <a:r>
              <a:rPr cap="all" sz="7200"/>
              <a:t>7.1 Transformation linéaire</a:t>
            </a:r>
          </a:p>
        </p:txBody>
      </p:sp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/>
        </p:nvSpPr>
        <p:spPr>
          <a:xfrm>
            <a:off x="-141927" y="850900"/>
            <a:ext cx="12992101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Pour les prochains cours, on va donc s’attarder sur les transformations linéaires de      dans     .</a:t>
            </a:r>
          </a:p>
        </p:txBody>
      </p:sp>
      <p:pic>
        <p:nvPicPr>
          <p:cNvPr id="145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00800" y="1422400"/>
            <a:ext cx="495300" cy="41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12100" y="1422400"/>
            <a:ext cx="495300" cy="4191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0" name="Group 150"/>
          <p:cNvGrpSpPr/>
          <p:nvPr/>
        </p:nvGrpSpPr>
        <p:grpSpPr>
          <a:xfrm>
            <a:off x="-2227" y="3778250"/>
            <a:ext cx="12992101" cy="1663700"/>
            <a:chOff x="0" y="0"/>
            <a:chExt cx="12992100" cy="1663700"/>
          </a:xfrm>
        </p:grpSpPr>
        <p:sp>
          <p:nvSpPr>
            <p:cNvPr id="147" name="Shape 147"/>
            <p:cNvSpPr/>
            <p:nvPr/>
          </p:nvSpPr>
          <p:spPr>
            <a:xfrm>
              <a:off x="0" y="0"/>
              <a:ext cx="12992100" cy="16637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lvl="0">
                <a:defRPr sz="1800"/>
              </a:pPr>
              <a:r>
                <a:rPr sz="3600"/>
                <a:t>Et pour mettre l’emphase sur le fait qu’on travaille avec </a:t>
              </a:r>
              <a:endParaRPr sz="3600"/>
            </a:p>
            <a:p>
              <a:pPr lvl="0">
                <a:defRPr sz="1800"/>
              </a:pPr>
              <a:r>
                <a:rPr sz="3600"/>
                <a:t>des transformations linéaires, on va utiliser la lettre    au lieu </a:t>
              </a:r>
              <a:endParaRPr sz="3600"/>
            </a:p>
            <a:p>
              <a:pPr lvl="0">
                <a:defRPr sz="1800"/>
              </a:pPr>
              <a:r>
                <a:rPr sz="3600"/>
                <a:t>de la lettre   . </a:t>
              </a:r>
            </a:p>
          </p:txBody>
        </p:sp>
        <p:pic>
          <p:nvPicPr>
            <p:cNvPr id="148" name="droppedImage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0378126" y="666750"/>
              <a:ext cx="317501" cy="3175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9" name="droppedImage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355526" y="1162050"/>
              <a:ext cx="241301" cy="4318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/>
          <p:nvPr/>
        </p:nvSpPr>
        <p:spPr>
          <a:xfrm>
            <a:off x="101600" y="139700"/>
            <a:ext cx="2387600" cy="787400"/>
          </a:xfrm>
          <a:prstGeom prst="roundRect">
            <a:avLst>
              <a:gd name="adj" fmla="val 50000"/>
            </a:avLst>
          </a:prstGeom>
          <a:solidFill>
            <a:srgbClr val="3A88FE"/>
          </a:solidFill>
          <a:ln w="25400">
            <a:miter lim="400000"/>
          </a:ln>
          <a:effectLst>
            <a:reflection blurRad="0" stA="71804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000"/>
            </a:lvl1pPr>
          </a:lstStyle>
          <a:p>
            <a:pPr lvl="0">
              <a:defRPr sz="1800"/>
            </a:pPr>
            <a:r>
              <a:rPr sz="4000"/>
              <a:t>Exemple:</a:t>
            </a:r>
          </a:p>
        </p:txBody>
      </p:sp>
      <p:grpSp>
        <p:nvGrpSpPr>
          <p:cNvPr id="155" name="Group 155"/>
          <p:cNvGrpSpPr/>
          <p:nvPr/>
        </p:nvGrpSpPr>
        <p:grpSpPr>
          <a:xfrm>
            <a:off x="1282700" y="7581900"/>
            <a:ext cx="8826500" cy="1879600"/>
            <a:chOff x="0" y="0"/>
            <a:chExt cx="8826500" cy="1879600"/>
          </a:xfrm>
        </p:grpSpPr>
        <p:sp>
          <p:nvSpPr>
            <p:cNvPr id="153" name="Shape 153"/>
            <p:cNvSpPr/>
            <p:nvPr/>
          </p:nvSpPr>
          <p:spPr>
            <a:xfrm>
              <a:off x="0" y="0"/>
              <a:ext cx="1384300" cy="838200"/>
            </a:xfrm>
            <a:prstGeom prst="roundRect">
              <a:avLst>
                <a:gd name="adj" fmla="val 22727"/>
              </a:avLst>
            </a:prstGeom>
            <a:solidFill>
              <a:srgbClr val="00F900">
                <a:alpha val="30000"/>
              </a:srgbClr>
            </a:solidFill>
            <a:ln w="25400" cap="flat">
              <a:noFill/>
              <a:miter lim="400000"/>
            </a:ln>
            <a:effectLst>
              <a:reflection blurRad="0" stA="71804" stPos="0" endA="0" endPos="40000" dist="0" dir="5400000" fadeDir="5400000" sx="100000" sy="-100000" kx="0" ky="0" algn="bl" rotWithShape="0"/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4000"/>
              </a:pPr>
            </a:p>
          </p:txBody>
        </p:sp>
        <p:sp>
          <p:nvSpPr>
            <p:cNvPr id="154" name="Shape 154"/>
            <p:cNvSpPr/>
            <p:nvPr/>
          </p:nvSpPr>
          <p:spPr>
            <a:xfrm>
              <a:off x="6934200" y="1041400"/>
              <a:ext cx="1892300" cy="838200"/>
            </a:xfrm>
            <a:prstGeom prst="roundRect">
              <a:avLst>
                <a:gd name="adj" fmla="val 22727"/>
              </a:avLst>
            </a:prstGeom>
            <a:solidFill>
              <a:srgbClr val="00F900">
                <a:alpha val="30000"/>
              </a:srgbClr>
            </a:solidFill>
            <a:ln w="25400" cap="flat">
              <a:noFill/>
              <a:miter lim="400000"/>
            </a:ln>
            <a:effectLst>
              <a:reflection blurRad="0" stA="71804" stPos="0" endA="0" endPos="40000" dist="0" dir="5400000" fadeDir="5400000" sx="100000" sy="-100000" kx="0" ky="0" algn="bl" rotWithShape="0"/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4000"/>
              </a:pPr>
            </a:p>
          </p:txBody>
        </p:sp>
      </p:grpSp>
      <p:grpSp>
        <p:nvGrpSpPr>
          <p:cNvPr id="158" name="Group 158"/>
          <p:cNvGrpSpPr/>
          <p:nvPr/>
        </p:nvGrpSpPr>
        <p:grpSpPr>
          <a:xfrm>
            <a:off x="749300" y="2984500"/>
            <a:ext cx="8496300" cy="4267200"/>
            <a:chOff x="0" y="0"/>
            <a:chExt cx="8496300" cy="4267200"/>
          </a:xfrm>
        </p:grpSpPr>
        <p:sp>
          <p:nvSpPr>
            <p:cNvPr id="156" name="Shape 156"/>
            <p:cNvSpPr/>
            <p:nvPr/>
          </p:nvSpPr>
          <p:spPr>
            <a:xfrm>
              <a:off x="5562600" y="3429000"/>
              <a:ext cx="2933700" cy="838200"/>
            </a:xfrm>
            <a:prstGeom prst="roundRect">
              <a:avLst>
                <a:gd name="adj" fmla="val 22727"/>
              </a:avLst>
            </a:prstGeom>
            <a:solidFill>
              <a:srgbClr val="00F900">
                <a:alpha val="30000"/>
              </a:srgbClr>
            </a:solidFill>
            <a:ln w="25400" cap="flat">
              <a:noFill/>
              <a:miter lim="400000"/>
            </a:ln>
            <a:effectLst>
              <a:reflection blurRad="0" stA="71804" stPos="0" endA="0" endPos="40000" dist="0" dir="5400000" fadeDir="5400000" sx="100000" sy="-100000" kx="0" ky="0" algn="bl" rotWithShape="0"/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4000"/>
              </a:pPr>
            </a:p>
          </p:txBody>
        </p:sp>
        <p:sp>
          <p:nvSpPr>
            <p:cNvPr id="157" name="Shape 157"/>
            <p:cNvSpPr/>
            <p:nvPr/>
          </p:nvSpPr>
          <p:spPr>
            <a:xfrm>
              <a:off x="0" y="0"/>
              <a:ext cx="1892300" cy="838200"/>
            </a:xfrm>
            <a:prstGeom prst="roundRect">
              <a:avLst>
                <a:gd name="adj" fmla="val 22727"/>
              </a:avLst>
            </a:prstGeom>
            <a:solidFill>
              <a:srgbClr val="00F900">
                <a:alpha val="30000"/>
              </a:srgbClr>
            </a:solidFill>
            <a:ln w="25400" cap="flat">
              <a:noFill/>
              <a:miter lim="400000"/>
            </a:ln>
            <a:effectLst>
              <a:reflection blurRad="0" stA="71804" stPos="0" endA="0" endPos="40000" dist="0" dir="5400000" fadeDir="5400000" sx="100000" sy="-100000" kx="0" ky="0" algn="bl" rotWithShape="0"/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4000"/>
              </a:pPr>
            </a:p>
          </p:txBody>
        </p:sp>
      </p:grpSp>
      <p:pic>
        <p:nvPicPr>
          <p:cNvPr id="159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24700" y="419100"/>
            <a:ext cx="4419600" cy="469900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Shape 160"/>
          <p:cNvSpPr/>
          <p:nvPr/>
        </p:nvSpPr>
        <p:spPr>
          <a:xfrm>
            <a:off x="2870020" y="336550"/>
            <a:ext cx="4072608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Est-ce que la fonction</a:t>
            </a:r>
          </a:p>
        </p:txBody>
      </p:sp>
      <p:sp>
        <p:nvSpPr>
          <p:cNvPr id="161" name="Shape 161"/>
          <p:cNvSpPr/>
          <p:nvPr/>
        </p:nvSpPr>
        <p:spPr>
          <a:xfrm>
            <a:off x="3556713" y="1200150"/>
            <a:ext cx="5899622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est une transformation linéaire?</a:t>
            </a:r>
          </a:p>
        </p:txBody>
      </p:sp>
      <p:sp>
        <p:nvSpPr>
          <p:cNvPr id="162" name="Shape 162"/>
          <p:cNvSpPr/>
          <p:nvPr/>
        </p:nvSpPr>
        <p:spPr>
          <a:xfrm>
            <a:off x="1832998" y="2025650"/>
            <a:ext cx="838052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Soit</a:t>
            </a:r>
          </a:p>
        </p:txBody>
      </p:sp>
      <p:pic>
        <p:nvPicPr>
          <p:cNvPr id="163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62300" y="2159000"/>
            <a:ext cx="1816100" cy="469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dropped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67400" y="2159000"/>
            <a:ext cx="1790700" cy="469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dropped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585200" y="2209800"/>
            <a:ext cx="1117600" cy="342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droppedImage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14400" y="3175000"/>
            <a:ext cx="5397500" cy="469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droppedImage.pd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489700" y="3149600"/>
            <a:ext cx="3594100" cy="469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droppedImage.pdf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717800" y="4064000"/>
            <a:ext cx="6261100" cy="469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droppedImage.pd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705100" y="4889500"/>
            <a:ext cx="6578600" cy="469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droppedImage.pdf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705100" y="5791200"/>
            <a:ext cx="5880100" cy="469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droppedImage.pdf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2705100" y="6565900"/>
            <a:ext cx="3505200" cy="469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droppedImage.pdf"/>
          <p:cNvPicPr/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6388100" y="6565900"/>
            <a:ext cx="2730500" cy="469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droppedImage.pdf"/>
          <p:cNvPicPr/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447800" y="7772400"/>
            <a:ext cx="3454400" cy="469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droppedImage.pdf"/>
          <p:cNvPicPr/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2705100" y="8813800"/>
            <a:ext cx="3098800" cy="469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droppedImage.pdf"/>
          <p:cNvPicPr/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5092700" y="7772400"/>
            <a:ext cx="4673600" cy="469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droppedImage.pdf"/>
          <p:cNvPicPr/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6057900" y="8801100"/>
            <a:ext cx="1943100" cy="469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droppedImage.pdf"/>
          <p:cNvPicPr/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8280400" y="8813800"/>
            <a:ext cx="1562100" cy="4699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6" name="Group 186"/>
          <p:cNvGrpSpPr/>
          <p:nvPr/>
        </p:nvGrpSpPr>
        <p:grpSpPr>
          <a:xfrm>
            <a:off x="7454900" y="393699"/>
            <a:ext cx="4038601" cy="3302001"/>
            <a:chOff x="0" y="0"/>
            <a:chExt cx="4038600" cy="3301999"/>
          </a:xfrm>
        </p:grpSpPr>
        <p:grpSp>
          <p:nvGrpSpPr>
            <p:cNvPr id="183" name="Group 183"/>
            <p:cNvGrpSpPr/>
            <p:nvPr/>
          </p:nvGrpSpPr>
          <p:grpSpPr>
            <a:xfrm>
              <a:off x="0" y="-1"/>
              <a:ext cx="4038601" cy="546101"/>
              <a:chOff x="0" y="0"/>
              <a:chExt cx="4038599" cy="546100"/>
            </a:xfrm>
          </p:grpSpPr>
          <p:sp>
            <p:nvSpPr>
              <p:cNvPr id="178" name="Shape 178"/>
              <p:cNvSpPr/>
              <p:nvPr/>
            </p:nvSpPr>
            <p:spPr>
              <a:xfrm>
                <a:off x="2984499" y="12699"/>
                <a:ext cx="342901" cy="533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fill="norm" stroke="1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0433FF">
                  <a:alpha val="30000"/>
                </a:srgbClr>
              </a:solidFill>
              <a:ln w="25400" cap="flat">
                <a:noFill/>
                <a:miter lim="400000"/>
              </a:ln>
              <a:effectLst>
                <a:reflection blurRad="0" stA="71804" stPos="0" endA="0" endPos="40000" dist="0" dir="5400000" fadeDir="5400000" sx="100000" sy="-100000" kx="0" ky="0" algn="bl" rotWithShape="0"/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4000"/>
                </a:pPr>
              </a:p>
            </p:txBody>
          </p:sp>
          <p:sp>
            <p:nvSpPr>
              <p:cNvPr id="179" name="Shape 179"/>
              <p:cNvSpPr/>
              <p:nvPr/>
            </p:nvSpPr>
            <p:spPr>
              <a:xfrm>
                <a:off x="3657599" y="-1"/>
                <a:ext cx="381002" cy="533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fill="norm" stroke="1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0433FF">
                  <a:alpha val="30000"/>
                </a:srgbClr>
              </a:solidFill>
              <a:ln w="25400" cap="flat">
                <a:noFill/>
                <a:miter lim="400000"/>
              </a:ln>
              <a:effectLst>
                <a:reflection blurRad="0" stA="71804" stPos="0" endA="0" endPos="40000" dist="0" dir="5400000" fadeDir="5400000" sx="100000" sy="-100000" kx="0" ky="0" algn="bl" rotWithShape="0"/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4000"/>
                </a:pPr>
              </a:p>
            </p:txBody>
          </p:sp>
          <p:sp>
            <p:nvSpPr>
              <p:cNvPr id="180" name="Shape 180"/>
              <p:cNvSpPr/>
              <p:nvPr/>
            </p:nvSpPr>
            <p:spPr>
              <a:xfrm>
                <a:off x="-1" y="-1"/>
                <a:ext cx="444502" cy="533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fill="norm" stroke="1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FF2600">
                  <a:alpha val="30000"/>
                </a:srgbClr>
              </a:solidFill>
              <a:ln w="25400" cap="flat">
                <a:noFill/>
                <a:miter lim="400000"/>
              </a:ln>
              <a:effectLst>
                <a:reflection blurRad="0" stA="71804" stPos="0" endA="0" endPos="40000" dist="0" dir="5400000" fadeDir="5400000" sx="100000" sy="-100000" kx="0" ky="0" algn="bl" rotWithShape="0"/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4000"/>
                </a:pPr>
              </a:p>
            </p:txBody>
          </p:sp>
          <p:sp>
            <p:nvSpPr>
              <p:cNvPr id="181" name="Shape 181"/>
              <p:cNvSpPr/>
              <p:nvPr/>
            </p:nvSpPr>
            <p:spPr>
              <a:xfrm>
                <a:off x="1943100" y="-1"/>
                <a:ext cx="355600" cy="533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fill="norm" stroke="1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FF2600">
                  <a:alpha val="30000"/>
                </a:srgbClr>
              </a:solidFill>
              <a:ln w="25400" cap="flat">
                <a:noFill/>
                <a:miter lim="400000"/>
              </a:ln>
              <a:effectLst>
                <a:reflection blurRad="0" stA="71804" stPos="0" endA="0" endPos="40000" dist="0" dir="5400000" fadeDir="5400000" sx="100000" sy="-100000" kx="0" ky="0" algn="bl" rotWithShape="0"/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4000"/>
                </a:pPr>
              </a:p>
            </p:txBody>
          </p:sp>
          <p:sp>
            <p:nvSpPr>
              <p:cNvPr id="182" name="Shape 182"/>
              <p:cNvSpPr/>
              <p:nvPr/>
            </p:nvSpPr>
            <p:spPr>
              <a:xfrm>
                <a:off x="457199" y="-1"/>
                <a:ext cx="444502" cy="533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fill="norm" stroke="1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0433FF">
                  <a:alpha val="30000"/>
                </a:srgbClr>
              </a:solidFill>
              <a:ln w="25400" cap="flat">
                <a:noFill/>
                <a:miter lim="400000"/>
              </a:ln>
              <a:effectLst>
                <a:reflection blurRad="0" stA="71804" stPos="0" endA="0" endPos="40000" dist="0" dir="5400000" fadeDir="5400000" sx="100000" sy="-100000" kx="0" ky="0" algn="bl" rotWithShape="0"/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4000"/>
                </a:pPr>
              </a:p>
            </p:txBody>
          </p:sp>
        </p:grpSp>
        <p:sp>
          <p:nvSpPr>
            <p:cNvPr id="184" name="Shape 184"/>
            <p:cNvSpPr/>
            <p:nvPr/>
          </p:nvSpPr>
          <p:spPr>
            <a:xfrm>
              <a:off x="76200" y="2692399"/>
              <a:ext cx="1104900" cy="609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F2600">
                <a:alpha val="30000"/>
              </a:srgbClr>
            </a:solidFill>
            <a:ln w="25400" cap="flat">
              <a:noFill/>
              <a:miter lim="400000"/>
            </a:ln>
            <a:effectLst>
              <a:reflection blurRad="0" stA="71804" stPos="0" endA="0" endPos="40000" dist="0" dir="5400000" fadeDir="5400000" sx="100000" sy="-100000" kx="0" ky="0" algn="bl" rotWithShape="0"/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4000"/>
              </a:pPr>
            </a:p>
          </p:txBody>
        </p:sp>
        <p:sp>
          <p:nvSpPr>
            <p:cNvPr id="185" name="Shape 185"/>
            <p:cNvSpPr/>
            <p:nvPr/>
          </p:nvSpPr>
          <p:spPr>
            <a:xfrm>
              <a:off x="1308100" y="2641600"/>
              <a:ext cx="1079500" cy="660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0433FF">
                <a:alpha val="30000"/>
              </a:srgbClr>
            </a:solidFill>
            <a:ln w="25400" cap="flat">
              <a:noFill/>
              <a:miter lim="400000"/>
            </a:ln>
            <a:effectLst>
              <a:reflection blurRad="0" stA="71804" stPos="0" endA="0" endPos="40000" dist="0" dir="5400000" fadeDir="5400000" sx="100000" sy="-100000" kx="0" ky="0" algn="bl" rotWithShape="0"/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4000"/>
              </a:pPr>
            </a:p>
          </p:txBody>
        </p:sp>
      </p:grpSp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presetClass="entr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presetClass="entr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nodeType="clickEffect" presetClass="entr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nodeType="clickEffect" presetClass="entr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nodeType="clickEffect" presetClass="entr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nodeType="clickEffect" presetClass="entr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nodeType="clickEffect" presetClass="entr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nodeType="clickEffect" presetClass="entr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nodeType="clickEffect" presetClass="entr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nodeType="clickEffect" presetClass="entr" presetSubtype="0" presetID="1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nodeType="clickEffect" presetClass="entr" presetSubtype="0" presetID="1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nodeType="clickEffect" presetClass="entr" presetSubtype="0" presetID="1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nodeType="clickEffect" presetClass="entr" presetSubtype="0" presetID="1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nodeType="clickEffect" presetClass="entr" presetSubtype="0" presetID="1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nodeType="clickEffect" presetClass="entr" presetSubtype="0" presetID="1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nodeType="clickEffect" presetClass="entr" presetSubtype="0" presetID="1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3" grpId="2"/>
      <p:bldP build="whole" bldLvl="1" animBg="1" rev="0" advAuto="0" spid="170" grpId="10"/>
      <p:bldP build="whole" bldLvl="1" animBg="1" rev="0" advAuto="0" spid="166" grpId="5"/>
      <p:bldP build="whole" bldLvl="1" animBg="1" rev="0" advAuto="0" spid="172" grpId="12"/>
      <p:bldP build="whole" bldLvl="1" animBg="1" rev="0" advAuto="0" spid="164" grpId="3"/>
      <p:bldP build="whole" bldLvl="1" animBg="1" rev="0" advAuto="0" spid="186" grpId="7"/>
      <p:bldP build="whole" bldLvl="1" animBg="1" rev="0" advAuto="0" spid="162" grpId="1"/>
      <p:bldP build="whole" bldLvl="1" animBg="1" rev="0" advAuto="0" spid="171" grpId="11"/>
      <p:bldP build="whole" bldLvl="1" animBg="1" rev="0" advAuto="0" spid="168" grpId="8"/>
      <p:bldP build="whole" bldLvl="1" animBg="1" rev="0" advAuto="0" spid="158" grpId="13"/>
      <p:bldP build="whole" bldLvl="1" animBg="1" rev="0" advAuto="0" spid="175" grpId="15"/>
      <p:bldP build="whole" bldLvl="1" animBg="1" rev="0" advAuto="0" spid="174" grpId="16"/>
      <p:bldP build="whole" bldLvl="1" animBg="1" rev="0" advAuto="0" spid="176" grpId="17"/>
      <p:bldP build="whole" bldLvl="1" animBg="1" rev="0" advAuto="0" spid="177" grpId="18"/>
      <p:bldP build="whole" bldLvl="1" animBg="1" rev="0" advAuto="0" spid="165" grpId="4"/>
      <p:bldP build="whole" bldLvl="1" animBg="1" rev="0" advAuto="0" spid="169" grpId="9"/>
      <p:bldP build="whole" bldLvl="1" animBg="1" rev="0" advAuto="0" spid="167" grpId="6"/>
      <p:bldP build="whole" bldLvl="1" animBg="1" rev="0" advAuto="0" spid="173" grpId="14"/>
      <p:bldP build="whole" bldLvl="1" animBg="1" rev="0" advAuto="0" spid="155" grpId="19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/>
          <p:nvPr/>
        </p:nvSpPr>
        <p:spPr>
          <a:xfrm>
            <a:off x="3251200" y="266700"/>
            <a:ext cx="6502400" cy="711200"/>
          </a:xfrm>
          <a:prstGeom prst="roundRect">
            <a:avLst>
              <a:gd name="adj" fmla="val 50000"/>
            </a:avLst>
          </a:prstGeom>
          <a:solidFill>
            <a:srgbClr val="EEF148"/>
          </a:solidFill>
          <a:ln w="25400">
            <a:miter lim="400000"/>
          </a:ln>
          <a:effectLst>
            <a:reflection blurRad="0" stA="71804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000"/>
            </a:lvl1pPr>
          </a:lstStyle>
          <a:p>
            <a:pPr lvl="0">
              <a:defRPr sz="1800"/>
            </a:pPr>
            <a:r>
              <a:rPr sz="4000"/>
              <a:t>Faites les exercices suivants</a:t>
            </a:r>
          </a:p>
        </p:txBody>
      </p:sp>
      <p:sp>
        <p:nvSpPr>
          <p:cNvPr id="189" name="Shape 189"/>
          <p:cNvSpPr/>
          <p:nvPr/>
        </p:nvSpPr>
        <p:spPr>
          <a:xfrm>
            <a:off x="5377929" y="4559300"/>
            <a:ext cx="2240459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p.251,  # 1.</a:t>
            </a:r>
          </a:p>
        </p:txBody>
      </p:sp>
    </p:spTree>
  </p:cSld>
  <p:clrMapOvr>
    <a:masterClrMapping/>
  </p:clrMapOvr>
  <p:transition spd="med" advClick="1">
    <p:dissolv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" name="Group 193"/>
          <p:cNvGrpSpPr/>
          <p:nvPr/>
        </p:nvGrpSpPr>
        <p:grpSpPr>
          <a:xfrm>
            <a:off x="1421184" y="463550"/>
            <a:ext cx="8921875" cy="622300"/>
            <a:chOff x="0" y="0"/>
            <a:chExt cx="8921874" cy="622300"/>
          </a:xfrm>
        </p:grpSpPr>
        <p:sp>
          <p:nvSpPr>
            <p:cNvPr id="191" name="Shape 191"/>
            <p:cNvSpPr/>
            <p:nvPr/>
          </p:nvSpPr>
          <p:spPr>
            <a:xfrm>
              <a:off x="0" y="0"/>
              <a:ext cx="8921875" cy="6223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/>
            </a:lstStyle>
            <a:p>
              <a:pPr lvl="0">
                <a:defRPr sz="1800"/>
              </a:pPr>
              <a:r>
                <a:rPr sz="3600"/>
                <a:t>Ça ressemble à quoi une fonction                      ?</a:t>
              </a:r>
            </a:p>
          </p:txBody>
        </p:sp>
        <p:pic>
          <p:nvPicPr>
            <p:cNvPr id="192" name="droppedImage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6249615" y="69850"/>
              <a:ext cx="2374901" cy="50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97" name="Group 197"/>
          <p:cNvGrpSpPr/>
          <p:nvPr/>
        </p:nvGrpSpPr>
        <p:grpSpPr>
          <a:xfrm>
            <a:off x="1624378" y="1968500"/>
            <a:ext cx="9740901" cy="1143000"/>
            <a:chOff x="0" y="0"/>
            <a:chExt cx="9740900" cy="1143000"/>
          </a:xfrm>
        </p:grpSpPr>
        <p:sp>
          <p:nvSpPr>
            <p:cNvPr id="194" name="Shape 194"/>
            <p:cNvSpPr/>
            <p:nvPr/>
          </p:nvSpPr>
          <p:spPr>
            <a:xfrm>
              <a:off x="0" y="0"/>
              <a:ext cx="9740900" cy="1143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/>
            </a:lstStyle>
            <a:p>
              <a:pPr lvl="0">
                <a:defRPr sz="1800"/>
              </a:pPr>
              <a:r>
                <a:rPr sz="3600"/>
                <a:t>Une fonction                    est modélisée par un sous-ensemble de      . </a:t>
              </a:r>
            </a:p>
          </p:txBody>
        </p:sp>
        <p:pic>
          <p:nvPicPr>
            <p:cNvPr id="195" name="droppedImage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566621" y="152400"/>
              <a:ext cx="1993901" cy="4318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6" name="droppedImage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503121" y="571500"/>
              <a:ext cx="495301" cy="4191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01" name="Group 201"/>
          <p:cNvGrpSpPr/>
          <p:nvPr/>
        </p:nvGrpSpPr>
        <p:grpSpPr>
          <a:xfrm>
            <a:off x="1733029" y="3886200"/>
            <a:ext cx="9092432" cy="1143000"/>
            <a:chOff x="0" y="0"/>
            <a:chExt cx="9092431" cy="1143000"/>
          </a:xfrm>
        </p:grpSpPr>
        <p:sp>
          <p:nvSpPr>
            <p:cNvPr id="198" name="Shape 198"/>
            <p:cNvSpPr/>
            <p:nvPr/>
          </p:nvSpPr>
          <p:spPr>
            <a:xfrm>
              <a:off x="0" y="0"/>
              <a:ext cx="9092432" cy="1143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 algn="l">
                <a:defRPr sz="1800"/>
              </a:pPr>
              <a:r>
                <a:rPr sz="3600"/>
                <a:t>Donc, une fonction                     , par extension, </a:t>
              </a:r>
              <a:endParaRPr sz="3600"/>
            </a:p>
            <a:p>
              <a:pPr lvl="0" algn="l">
                <a:defRPr sz="1800"/>
              </a:pPr>
              <a:r>
                <a:rPr sz="3600"/>
                <a:t>devrait être un sous-ensemble de      !?!</a:t>
              </a:r>
            </a:p>
          </p:txBody>
        </p:sp>
        <p:pic>
          <p:nvPicPr>
            <p:cNvPr id="199" name="droppedImage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691086" y="63500"/>
              <a:ext cx="2374901" cy="50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0" name="droppedImage.pdf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6166370" y="571500"/>
              <a:ext cx="495301" cy="4191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04" name="Group 204"/>
          <p:cNvGrpSpPr/>
          <p:nvPr/>
        </p:nvGrpSpPr>
        <p:grpSpPr>
          <a:xfrm>
            <a:off x="1623100" y="6273800"/>
            <a:ext cx="9753601" cy="1143000"/>
            <a:chOff x="0" y="0"/>
            <a:chExt cx="9753600" cy="1143000"/>
          </a:xfrm>
        </p:grpSpPr>
        <p:sp>
          <p:nvSpPr>
            <p:cNvPr id="202" name="Shape 202"/>
            <p:cNvSpPr/>
            <p:nvPr/>
          </p:nvSpPr>
          <p:spPr>
            <a:xfrm>
              <a:off x="0" y="0"/>
              <a:ext cx="9753600" cy="1143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/>
            </a:lstStyle>
            <a:p>
              <a:pPr lvl="0">
                <a:defRPr sz="1800"/>
              </a:pPr>
              <a:r>
                <a:rPr sz="3600"/>
                <a:t>Ouin... je ne sais pas pour vous, mais moi,      ,  je ne le vois pas!</a:t>
              </a:r>
            </a:p>
          </p:txBody>
        </p:sp>
        <p:pic>
          <p:nvPicPr>
            <p:cNvPr id="203" name="droppedImage.pdf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7927299" y="63500"/>
              <a:ext cx="495301" cy="4191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7" grpId="1"/>
      <p:bldP build="whole" bldLvl="1" animBg="1" rev="0" advAuto="0" spid="201" grpId="2"/>
      <p:bldP build="whole" bldLvl="1" animBg="1" rev="0" advAuto="0" spid="204" grpId="3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" name="Group 208"/>
          <p:cNvGrpSpPr/>
          <p:nvPr/>
        </p:nvGrpSpPr>
        <p:grpSpPr>
          <a:xfrm>
            <a:off x="3210650" y="247650"/>
            <a:ext cx="6010766" cy="622300"/>
            <a:chOff x="0" y="0"/>
            <a:chExt cx="6010764" cy="622300"/>
          </a:xfrm>
        </p:grpSpPr>
        <p:sp>
          <p:nvSpPr>
            <p:cNvPr id="206" name="Shape 206"/>
            <p:cNvSpPr/>
            <p:nvPr/>
          </p:nvSpPr>
          <p:spPr>
            <a:xfrm>
              <a:off x="0" y="0"/>
              <a:ext cx="3543747" cy="6223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defRPr sz="1800"/>
              </a:pPr>
              <a:r>
                <a:rPr sz="3600"/>
                <a:t>Donc une fonction</a:t>
              </a:r>
            </a:p>
          </p:txBody>
        </p:sp>
        <p:pic>
          <p:nvPicPr>
            <p:cNvPr id="207" name="droppedImage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635864" y="69850"/>
              <a:ext cx="2374901" cy="50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11" name="Group 211"/>
          <p:cNvGrpSpPr/>
          <p:nvPr/>
        </p:nvGrpSpPr>
        <p:grpSpPr>
          <a:xfrm>
            <a:off x="1158620" y="1085850"/>
            <a:ext cx="9231289" cy="622300"/>
            <a:chOff x="0" y="0"/>
            <a:chExt cx="9231287" cy="622300"/>
          </a:xfrm>
        </p:grpSpPr>
        <p:sp>
          <p:nvSpPr>
            <p:cNvPr id="209" name="Shape 209"/>
            <p:cNvSpPr/>
            <p:nvPr/>
          </p:nvSpPr>
          <p:spPr>
            <a:xfrm>
              <a:off x="0" y="0"/>
              <a:ext cx="9231288" cy="6223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/>
            </a:lstStyle>
            <a:p>
              <a:pPr lvl="0">
                <a:defRPr sz="1800"/>
              </a:pPr>
              <a:r>
                <a:rPr sz="3600"/>
                <a:t>associe à chaque point du plan un vecteur de      . </a:t>
              </a:r>
            </a:p>
          </p:txBody>
        </p:sp>
        <p:pic>
          <p:nvPicPr>
            <p:cNvPr id="210" name="droppedImage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493379" y="44450"/>
              <a:ext cx="495301" cy="4191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12" name="Shape 212"/>
          <p:cNvSpPr/>
          <p:nvPr/>
        </p:nvSpPr>
        <p:spPr>
          <a:xfrm>
            <a:off x="5382772" y="1809750"/>
            <a:ext cx="2653904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Et ça donne...</a:t>
            </a:r>
          </a:p>
        </p:txBody>
      </p:sp>
      <p:pic>
        <p:nvPicPr>
          <p:cNvPr id="213" name="galerie-membre,fleur-coquelicot,champ-de-fleurs-31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54200" y="2500498"/>
            <a:ext cx="9334500" cy="6262503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Shape 214"/>
          <p:cNvSpPr/>
          <p:nvPr/>
        </p:nvSpPr>
        <p:spPr>
          <a:xfrm>
            <a:off x="4597220" y="8921750"/>
            <a:ext cx="3844008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Un champ de fleurs.</a:t>
            </a:r>
          </a:p>
        </p:txBody>
      </p:sp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32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presetClass="entr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4" grpId="4"/>
      <p:bldP build="whole" bldLvl="1" animBg="1" rev="0" advAuto="0" spid="213" grpId="3"/>
      <p:bldP build="whole" bldLvl="1" animBg="1" rev="0" advAuto="0" spid="211" grpId="1"/>
      <p:bldP build="whole" bldLvl="1" animBg="1" rev="0" advAuto="0" spid="212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/>
          <p:nvPr/>
        </p:nvSpPr>
        <p:spPr>
          <a:xfrm>
            <a:off x="2459899" y="184150"/>
            <a:ext cx="8118650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Heu... je voulais dire un champ de vecteurs.</a:t>
            </a:r>
          </a:p>
        </p:txBody>
      </p:sp>
      <p:grpSp>
        <p:nvGrpSpPr>
          <p:cNvPr id="220" name="Group 220"/>
          <p:cNvGrpSpPr/>
          <p:nvPr/>
        </p:nvGrpSpPr>
        <p:grpSpPr>
          <a:xfrm>
            <a:off x="1196175" y="1174750"/>
            <a:ext cx="8960049" cy="660400"/>
            <a:chOff x="0" y="0"/>
            <a:chExt cx="8960048" cy="660400"/>
          </a:xfrm>
        </p:grpSpPr>
        <p:sp>
          <p:nvSpPr>
            <p:cNvPr id="217" name="Shape 217"/>
            <p:cNvSpPr/>
            <p:nvPr/>
          </p:nvSpPr>
          <p:spPr>
            <a:xfrm>
              <a:off x="0" y="38100"/>
              <a:ext cx="2594298" cy="6223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defRPr sz="1800"/>
              </a:pPr>
              <a:r>
                <a:rPr sz="3600"/>
                <a:t>Par exemple, </a:t>
              </a:r>
            </a:p>
          </p:txBody>
        </p:sp>
        <p:pic>
          <p:nvPicPr>
            <p:cNvPr id="218" name="droppedImage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944024" y="133350"/>
              <a:ext cx="4419601" cy="469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9" name="Shape 219"/>
            <p:cNvSpPr/>
            <p:nvPr/>
          </p:nvSpPr>
          <p:spPr>
            <a:xfrm>
              <a:off x="7578849" y="0"/>
              <a:ext cx="1381200" cy="6223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defRPr sz="1800"/>
              </a:pPr>
              <a:r>
                <a:rPr sz="3600"/>
                <a:t>donne:</a:t>
              </a:r>
            </a:p>
          </p:txBody>
        </p:sp>
      </p:grpSp>
      <p:pic>
        <p:nvPicPr>
          <p:cNvPr id="221" name="champ1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57300" y="2260600"/>
            <a:ext cx="10490200" cy="6527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0" grpId="1"/>
      <p:bldP build="whole" bldLvl="1" animBg="1" rev="0" advAuto="0" spid="221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/>
          <p:nvPr/>
        </p:nvSpPr>
        <p:spPr>
          <a:xfrm>
            <a:off x="812111" y="336550"/>
            <a:ext cx="11109425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Certains champs de vecteurs sont plus parlants que d’autres.</a:t>
            </a:r>
          </a:p>
        </p:txBody>
      </p:sp>
      <p:pic>
        <p:nvPicPr>
          <p:cNvPr id="224" name="Sans titr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71600" y="1905000"/>
            <a:ext cx="10312400" cy="6527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/>
          <p:nvPr/>
        </p:nvSpPr>
        <p:spPr>
          <a:xfrm>
            <a:off x="1337028" y="488950"/>
            <a:ext cx="7011592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On peut aussi modéliser des fonctions</a:t>
            </a:r>
          </a:p>
        </p:txBody>
      </p:sp>
      <p:pic>
        <p:nvPicPr>
          <p:cNvPr id="227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83600" y="558800"/>
            <a:ext cx="2374900" cy="50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Shape 228"/>
          <p:cNvSpPr/>
          <p:nvPr/>
        </p:nvSpPr>
        <p:spPr>
          <a:xfrm>
            <a:off x="3806632" y="1416050"/>
            <a:ext cx="5399783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avec des champs de vecteurs.</a:t>
            </a:r>
          </a:p>
        </p:txBody>
      </p:sp>
      <p:pic>
        <p:nvPicPr>
          <p:cNvPr id="229" name="champ.mov"/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308100" y="2324100"/>
            <a:ext cx="10416840" cy="6591300"/>
          </a:xfrm>
          <a:prstGeom prst="rect">
            <a:avLst/>
          </a:prstGeom>
        </p:spPr>
      </p:pic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0" fill="hold"/>
                                        <p:tgtEl>
                                          <p:spTgt spid="2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229"/>
                </p:tgtEl>
              </p:cMediaNode>
            </p:video>
          </p:childTnLst>
        </p:cTn>
      </p:par>
    </p:tnLst>
    <p:bldLst>
      <p:bldP build="whole" bldLvl="1" animBg="1" rev="0" advAuto="0" spid="229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/>
          <p:nvPr/>
        </p:nvSpPr>
        <p:spPr>
          <a:xfrm>
            <a:off x="23173" y="381000"/>
            <a:ext cx="12992101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Il se passe quelque chose de très particulier avec</a:t>
            </a:r>
            <a:endParaRPr sz="3600"/>
          </a:p>
          <a:p>
            <a:pPr lvl="0">
              <a:defRPr sz="1800"/>
            </a:pPr>
            <a:r>
              <a:rPr sz="3600"/>
              <a:t> les transformations linéaires.</a:t>
            </a:r>
          </a:p>
        </p:txBody>
      </p:sp>
      <p:sp>
        <p:nvSpPr>
          <p:cNvPr id="232" name="Shape 232"/>
          <p:cNvSpPr/>
          <p:nvPr/>
        </p:nvSpPr>
        <p:spPr>
          <a:xfrm>
            <a:off x="974024" y="4565650"/>
            <a:ext cx="11065000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Il suffit donc de connaître pour tout connaître la fonction!!?!</a:t>
            </a:r>
          </a:p>
        </p:txBody>
      </p:sp>
      <p:sp>
        <p:nvSpPr>
          <p:cNvPr id="233" name="Shape 233"/>
          <p:cNvSpPr/>
          <p:nvPr/>
        </p:nvSpPr>
        <p:spPr>
          <a:xfrm flipH="1">
            <a:off x="5757333" y="3619500"/>
            <a:ext cx="2548467" cy="1104900"/>
          </a:xfrm>
          <a:prstGeom prst="line">
            <a:avLst/>
          </a:prstGeom>
          <a:ln w="25400">
            <a:solidFill>
              <a:srgbClr val="535353"/>
            </a:solidFill>
            <a:miter lim="400000"/>
            <a:headEnd type="stealth"/>
          </a:ln>
        </p:spPr>
        <p:txBody>
          <a:bodyPr lIns="0" tIns="0" rIns="0" bIns="0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34" name="Shape 234"/>
          <p:cNvSpPr/>
          <p:nvPr/>
        </p:nvSpPr>
        <p:spPr>
          <a:xfrm flipH="1">
            <a:off x="5825066" y="3784600"/>
            <a:ext cx="4152901" cy="922868"/>
          </a:xfrm>
          <a:prstGeom prst="line">
            <a:avLst/>
          </a:prstGeom>
          <a:ln w="25400">
            <a:solidFill>
              <a:srgbClr val="535353"/>
            </a:solidFill>
            <a:miter lim="400000"/>
            <a:headEnd type="stealth"/>
          </a:ln>
        </p:spPr>
        <p:txBody>
          <a:bodyPr lIns="0" tIns="0" rIns="0" bIns="0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35" name="Shape 235"/>
          <p:cNvSpPr/>
          <p:nvPr/>
        </p:nvSpPr>
        <p:spPr>
          <a:xfrm>
            <a:off x="7975600" y="2870200"/>
            <a:ext cx="889000" cy="863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0433FF">
              <a:alpha val="30000"/>
            </a:srgbClr>
          </a:solidFill>
          <a:ln w="25400">
            <a:miter lim="400000"/>
          </a:ln>
          <a:effectLst>
            <a:reflection blurRad="0" stA="71804" stPos="0" endA="0" endPos="40000" dist="0" dir="5400000" fadeDir="5400000" sx="100000" sy="-100000" kx="0" ky="0" algn="bl" rotWithShape="0"/>
          </a:effectLst>
        </p:spPr>
        <p:txBody>
          <a:bodyPr lIns="0" tIns="0" rIns="0" bIns="0" anchor="ctr"/>
          <a:lstStyle/>
          <a:p>
            <a:pPr lvl="0">
              <a:defRPr sz="4000"/>
            </a:pPr>
          </a:p>
        </p:txBody>
      </p:sp>
      <p:sp>
        <p:nvSpPr>
          <p:cNvPr id="236" name="Shape 236"/>
          <p:cNvSpPr/>
          <p:nvPr/>
        </p:nvSpPr>
        <p:spPr>
          <a:xfrm>
            <a:off x="9563100" y="2844800"/>
            <a:ext cx="889000" cy="863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0433FF">
              <a:alpha val="30000"/>
            </a:srgbClr>
          </a:solidFill>
          <a:ln w="25400">
            <a:miter lim="400000"/>
          </a:ln>
          <a:effectLst>
            <a:reflection blurRad="0" stA="71804" stPos="0" endA="0" endPos="40000" dist="0" dir="5400000" fadeDir="5400000" sx="100000" sy="-100000" kx="0" ky="0" algn="bl" rotWithShape="0"/>
          </a:effectLst>
        </p:spPr>
        <p:txBody>
          <a:bodyPr lIns="0" tIns="0" rIns="0" bIns="0" anchor="ctr"/>
          <a:lstStyle/>
          <a:p>
            <a:pPr lvl="0">
              <a:defRPr sz="4000"/>
            </a:pPr>
          </a:p>
        </p:txBody>
      </p:sp>
      <p:pic>
        <p:nvPicPr>
          <p:cNvPr id="237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43400" y="1841500"/>
            <a:ext cx="1879600" cy="469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92900" y="1892300"/>
            <a:ext cx="1930400" cy="431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dropped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70200" y="3048000"/>
            <a:ext cx="3568700" cy="469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dropped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239000" y="3086100"/>
            <a:ext cx="3175000" cy="469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droppedImage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378200" y="5702300"/>
            <a:ext cx="2387600" cy="469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droppedImage.pd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239000" y="5778500"/>
            <a:ext cx="2413000" cy="469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droppedImage.pdf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943600" y="7048500"/>
            <a:ext cx="3962400" cy="469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droppedImage.pd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905500" y="8115300"/>
            <a:ext cx="3962400" cy="469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droppedImage.pdf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286000" y="7061200"/>
            <a:ext cx="3467100" cy="469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droppedImage.pdf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066800" y="7035800"/>
            <a:ext cx="901700" cy="469900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Shape 247"/>
          <p:cNvSpPr/>
          <p:nvPr/>
        </p:nvSpPr>
        <p:spPr>
          <a:xfrm flipV="1">
            <a:off x="4673600" y="3657598"/>
            <a:ext cx="3522133" cy="2048936"/>
          </a:xfrm>
          <a:prstGeom prst="line">
            <a:avLst/>
          </a:prstGeom>
          <a:ln w="38100">
            <a:solidFill>
              <a:srgbClr val="FF4013"/>
            </a:solidFill>
            <a:miter lim="400000"/>
            <a:headEnd type="stealth"/>
          </a:ln>
        </p:spPr>
        <p:txBody>
          <a:bodyPr lIns="0" tIns="0" rIns="0" bIns="0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48" name="Shape 248"/>
          <p:cNvSpPr/>
          <p:nvPr/>
        </p:nvSpPr>
        <p:spPr>
          <a:xfrm flipV="1">
            <a:off x="3492500" y="6129866"/>
            <a:ext cx="944034" cy="855136"/>
          </a:xfrm>
          <a:prstGeom prst="line">
            <a:avLst/>
          </a:prstGeom>
          <a:ln w="38100">
            <a:solidFill>
              <a:srgbClr val="FF4013"/>
            </a:solidFill>
            <a:miter lim="400000"/>
            <a:headEnd type="stealth"/>
          </a:ln>
        </p:spPr>
        <p:txBody>
          <a:bodyPr lIns="0" tIns="0" rIns="0" bIns="0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49" name="Shape 249"/>
          <p:cNvSpPr/>
          <p:nvPr/>
        </p:nvSpPr>
        <p:spPr>
          <a:xfrm flipV="1">
            <a:off x="8432800" y="3683000"/>
            <a:ext cx="1515533" cy="2159000"/>
          </a:xfrm>
          <a:prstGeom prst="line">
            <a:avLst/>
          </a:prstGeom>
          <a:ln w="38100">
            <a:solidFill>
              <a:srgbClr val="3A88FE"/>
            </a:solidFill>
            <a:miter lim="400000"/>
            <a:headEnd type="stealth"/>
          </a:ln>
        </p:spPr>
        <p:txBody>
          <a:bodyPr lIns="0" tIns="0" rIns="0" bIns="0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50" name="Shape 250"/>
          <p:cNvSpPr/>
          <p:nvPr/>
        </p:nvSpPr>
        <p:spPr>
          <a:xfrm flipV="1">
            <a:off x="5418666" y="6163733"/>
            <a:ext cx="2895602" cy="863600"/>
          </a:xfrm>
          <a:prstGeom prst="line">
            <a:avLst/>
          </a:prstGeom>
          <a:ln w="38100">
            <a:solidFill>
              <a:srgbClr val="3A88FE"/>
            </a:solidFill>
            <a:miter lim="400000"/>
            <a:headEnd type="stealth"/>
          </a:ln>
        </p:spPr>
        <p:txBody>
          <a:bodyPr lIns="0" tIns="0" rIns="0" bIns="0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presetClass="entr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presetClass="entr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nodeType="afterEffect" presetClass="entr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nodeType="afterEffect" presetClass="entr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nodeType="afterEffect" presetClass="entr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nodeType="afterEffect" presetClass="entr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nodeType="clickEffect" presetClass="entr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nodeType="afterEffect" presetClass="exi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nodeType="afterEffect" presetClass="exit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nodeType="clickEffect" presetClass="entr" presetSubtype="0" presetID="1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nodeType="clickEffect" presetClass="entr" presetSubtype="0" presetID="1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nodeType="clickEffect" presetClass="entr" presetSubtype="0" presetID="1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nodeType="clickEffect" presetClass="entr" presetSubtype="0" presetID="1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nodeType="afterEffect" presetClass="entr" presetSubtype="0" presetID="1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nodeType="clickEffect" presetClass="entr" presetSubtype="0" presetID="1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nodeType="afterEffect" presetClass="entr" presetSubtype="0" presetID="1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nodeType="clickEffect" presetClass="entr" presetSubtype="0" presetID="1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nodeType="clickEffect" presetClass="entr" presetSubtype="0" presetID="1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4" grpId="21"/>
      <p:bldP build="whole" bldLvl="1" animBg="1" rev="0" advAuto="0" spid="236" grpId="9"/>
      <p:bldP build="whole" bldLvl="1" animBg="1" rev="0" advAuto="0" spid="237" grpId="1"/>
      <p:bldP build="whole" bldLvl="1" animBg="1" rev="0" advAuto="0" spid="250" grpId="19"/>
      <p:bldP build="whole" bldLvl="1" animBg="1" rev="0" advAuto="0" spid="233" grpId="6"/>
      <p:bldP build="whole" bldLvl="1" animBg="1" rev="0" advAuto="0" spid="239" grpId="3"/>
      <p:bldP build="whole" bldLvl="1" animBg="1" rev="0" advAuto="0" spid="248" grpId="17"/>
      <p:bldP build="whole" bldLvl="1" animBg="1" rev="0" advAuto="0" spid="238" grpId="2"/>
      <p:bldP build="whole" bldLvl="1" animBg="1" rev="0" advAuto="0" spid="241" grpId="10"/>
      <p:bldP build="whole" bldLvl="1" animBg="1" rev="0" advAuto="0" spid="233" grpId="11"/>
      <p:bldP build="whole" bldLvl="1" animBg="1" rev="0" advAuto="0" spid="246" grpId="14"/>
      <p:bldP build="whole" bldLvl="1" animBg="1" rev="0" advAuto="0" spid="235" grpId="8"/>
      <p:bldP build="whole" bldLvl="1" animBg="1" rev="0" advAuto="0" spid="242" grpId="13"/>
      <p:bldP build="whole" bldLvl="1" animBg="1" rev="0" advAuto="0" spid="243" grpId="20"/>
      <p:bldP build="whole" bldLvl="1" animBg="1" rev="0" advAuto="0" spid="234" grpId="7"/>
      <p:bldP build="whole" bldLvl="1" animBg="1" rev="0" advAuto="0" spid="245" grpId="15"/>
      <p:bldP build="whole" bldLvl="1" animBg="1" rev="0" advAuto="0" spid="240" grpId="4"/>
      <p:bldP build="whole" bldLvl="1" animBg="1" rev="0" advAuto="0" spid="249" grpId="18"/>
      <p:bldP build="whole" bldLvl="1" animBg="1" rev="0" advAuto="0" spid="234" grpId="12"/>
      <p:bldP build="whole" bldLvl="1" animBg="1" rev="0" advAuto="0" spid="232" grpId="5"/>
      <p:bldP build="whole" bldLvl="1" animBg="1" rev="0" advAuto="0" spid="247" grpId="16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/>
          <p:nvPr/>
        </p:nvSpPr>
        <p:spPr>
          <a:xfrm>
            <a:off x="3987800" y="4483100"/>
            <a:ext cx="1270000" cy="482600"/>
          </a:xfrm>
          <a:prstGeom prst="roundRect">
            <a:avLst>
              <a:gd name="adj" fmla="val 39474"/>
            </a:avLst>
          </a:prstGeom>
          <a:solidFill>
            <a:srgbClr val="FF9300">
              <a:alpha val="30000"/>
            </a:srgbClr>
          </a:solidFill>
          <a:ln w="254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0" tIns="0" rIns="0" bIns="0" anchor="ctr"/>
          <a:lstStyle/>
          <a:p>
            <a:pPr lvl="0">
              <a:defRPr sz="4000"/>
            </a:pPr>
          </a:p>
        </p:txBody>
      </p:sp>
      <p:sp>
        <p:nvSpPr>
          <p:cNvPr id="253" name="Shape 253"/>
          <p:cNvSpPr/>
          <p:nvPr/>
        </p:nvSpPr>
        <p:spPr>
          <a:xfrm>
            <a:off x="6362700" y="1358900"/>
            <a:ext cx="838200" cy="495300"/>
          </a:xfrm>
          <a:prstGeom prst="roundRect">
            <a:avLst>
              <a:gd name="adj" fmla="val 38462"/>
            </a:avLst>
          </a:prstGeom>
          <a:solidFill>
            <a:srgbClr val="FF9300">
              <a:alpha val="30000"/>
            </a:srgbClr>
          </a:solidFill>
          <a:ln w="254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0" tIns="0" rIns="0" bIns="0" anchor="ctr"/>
          <a:lstStyle/>
          <a:p>
            <a:pPr lvl="0">
              <a:defRPr sz="4000"/>
            </a:pPr>
          </a:p>
        </p:txBody>
      </p:sp>
      <p:sp>
        <p:nvSpPr>
          <p:cNvPr id="254" name="Shape 254"/>
          <p:cNvSpPr/>
          <p:nvPr/>
        </p:nvSpPr>
        <p:spPr>
          <a:xfrm>
            <a:off x="9766300" y="1346200"/>
            <a:ext cx="838200" cy="495300"/>
          </a:xfrm>
          <a:prstGeom prst="roundRect">
            <a:avLst>
              <a:gd name="adj" fmla="val 38462"/>
            </a:avLst>
          </a:prstGeom>
          <a:solidFill>
            <a:srgbClr val="0096FF">
              <a:alpha val="30000"/>
            </a:srgbClr>
          </a:solidFill>
          <a:ln w="254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0" tIns="0" rIns="0" bIns="0" anchor="ctr"/>
          <a:lstStyle/>
          <a:p>
            <a:pPr lvl="0">
              <a:defRPr sz="4000"/>
            </a:pPr>
          </a:p>
        </p:txBody>
      </p:sp>
      <p:sp>
        <p:nvSpPr>
          <p:cNvPr id="255" name="Shape 255"/>
          <p:cNvSpPr/>
          <p:nvPr/>
        </p:nvSpPr>
        <p:spPr>
          <a:xfrm>
            <a:off x="3975100" y="5016500"/>
            <a:ext cx="1270000" cy="482600"/>
          </a:xfrm>
          <a:prstGeom prst="roundRect">
            <a:avLst>
              <a:gd name="adj" fmla="val 39474"/>
            </a:avLst>
          </a:prstGeom>
          <a:solidFill>
            <a:srgbClr val="0096FF">
              <a:alpha val="30000"/>
            </a:srgbClr>
          </a:solidFill>
          <a:ln w="254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0" tIns="0" rIns="0" bIns="0" anchor="ctr"/>
          <a:lstStyle/>
          <a:p>
            <a:pPr lvl="0">
              <a:defRPr sz="4000"/>
            </a:pPr>
          </a:p>
        </p:txBody>
      </p:sp>
      <p:sp>
        <p:nvSpPr>
          <p:cNvPr id="256" name="Shape 256"/>
          <p:cNvSpPr/>
          <p:nvPr/>
        </p:nvSpPr>
        <p:spPr>
          <a:xfrm>
            <a:off x="5575300" y="2832100"/>
            <a:ext cx="1612900" cy="482600"/>
          </a:xfrm>
          <a:prstGeom prst="roundRect">
            <a:avLst>
              <a:gd name="adj" fmla="val 39474"/>
            </a:avLst>
          </a:prstGeom>
          <a:solidFill>
            <a:srgbClr val="8EFA00">
              <a:alpha val="30000"/>
            </a:srgbClr>
          </a:solidFill>
          <a:ln w="254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0" tIns="0" rIns="0" bIns="0" anchor="ctr"/>
          <a:lstStyle/>
          <a:p>
            <a:pPr lvl="0">
              <a:defRPr sz="4000"/>
            </a:pPr>
          </a:p>
        </p:txBody>
      </p:sp>
      <p:sp>
        <p:nvSpPr>
          <p:cNvPr id="257" name="Shape 257"/>
          <p:cNvSpPr/>
          <p:nvPr/>
        </p:nvSpPr>
        <p:spPr>
          <a:xfrm>
            <a:off x="6870700" y="4762500"/>
            <a:ext cx="1612900" cy="482600"/>
          </a:xfrm>
          <a:prstGeom prst="roundRect">
            <a:avLst>
              <a:gd name="adj" fmla="val 39474"/>
            </a:avLst>
          </a:prstGeom>
          <a:solidFill>
            <a:srgbClr val="8EFA00">
              <a:alpha val="30000"/>
            </a:srgbClr>
          </a:solidFill>
          <a:ln w="254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0" tIns="0" rIns="0" bIns="0" anchor="ctr"/>
          <a:lstStyle/>
          <a:p>
            <a:pPr lvl="0">
              <a:defRPr sz="4000"/>
            </a:pPr>
          </a:p>
        </p:txBody>
      </p:sp>
      <p:sp>
        <p:nvSpPr>
          <p:cNvPr id="258" name="Shape 258"/>
          <p:cNvSpPr/>
          <p:nvPr/>
        </p:nvSpPr>
        <p:spPr>
          <a:xfrm>
            <a:off x="7289800" y="2832100"/>
            <a:ext cx="1612900" cy="482600"/>
          </a:xfrm>
          <a:prstGeom prst="roundRect">
            <a:avLst>
              <a:gd name="adj" fmla="val 39474"/>
            </a:avLst>
          </a:prstGeom>
          <a:solidFill>
            <a:srgbClr val="FFFB00">
              <a:alpha val="30000"/>
            </a:srgbClr>
          </a:solidFill>
          <a:ln w="254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0" tIns="0" rIns="0" bIns="0" anchor="ctr"/>
          <a:lstStyle/>
          <a:p>
            <a:pPr lvl="0">
              <a:defRPr sz="4000"/>
            </a:pPr>
          </a:p>
        </p:txBody>
      </p:sp>
      <p:sp>
        <p:nvSpPr>
          <p:cNvPr id="259" name="Shape 259"/>
          <p:cNvSpPr/>
          <p:nvPr/>
        </p:nvSpPr>
        <p:spPr>
          <a:xfrm>
            <a:off x="8775700" y="4724400"/>
            <a:ext cx="1612900" cy="482600"/>
          </a:xfrm>
          <a:prstGeom prst="roundRect">
            <a:avLst>
              <a:gd name="adj" fmla="val 39474"/>
            </a:avLst>
          </a:prstGeom>
          <a:solidFill>
            <a:srgbClr val="FFFB00">
              <a:alpha val="30000"/>
            </a:srgbClr>
          </a:solidFill>
          <a:ln w="254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0" tIns="0" rIns="0" bIns="0" anchor="ctr"/>
          <a:lstStyle/>
          <a:p>
            <a:pPr lvl="0">
              <a:defRPr sz="4000"/>
            </a:pPr>
          </a:p>
        </p:txBody>
      </p:sp>
      <p:sp>
        <p:nvSpPr>
          <p:cNvPr id="260" name="Shape 260"/>
          <p:cNvSpPr/>
          <p:nvPr/>
        </p:nvSpPr>
        <p:spPr>
          <a:xfrm>
            <a:off x="1981200" y="4762500"/>
            <a:ext cx="1270000" cy="482600"/>
          </a:xfrm>
          <a:prstGeom prst="roundRect">
            <a:avLst>
              <a:gd name="adj" fmla="val 39474"/>
            </a:avLst>
          </a:prstGeom>
          <a:solidFill>
            <a:srgbClr val="FF2600">
              <a:alpha val="30000"/>
            </a:srgbClr>
          </a:solidFill>
          <a:ln w="254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0" tIns="0" rIns="0" bIns="0" anchor="ctr"/>
          <a:lstStyle/>
          <a:p>
            <a:pPr lvl="0">
              <a:defRPr sz="4000"/>
            </a:pPr>
          </a:p>
        </p:txBody>
      </p:sp>
      <p:sp>
        <p:nvSpPr>
          <p:cNvPr id="261" name="Shape 261"/>
          <p:cNvSpPr/>
          <p:nvPr/>
        </p:nvSpPr>
        <p:spPr>
          <a:xfrm>
            <a:off x="2882900" y="1358900"/>
            <a:ext cx="838200" cy="495300"/>
          </a:xfrm>
          <a:prstGeom prst="roundRect">
            <a:avLst>
              <a:gd name="adj" fmla="val 38462"/>
            </a:avLst>
          </a:prstGeom>
          <a:solidFill>
            <a:srgbClr val="FF2600">
              <a:alpha val="30000"/>
            </a:srgbClr>
          </a:solidFill>
          <a:ln w="254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0" tIns="0" rIns="0" bIns="0" anchor="ctr"/>
          <a:lstStyle/>
          <a:p>
            <a:pPr lvl="0">
              <a:defRPr sz="4000"/>
            </a:pPr>
          </a:p>
        </p:txBody>
      </p:sp>
      <p:sp>
        <p:nvSpPr>
          <p:cNvPr id="262" name="Shape 262"/>
          <p:cNvSpPr/>
          <p:nvPr/>
        </p:nvSpPr>
        <p:spPr>
          <a:xfrm rot="16200000">
            <a:off x="1968500" y="6845300"/>
            <a:ext cx="1270000" cy="482600"/>
          </a:xfrm>
          <a:prstGeom prst="roundRect">
            <a:avLst>
              <a:gd name="adj" fmla="val 39474"/>
            </a:avLst>
          </a:prstGeom>
          <a:solidFill>
            <a:srgbClr val="FF9300">
              <a:alpha val="30000"/>
            </a:srgbClr>
          </a:solidFill>
          <a:ln w="254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0" tIns="0" rIns="0" bIns="0" anchor="ctr"/>
          <a:lstStyle/>
          <a:p>
            <a:pPr lvl="0">
              <a:defRPr sz="4000"/>
            </a:pPr>
          </a:p>
        </p:txBody>
      </p:sp>
      <p:sp>
        <p:nvSpPr>
          <p:cNvPr id="263" name="Shape 263"/>
          <p:cNvSpPr/>
          <p:nvPr/>
        </p:nvSpPr>
        <p:spPr>
          <a:xfrm rot="16200000">
            <a:off x="2667000" y="6832600"/>
            <a:ext cx="1270000" cy="482600"/>
          </a:xfrm>
          <a:prstGeom prst="roundRect">
            <a:avLst>
              <a:gd name="adj" fmla="val 39474"/>
            </a:avLst>
          </a:prstGeom>
          <a:solidFill>
            <a:srgbClr val="0096FF">
              <a:alpha val="30000"/>
            </a:srgbClr>
          </a:solidFill>
          <a:ln w="254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0" tIns="0" rIns="0" bIns="0" anchor="ctr"/>
          <a:lstStyle/>
          <a:p>
            <a:pPr lvl="0">
              <a:defRPr sz="4000"/>
            </a:pPr>
          </a:p>
        </p:txBody>
      </p:sp>
      <p:sp>
        <p:nvSpPr>
          <p:cNvPr id="264" name="Shape 264"/>
          <p:cNvSpPr/>
          <p:nvPr/>
        </p:nvSpPr>
        <p:spPr>
          <a:xfrm rot="16200000">
            <a:off x="4076700" y="6845300"/>
            <a:ext cx="1270000" cy="482600"/>
          </a:xfrm>
          <a:prstGeom prst="roundRect">
            <a:avLst>
              <a:gd name="adj" fmla="val 39474"/>
            </a:avLst>
          </a:prstGeom>
          <a:solidFill>
            <a:srgbClr val="FF2600">
              <a:alpha val="30000"/>
            </a:srgbClr>
          </a:solidFill>
          <a:ln w="254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0" tIns="0" rIns="0" bIns="0" anchor="ctr"/>
          <a:lstStyle/>
          <a:p>
            <a:pPr lvl="0">
              <a:defRPr sz="4000"/>
            </a:pPr>
          </a:p>
        </p:txBody>
      </p:sp>
      <p:sp>
        <p:nvSpPr>
          <p:cNvPr id="265" name="Shape 265"/>
          <p:cNvSpPr/>
          <p:nvPr/>
        </p:nvSpPr>
        <p:spPr>
          <a:xfrm>
            <a:off x="6743700" y="6553200"/>
            <a:ext cx="1612900" cy="482600"/>
          </a:xfrm>
          <a:prstGeom prst="roundRect">
            <a:avLst>
              <a:gd name="adj" fmla="val 39474"/>
            </a:avLst>
          </a:prstGeom>
          <a:solidFill>
            <a:srgbClr val="8EFA00">
              <a:alpha val="30000"/>
            </a:srgbClr>
          </a:solidFill>
          <a:ln w="254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0" tIns="0" rIns="0" bIns="0" anchor="ctr"/>
          <a:lstStyle/>
          <a:p>
            <a:pPr lvl="0">
              <a:defRPr sz="4000"/>
            </a:pPr>
          </a:p>
        </p:txBody>
      </p:sp>
      <p:sp>
        <p:nvSpPr>
          <p:cNvPr id="266" name="Shape 266"/>
          <p:cNvSpPr/>
          <p:nvPr/>
        </p:nvSpPr>
        <p:spPr>
          <a:xfrm>
            <a:off x="6718300" y="7086600"/>
            <a:ext cx="1612900" cy="482600"/>
          </a:xfrm>
          <a:prstGeom prst="roundRect">
            <a:avLst>
              <a:gd name="adj" fmla="val 39474"/>
            </a:avLst>
          </a:prstGeom>
          <a:solidFill>
            <a:srgbClr val="FFFB00">
              <a:alpha val="30000"/>
            </a:srgbClr>
          </a:solidFill>
          <a:ln w="254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0" tIns="0" rIns="0" bIns="0" anchor="ctr"/>
          <a:lstStyle/>
          <a:p>
            <a:pPr lvl="0">
              <a:defRPr sz="4000"/>
            </a:pPr>
          </a:p>
        </p:txBody>
      </p:sp>
      <p:sp>
        <p:nvSpPr>
          <p:cNvPr id="267" name="Shape 267"/>
          <p:cNvSpPr/>
          <p:nvPr/>
        </p:nvSpPr>
        <p:spPr>
          <a:xfrm>
            <a:off x="2735429" y="311150"/>
            <a:ext cx="7516789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Hum... ça ressemble à quelque chose ça!</a:t>
            </a:r>
          </a:p>
        </p:txBody>
      </p:sp>
      <p:pic>
        <p:nvPicPr>
          <p:cNvPr id="268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17700" y="1371600"/>
            <a:ext cx="1879600" cy="469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38700" y="1371600"/>
            <a:ext cx="2387600" cy="469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dropped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229600" y="1371600"/>
            <a:ext cx="2413000" cy="469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" name="dropped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991100" y="2857500"/>
            <a:ext cx="3962400" cy="469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droppedImage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848100" y="2857500"/>
            <a:ext cx="901700" cy="469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droppedImage.pd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739900" y="4445000"/>
            <a:ext cx="3810000" cy="1104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" name="droppedImage.pdf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994400" y="4699000"/>
            <a:ext cx="4711700" cy="558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droppedImage.pd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993900" y="6527800"/>
            <a:ext cx="3352800" cy="1104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droppedImage.pdf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803900" y="6477000"/>
            <a:ext cx="2997200" cy="1104900"/>
          </a:xfrm>
          <a:prstGeom prst="rect">
            <a:avLst/>
          </a:prstGeom>
          <a:ln w="12700">
            <a:miter lim="400000"/>
          </a:ln>
        </p:spPr>
      </p:pic>
      <p:sp>
        <p:nvSpPr>
          <p:cNvPr id="277" name="Shape 277"/>
          <p:cNvSpPr/>
          <p:nvPr/>
        </p:nvSpPr>
        <p:spPr>
          <a:xfrm>
            <a:off x="289873" y="8413750"/>
            <a:ext cx="12433301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On peut modéliser les transformations linéaires avec les matrices!</a:t>
            </a:r>
          </a:p>
        </p:txBody>
      </p:sp>
      <p:sp>
        <p:nvSpPr>
          <p:cNvPr id="278" name="Shape 278"/>
          <p:cNvSpPr/>
          <p:nvPr/>
        </p:nvSpPr>
        <p:spPr>
          <a:xfrm>
            <a:off x="10814924" y="6800850"/>
            <a:ext cx="1848000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401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4013"/>
                </a:solidFill>
              </a:rPr>
              <a:t>Colonnes</a:t>
            </a:r>
          </a:p>
        </p:txBody>
      </p:sp>
      <p:sp>
        <p:nvSpPr>
          <p:cNvPr id="279" name="Shape 279"/>
          <p:cNvSpPr/>
          <p:nvPr/>
        </p:nvSpPr>
        <p:spPr>
          <a:xfrm>
            <a:off x="11347065" y="4673600"/>
            <a:ext cx="1314451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401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4013"/>
                </a:solidFill>
              </a:rPr>
              <a:t>Lignes</a:t>
            </a:r>
          </a:p>
        </p:txBody>
      </p:sp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nodeType="afterEffect" presetClass="entr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nodeType="clickEffect" presetClass="entr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afterEffect" presetClass="entr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presetClass="entr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nodeType="afterEffect" presetClass="entr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nodeType="clickEffect" presetClass="entr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nodeType="clickEffect" presetClass="entr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nodeType="afterEffect" presetClass="entr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nodeType="clickEffect" presetClass="entr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nodeType="afterEffect" presetClass="entr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nodeType="clickEffect" presetClass="exit" presetSubtype="0" presetID="1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nodeType="afterEffect" presetClass="exit" presetSubtype="0" presetID="1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nodeType="afterEffect" presetClass="exit" presetSubtype="0" presetID="1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nodeType="afterEffect" presetClass="exit" presetSubtype="0" presetID="1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nodeType="afterEffect" presetClass="exit" presetSubtype="0" presetID="1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nodeType="clickEffect" presetClass="entr" presetSubtype="0" presetID="1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nodeType="clickEffect" presetClass="entr" presetSubtype="0" presetID="1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nodeType="clickEffect" presetClass="entr" presetSubtype="0" presetID="1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nodeType="clickEffect" presetClass="entr" presetSubtype="0" presetID="1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nodeType="clickEffect" presetClass="entr" presetSubtype="0" presetID="1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nodeType="clickEffect" presetClass="entr" presetSubtype="0" presetID="1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5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nodeType="clickEffect" presetClass="entr" presetSubtype="0" presetID="1" grpId="2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9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nodeType="clickEffect" presetClass="entr" presetSubtype="0" presetID="1" grpId="2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3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nodeType="clickEffect" presetClass="entr" presetSubtype="0" presetID="1" grpId="2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7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nodeType="clickEffect" presetClass="entr" presetSubtype="0" presetID="1" grpId="2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1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5" grpId="7"/>
      <p:bldP build="whole" bldLvl="1" animBg="1" rev="0" advAuto="0" spid="257" grpId="15"/>
      <p:bldP build="whole" bldLvl="1" animBg="1" rev="0" advAuto="0" spid="261" grpId="3"/>
      <p:bldP build="whole" bldLvl="1" animBg="1" rev="0" advAuto="0" spid="256" grpId="9"/>
      <p:bldP build="whole" bldLvl="1" animBg="1" rev="0" advAuto="0" spid="255" grpId="14"/>
      <p:bldP build="whole" bldLvl="1" animBg="1" rev="0" advAuto="0" spid="252" grpId="4"/>
      <p:bldP build="whole" bldLvl="1" animBg="1" rev="0" advAuto="0" spid="265" grpId="23"/>
      <p:bldP build="whole" bldLvl="1" animBg="1" rev="0" advAuto="0" spid="277" grpId="25"/>
      <p:bldP build="whole" bldLvl="1" animBg="1" rev="0" advAuto="0" spid="266" grpId="24"/>
      <p:bldP build="whole" bldLvl="1" animBg="1" rev="0" advAuto="0" spid="252" grpId="13"/>
      <p:bldP build="whole" bldLvl="1" animBg="1" rev="0" advAuto="0" spid="260" grpId="2"/>
      <p:bldP build="whole" bldLvl="1" animBg="1" rev="0" advAuto="0" spid="275" grpId="18"/>
      <p:bldP build="whole" bldLvl="1" animBg="1" rev="0" advAuto="0" spid="276" grpId="22"/>
      <p:bldP build="whole" bldLvl="1" animBg="1" rev="0" advAuto="0" spid="279" grpId="26"/>
      <p:bldP build="whole" bldLvl="1" animBg="1" rev="0" advAuto="0" spid="264" grpId="19"/>
      <p:bldP build="whole" bldLvl="1" animBg="1" rev="0" advAuto="0" spid="278" grpId="27"/>
      <p:bldP build="whole" bldLvl="1" animBg="1" rev="0" advAuto="0" spid="273" grpId="1"/>
      <p:bldP build="whole" bldLvl="1" animBg="1" rev="0" advAuto="0" spid="259" grpId="12"/>
      <p:bldP build="whole" bldLvl="1" animBg="1" rev="0" advAuto="0" spid="274" grpId="8"/>
      <p:bldP build="whole" bldLvl="1" animBg="1" rev="0" advAuto="0" spid="258" grpId="11"/>
      <p:bldP build="whole" bldLvl="1" animBg="1" rev="0" advAuto="0" spid="253" grpId="5"/>
      <p:bldP build="whole" bldLvl="1" animBg="1" rev="0" advAuto="0" spid="259" grpId="16"/>
      <p:bldP build="whole" bldLvl="1" animBg="1" rev="0" advAuto="0" spid="260" grpId="17"/>
      <p:bldP build="whole" bldLvl="1" animBg="1" rev="0" advAuto="0" spid="262" grpId="20"/>
      <p:bldP build="whole" bldLvl="1" animBg="1" rev="0" advAuto="0" spid="257" grpId="10"/>
      <p:bldP build="whole" bldLvl="1" animBg="1" rev="0" advAuto="0" spid="254" grpId="6"/>
      <p:bldP build="whole" bldLvl="1" animBg="1" rev="0" advAuto="0" spid="263" grpId="2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/>
        </p:nvSpPr>
        <p:spPr>
          <a:xfrm>
            <a:off x="2755900" y="165100"/>
            <a:ext cx="7810500" cy="800100"/>
          </a:xfrm>
          <a:prstGeom prst="roundRect">
            <a:avLst>
              <a:gd name="adj" fmla="val 50000"/>
            </a:avLst>
          </a:prstGeom>
          <a:solidFill>
            <a:srgbClr val="00D3C4"/>
          </a:solidFill>
          <a:ln w="25400">
            <a:miter lim="400000"/>
          </a:ln>
          <a:effectLst>
            <a:reflection blurRad="0" stA="71804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000"/>
            </a:lvl1pPr>
          </a:lstStyle>
          <a:p>
            <a:pPr lvl="0">
              <a:defRPr sz="1800"/>
            </a:pPr>
            <a:r>
              <a:rPr sz="4000"/>
              <a:t>Au dernier cours, nous avons vu</a:t>
            </a:r>
          </a:p>
        </p:txBody>
      </p:sp>
      <p:sp>
        <p:nvSpPr>
          <p:cNvPr id="53" name="Shape 53"/>
          <p:cNvSpPr/>
          <p:nvPr/>
        </p:nvSpPr>
        <p:spPr>
          <a:xfrm>
            <a:off x="1612900" y="2540000"/>
            <a:ext cx="10210800" cy="374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marL="635000" indent="-635000" algn="l">
              <a:lnSpc>
                <a:spcPct val="200000"/>
              </a:lnSpc>
              <a:buClr>
                <a:srgbClr val="008B81"/>
              </a:buClr>
              <a:buSzPct val="125000"/>
              <a:buFont typeface="Lucida Grande"/>
              <a:buChar char="✓"/>
              <a:defRPr sz="1800"/>
            </a:pPr>
            <a:r>
              <a:rPr sz="3600"/>
              <a:t>Le déterminant d’une matrice carrée.</a:t>
            </a:r>
            <a:endParaRPr sz="3600"/>
          </a:p>
          <a:p>
            <a:pPr lvl="1" marL="635000" indent="-635000" algn="l">
              <a:lnSpc>
                <a:spcPct val="200000"/>
              </a:lnSpc>
              <a:buClr>
                <a:srgbClr val="008B81"/>
              </a:buClr>
              <a:buSzPct val="125000"/>
              <a:buFont typeface="Lucida Grande"/>
              <a:buChar char="✓"/>
              <a:defRPr sz="1800"/>
            </a:pPr>
            <a:r>
              <a:rPr sz="3600"/>
              <a:t>Les propriétés du déterminant.</a:t>
            </a:r>
            <a:endParaRPr sz="3600"/>
          </a:p>
          <a:p>
            <a:pPr lvl="1" marL="635000" indent="-635000" algn="l">
              <a:lnSpc>
                <a:spcPct val="200000"/>
              </a:lnSpc>
              <a:buClr>
                <a:srgbClr val="008B81"/>
              </a:buClr>
              <a:buSzPct val="125000"/>
              <a:buFont typeface="Lucida Grande"/>
              <a:buChar char="✓"/>
              <a:defRPr sz="1800"/>
            </a:pPr>
            <a:r>
              <a:rPr sz="3600"/>
              <a:t>La matrice adjointe.</a:t>
            </a:r>
            <a:endParaRPr sz="3600"/>
          </a:p>
          <a:p>
            <a:pPr lvl="1" marL="635000" indent="-635000" algn="l">
              <a:lnSpc>
                <a:spcPct val="200000"/>
              </a:lnSpc>
              <a:buClr>
                <a:srgbClr val="008B81"/>
              </a:buClr>
              <a:buSzPct val="125000"/>
              <a:buFont typeface="Lucida Grande"/>
              <a:buChar char="✓"/>
              <a:defRPr sz="1800"/>
            </a:pPr>
            <a:r>
              <a:rPr sz="3600"/>
              <a:t>Le calcul de l’inverse à l’aide de la matrice adjointe.</a:t>
            </a:r>
          </a:p>
        </p:txBody>
      </p:sp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5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/>
          <p:nvPr/>
        </p:nvSpPr>
        <p:spPr>
          <a:xfrm>
            <a:off x="8928100" y="1625600"/>
            <a:ext cx="1371600" cy="495300"/>
          </a:xfrm>
          <a:prstGeom prst="roundRect">
            <a:avLst>
              <a:gd name="adj" fmla="val 38462"/>
            </a:avLst>
          </a:prstGeom>
          <a:solidFill>
            <a:srgbClr val="D783FF">
              <a:alpha val="30000"/>
            </a:srgbClr>
          </a:solidFill>
          <a:ln w="254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0" tIns="0" rIns="0" bIns="0" anchor="ctr"/>
          <a:lstStyle/>
          <a:p>
            <a:pPr lvl="0">
              <a:defRPr sz="4000"/>
            </a:pPr>
          </a:p>
        </p:txBody>
      </p:sp>
      <p:sp>
        <p:nvSpPr>
          <p:cNvPr id="282" name="Shape 282"/>
          <p:cNvSpPr/>
          <p:nvPr/>
        </p:nvSpPr>
        <p:spPr>
          <a:xfrm rot="16200000">
            <a:off x="6705600" y="6515100"/>
            <a:ext cx="1270000" cy="863600"/>
          </a:xfrm>
          <a:prstGeom prst="roundRect">
            <a:avLst>
              <a:gd name="adj" fmla="val 22059"/>
            </a:avLst>
          </a:prstGeom>
          <a:solidFill>
            <a:srgbClr val="D783FF">
              <a:alpha val="30000"/>
            </a:srgbClr>
          </a:solidFill>
          <a:ln w="254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0" tIns="0" rIns="0" bIns="0" anchor="ctr"/>
          <a:lstStyle/>
          <a:p>
            <a:pPr lvl="0">
              <a:defRPr sz="4000"/>
            </a:pPr>
          </a:p>
        </p:txBody>
      </p:sp>
      <p:sp>
        <p:nvSpPr>
          <p:cNvPr id="283" name="Shape 283"/>
          <p:cNvSpPr/>
          <p:nvPr/>
        </p:nvSpPr>
        <p:spPr>
          <a:xfrm>
            <a:off x="5359400" y="2781300"/>
            <a:ext cx="838200" cy="495300"/>
          </a:xfrm>
          <a:prstGeom prst="roundRect">
            <a:avLst>
              <a:gd name="adj" fmla="val 38462"/>
            </a:avLst>
          </a:prstGeom>
          <a:solidFill>
            <a:srgbClr val="FF9300">
              <a:alpha val="30000"/>
            </a:srgbClr>
          </a:solidFill>
          <a:ln w="254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0" tIns="0" rIns="0" bIns="0" anchor="ctr"/>
          <a:lstStyle/>
          <a:p>
            <a:pPr lvl="0">
              <a:defRPr sz="4000"/>
            </a:pPr>
          </a:p>
        </p:txBody>
      </p:sp>
      <p:sp>
        <p:nvSpPr>
          <p:cNvPr id="284" name="Shape 284"/>
          <p:cNvSpPr/>
          <p:nvPr/>
        </p:nvSpPr>
        <p:spPr>
          <a:xfrm>
            <a:off x="10820400" y="2857500"/>
            <a:ext cx="1155700" cy="495300"/>
          </a:xfrm>
          <a:prstGeom prst="roundRect">
            <a:avLst>
              <a:gd name="adj" fmla="val 38462"/>
            </a:avLst>
          </a:prstGeom>
          <a:solidFill>
            <a:srgbClr val="0096FF">
              <a:alpha val="30000"/>
            </a:srgbClr>
          </a:solidFill>
          <a:ln w="254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0" tIns="0" rIns="0" bIns="0" anchor="ctr"/>
          <a:lstStyle/>
          <a:p>
            <a:pPr lvl="0">
              <a:defRPr sz="4000"/>
            </a:pPr>
          </a:p>
        </p:txBody>
      </p:sp>
      <p:sp>
        <p:nvSpPr>
          <p:cNvPr id="285" name="Shape 285"/>
          <p:cNvSpPr/>
          <p:nvPr/>
        </p:nvSpPr>
        <p:spPr>
          <a:xfrm>
            <a:off x="8077200" y="546100"/>
            <a:ext cx="1612900" cy="482600"/>
          </a:xfrm>
          <a:prstGeom prst="roundRect">
            <a:avLst>
              <a:gd name="adj" fmla="val 39474"/>
            </a:avLst>
          </a:prstGeom>
          <a:solidFill>
            <a:srgbClr val="8EFA00">
              <a:alpha val="30000"/>
            </a:srgbClr>
          </a:solidFill>
          <a:ln w="254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0" tIns="0" rIns="0" bIns="0" anchor="ctr"/>
          <a:lstStyle/>
          <a:p>
            <a:pPr lvl="0">
              <a:defRPr sz="4000"/>
            </a:pPr>
          </a:p>
        </p:txBody>
      </p:sp>
      <p:sp>
        <p:nvSpPr>
          <p:cNvPr id="286" name="Shape 286"/>
          <p:cNvSpPr/>
          <p:nvPr/>
        </p:nvSpPr>
        <p:spPr>
          <a:xfrm>
            <a:off x="9740900" y="546100"/>
            <a:ext cx="685800" cy="482600"/>
          </a:xfrm>
          <a:prstGeom prst="roundRect">
            <a:avLst>
              <a:gd name="adj" fmla="val 39474"/>
            </a:avLst>
          </a:prstGeom>
          <a:solidFill>
            <a:srgbClr val="FFFB00">
              <a:alpha val="30000"/>
            </a:srgbClr>
          </a:solidFill>
          <a:ln w="254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0" tIns="0" rIns="0" bIns="0" anchor="ctr"/>
          <a:lstStyle/>
          <a:p>
            <a:pPr lvl="0">
              <a:defRPr sz="4000"/>
            </a:pPr>
          </a:p>
        </p:txBody>
      </p:sp>
      <p:sp>
        <p:nvSpPr>
          <p:cNvPr id="287" name="Shape 287"/>
          <p:cNvSpPr/>
          <p:nvPr/>
        </p:nvSpPr>
        <p:spPr>
          <a:xfrm>
            <a:off x="6451600" y="563033"/>
            <a:ext cx="838200" cy="495301"/>
          </a:xfrm>
          <a:prstGeom prst="roundRect">
            <a:avLst>
              <a:gd name="adj" fmla="val 38462"/>
            </a:avLst>
          </a:prstGeom>
          <a:solidFill>
            <a:srgbClr val="FF2600">
              <a:alpha val="30000"/>
            </a:srgbClr>
          </a:solidFill>
          <a:ln w="254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0" tIns="0" rIns="0" bIns="0" anchor="ctr"/>
          <a:lstStyle/>
          <a:p>
            <a:pPr lvl="0">
              <a:defRPr sz="4000"/>
            </a:pPr>
          </a:p>
        </p:txBody>
      </p:sp>
      <p:sp>
        <p:nvSpPr>
          <p:cNvPr id="288" name="Shape 288"/>
          <p:cNvSpPr/>
          <p:nvPr/>
        </p:nvSpPr>
        <p:spPr>
          <a:xfrm rot="16200000">
            <a:off x="1879600" y="4711700"/>
            <a:ext cx="1270000" cy="482600"/>
          </a:xfrm>
          <a:prstGeom prst="roundRect">
            <a:avLst>
              <a:gd name="adj" fmla="val 39474"/>
            </a:avLst>
          </a:prstGeom>
          <a:solidFill>
            <a:srgbClr val="FF9300">
              <a:alpha val="30000"/>
            </a:srgbClr>
          </a:solidFill>
          <a:ln w="254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0" tIns="0" rIns="0" bIns="0" anchor="ctr"/>
          <a:lstStyle/>
          <a:p>
            <a:pPr lvl="0">
              <a:defRPr sz="4000"/>
            </a:pPr>
          </a:p>
        </p:txBody>
      </p:sp>
      <p:sp>
        <p:nvSpPr>
          <p:cNvPr id="289" name="Shape 289"/>
          <p:cNvSpPr/>
          <p:nvPr/>
        </p:nvSpPr>
        <p:spPr>
          <a:xfrm rot="16200000">
            <a:off x="2806700" y="4635500"/>
            <a:ext cx="1270000" cy="609600"/>
          </a:xfrm>
          <a:prstGeom prst="roundRect">
            <a:avLst>
              <a:gd name="adj" fmla="val 31250"/>
            </a:avLst>
          </a:prstGeom>
          <a:solidFill>
            <a:srgbClr val="0096FF">
              <a:alpha val="30000"/>
            </a:srgbClr>
          </a:solidFill>
          <a:ln w="254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0" tIns="0" rIns="0" bIns="0" anchor="ctr"/>
          <a:lstStyle/>
          <a:p>
            <a:pPr lvl="0">
              <a:defRPr sz="4000"/>
            </a:pPr>
          </a:p>
        </p:txBody>
      </p:sp>
      <p:sp>
        <p:nvSpPr>
          <p:cNvPr id="290" name="Shape 290"/>
          <p:cNvSpPr/>
          <p:nvPr/>
        </p:nvSpPr>
        <p:spPr>
          <a:xfrm rot="16200000">
            <a:off x="4356100" y="4699000"/>
            <a:ext cx="1270000" cy="482600"/>
          </a:xfrm>
          <a:prstGeom prst="roundRect">
            <a:avLst>
              <a:gd name="adj" fmla="val 39474"/>
            </a:avLst>
          </a:prstGeom>
          <a:solidFill>
            <a:srgbClr val="FF2600">
              <a:alpha val="30000"/>
            </a:srgbClr>
          </a:solidFill>
          <a:ln w="254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0" tIns="0" rIns="0" bIns="0" anchor="ctr"/>
          <a:lstStyle/>
          <a:p>
            <a:pPr lvl="0">
              <a:defRPr sz="4000"/>
            </a:pPr>
          </a:p>
        </p:txBody>
      </p:sp>
      <p:sp>
        <p:nvSpPr>
          <p:cNvPr id="291" name="Shape 291"/>
          <p:cNvSpPr/>
          <p:nvPr/>
        </p:nvSpPr>
        <p:spPr>
          <a:xfrm>
            <a:off x="7086600" y="4432300"/>
            <a:ext cx="1612900" cy="482600"/>
          </a:xfrm>
          <a:prstGeom prst="roundRect">
            <a:avLst>
              <a:gd name="adj" fmla="val 39474"/>
            </a:avLst>
          </a:prstGeom>
          <a:solidFill>
            <a:srgbClr val="8EFA00">
              <a:alpha val="30000"/>
            </a:srgbClr>
          </a:solidFill>
          <a:ln w="254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0" tIns="0" rIns="0" bIns="0" anchor="ctr"/>
          <a:lstStyle/>
          <a:p>
            <a:pPr lvl="0">
              <a:defRPr sz="4000"/>
            </a:pPr>
          </a:p>
        </p:txBody>
      </p:sp>
      <p:sp>
        <p:nvSpPr>
          <p:cNvPr id="292" name="Shape 292"/>
          <p:cNvSpPr/>
          <p:nvPr/>
        </p:nvSpPr>
        <p:spPr>
          <a:xfrm>
            <a:off x="7962900" y="5003800"/>
            <a:ext cx="774700" cy="482600"/>
          </a:xfrm>
          <a:prstGeom prst="roundRect">
            <a:avLst>
              <a:gd name="adj" fmla="val 39474"/>
            </a:avLst>
          </a:prstGeom>
          <a:solidFill>
            <a:srgbClr val="FFFB00">
              <a:alpha val="30000"/>
            </a:srgbClr>
          </a:solidFill>
          <a:ln w="254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0" tIns="0" rIns="0" bIns="0" anchor="ctr"/>
          <a:lstStyle/>
          <a:p>
            <a:pPr lvl="0">
              <a:defRPr sz="4000"/>
            </a:pPr>
          </a:p>
        </p:txBody>
      </p:sp>
      <p:sp>
        <p:nvSpPr>
          <p:cNvPr id="293" name="Shape 293"/>
          <p:cNvSpPr/>
          <p:nvPr/>
        </p:nvSpPr>
        <p:spPr>
          <a:xfrm>
            <a:off x="1712757" y="463550"/>
            <a:ext cx="4075734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Reprenons l’exemple </a:t>
            </a:r>
          </a:p>
        </p:txBody>
      </p:sp>
      <p:pic>
        <p:nvPicPr>
          <p:cNvPr id="294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83300" y="571500"/>
            <a:ext cx="4419600" cy="469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67000" y="1663700"/>
            <a:ext cx="5372100" cy="469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dropped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343900" y="1663700"/>
            <a:ext cx="2019300" cy="469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" name="dropped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76400" y="2794000"/>
            <a:ext cx="2603500" cy="469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droppedImage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787900" y="2819400"/>
            <a:ext cx="1435100" cy="469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droppedImage.pd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137400" y="2870200"/>
            <a:ext cx="2628900" cy="469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droppedImage.pdf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236200" y="2895600"/>
            <a:ext cx="1790700" cy="469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droppedImage.pd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930400" y="4381500"/>
            <a:ext cx="3683000" cy="1104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" name="droppedImage.pdf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108700" y="4394200"/>
            <a:ext cx="3009900" cy="1104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droppedImage.pdf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2019300" y="6413500"/>
            <a:ext cx="3644900" cy="1104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droppedImage.pdf"/>
          <p:cNvPicPr/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5969000" y="6426200"/>
            <a:ext cx="2082800" cy="1104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presetClass="entr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presetClass="entr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nodeType="clickEffect" presetClass="entr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nodeType="clickEffect" presetClass="entr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nodeType="clickEffect" presetClass="entr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nodeType="clickEffect" presetClass="entr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nodeType="clickEffect" presetClass="entr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nodeType="afterEffect" presetClass="entr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nodeType="clickEffect" presetClass="entr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nodeType="afterEffect" presetClass="entr" presetSubtype="0" presetID="1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nodeType="clickEffect" presetClass="entr" presetSubtype="0" presetID="1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nodeType="afterEffect" presetClass="entr" presetSubtype="0" presetID="1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nodeType="clickEffect" presetClass="entr" presetSubtype="0" presetID="1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nodeType="clickEffect" presetClass="entr" presetSubtype="0" presetID="1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nodeType="afterEffect" presetClass="entr" presetSubtype="0" presetID="1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nodeType="clickEffect" presetClass="entr" presetSubtype="0" presetID="1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nodeType="afterEffect" presetClass="entr" presetSubtype="0" presetID="1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nodeType="clickEffect" presetClass="entr" presetSubtype="0" presetID="1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nodeType="clickEffect" presetClass="entr" presetSubtype="0" presetID="1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5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nodeType="clickEffect" presetClass="entr" presetSubtype="0" presetID="1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9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nodeType="afterEffect" presetClass="entr" presetSubtype="0" presetID="1" grpId="2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2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7" grpId="5"/>
      <p:bldP build="whole" bldLvl="1" animBg="1" rev="0" advAuto="0" spid="293" grpId="1"/>
      <p:bldP build="whole" bldLvl="1" animBg="1" rev="0" advAuto="0" spid="285" grpId="17"/>
      <p:bldP build="whole" bldLvl="1" animBg="1" rev="0" advAuto="0" spid="289" grpId="15"/>
      <p:bldP build="whole" bldLvl="1" animBg="1" rev="0" advAuto="0" spid="286" grpId="19"/>
      <p:bldP build="whole" bldLvl="1" animBg="1" rev="0" advAuto="0" spid="292" grpId="20"/>
      <p:bldP build="whole" bldLvl="1" animBg="1" rev="0" advAuto="0" spid="301" grpId="9"/>
      <p:bldP build="whole" bldLvl="1" animBg="1" rev="0" advAuto="0" spid="296" grpId="4"/>
      <p:bldP build="whole" bldLvl="1" animBg="1" rev="0" advAuto="0" spid="287" grpId="10"/>
      <p:bldP build="whole" bldLvl="1" animBg="1" rev="0" advAuto="0" spid="281" grpId="23"/>
      <p:bldP build="whole" bldLvl="1" animBg="1" rev="0" advAuto="0" spid="291" grpId="18"/>
      <p:bldP build="whole" bldLvl="1" animBg="1" rev="0" advAuto="0" spid="288" grpId="13"/>
      <p:bldP build="whole" bldLvl="1" animBg="1" rev="0" advAuto="0" spid="282" grpId="24"/>
      <p:bldP build="whole" bldLvl="1" animBg="1" rev="0" advAuto="0" spid="294" grpId="2"/>
      <p:bldP build="whole" bldLvl="1" animBg="1" rev="0" advAuto="0" spid="295" grpId="3"/>
      <p:bldP build="whole" bldLvl="1" animBg="1" rev="0" advAuto="0" spid="304" grpId="22"/>
      <p:bldP build="whole" bldLvl="1" animBg="1" rev="0" advAuto="0" spid="299" grpId="7"/>
      <p:bldP build="whole" bldLvl="1" animBg="1" rev="0" advAuto="0" spid="284" grpId="14"/>
      <p:bldP build="whole" bldLvl="1" animBg="1" rev="0" advAuto="0" spid="300" grpId="8"/>
      <p:bldP build="whole" bldLvl="1" animBg="1" rev="0" advAuto="0" spid="303" grpId="21"/>
      <p:bldP build="whole" bldLvl="1" animBg="1" rev="0" advAuto="0" spid="283" grpId="12"/>
      <p:bldP build="whole" bldLvl="1" animBg="1" rev="0" advAuto="0" spid="298" grpId="6"/>
      <p:bldP build="whole" bldLvl="1" animBg="1" rev="0" advAuto="0" spid="302" grpId="16"/>
      <p:bldP build="whole" bldLvl="1" animBg="1" rev="0" advAuto="0" spid="290" grpId="1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/>
          <p:nvPr/>
        </p:nvSpPr>
        <p:spPr>
          <a:xfrm>
            <a:off x="10473" y="2006600"/>
            <a:ext cx="12992101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Il y a donc une bijection entre les transformations linéaires </a:t>
            </a:r>
            <a:endParaRPr sz="3600"/>
          </a:p>
          <a:p>
            <a:pPr lvl="0">
              <a:defRPr sz="1800"/>
            </a:pPr>
            <a:r>
              <a:rPr sz="3600"/>
              <a:t>de      dans      et les matrices 2 x 2</a:t>
            </a:r>
            <a:r>
              <a:rPr i="1" sz="3600"/>
              <a:t>.</a:t>
            </a:r>
          </a:p>
        </p:txBody>
      </p:sp>
      <p:pic>
        <p:nvPicPr>
          <p:cNvPr id="307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86200" y="2590800"/>
            <a:ext cx="495300" cy="41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35600" y="2590800"/>
            <a:ext cx="495300" cy="419100"/>
          </a:xfrm>
          <a:prstGeom prst="rect">
            <a:avLst/>
          </a:prstGeom>
          <a:ln w="12700">
            <a:miter lim="400000"/>
          </a:ln>
        </p:spPr>
      </p:pic>
      <p:sp>
        <p:nvSpPr>
          <p:cNvPr id="309" name="Shape 309"/>
          <p:cNvSpPr/>
          <p:nvPr/>
        </p:nvSpPr>
        <p:spPr>
          <a:xfrm>
            <a:off x="127000" y="4648200"/>
            <a:ext cx="129921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En fait, selon moi, la raison principale d’étudier les matrices, </a:t>
            </a:r>
            <a:endParaRPr sz="3600"/>
          </a:p>
          <a:p>
            <a:pPr lvl="0">
              <a:defRPr sz="1800"/>
            </a:pPr>
            <a:r>
              <a:rPr sz="3600"/>
              <a:t>est pour mieux comprendre les transformations linéaires.</a:t>
            </a:r>
          </a:p>
        </p:txBody>
      </p:sp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9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/>
          <p:nvPr/>
        </p:nvSpPr>
        <p:spPr>
          <a:xfrm>
            <a:off x="2512373" y="196850"/>
            <a:ext cx="7962901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Regardons la composition de fonction.</a:t>
            </a:r>
          </a:p>
        </p:txBody>
      </p:sp>
      <p:grpSp>
        <p:nvGrpSpPr>
          <p:cNvPr id="316" name="Group 316"/>
          <p:cNvGrpSpPr/>
          <p:nvPr/>
        </p:nvGrpSpPr>
        <p:grpSpPr>
          <a:xfrm>
            <a:off x="139700" y="901700"/>
            <a:ext cx="12776200" cy="622300"/>
            <a:chOff x="0" y="0"/>
            <a:chExt cx="12776200" cy="622300"/>
          </a:xfrm>
        </p:grpSpPr>
        <p:sp>
          <p:nvSpPr>
            <p:cNvPr id="312" name="Shape 312"/>
            <p:cNvSpPr/>
            <p:nvPr/>
          </p:nvSpPr>
          <p:spPr>
            <a:xfrm>
              <a:off x="0" y="0"/>
              <a:ext cx="12776200" cy="6223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/>
            </a:lstStyle>
            <a:p>
              <a:pPr lvl="0">
                <a:defRPr sz="1800"/>
              </a:pPr>
              <a:r>
                <a:rPr sz="3600"/>
                <a:t>Soit     et    , deux transformations linéaires et                  , un vecteur.</a:t>
              </a:r>
            </a:p>
          </p:txBody>
        </p:sp>
        <p:pic>
          <p:nvPicPr>
            <p:cNvPr id="313" name="droppedImage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927100" y="165100"/>
              <a:ext cx="317500" cy="3175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4" name="droppedImage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790700" y="165100"/>
              <a:ext cx="342900" cy="330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5" name="droppedImage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509000" y="127000"/>
              <a:ext cx="1879600" cy="469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17" name="dropped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66700" y="1778000"/>
            <a:ext cx="4254500" cy="469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droppedImage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845300" y="1765300"/>
            <a:ext cx="4318000" cy="469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" name="droppedImage.pd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68300" y="4572000"/>
            <a:ext cx="3937000" cy="469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0" name="droppedImage.pdf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346200" y="2654300"/>
            <a:ext cx="3898900" cy="1104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" name="droppedImage.pd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950200" y="2667000"/>
            <a:ext cx="3949700" cy="1104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droppedImage.pdf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4584700" y="4305300"/>
            <a:ext cx="4787900" cy="1104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" name="droppedImage.pdf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4584700" y="5829300"/>
            <a:ext cx="6553200" cy="1104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" name="droppedImage.pdf"/>
          <p:cNvPicPr/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4584700" y="7467600"/>
            <a:ext cx="6565900" cy="1104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" name="droppedImage.pdf"/>
          <p:cNvPicPr/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4699000" y="1790700"/>
            <a:ext cx="1346200" cy="317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" name="droppedImage.pdf"/>
          <p:cNvPicPr/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1417300" y="1828800"/>
            <a:ext cx="1257300" cy="317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" name="droppedImage.pdf"/>
          <p:cNvPicPr/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4572000" y="8966200"/>
            <a:ext cx="2108200" cy="469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presetClass="entr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presetClass="entr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nodeType="clickEffect" presetClass="entr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nodeType="clickEffect" presetClass="entr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nodeType="clickEffect" presetClass="entr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nodeType="clickEffect" presetClass="entr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nodeType="clickEffect" presetClass="entr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nodeType="clickEffect" presetClass="entr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nodeType="clickEffect" presetClass="entr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nodeType="clickEffect" presetClass="entr" presetSubtype="0" presetID="1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4" grpId="12"/>
      <p:bldP build="whole" bldLvl="1" animBg="1" rev="0" advAuto="0" spid="323" grpId="11"/>
      <p:bldP build="whole" bldLvl="1" animBg="1" rev="0" advAuto="0" spid="325" grpId="4"/>
      <p:bldP build="whole" bldLvl="1" animBg="1" rev="0" advAuto="0" spid="317" grpId="3"/>
      <p:bldP build="whole" bldLvl="1" animBg="1" rev="0" advAuto="0" spid="322" grpId="10"/>
      <p:bldP build="whole" bldLvl="1" animBg="1" rev="0" advAuto="0" spid="311" grpId="1"/>
      <p:bldP build="whole" bldLvl="1" animBg="1" rev="0" advAuto="0" spid="321" grpId="8"/>
      <p:bldP build="whole" bldLvl="1" animBg="1" rev="0" advAuto="0" spid="327" grpId="13"/>
      <p:bldP build="whole" bldLvl="1" animBg="1" rev="0" advAuto="0" spid="318" grpId="6"/>
      <p:bldP build="whole" bldLvl="1" animBg="1" rev="0" advAuto="0" spid="319" grpId="9"/>
      <p:bldP build="whole" bldLvl="1" animBg="1" rev="0" advAuto="0" spid="316" grpId="2"/>
      <p:bldP build="whole" bldLvl="1" animBg="1" rev="0" advAuto="0" spid="320" grpId="5"/>
      <p:bldP build="whole" bldLvl="1" animBg="1" rev="0" advAuto="0" spid="326" grpId="7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/>
          <p:nvPr/>
        </p:nvSpPr>
        <p:spPr>
          <a:xfrm>
            <a:off x="10473" y="508000"/>
            <a:ext cx="12992101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On peut donc en conclure que la matrice inverse modélise </a:t>
            </a:r>
            <a:endParaRPr sz="3600"/>
          </a:p>
          <a:p>
            <a:pPr lvl="0">
              <a:defRPr sz="1800"/>
            </a:pPr>
            <a:r>
              <a:rPr sz="3600"/>
              <a:t>la transformation inverse.</a:t>
            </a:r>
          </a:p>
        </p:txBody>
      </p:sp>
      <p:sp>
        <p:nvSpPr>
          <p:cNvPr id="330" name="Shape 330"/>
          <p:cNvSpPr/>
          <p:nvPr/>
        </p:nvSpPr>
        <p:spPr>
          <a:xfrm>
            <a:off x="1554243" y="2241550"/>
            <a:ext cx="1319362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Car si </a:t>
            </a:r>
          </a:p>
        </p:txBody>
      </p:sp>
      <p:pic>
        <p:nvPicPr>
          <p:cNvPr id="331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86100" y="2374900"/>
            <a:ext cx="2324100" cy="469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2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53300" y="2298700"/>
            <a:ext cx="3187700" cy="533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3" name="dropped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49400" y="3581400"/>
            <a:ext cx="4419600" cy="533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4" name="dropped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540500" y="3581400"/>
            <a:ext cx="2590800" cy="533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5" name="droppedImage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525000" y="3733800"/>
            <a:ext cx="952500" cy="330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" name="droppedImage.pd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352800" y="4851400"/>
            <a:ext cx="3873500" cy="1104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" name="droppedImage.pdf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416800" y="4914900"/>
            <a:ext cx="1765300" cy="1104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" name="droppedImage.pd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9639300" y="5321300"/>
            <a:ext cx="749300" cy="342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9" name="droppedImage.pdf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324600" y="7023100"/>
            <a:ext cx="1727200" cy="431800"/>
          </a:xfrm>
          <a:prstGeom prst="rect">
            <a:avLst/>
          </a:prstGeom>
          <a:ln w="12700">
            <a:miter lim="400000"/>
          </a:ln>
        </p:spPr>
      </p:pic>
      <p:sp>
        <p:nvSpPr>
          <p:cNvPr id="340" name="Shape 340"/>
          <p:cNvSpPr/>
          <p:nvPr/>
        </p:nvSpPr>
        <p:spPr>
          <a:xfrm>
            <a:off x="4937509" y="6991350"/>
            <a:ext cx="1243013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Donc,</a:t>
            </a:r>
          </a:p>
        </p:txBody>
      </p:sp>
      <p:sp>
        <p:nvSpPr>
          <p:cNvPr id="341" name="Shape 341"/>
          <p:cNvSpPr/>
          <p:nvPr/>
        </p:nvSpPr>
        <p:spPr>
          <a:xfrm>
            <a:off x="6100080" y="2247900"/>
            <a:ext cx="447601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et</a:t>
            </a:r>
          </a:p>
        </p:txBody>
      </p:sp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presetClass="entr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presetClass="entr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nodeType="clickEffect" presetClass="entr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nodeType="clickEffect" presetClass="entr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nodeType="clickEffect" presetClass="entr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nodeType="clickEffect" presetClass="entr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nodeType="clickEffect" presetClass="entr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nodeType="clickEffect" presetClass="entr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nodeType="clickEffect" presetClass="entr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3" grpId="5"/>
      <p:bldP build="whole" bldLvl="1" animBg="1" rev="0" advAuto="0" spid="340" grpId="11"/>
      <p:bldP build="whole" bldLvl="1" animBg="1" rev="0" advAuto="0" spid="338" grpId="10"/>
      <p:bldP build="whole" bldLvl="1" animBg="1" rev="0" advAuto="0" spid="337" grpId="9"/>
      <p:bldP build="whole" bldLvl="1" animBg="1" rev="0" advAuto="0" spid="339" grpId="12"/>
      <p:bldP build="whole" bldLvl="1" animBg="1" rev="0" advAuto="0" spid="331" grpId="2"/>
      <p:bldP build="whole" bldLvl="1" animBg="1" rev="0" advAuto="0" spid="341" grpId="3"/>
      <p:bldP build="whole" bldLvl="1" animBg="1" rev="0" advAuto="0" spid="335" grpId="7"/>
      <p:bldP build="whole" bldLvl="1" animBg="1" rev="0" advAuto="0" spid="330" grpId="1"/>
      <p:bldP build="whole" bldLvl="1" animBg="1" rev="0" advAuto="0" spid="332" grpId="4"/>
      <p:bldP build="whole" bldLvl="1" animBg="1" rev="0" advAuto="0" spid="334" grpId="6"/>
      <p:bldP build="whole" bldLvl="1" animBg="1" rev="0" advAuto="0" spid="336" grpId="8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/>
          <p:nvPr/>
        </p:nvSpPr>
        <p:spPr>
          <a:xfrm>
            <a:off x="1427652" y="361950"/>
            <a:ext cx="10157744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Voici quelques propriétés des transformations linéaires.</a:t>
            </a:r>
          </a:p>
        </p:txBody>
      </p:sp>
      <p:sp>
        <p:nvSpPr>
          <p:cNvPr id="344" name="Shape 344"/>
          <p:cNvSpPr/>
          <p:nvPr/>
        </p:nvSpPr>
        <p:spPr>
          <a:xfrm>
            <a:off x="3086360" y="1276350"/>
            <a:ext cx="6933680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Les preuves sont laissées en exercices.</a:t>
            </a:r>
          </a:p>
        </p:txBody>
      </p:sp>
      <p:pic>
        <p:nvPicPr>
          <p:cNvPr id="345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00700" y="3213100"/>
            <a:ext cx="1765300" cy="558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94200" y="5384800"/>
            <a:ext cx="4267200" cy="469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" name="dropped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76700" y="7772400"/>
            <a:ext cx="6172200" cy="660400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Shape 348"/>
          <p:cNvSpPr/>
          <p:nvPr/>
        </p:nvSpPr>
        <p:spPr>
          <a:xfrm>
            <a:off x="1198692" y="2317750"/>
            <a:ext cx="10641063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1) Les transformations linéaires préservent le vecteur nul. </a:t>
            </a:r>
          </a:p>
        </p:txBody>
      </p:sp>
      <p:sp>
        <p:nvSpPr>
          <p:cNvPr id="349" name="Shape 349"/>
          <p:cNvSpPr/>
          <p:nvPr/>
        </p:nvSpPr>
        <p:spPr>
          <a:xfrm>
            <a:off x="1107616" y="4368800"/>
            <a:ext cx="10788849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2) Les transformations linéaires préservent le parallélisme. </a:t>
            </a:r>
          </a:p>
        </p:txBody>
      </p:sp>
      <p:sp>
        <p:nvSpPr>
          <p:cNvPr id="350" name="Shape 350"/>
          <p:cNvSpPr/>
          <p:nvPr/>
        </p:nvSpPr>
        <p:spPr>
          <a:xfrm>
            <a:off x="136549" y="6203950"/>
            <a:ext cx="12865101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3) Les transformations linéaires préservent les relations affines </a:t>
            </a:r>
            <a:endParaRPr sz="3600"/>
          </a:p>
          <a:p>
            <a:pPr lvl="0">
              <a:defRPr sz="1800"/>
            </a:pPr>
            <a:r>
              <a:rPr sz="3600"/>
              <a:t>entre les points et les vecteurs. </a:t>
            </a:r>
          </a:p>
        </p:txBody>
      </p:sp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presetClass="entr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presetClass="entr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nodeType="clickEffect" presetClass="entr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nodeType="clickEffect" presetClass="entr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4" grpId="1"/>
      <p:bldP build="whole" bldLvl="1" animBg="1" rev="0" advAuto="0" spid="348" grpId="2"/>
      <p:bldP build="whole" bldLvl="1" animBg="1" rev="0" advAuto="0" spid="346" grpId="5"/>
      <p:bldP build="whole" bldLvl="1" animBg="1" rev="0" advAuto="0" spid="350" grpId="6"/>
      <p:bldP build="whole" bldLvl="1" animBg="1" rev="0" advAuto="0" spid="347" grpId="7"/>
      <p:bldP build="whole" bldLvl="1" animBg="1" rev="0" advAuto="0" spid="345" grpId="3"/>
      <p:bldP build="whole" bldLvl="1" animBg="1" rev="0" advAuto="0" spid="349" grpId="4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/>
          <p:nvPr/>
        </p:nvSpPr>
        <p:spPr>
          <a:xfrm>
            <a:off x="1232185" y="457200"/>
            <a:ext cx="10539711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4) Les transformations linéaires préservent la colinéarité. </a:t>
            </a:r>
          </a:p>
        </p:txBody>
      </p:sp>
      <p:grpSp>
        <p:nvGrpSpPr>
          <p:cNvPr id="355" name="Group 355"/>
          <p:cNvGrpSpPr/>
          <p:nvPr/>
        </p:nvGrpSpPr>
        <p:grpSpPr>
          <a:xfrm>
            <a:off x="3446660" y="1447800"/>
            <a:ext cx="5216278" cy="622300"/>
            <a:chOff x="0" y="0"/>
            <a:chExt cx="5216276" cy="622300"/>
          </a:xfrm>
        </p:grpSpPr>
        <p:sp>
          <p:nvSpPr>
            <p:cNvPr id="353" name="Shape 353"/>
            <p:cNvSpPr/>
            <p:nvPr/>
          </p:nvSpPr>
          <p:spPr>
            <a:xfrm>
              <a:off x="0" y="0"/>
              <a:ext cx="5216277" cy="6223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/>
            </a:lstStyle>
            <a:p>
              <a:pPr lvl="0">
                <a:defRPr sz="1800"/>
              </a:pPr>
              <a:r>
                <a:rPr sz="3600"/>
                <a:t>Si                sont colinéaires,</a:t>
              </a:r>
            </a:p>
          </p:txBody>
        </p:sp>
        <p:pic>
          <p:nvPicPr>
            <p:cNvPr id="354" name="droppedImage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66539" y="127000"/>
              <a:ext cx="1460501" cy="4191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59" name="Group 359"/>
          <p:cNvGrpSpPr/>
          <p:nvPr/>
        </p:nvGrpSpPr>
        <p:grpSpPr>
          <a:xfrm>
            <a:off x="4855629" y="2628900"/>
            <a:ext cx="7294873" cy="635000"/>
            <a:chOff x="0" y="0"/>
            <a:chExt cx="7294872" cy="635000"/>
          </a:xfrm>
        </p:grpSpPr>
        <p:pic>
          <p:nvPicPr>
            <p:cNvPr id="356" name="droppedImage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240370" y="101600"/>
              <a:ext cx="3479801" cy="469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7" name="Shape 357"/>
            <p:cNvSpPr/>
            <p:nvPr/>
          </p:nvSpPr>
          <p:spPr>
            <a:xfrm>
              <a:off x="0" y="0"/>
              <a:ext cx="990526" cy="6223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defRPr sz="1800"/>
              </a:pPr>
              <a:r>
                <a:rPr sz="3600"/>
                <a:t>alors</a:t>
              </a:r>
            </a:p>
          </p:txBody>
        </p:sp>
        <p:sp>
          <p:nvSpPr>
            <p:cNvPr id="358" name="Shape 358"/>
            <p:cNvSpPr/>
            <p:nvPr/>
          </p:nvSpPr>
          <p:spPr>
            <a:xfrm>
              <a:off x="4899037" y="12700"/>
              <a:ext cx="2395836" cy="6223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defRPr sz="1800"/>
              </a:pPr>
              <a:r>
                <a:rPr sz="3600"/>
                <a:t>le sont aussi.</a:t>
              </a:r>
            </a:p>
          </p:txBody>
        </p:sp>
      </p:grpSp>
      <p:sp>
        <p:nvSpPr>
          <p:cNvPr id="360" name="Shape 360"/>
          <p:cNvSpPr/>
          <p:nvPr/>
        </p:nvSpPr>
        <p:spPr>
          <a:xfrm>
            <a:off x="513494" y="4000500"/>
            <a:ext cx="12353777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5) Les transformations linéaires transforment les droites en droites. </a:t>
            </a:r>
          </a:p>
        </p:txBody>
      </p:sp>
      <p:pic>
        <p:nvPicPr>
          <p:cNvPr id="361" name="dropped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44800" y="5156200"/>
            <a:ext cx="72771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presetClass="entr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presetClass="entr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5" grpId="2"/>
      <p:bldP build="whole" bldLvl="1" animBg="1" rev="0" advAuto="0" spid="352" grpId="1"/>
      <p:bldP build="whole" bldLvl="1" animBg="1" rev="0" advAuto="0" spid="360" grpId="4"/>
      <p:bldP build="whole" bldLvl="1" animBg="1" rev="0" advAuto="0" spid="361" grpId="5"/>
      <p:bldP build="whole" bldLvl="1" animBg="1" rev="0" advAuto="0" spid="359" grpId="3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/>
          <p:nvPr/>
        </p:nvSpPr>
        <p:spPr>
          <a:xfrm>
            <a:off x="3251200" y="266700"/>
            <a:ext cx="6502400" cy="711200"/>
          </a:xfrm>
          <a:prstGeom prst="roundRect">
            <a:avLst>
              <a:gd name="adj" fmla="val 50000"/>
            </a:avLst>
          </a:prstGeom>
          <a:solidFill>
            <a:srgbClr val="EEF148"/>
          </a:solidFill>
          <a:ln w="25400">
            <a:miter lim="400000"/>
          </a:ln>
          <a:effectLst>
            <a:reflection blurRad="0" stA="71804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000"/>
            </a:lvl1pPr>
          </a:lstStyle>
          <a:p>
            <a:pPr lvl="0">
              <a:defRPr sz="1800"/>
            </a:pPr>
            <a:r>
              <a:rPr sz="4000"/>
              <a:t>Faites les exercices suivants</a:t>
            </a:r>
          </a:p>
        </p:txBody>
      </p:sp>
      <p:sp>
        <p:nvSpPr>
          <p:cNvPr id="364" name="Shape 364"/>
          <p:cNvSpPr/>
          <p:nvPr/>
        </p:nvSpPr>
        <p:spPr>
          <a:xfrm>
            <a:off x="5606529" y="4559300"/>
            <a:ext cx="1783259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p.251 #3</a:t>
            </a:r>
          </a:p>
        </p:txBody>
      </p:sp>
    </p:spTree>
  </p:cSld>
  <p:clrMapOvr>
    <a:masterClrMapping/>
  </p:clrMapOvr>
  <p:transition spd="med" advClick="1">
    <p:dissolv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/>
          <p:nvPr/>
        </p:nvSpPr>
        <p:spPr>
          <a:xfrm>
            <a:off x="2349500" y="6350000"/>
            <a:ext cx="838200" cy="495300"/>
          </a:xfrm>
          <a:prstGeom prst="roundRect">
            <a:avLst>
              <a:gd name="adj" fmla="val 38462"/>
            </a:avLst>
          </a:prstGeom>
          <a:solidFill>
            <a:srgbClr val="FFFB00">
              <a:alpha val="30000"/>
            </a:srgbClr>
          </a:solidFill>
          <a:ln w="254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0" tIns="0" rIns="0" bIns="0" anchor="ctr"/>
          <a:lstStyle/>
          <a:p>
            <a:pPr lvl="0">
              <a:defRPr sz="4000"/>
            </a:pPr>
          </a:p>
        </p:txBody>
      </p:sp>
      <p:sp>
        <p:nvSpPr>
          <p:cNvPr id="367" name="Shape 367"/>
          <p:cNvSpPr/>
          <p:nvPr/>
        </p:nvSpPr>
        <p:spPr>
          <a:xfrm rot="16200000">
            <a:off x="8128000" y="6705600"/>
            <a:ext cx="1270000" cy="482600"/>
          </a:xfrm>
          <a:prstGeom prst="roundRect">
            <a:avLst>
              <a:gd name="adj" fmla="val 39474"/>
            </a:avLst>
          </a:prstGeom>
          <a:solidFill>
            <a:srgbClr val="FFFB00">
              <a:alpha val="30000"/>
            </a:srgbClr>
          </a:solidFill>
          <a:ln w="254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0" tIns="0" rIns="0" bIns="0" anchor="ctr"/>
          <a:lstStyle/>
          <a:p>
            <a:pPr lvl="0">
              <a:defRPr sz="4000"/>
            </a:pPr>
          </a:p>
        </p:txBody>
      </p:sp>
      <p:sp>
        <p:nvSpPr>
          <p:cNvPr id="368" name="Shape 368"/>
          <p:cNvSpPr/>
          <p:nvPr/>
        </p:nvSpPr>
        <p:spPr>
          <a:xfrm>
            <a:off x="2260600" y="7099300"/>
            <a:ext cx="1206500" cy="495300"/>
          </a:xfrm>
          <a:prstGeom prst="roundRect">
            <a:avLst>
              <a:gd name="adj" fmla="val 38462"/>
            </a:avLst>
          </a:prstGeom>
          <a:solidFill>
            <a:srgbClr val="00F900">
              <a:alpha val="30000"/>
            </a:srgbClr>
          </a:solidFill>
          <a:ln w="254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0" tIns="0" rIns="0" bIns="0" anchor="ctr"/>
          <a:lstStyle/>
          <a:p>
            <a:pPr lvl="0">
              <a:defRPr sz="4000"/>
            </a:pPr>
          </a:p>
        </p:txBody>
      </p:sp>
      <p:sp>
        <p:nvSpPr>
          <p:cNvPr id="369" name="Shape 369"/>
          <p:cNvSpPr/>
          <p:nvPr/>
        </p:nvSpPr>
        <p:spPr>
          <a:xfrm rot="16200000">
            <a:off x="9067800" y="6654800"/>
            <a:ext cx="1270000" cy="635000"/>
          </a:xfrm>
          <a:prstGeom prst="roundRect">
            <a:avLst>
              <a:gd name="adj" fmla="val 30000"/>
            </a:avLst>
          </a:prstGeom>
          <a:solidFill>
            <a:srgbClr val="00F900">
              <a:alpha val="30000"/>
            </a:srgbClr>
          </a:solidFill>
          <a:ln w="254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0" tIns="0" rIns="0" bIns="0" anchor="ctr"/>
          <a:lstStyle/>
          <a:p>
            <a:pPr lvl="0">
              <a:defRPr sz="4000"/>
            </a:pPr>
          </a:p>
        </p:txBody>
      </p:sp>
      <p:sp>
        <p:nvSpPr>
          <p:cNvPr id="370" name="Shape 370"/>
          <p:cNvSpPr/>
          <p:nvPr/>
        </p:nvSpPr>
        <p:spPr>
          <a:xfrm>
            <a:off x="1949704" y="349250"/>
            <a:ext cx="9113640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Comment trouver la matrice à partir d’un dessin.</a:t>
            </a:r>
          </a:p>
        </p:txBody>
      </p:sp>
      <p:grpSp>
        <p:nvGrpSpPr>
          <p:cNvPr id="390" name="Group 390"/>
          <p:cNvGrpSpPr/>
          <p:nvPr/>
        </p:nvGrpSpPr>
        <p:grpSpPr>
          <a:xfrm>
            <a:off x="734963" y="1951495"/>
            <a:ext cx="3966706" cy="3971009"/>
            <a:chOff x="0" y="0"/>
            <a:chExt cx="3966704" cy="3971008"/>
          </a:xfrm>
        </p:grpSpPr>
        <p:grpSp>
          <p:nvGrpSpPr>
            <p:cNvPr id="385" name="Group 385"/>
            <p:cNvGrpSpPr/>
            <p:nvPr/>
          </p:nvGrpSpPr>
          <p:grpSpPr>
            <a:xfrm>
              <a:off x="-1" y="-1"/>
              <a:ext cx="3966706" cy="3971009"/>
              <a:chOff x="0" y="0"/>
              <a:chExt cx="3966704" cy="3971008"/>
            </a:xfrm>
          </p:grpSpPr>
          <p:sp>
            <p:nvSpPr>
              <p:cNvPr id="371" name="Shape 371"/>
              <p:cNvSpPr/>
              <p:nvPr/>
            </p:nvSpPr>
            <p:spPr>
              <a:xfrm>
                <a:off x="3201491" y="4304"/>
                <a:ext cx="2123" cy="3966704"/>
              </a:xfrm>
              <a:prstGeom prst="line">
                <a:avLst/>
              </a:prstGeom>
              <a:noFill/>
              <a:ln w="25400" cap="rnd">
                <a:solidFill>
                  <a:srgbClr val="3A88FE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72" name="Shape 372"/>
              <p:cNvSpPr/>
              <p:nvPr/>
            </p:nvSpPr>
            <p:spPr>
              <a:xfrm>
                <a:off x="763091" y="4304"/>
                <a:ext cx="2123" cy="3966704"/>
              </a:xfrm>
              <a:prstGeom prst="line">
                <a:avLst/>
              </a:prstGeom>
              <a:noFill/>
              <a:ln w="25400" cap="rnd">
                <a:solidFill>
                  <a:srgbClr val="3A88FE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73" name="Shape 373"/>
              <p:cNvSpPr/>
              <p:nvPr/>
            </p:nvSpPr>
            <p:spPr>
              <a:xfrm>
                <a:off x="3811091" y="4304"/>
                <a:ext cx="2123" cy="3966704"/>
              </a:xfrm>
              <a:prstGeom prst="line">
                <a:avLst/>
              </a:prstGeom>
              <a:noFill/>
              <a:ln w="25400" cap="rnd">
                <a:solidFill>
                  <a:srgbClr val="3A88FE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74" name="Shape 374"/>
              <p:cNvSpPr/>
              <p:nvPr/>
            </p:nvSpPr>
            <p:spPr>
              <a:xfrm flipV="1">
                <a:off x="0" y="2609950"/>
                <a:ext cx="3966705" cy="11"/>
              </a:xfrm>
              <a:prstGeom prst="line">
                <a:avLst/>
              </a:prstGeom>
              <a:noFill/>
              <a:ln w="25400" cap="rnd">
                <a:solidFill>
                  <a:srgbClr val="3A88FE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75" name="Shape 375"/>
              <p:cNvSpPr/>
              <p:nvPr/>
            </p:nvSpPr>
            <p:spPr>
              <a:xfrm flipV="1">
                <a:off x="0" y="781150"/>
                <a:ext cx="3966705" cy="11"/>
              </a:xfrm>
              <a:prstGeom prst="line">
                <a:avLst/>
              </a:prstGeom>
              <a:noFill/>
              <a:ln w="25400" cap="rnd">
                <a:solidFill>
                  <a:srgbClr val="3A88FE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76" name="Shape 376"/>
              <p:cNvSpPr/>
              <p:nvPr/>
            </p:nvSpPr>
            <p:spPr>
              <a:xfrm flipV="1">
                <a:off x="0" y="3219550"/>
                <a:ext cx="3966705" cy="11"/>
              </a:xfrm>
              <a:prstGeom prst="line">
                <a:avLst/>
              </a:prstGeom>
              <a:noFill/>
              <a:ln w="25400" cap="rnd">
                <a:solidFill>
                  <a:srgbClr val="3A88FE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77" name="Shape 377"/>
              <p:cNvSpPr/>
              <p:nvPr/>
            </p:nvSpPr>
            <p:spPr>
              <a:xfrm>
                <a:off x="153491" y="4304"/>
                <a:ext cx="2123" cy="3966704"/>
              </a:xfrm>
              <a:prstGeom prst="line">
                <a:avLst/>
              </a:prstGeom>
              <a:noFill/>
              <a:ln w="25400" cap="rnd">
                <a:solidFill>
                  <a:srgbClr val="3A88FE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78" name="Shape 378"/>
              <p:cNvSpPr/>
              <p:nvPr/>
            </p:nvSpPr>
            <p:spPr>
              <a:xfrm>
                <a:off x="1372691" y="4304"/>
                <a:ext cx="2123" cy="3966704"/>
              </a:xfrm>
              <a:prstGeom prst="line">
                <a:avLst/>
              </a:prstGeom>
              <a:noFill/>
              <a:ln w="25400" cap="rnd">
                <a:solidFill>
                  <a:srgbClr val="3A88FE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79" name="Shape 379"/>
              <p:cNvSpPr/>
              <p:nvPr/>
            </p:nvSpPr>
            <p:spPr>
              <a:xfrm>
                <a:off x="2591891" y="4304"/>
                <a:ext cx="2123" cy="3966704"/>
              </a:xfrm>
              <a:prstGeom prst="line">
                <a:avLst/>
              </a:prstGeom>
              <a:noFill/>
              <a:ln w="25400" cap="rnd">
                <a:solidFill>
                  <a:srgbClr val="3A88FE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80" name="Shape 380"/>
              <p:cNvSpPr/>
              <p:nvPr/>
            </p:nvSpPr>
            <p:spPr>
              <a:xfrm flipV="1">
                <a:off x="0" y="171550"/>
                <a:ext cx="3966705" cy="11"/>
              </a:xfrm>
              <a:prstGeom prst="line">
                <a:avLst/>
              </a:prstGeom>
              <a:noFill/>
              <a:ln w="25400" cap="rnd">
                <a:solidFill>
                  <a:srgbClr val="3A88FE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81" name="Shape 381"/>
              <p:cNvSpPr/>
              <p:nvPr/>
            </p:nvSpPr>
            <p:spPr>
              <a:xfrm flipV="1">
                <a:off x="0" y="3829150"/>
                <a:ext cx="3966705" cy="11"/>
              </a:xfrm>
              <a:prstGeom prst="line">
                <a:avLst/>
              </a:prstGeom>
              <a:noFill/>
              <a:ln w="25400" cap="rnd">
                <a:solidFill>
                  <a:srgbClr val="3A88FE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82" name="Shape 382"/>
              <p:cNvSpPr/>
              <p:nvPr/>
            </p:nvSpPr>
            <p:spPr>
              <a:xfrm flipV="1">
                <a:off x="0" y="1390750"/>
                <a:ext cx="3966705" cy="11"/>
              </a:xfrm>
              <a:prstGeom prst="line">
                <a:avLst/>
              </a:prstGeom>
              <a:noFill/>
              <a:ln w="25400" cap="rnd">
                <a:solidFill>
                  <a:srgbClr val="3A88FE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83" name="Shape 383"/>
              <p:cNvSpPr/>
              <p:nvPr/>
            </p:nvSpPr>
            <p:spPr>
              <a:xfrm>
                <a:off x="1980714" y="0"/>
                <a:ext cx="2123" cy="3966704"/>
              </a:xfrm>
              <a:prstGeom prst="line">
                <a:avLst/>
              </a:prstGeom>
              <a:noFill/>
              <a:ln w="25400" cap="flat">
                <a:solidFill>
                  <a:srgbClr val="535353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84" name="Shape 384"/>
              <p:cNvSpPr/>
              <p:nvPr/>
            </p:nvSpPr>
            <p:spPr>
              <a:xfrm flipH="1">
                <a:off x="-1" y="2000350"/>
                <a:ext cx="3966706" cy="11"/>
              </a:xfrm>
              <a:prstGeom prst="line">
                <a:avLst/>
              </a:prstGeom>
              <a:noFill/>
              <a:ln w="25400" cap="flat">
                <a:solidFill>
                  <a:srgbClr val="535353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</p:grpSp>
        <p:pic>
          <p:nvPicPr>
            <p:cNvPr id="386" name="droppedImage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563736" y="2938004"/>
              <a:ext cx="342901" cy="215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7" name="droppedImage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278236" y="1680704"/>
              <a:ext cx="114301" cy="215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8" name="droppedImage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805036" y="486904"/>
              <a:ext cx="114301" cy="215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9" name="droppedImage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57236" y="1706104"/>
              <a:ext cx="342901" cy="215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10" name="Group 410"/>
          <p:cNvGrpSpPr/>
          <p:nvPr/>
        </p:nvGrpSpPr>
        <p:grpSpPr>
          <a:xfrm>
            <a:off x="8242300" y="1943099"/>
            <a:ext cx="3966705" cy="3971009"/>
            <a:chOff x="0" y="0"/>
            <a:chExt cx="3966704" cy="3971008"/>
          </a:xfrm>
        </p:grpSpPr>
        <p:grpSp>
          <p:nvGrpSpPr>
            <p:cNvPr id="405" name="Group 405"/>
            <p:cNvGrpSpPr/>
            <p:nvPr/>
          </p:nvGrpSpPr>
          <p:grpSpPr>
            <a:xfrm>
              <a:off x="-1" y="-1"/>
              <a:ext cx="3966706" cy="3971009"/>
              <a:chOff x="0" y="0"/>
              <a:chExt cx="3966704" cy="3971008"/>
            </a:xfrm>
          </p:grpSpPr>
          <p:sp>
            <p:nvSpPr>
              <p:cNvPr id="391" name="Shape 391"/>
              <p:cNvSpPr/>
              <p:nvPr/>
            </p:nvSpPr>
            <p:spPr>
              <a:xfrm>
                <a:off x="3201491" y="4304"/>
                <a:ext cx="2123" cy="3966704"/>
              </a:xfrm>
              <a:prstGeom prst="line">
                <a:avLst/>
              </a:prstGeom>
              <a:noFill/>
              <a:ln w="25400" cap="rnd">
                <a:solidFill>
                  <a:srgbClr val="3A88FE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92" name="Shape 392"/>
              <p:cNvSpPr/>
              <p:nvPr/>
            </p:nvSpPr>
            <p:spPr>
              <a:xfrm>
                <a:off x="763091" y="4304"/>
                <a:ext cx="2123" cy="3966704"/>
              </a:xfrm>
              <a:prstGeom prst="line">
                <a:avLst/>
              </a:prstGeom>
              <a:noFill/>
              <a:ln w="25400" cap="rnd">
                <a:solidFill>
                  <a:srgbClr val="3A88FE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93" name="Shape 393"/>
              <p:cNvSpPr/>
              <p:nvPr/>
            </p:nvSpPr>
            <p:spPr>
              <a:xfrm>
                <a:off x="3811091" y="4304"/>
                <a:ext cx="2123" cy="3966704"/>
              </a:xfrm>
              <a:prstGeom prst="line">
                <a:avLst/>
              </a:prstGeom>
              <a:noFill/>
              <a:ln w="25400" cap="rnd">
                <a:solidFill>
                  <a:srgbClr val="3A88FE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94" name="Shape 394"/>
              <p:cNvSpPr/>
              <p:nvPr/>
            </p:nvSpPr>
            <p:spPr>
              <a:xfrm flipV="1">
                <a:off x="0" y="2609950"/>
                <a:ext cx="3966705" cy="11"/>
              </a:xfrm>
              <a:prstGeom prst="line">
                <a:avLst/>
              </a:prstGeom>
              <a:noFill/>
              <a:ln w="25400" cap="rnd">
                <a:solidFill>
                  <a:srgbClr val="3A88FE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95" name="Shape 395"/>
              <p:cNvSpPr/>
              <p:nvPr/>
            </p:nvSpPr>
            <p:spPr>
              <a:xfrm flipV="1">
                <a:off x="0" y="781150"/>
                <a:ext cx="3966705" cy="11"/>
              </a:xfrm>
              <a:prstGeom prst="line">
                <a:avLst/>
              </a:prstGeom>
              <a:noFill/>
              <a:ln w="25400" cap="rnd">
                <a:solidFill>
                  <a:srgbClr val="3A88FE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96" name="Shape 396"/>
              <p:cNvSpPr/>
              <p:nvPr/>
            </p:nvSpPr>
            <p:spPr>
              <a:xfrm flipV="1">
                <a:off x="0" y="3219550"/>
                <a:ext cx="3966705" cy="11"/>
              </a:xfrm>
              <a:prstGeom prst="line">
                <a:avLst/>
              </a:prstGeom>
              <a:noFill/>
              <a:ln w="25400" cap="rnd">
                <a:solidFill>
                  <a:srgbClr val="3A88FE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97" name="Shape 397"/>
              <p:cNvSpPr/>
              <p:nvPr/>
            </p:nvSpPr>
            <p:spPr>
              <a:xfrm>
                <a:off x="153491" y="4304"/>
                <a:ext cx="2123" cy="3966704"/>
              </a:xfrm>
              <a:prstGeom prst="line">
                <a:avLst/>
              </a:prstGeom>
              <a:noFill/>
              <a:ln w="25400" cap="rnd">
                <a:solidFill>
                  <a:srgbClr val="3A88FE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98" name="Shape 398"/>
              <p:cNvSpPr/>
              <p:nvPr/>
            </p:nvSpPr>
            <p:spPr>
              <a:xfrm>
                <a:off x="1372691" y="4304"/>
                <a:ext cx="2123" cy="3966704"/>
              </a:xfrm>
              <a:prstGeom prst="line">
                <a:avLst/>
              </a:prstGeom>
              <a:noFill/>
              <a:ln w="25400" cap="rnd">
                <a:solidFill>
                  <a:srgbClr val="3A88FE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99" name="Shape 399"/>
              <p:cNvSpPr/>
              <p:nvPr/>
            </p:nvSpPr>
            <p:spPr>
              <a:xfrm>
                <a:off x="2591891" y="4304"/>
                <a:ext cx="2123" cy="3966704"/>
              </a:xfrm>
              <a:prstGeom prst="line">
                <a:avLst/>
              </a:prstGeom>
              <a:noFill/>
              <a:ln w="25400" cap="rnd">
                <a:solidFill>
                  <a:srgbClr val="3A88FE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400" name="Shape 400"/>
              <p:cNvSpPr/>
              <p:nvPr/>
            </p:nvSpPr>
            <p:spPr>
              <a:xfrm flipV="1">
                <a:off x="0" y="171550"/>
                <a:ext cx="3966705" cy="11"/>
              </a:xfrm>
              <a:prstGeom prst="line">
                <a:avLst/>
              </a:prstGeom>
              <a:noFill/>
              <a:ln w="25400" cap="rnd">
                <a:solidFill>
                  <a:srgbClr val="3A88FE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401" name="Shape 401"/>
              <p:cNvSpPr/>
              <p:nvPr/>
            </p:nvSpPr>
            <p:spPr>
              <a:xfrm flipV="1">
                <a:off x="0" y="3829150"/>
                <a:ext cx="3966705" cy="11"/>
              </a:xfrm>
              <a:prstGeom prst="line">
                <a:avLst/>
              </a:prstGeom>
              <a:noFill/>
              <a:ln w="25400" cap="rnd">
                <a:solidFill>
                  <a:srgbClr val="3A88FE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402" name="Shape 402"/>
              <p:cNvSpPr/>
              <p:nvPr/>
            </p:nvSpPr>
            <p:spPr>
              <a:xfrm flipV="1">
                <a:off x="0" y="1390750"/>
                <a:ext cx="3966705" cy="11"/>
              </a:xfrm>
              <a:prstGeom prst="line">
                <a:avLst/>
              </a:prstGeom>
              <a:noFill/>
              <a:ln w="25400" cap="rnd">
                <a:solidFill>
                  <a:srgbClr val="3A88FE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403" name="Shape 403"/>
              <p:cNvSpPr/>
              <p:nvPr/>
            </p:nvSpPr>
            <p:spPr>
              <a:xfrm>
                <a:off x="1980714" y="0"/>
                <a:ext cx="2123" cy="3966704"/>
              </a:xfrm>
              <a:prstGeom prst="line">
                <a:avLst/>
              </a:prstGeom>
              <a:noFill/>
              <a:ln w="25400" cap="flat">
                <a:solidFill>
                  <a:srgbClr val="535353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404" name="Shape 404"/>
              <p:cNvSpPr/>
              <p:nvPr/>
            </p:nvSpPr>
            <p:spPr>
              <a:xfrm flipH="1">
                <a:off x="-1" y="2000350"/>
                <a:ext cx="3966706" cy="11"/>
              </a:xfrm>
              <a:prstGeom prst="line">
                <a:avLst/>
              </a:prstGeom>
              <a:noFill/>
              <a:ln w="25400" cap="flat">
                <a:solidFill>
                  <a:srgbClr val="535353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</p:grpSp>
        <p:pic>
          <p:nvPicPr>
            <p:cNvPr id="406" name="droppedImage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562100" y="2933700"/>
              <a:ext cx="342900" cy="215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7" name="droppedImage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276600" y="1676400"/>
              <a:ext cx="114300" cy="215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8" name="droppedImage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803400" y="482600"/>
              <a:ext cx="114300" cy="215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9" name="droppedImage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55600" y="1701800"/>
              <a:ext cx="342900" cy="215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16" name="Group 416"/>
          <p:cNvGrpSpPr/>
          <p:nvPr/>
        </p:nvGrpSpPr>
        <p:grpSpPr>
          <a:xfrm>
            <a:off x="2713566" y="2705100"/>
            <a:ext cx="1236134" cy="1244600"/>
            <a:chOff x="0" y="0"/>
            <a:chExt cx="1236133" cy="1244599"/>
          </a:xfrm>
        </p:grpSpPr>
        <p:sp>
          <p:nvSpPr>
            <p:cNvPr id="411" name="Shape 411"/>
            <p:cNvSpPr/>
            <p:nvPr/>
          </p:nvSpPr>
          <p:spPr>
            <a:xfrm>
              <a:off x="16933" y="0"/>
              <a:ext cx="1219201" cy="1231900"/>
            </a:xfrm>
            <a:prstGeom prst="rect">
              <a:avLst/>
            </a:prstGeom>
            <a:solidFill>
              <a:srgbClr val="FF9300">
                <a:alpha val="30000"/>
              </a:srgbClr>
            </a:solidFill>
            <a:ln w="254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4000"/>
              </a:pPr>
            </a:p>
          </p:txBody>
        </p:sp>
        <p:grpSp>
          <p:nvGrpSpPr>
            <p:cNvPr id="415" name="Group 415"/>
            <p:cNvGrpSpPr/>
            <p:nvPr/>
          </p:nvGrpSpPr>
          <p:grpSpPr>
            <a:xfrm>
              <a:off x="0" y="23289"/>
              <a:ext cx="1214971" cy="1221311"/>
              <a:chOff x="0" y="4220"/>
              <a:chExt cx="1214970" cy="1221310"/>
            </a:xfrm>
          </p:grpSpPr>
          <p:sp>
            <p:nvSpPr>
              <p:cNvPr id="412" name="Shape 412"/>
              <p:cNvSpPr/>
              <p:nvPr/>
            </p:nvSpPr>
            <p:spPr>
              <a:xfrm flipV="1">
                <a:off x="4229" y="4220"/>
                <a:ext cx="1210742" cy="1"/>
              </a:xfrm>
              <a:prstGeom prst="line">
                <a:avLst/>
              </a:prstGeom>
              <a:noFill/>
              <a:ln w="50800" cap="flat">
                <a:solidFill>
                  <a:srgbClr val="FF4013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413" name="Shape 413"/>
              <p:cNvSpPr/>
              <p:nvPr/>
            </p:nvSpPr>
            <p:spPr>
              <a:xfrm flipV="1">
                <a:off x="-1" y="6330"/>
                <a:ext cx="2" cy="1219201"/>
              </a:xfrm>
              <a:prstGeom prst="line">
                <a:avLst/>
              </a:prstGeom>
              <a:noFill/>
              <a:ln w="50800" cap="flat">
                <a:solidFill>
                  <a:srgbClr val="FF4013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414" name="Shape 414"/>
              <p:cNvSpPr/>
              <p:nvPr/>
            </p:nvSpPr>
            <p:spPr>
              <a:xfrm flipV="1">
                <a:off x="29563" y="601107"/>
                <a:ext cx="575874" cy="1"/>
              </a:xfrm>
              <a:prstGeom prst="line">
                <a:avLst/>
              </a:prstGeom>
              <a:noFill/>
              <a:ln w="50800" cap="flat">
                <a:solidFill>
                  <a:srgbClr val="FF4013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</p:grpSp>
      </p:grpSp>
      <p:grpSp>
        <p:nvGrpSpPr>
          <p:cNvPr id="422" name="Group 422"/>
          <p:cNvGrpSpPr/>
          <p:nvPr/>
        </p:nvGrpSpPr>
        <p:grpSpPr>
          <a:xfrm>
            <a:off x="8991599" y="1439324"/>
            <a:ext cx="2522638" cy="2506912"/>
            <a:chOff x="6042" y="0"/>
            <a:chExt cx="2522637" cy="2506910"/>
          </a:xfrm>
        </p:grpSpPr>
        <p:sp>
          <p:nvSpPr>
            <p:cNvPr id="417" name="Shape 417"/>
            <p:cNvSpPr/>
            <p:nvPr/>
          </p:nvSpPr>
          <p:spPr>
            <a:xfrm rot="18900000">
              <a:off x="402264" y="386844"/>
              <a:ext cx="1765301" cy="1752601"/>
            </a:xfrm>
            <a:prstGeom prst="rect">
              <a:avLst/>
            </a:prstGeom>
            <a:solidFill>
              <a:srgbClr val="FF9300">
                <a:alpha val="30000"/>
              </a:srgbClr>
            </a:solidFill>
            <a:ln w="254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4000"/>
              </a:pPr>
            </a:p>
          </p:txBody>
        </p:sp>
        <p:grpSp>
          <p:nvGrpSpPr>
            <p:cNvPr id="421" name="Group 421"/>
            <p:cNvGrpSpPr/>
            <p:nvPr/>
          </p:nvGrpSpPr>
          <p:grpSpPr>
            <a:xfrm>
              <a:off x="6042" y="0"/>
              <a:ext cx="1269993" cy="2487388"/>
              <a:chOff x="6042" y="0"/>
              <a:chExt cx="1269992" cy="2487387"/>
            </a:xfrm>
          </p:grpSpPr>
          <p:sp>
            <p:nvSpPr>
              <p:cNvPr id="418" name="Shape 418"/>
              <p:cNvSpPr/>
              <p:nvPr/>
            </p:nvSpPr>
            <p:spPr>
              <a:xfrm flipV="1">
                <a:off x="10655" y="0"/>
                <a:ext cx="1265380" cy="1277901"/>
              </a:xfrm>
              <a:prstGeom prst="line">
                <a:avLst/>
              </a:prstGeom>
              <a:noFill/>
              <a:ln w="50800" cap="flat">
                <a:solidFill>
                  <a:srgbClr val="FF4013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419" name="Shape 419"/>
              <p:cNvSpPr/>
              <p:nvPr/>
            </p:nvSpPr>
            <p:spPr>
              <a:xfrm flipH="1" flipV="1">
                <a:off x="6042" y="1270008"/>
                <a:ext cx="1220821" cy="1217380"/>
              </a:xfrm>
              <a:prstGeom prst="line">
                <a:avLst/>
              </a:prstGeom>
              <a:noFill/>
              <a:ln w="50800" cap="flat">
                <a:solidFill>
                  <a:srgbClr val="FF4013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420" name="Shape 420"/>
              <p:cNvSpPr/>
              <p:nvPr/>
            </p:nvSpPr>
            <p:spPr>
              <a:xfrm flipV="1">
                <a:off x="615733" y="1286942"/>
                <a:ext cx="626445" cy="623707"/>
              </a:xfrm>
              <a:prstGeom prst="line">
                <a:avLst/>
              </a:prstGeom>
              <a:noFill/>
              <a:ln w="50800" cap="flat">
                <a:solidFill>
                  <a:srgbClr val="FF4013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</p:grpSp>
      </p:grpSp>
      <p:grpSp>
        <p:nvGrpSpPr>
          <p:cNvPr id="425" name="Group 425"/>
          <p:cNvGrpSpPr/>
          <p:nvPr/>
        </p:nvGrpSpPr>
        <p:grpSpPr>
          <a:xfrm>
            <a:off x="5803900" y="2755900"/>
            <a:ext cx="1270000" cy="1524000"/>
            <a:chOff x="0" y="0"/>
            <a:chExt cx="1270000" cy="1524000"/>
          </a:xfrm>
        </p:grpSpPr>
        <p:sp>
          <p:nvSpPr>
            <p:cNvPr id="423" name="Shape 423"/>
            <p:cNvSpPr/>
            <p:nvPr/>
          </p:nvSpPr>
          <p:spPr>
            <a:xfrm>
              <a:off x="0" y="698500"/>
              <a:ext cx="1270000" cy="825500"/>
            </a:xfrm>
            <a:prstGeom prst="rightArrow">
              <a:avLst>
                <a:gd name="adj1" fmla="val 30256"/>
                <a:gd name="adj2" fmla="val 54872"/>
              </a:avLst>
            </a:prstGeom>
            <a:solidFill>
              <a:srgbClr val="6995D7"/>
            </a:solidFill>
            <a:ln w="25400" cap="flat">
              <a:noFill/>
              <a:miter lim="400000"/>
            </a:ln>
            <a:effectLst>
              <a:reflection blurRad="0" stA="71804" stPos="0" endA="0" endPos="40000" dist="0" dir="5400000" fadeDir="5400000" sx="100000" sy="-100000" kx="0" ky="0" algn="bl" rotWithShape="0"/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>
                <a:defRPr sz="4000"/>
              </a:pPr>
            </a:p>
          </p:txBody>
        </p:sp>
        <p:pic>
          <p:nvPicPr>
            <p:cNvPr id="424" name="droppedImage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20700" y="0"/>
              <a:ext cx="317500" cy="3175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28" name="Group 428"/>
          <p:cNvGrpSpPr/>
          <p:nvPr/>
        </p:nvGrpSpPr>
        <p:grpSpPr>
          <a:xfrm>
            <a:off x="2260600" y="2603445"/>
            <a:ext cx="449027" cy="1304454"/>
            <a:chOff x="203144" y="0"/>
            <a:chExt cx="449026" cy="1304453"/>
          </a:xfrm>
        </p:grpSpPr>
        <p:sp>
          <p:nvSpPr>
            <p:cNvPr id="426" name="Shape 426"/>
            <p:cNvSpPr/>
            <p:nvPr/>
          </p:nvSpPr>
          <p:spPr>
            <a:xfrm>
              <a:off x="652171" y="0"/>
              <a:ext cx="1" cy="1304454"/>
            </a:xfrm>
            <a:prstGeom prst="line">
              <a:avLst/>
            </a:prstGeom>
            <a:noFill/>
            <a:ln w="50800" cap="flat">
              <a:solidFill>
                <a:srgbClr val="0433FF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pic>
          <p:nvPicPr>
            <p:cNvPr id="427" name="droppedImage.pdf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03144" y="266754"/>
              <a:ext cx="279401" cy="431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31" name="Group 431"/>
          <p:cNvGrpSpPr/>
          <p:nvPr/>
        </p:nvGrpSpPr>
        <p:grpSpPr>
          <a:xfrm>
            <a:off x="2708760" y="3454400"/>
            <a:ext cx="1304454" cy="486834"/>
            <a:chOff x="0" y="165337"/>
            <a:chExt cx="1304453" cy="486833"/>
          </a:xfrm>
        </p:grpSpPr>
        <p:sp>
          <p:nvSpPr>
            <p:cNvPr id="429" name="Shape 429"/>
            <p:cNvSpPr/>
            <p:nvPr/>
          </p:nvSpPr>
          <p:spPr>
            <a:xfrm flipH="1">
              <a:off x="0" y="652171"/>
              <a:ext cx="1304454" cy="1"/>
            </a:xfrm>
            <a:prstGeom prst="line">
              <a:avLst/>
            </a:prstGeom>
            <a:noFill/>
            <a:ln w="50800" cap="flat">
              <a:solidFill>
                <a:srgbClr val="0433FF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pic>
          <p:nvPicPr>
            <p:cNvPr id="430" name="droppedImage.pdf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59939" y="165337"/>
              <a:ext cx="215901" cy="342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32" name="droppedImage.pd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87400" y="6350000"/>
            <a:ext cx="787400" cy="469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33" name="droppedImage.pdf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790700" y="6375400"/>
            <a:ext cx="1435100" cy="469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34" name="droppedImage.pd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23900" y="7112000"/>
            <a:ext cx="812800" cy="469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35" name="droppedImage.pdf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727200" y="7112000"/>
            <a:ext cx="1790700" cy="469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36" name="droppedImage.pdf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7010400" y="6388100"/>
            <a:ext cx="3403600" cy="11049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39" name="Group 439"/>
          <p:cNvGrpSpPr/>
          <p:nvPr/>
        </p:nvGrpSpPr>
        <p:grpSpPr>
          <a:xfrm>
            <a:off x="8966200" y="1333500"/>
            <a:ext cx="1325640" cy="1395224"/>
            <a:chOff x="0" y="0"/>
            <a:chExt cx="1325639" cy="1395223"/>
          </a:xfrm>
        </p:grpSpPr>
        <p:sp>
          <p:nvSpPr>
            <p:cNvPr id="437" name="Shape 437"/>
            <p:cNvSpPr/>
            <p:nvPr/>
          </p:nvSpPr>
          <p:spPr>
            <a:xfrm flipV="1">
              <a:off x="15668" y="85251"/>
              <a:ext cx="1309972" cy="1309973"/>
            </a:xfrm>
            <a:prstGeom prst="line">
              <a:avLst/>
            </a:prstGeom>
            <a:noFill/>
            <a:ln w="50800" cap="flat">
              <a:solidFill>
                <a:srgbClr val="0433FF"/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pic>
          <p:nvPicPr>
            <p:cNvPr id="438" name="droppedImage.pdf"/>
            <p:cNvPicPr/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0"/>
              <a:ext cx="787400" cy="469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42" name="Group 442"/>
          <p:cNvGrpSpPr/>
          <p:nvPr/>
        </p:nvGrpSpPr>
        <p:grpSpPr>
          <a:xfrm>
            <a:off x="8369300" y="2722031"/>
            <a:ext cx="1871161" cy="1227724"/>
            <a:chOff x="0" y="0"/>
            <a:chExt cx="1871160" cy="1227722"/>
          </a:xfrm>
        </p:grpSpPr>
        <p:sp>
          <p:nvSpPr>
            <p:cNvPr id="440" name="Shape 440"/>
            <p:cNvSpPr/>
            <p:nvPr/>
          </p:nvSpPr>
          <p:spPr>
            <a:xfrm flipH="1" flipV="1">
              <a:off x="643437" y="-1"/>
              <a:ext cx="1227724" cy="1227724"/>
            </a:xfrm>
            <a:prstGeom prst="line">
              <a:avLst/>
            </a:prstGeom>
            <a:noFill/>
            <a:ln w="50800" cap="flat">
              <a:solidFill>
                <a:srgbClr val="0433FF"/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pic>
          <p:nvPicPr>
            <p:cNvPr id="441" name="droppedImage.pdf"/>
            <p:cNvPicPr/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0" y="364068"/>
              <a:ext cx="812800" cy="469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43" name="droppedImage.pdf"/>
          <p:cNvPicPr/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2108200" y="8115300"/>
            <a:ext cx="1854200" cy="1104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44" name="droppedImage.pdf"/>
          <p:cNvPicPr/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4229100" y="8089900"/>
            <a:ext cx="4254500" cy="1104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45" name="droppedImage.pdf"/>
          <p:cNvPicPr/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8775700" y="8077200"/>
            <a:ext cx="1727200" cy="1104900"/>
          </a:xfrm>
          <a:prstGeom prst="rect">
            <a:avLst/>
          </a:prstGeom>
          <a:ln w="12700">
            <a:miter lim="400000"/>
          </a:ln>
        </p:spPr>
      </p:pic>
      <p:sp>
        <p:nvSpPr>
          <p:cNvPr id="446" name="Shape 446"/>
          <p:cNvSpPr/>
          <p:nvPr/>
        </p:nvSpPr>
        <p:spPr>
          <a:xfrm flipH="1">
            <a:off x="2717800" y="3318933"/>
            <a:ext cx="618067" cy="605368"/>
          </a:xfrm>
          <a:prstGeom prst="line">
            <a:avLst/>
          </a:prstGeom>
          <a:ln w="38100">
            <a:solidFill>
              <a:srgbClr val="FFFC41"/>
            </a:solidFill>
            <a:miter lim="400000"/>
            <a:headEnd type="stealth"/>
          </a:ln>
        </p:spPr>
        <p:txBody>
          <a:bodyPr lIns="0" tIns="0" rIns="0" bIns="0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47" name="Shape 447"/>
          <p:cNvSpPr/>
          <p:nvPr/>
        </p:nvSpPr>
        <p:spPr>
          <a:xfrm>
            <a:off x="10223500" y="2722033"/>
            <a:ext cx="0" cy="1198034"/>
          </a:xfrm>
          <a:prstGeom prst="line">
            <a:avLst/>
          </a:prstGeom>
          <a:ln w="38100">
            <a:solidFill>
              <a:srgbClr val="FFFC41"/>
            </a:solidFill>
            <a:miter lim="400000"/>
            <a:headEnd type="stealth"/>
          </a:ln>
        </p:spPr>
        <p:txBody>
          <a:bodyPr lIns="0" tIns="0" rIns="0" bIns="0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presetClass="entr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presetClass="entr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nodeType="clickEffect" presetClass="entr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nodeType="clickEffect" presetClass="entr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nodeType="clickEffect" presetClass="entr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nodeType="clickEffect" presetClass="entr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nodeType="clickEffect" presetClass="entr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nodeType="clickEffect" presetClass="entr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nodeType="clickEffect" presetClass="entr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nodeType="clickEffect" presetClass="entr" presetSubtype="0" presetID="1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nodeType="clickEffect" presetClass="entr" presetSubtype="0" presetID="1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nodeType="clickEffect" presetClass="entr" presetSubtype="0" presetID="1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nodeType="afterEffect" presetClass="entr" presetSubtype="0" presetID="1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nodeType="clickEffect" presetClass="entr" presetSubtype="0" presetID="1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nodeType="afterEffect" presetClass="entr" presetSubtype="0" presetID="1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nodeType="clickEffect" presetClass="entr" presetSubtype="0" presetID="1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nodeType="clickEffect" presetClass="entr" presetSubtype="0" presetID="1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nodeType="clickEffect" presetClass="entr" presetSubtype="0" presetID="1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nodeType="clickEffect" presetClass="entr" presetSubtype="0" presetID="1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8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nodeType="clickEffect" presetClass="entr" presetSubtype="0" presetID="1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2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16" grpId="4"/>
      <p:bldP build="whole" bldLvl="1" animBg="1" rev="0" advAuto="0" spid="435" grpId="10"/>
      <p:bldP build="whole" bldLvl="1" animBg="1" rev="0" advAuto="0" spid="439" grpId="12"/>
      <p:bldP build="whole" bldLvl="1" animBg="1" rev="0" advAuto="0" spid="366" grpId="15"/>
      <p:bldP build="whole" bldLvl="1" animBg="1" rev="0" advAuto="0" spid="368" grpId="17"/>
      <p:bldP build="whole" bldLvl="1" animBg="1" rev="0" advAuto="0" spid="442" grpId="9"/>
      <p:bldP build="whole" bldLvl="1" animBg="1" rev="0" advAuto="0" spid="431" grpId="11"/>
      <p:bldP build="whole" bldLvl="1" animBg="1" rev="0" advAuto="0" spid="432" grpId="6"/>
      <p:bldP build="whole" bldLvl="1" animBg="1" rev="0" advAuto="0" spid="369" grpId="18"/>
      <p:bldP build="whole" bldLvl="1" animBg="1" rev="0" advAuto="0" spid="367" grpId="16"/>
      <p:bldP build="whole" bldLvl="1" animBg="1" rev="0" advAuto="0" spid="425" grpId="2"/>
      <p:bldP build="whole" bldLvl="1" animBg="1" rev="0" advAuto="0" spid="445" grpId="22"/>
      <p:bldP build="whole" bldLvl="1" animBg="1" rev="0" advAuto="0" spid="428" grpId="8"/>
      <p:bldP build="whole" bldLvl="1" animBg="1" rev="0" advAuto="0" spid="436" grpId="14"/>
      <p:bldP build="whole" bldLvl="1" animBg="1" rev="0" advAuto="0" spid="443" grpId="19"/>
      <p:bldP build="whole" bldLvl="1" animBg="1" rev="0" advAuto="0" spid="444" grpId="21"/>
      <p:bldP build="whole" bldLvl="1" animBg="1" rev="0" advAuto="0" spid="447" grpId="23"/>
      <p:bldP build="whole" bldLvl="1" animBg="1" rev="0" advAuto="0" spid="422" grpId="5"/>
      <p:bldP build="whole" bldLvl="1" animBg="1" rev="0" advAuto="0" spid="390" grpId="1"/>
      <p:bldP build="whole" bldLvl="1" animBg="1" rev="0" advAuto="0" spid="434" grpId="7"/>
      <p:bldP build="whole" bldLvl="1" animBg="1" rev="0" advAuto="0" spid="446" grpId="20"/>
      <p:bldP build="whole" bldLvl="1" animBg="1" rev="0" advAuto="0" spid="433" grpId="13"/>
      <p:bldP build="whole" bldLvl="1" animBg="1" rev="0" advAuto="0" spid="410" grpId="3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Shape 449"/>
          <p:cNvSpPr/>
          <p:nvPr/>
        </p:nvSpPr>
        <p:spPr>
          <a:xfrm>
            <a:off x="2258894" y="260350"/>
            <a:ext cx="8495259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Ici, cette transformation peut être vue comme</a:t>
            </a:r>
          </a:p>
        </p:txBody>
      </p:sp>
      <p:pic>
        <p:nvPicPr>
          <p:cNvPr id="450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231900"/>
            <a:ext cx="3683000" cy="1104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51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14800" y="1257300"/>
            <a:ext cx="2552700" cy="1104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52" name="dropped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89900" y="1612900"/>
            <a:ext cx="4546600" cy="469900"/>
          </a:xfrm>
          <a:prstGeom prst="rect">
            <a:avLst/>
          </a:prstGeom>
          <a:ln w="12700">
            <a:miter lim="400000"/>
          </a:ln>
        </p:spPr>
      </p:pic>
      <p:sp>
        <p:nvSpPr>
          <p:cNvPr id="453" name="Shape 453"/>
          <p:cNvSpPr/>
          <p:nvPr/>
        </p:nvSpPr>
        <p:spPr>
          <a:xfrm flipV="1">
            <a:off x="6934200" y="1862668"/>
            <a:ext cx="905934" cy="4232"/>
          </a:xfrm>
          <a:prstGeom prst="line">
            <a:avLst/>
          </a:prstGeom>
          <a:ln w="25400">
            <a:solidFill>
              <a:srgbClr val="0061FF"/>
            </a:solidFill>
            <a:miter lim="400000"/>
            <a:headEnd type="stealth"/>
            <a:tailEnd type="stealth"/>
          </a:ln>
        </p:spPr>
        <p:txBody>
          <a:bodyPr lIns="0" tIns="0" rIns="0" bIns="0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454" name="champ2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44600" y="2616200"/>
            <a:ext cx="10490200" cy="6527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presetClass="entr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presetClass="entr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52" grpId="4"/>
      <p:bldP build="whole" bldLvl="1" animBg="1" rev="0" advAuto="0" spid="454" grpId="5"/>
      <p:bldP build="whole" bldLvl="1" animBg="1" rev="0" advAuto="0" spid="451" grpId="2"/>
      <p:bldP build="whole" bldLvl="1" animBg="1" rev="0" advAuto="0" spid="453" grpId="3"/>
      <p:bldP build="whole" bldLvl="1" animBg="1" rev="0" advAuto="0" spid="450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Shape 456"/>
          <p:cNvSpPr/>
          <p:nvPr/>
        </p:nvSpPr>
        <p:spPr>
          <a:xfrm>
            <a:off x="838200" y="5499100"/>
            <a:ext cx="1244600" cy="495300"/>
          </a:xfrm>
          <a:prstGeom prst="roundRect">
            <a:avLst>
              <a:gd name="adj" fmla="val 38462"/>
            </a:avLst>
          </a:prstGeom>
          <a:solidFill>
            <a:srgbClr val="FFFB00">
              <a:alpha val="30000"/>
            </a:srgbClr>
          </a:solidFill>
          <a:ln w="254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0" tIns="0" rIns="0" bIns="0" anchor="ctr"/>
          <a:lstStyle/>
          <a:p>
            <a:pPr lvl="0">
              <a:defRPr sz="4000"/>
            </a:pPr>
          </a:p>
        </p:txBody>
      </p:sp>
      <p:sp>
        <p:nvSpPr>
          <p:cNvPr id="457" name="Shape 457"/>
          <p:cNvSpPr/>
          <p:nvPr/>
        </p:nvSpPr>
        <p:spPr>
          <a:xfrm rot="16200000">
            <a:off x="7099300" y="5892800"/>
            <a:ext cx="1270000" cy="609600"/>
          </a:xfrm>
          <a:prstGeom prst="roundRect">
            <a:avLst>
              <a:gd name="adj" fmla="val 31250"/>
            </a:avLst>
          </a:prstGeom>
          <a:solidFill>
            <a:srgbClr val="FFFB00">
              <a:alpha val="30000"/>
            </a:srgbClr>
          </a:solidFill>
          <a:ln w="254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0" tIns="0" rIns="0" bIns="0" anchor="ctr"/>
          <a:lstStyle/>
          <a:p>
            <a:pPr lvl="0">
              <a:defRPr sz="4000"/>
            </a:pPr>
          </a:p>
        </p:txBody>
      </p:sp>
      <p:sp>
        <p:nvSpPr>
          <p:cNvPr id="458" name="Shape 458"/>
          <p:cNvSpPr/>
          <p:nvPr/>
        </p:nvSpPr>
        <p:spPr>
          <a:xfrm>
            <a:off x="952500" y="6273800"/>
            <a:ext cx="889000" cy="495300"/>
          </a:xfrm>
          <a:prstGeom prst="roundRect">
            <a:avLst>
              <a:gd name="adj" fmla="val 38462"/>
            </a:avLst>
          </a:prstGeom>
          <a:solidFill>
            <a:srgbClr val="00F900">
              <a:alpha val="30000"/>
            </a:srgbClr>
          </a:solidFill>
          <a:ln w="254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0" tIns="0" rIns="0" bIns="0" anchor="ctr"/>
          <a:lstStyle/>
          <a:p>
            <a:pPr lvl="0">
              <a:defRPr sz="4000"/>
            </a:pPr>
          </a:p>
        </p:txBody>
      </p:sp>
      <p:sp>
        <p:nvSpPr>
          <p:cNvPr id="459" name="Shape 459"/>
          <p:cNvSpPr/>
          <p:nvPr/>
        </p:nvSpPr>
        <p:spPr>
          <a:xfrm rot="16200000">
            <a:off x="7937500" y="5880100"/>
            <a:ext cx="1270000" cy="635000"/>
          </a:xfrm>
          <a:prstGeom prst="roundRect">
            <a:avLst>
              <a:gd name="adj" fmla="val 30000"/>
            </a:avLst>
          </a:prstGeom>
          <a:solidFill>
            <a:srgbClr val="00F900">
              <a:alpha val="30000"/>
            </a:srgbClr>
          </a:solidFill>
          <a:ln w="254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0" tIns="0" rIns="0" bIns="0" anchor="ctr"/>
          <a:lstStyle/>
          <a:p>
            <a:pPr lvl="0">
              <a:defRPr sz="4000"/>
            </a:pPr>
          </a:p>
        </p:txBody>
      </p:sp>
      <p:sp>
        <p:nvSpPr>
          <p:cNvPr id="460" name="Shape 460"/>
          <p:cNvSpPr/>
          <p:nvPr/>
        </p:nvSpPr>
        <p:spPr>
          <a:xfrm>
            <a:off x="2844800" y="5511800"/>
            <a:ext cx="1206500" cy="495300"/>
          </a:xfrm>
          <a:prstGeom prst="roundRect">
            <a:avLst>
              <a:gd name="adj" fmla="val 38462"/>
            </a:avLst>
          </a:prstGeom>
          <a:solidFill>
            <a:srgbClr val="0096FF">
              <a:alpha val="30000"/>
            </a:srgbClr>
          </a:solidFill>
          <a:ln w="254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0" tIns="0" rIns="0" bIns="0" anchor="ctr"/>
          <a:lstStyle/>
          <a:p>
            <a:pPr lvl="0">
              <a:defRPr sz="4000"/>
            </a:pPr>
          </a:p>
        </p:txBody>
      </p:sp>
      <p:sp>
        <p:nvSpPr>
          <p:cNvPr id="461" name="Shape 461"/>
          <p:cNvSpPr/>
          <p:nvPr/>
        </p:nvSpPr>
        <p:spPr>
          <a:xfrm rot="16200000">
            <a:off x="10147300" y="5867400"/>
            <a:ext cx="1270000" cy="685800"/>
          </a:xfrm>
          <a:prstGeom prst="roundRect">
            <a:avLst>
              <a:gd name="adj" fmla="val 27778"/>
            </a:avLst>
          </a:prstGeom>
          <a:solidFill>
            <a:srgbClr val="0096FF">
              <a:alpha val="30000"/>
            </a:srgbClr>
          </a:solidFill>
          <a:ln w="254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0" tIns="0" rIns="0" bIns="0" anchor="ctr"/>
          <a:lstStyle/>
          <a:p>
            <a:pPr lvl="0">
              <a:defRPr sz="4000"/>
            </a:pPr>
          </a:p>
        </p:txBody>
      </p:sp>
      <p:sp>
        <p:nvSpPr>
          <p:cNvPr id="462" name="Shape 462"/>
          <p:cNvSpPr/>
          <p:nvPr/>
        </p:nvSpPr>
        <p:spPr>
          <a:xfrm>
            <a:off x="2603500" y="6261100"/>
            <a:ext cx="1206500" cy="495300"/>
          </a:xfrm>
          <a:prstGeom prst="roundRect">
            <a:avLst>
              <a:gd name="adj" fmla="val 38462"/>
            </a:avLst>
          </a:prstGeom>
          <a:solidFill>
            <a:srgbClr val="FF2600">
              <a:alpha val="30000"/>
            </a:srgbClr>
          </a:solidFill>
          <a:ln w="254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0" tIns="0" rIns="0" bIns="0" anchor="ctr"/>
          <a:lstStyle/>
          <a:p>
            <a:pPr lvl="0">
              <a:defRPr sz="4000"/>
            </a:pPr>
          </a:p>
        </p:txBody>
      </p:sp>
      <p:sp>
        <p:nvSpPr>
          <p:cNvPr id="463" name="Shape 463"/>
          <p:cNvSpPr/>
          <p:nvPr/>
        </p:nvSpPr>
        <p:spPr>
          <a:xfrm rot="16200000">
            <a:off x="11195050" y="5911850"/>
            <a:ext cx="1270000" cy="698500"/>
          </a:xfrm>
          <a:prstGeom prst="roundRect">
            <a:avLst>
              <a:gd name="adj" fmla="val 27273"/>
            </a:avLst>
          </a:prstGeom>
          <a:solidFill>
            <a:srgbClr val="FF2600">
              <a:alpha val="30000"/>
            </a:srgbClr>
          </a:solidFill>
          <a:ln w="254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0" tIns="0" rIns="0" bIns="0" anchor="ctr"/>
          <a:lstStyle/>
          <a:p>
            <a:pPr lvl="0">
              <a:defRPr sz="4000"/>
            </a:pPr>
          </a:p>
        </p:txBody>
      </p:sp>
      <p:grpSp>
        <p:nvGrpSpPr>
          <p:cNvPr id="483" name="Group 483"/>
          <p:cNvGrpSpPr/>
          <p:nvPr/>
        </p:nvGrpSpPr>
        <p:grpSpPr>
          <a:xfrm>
            <a:off x="773063" y="579895"/>
            <a:ext cx="3966706" cy="3971009"/>
            <a:chOff x="0" y="0"/>
            <a:chExt cx="3966704" cy="3971008"/>
          </a:xfrm>
        </p:grpSpPr>
        <p:grpSp>
          <p:nvGrpSpPr>
            <p:cNvPr id="478" name="Group 478"/>
            <p:cNvGrpSpPr/>
            <p:nvPr/>
          </p:nvGrpSpPr>
          <p:grpSpPr>
            <a:xfrm>
              <a:off x="-1" y="-1"/>
              <a:ext cx="3966706" cy="3971009"/>
              <a:chOff x="0" y="0"/>
              <a:chExt cx="3966704" cy="3971008"/>
            </a:xfrm>
          </p:grpSpPr>
          <p:sp>
            <p:nvSpPr>
              <p:cNvPr id="464" name="Shape 464"/>
              <p:cNvSpPr/>
              <p:nvPr/>
            </p:nvSpPr>
            <p:spPr>
              <a:xfrm>
                <a:off x="3201491" y="4304"/>
                <a:ext cx="2123" cy="3966704"/>
              </a:xfrm>
              <a:prstGeom prst="line">
                <a:avLst/>
              </a:prstGeom>
              <a:noFill/>
              <a:ln w="25400" cap="rnd">
                <a:solidFill>
                  <a:srgbClr val="3A88FE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465" name="Shape 465"/>
              <p:cNvSpPr/>
              <p:nvPr/>
            </p:nvSpPr>
            <p:spPr>
              <a:xfrm>
                <a:off x="763091" y="4304"/>
                <a:ext cx="2123" cy="3966704"/>
              </a:xfrm>
              <a:prstGeom prst="line">
                <a:avLst/>
              </a:prstGeom>
              <a:noFill/>
              <a:ln w="25400" cap="rnd">
                <a:solidFill>
                  <a:srgbClr val="3A88FE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466" name="Shape 466"/>
              <p:cNvSpPr/>
              <p:nvPr/>
            </p:nvSpPr>
            <p:spPr>
              <a:xfrm>
                <a:off x="3811091" y="4304"/>
                <a:ext cx="2123" cy="3966704"/>
              </a:xfrm>
              <a:prstGeom prst="line">
                <a:avLst/>
              </a:prstGeom>
              <a:noFill/>
              <a:ln w="25400" cap="rnd">
                <a:solidFill>
                  <a:srgbClr val="3A88FE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467" name="Shape 467"/>
              <p:cNvSpPr/>
              <p:nvPr/>
            </p:nvSpPr>
            <p:spPr>
              <a:xfrm flipV="1">
                <a:off x="0" y="2609950"/>
                <a:ext cx="3966705" cy="11"/>
              </a:xfrm>
              <a:prstGeom prst="line">
                <a:avLst/>
              </a:prstGeom>
              <a:noFill/>
              <a:ln w="25400" cap="rnd">
                <a:solidFill>
                  <a:srgbClr val="3A88FE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468" name="Shape 468"/>
              <p:cNvSpPr/>
              <p:nvPr/>
            </p:nvSpPr>
            <p:spPr>
              <a:xfrm flipV="1">
                <a:off x="0" y="781150"/>
                <a:ext cx="3966705" cy="11"/>
              </a:xfrm>
              <a:prstGeom prst="line">
                <a:avLst/>
              </a:prstGeom>
              <a:noFill/>
              <a:ln w="25400" cap="rnd">
                <a:solidFill>
                  <a:srgbClr val="3A88FE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469" name="Shape 469"/>
              <p:cNvSpPr/>
              <p:nvPr/>
            </p:nvSpPr>
            <p:spPr>
              <a:xfrm flipV="1">
                <a:off x="0" y="3219550"/>
                <a:ext cx="3966705" cy="11"/>
              </a:xfrm>
              <a:prstGeom prst="line">
                <a:avLst/>
              </a:prstGeom>
              <a:noFill/>
              <a:ln w="25400" cap="rnd">
                <a:solidFill>
                  <a:srgbClr val="3A88FE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470" name="Shape 470"/>
              <p:cNvSpPr/>
              <p:nvPr/>
            </p:nvSpPr>
            <p:spPr>
              <a:xfrm>
                <a:off x="153491" y="4304"/>
                <a:ext cx="2123" cy="3966704"/>
              </a:xfrm>
              <a:prstGeom prst="line">
                <a:avLst/>
              </a:prstGeom>
              <a:noFill/>
              <a:ln w="25400" cap="rnd">
                <a:solidFill>
                  <a:srgbClr val="3A88FE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471" name="Shape 471"/>
              <p:cNvSpPr/>
              <p:nvPr/>
            </p:nvSpPr>
            <p:spPr>
              <a:xfrm>
                <a:off x="1372691" y="4304"/>
                <a:ext cx="2123" cy="3966704"/>
              </a:xfrm>
              <a:prstGeom prst="line">
                <a:avLst/>
              </a:prstGeom>
              <a:noFill/>
              <a:ln w="25400" cap="rnd">
                <a:solidFill>
                  <a:srgbClr val="3A88FE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472" name="Shape 472"/>
              <p:cNvSpPr/>
              <p:nvPr/>
            </p:nvSpPr>
            <p:spPr>
              <a:xfrm>
                <a:off x="2591891" y="4304"/>
                <a:ext cx="2123" cy="3966704"/>
              </a:xfrm>
              <a:prstGeom prst="line">
                <a:avLst/>
              </a:prstGeom>
              <a:noFill/>
              <a:ln w="25400" cap="rnd">
                <a:solidFill>
                  <a:srgbClr val="3A88FE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473" name="Shape 473"/>
              <p:cNvSpPr/>
              <p:nvPr/>
            </p:nvSpPr>
            <p:spPr>
              <a:xfrm flipV="1">
                <a:off x="0" y="171550"/>
                <a:ext cx="3966705" cy="11"/>
              </a:xfrm>
              <a:prstGeom prst="line">
                <a:avLst/>
              </a:prstGeom>
              <a:noFill/>
              <a:ln w="25400" cap="rnd">
                <a:solidFill>
                  <a:srgbClr val="3A88FE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474" name="Shape 474"/>
              <p:cNvSpPr/>
              <p:nvPr/>
            </p:nvSpPr>
            <p:spPr>
              <a:xfrm flipV="1">
                <a:off x="0" y="3829150"/>
                <a:ext cx="3966705" cy="11"/>
              </a:xfrm>
              <a:prstGeom prst="line">
                <a:avLst/>
              </a:prstGeom>
              <a:noFill/>
              <a:ln w="25400" cap="rnd">
                <a:solidFill>
                  <a:srgbClr val="3A88FE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475" name="Shape 475"/>
              <p:cNvSpPr/>
              <p:nvPr/>
            </p:nvSpPr>
            <p:spPr>
              <a:xfrm flipV="1">
                <a:off x="0" y="1390750"/>
                <a:ext cx="3966705" cy="11"/>
              </a:xfrm>
              <a:prstGeom prst="line">
                <a:avLst/>
              </a:prstGeom>
              <a:noFill/>
              <a:ln w="25400" cap="rnd">
                <a:solidFill>
                  <a:srgbClr val="3A88FE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476" name="Shape 476"/>
              <p:cNvSpPr/>
              <p:nvPr/>
            </p:nvSpPr>
            <p:spPr>
              <a:xfrm>
                <a:off x="1980714" y="0"/>
                <a:ext cx="2123" cy="3966704"/>
              </a:xfrm>
              <a:prstGeom prst="line">
                <a:avLst/>
              </a:prstGeom>
              <a:noFill/>
              <a:ln w="25400" cap="flat">
                <a:solidFill>
                  <a:srgbClr val="535353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477" name="Shape 477"/>
              <p:cNvSpPr/>
              <p:nvPr/>
            </p:nvSpPr>
            <p:spPr>
              <a:xfrm flipH="1">
                <a:off x="-1" y="2000350"/>
                <a:ext cx="3966706" cy="11"/>
              </a:xfrm>
              <a:prstGeom prst="line">
                <a:avLst/>
              </a:prstGeom>
              <a:noFill/>
              <a:ln w="25400" cap="flat">
                <a:solidFill>
                  <a:srgbClr val="535353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</p:grpSp>
        <p:pic>
          <p:nvPicPr>
            <p:cNvPr id="479" name="droppedImage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563736" y="2938004"/>
              <a:ext cx="342901" cy="215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0" name="droppedImage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278236" y="1680704"/>
              <a:ext cx="114301" cy="215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1" name="droppedImage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805036" y="486904"/>
              <a:ext cx="114301" cy="215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2" name="droppedImage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57236" y="1706104"/>
              <a:ext cx="342901" cy="215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03" name="Group 503"/>
          <p:cNvGrpSpPr/>
          <p:nvPr/>
        </p:nvGrpSpPr>
        <p:grpSpPr>
          <a:xfrm>
            <a:off x="8280400" y="571499"/>
            <a:ext cx="3966705" cy="3971009"/>
            <a:chOff x="0" y="0"/>
            <a:chExt cx="3966704" cy="3971008"/>
          </a:xfrm>
        </p:grpSpPr>
        <p:grpSp>
          <p:nvGrpSpPr>
            <p:cNvPr id="498" name="Group 498"/>
            <p:cNvGrpSpPr/>
            <p:nvPr/>
          </p:nvGrpSpPr>
          <p:grpSpPr>
            <a:xfrm>
              <a:off x="-1" y="-1"/>
              <a:ext cx="3966706" cy="3971009"/>
              <a:chOff x="0" y="0"/>
              <a:chExt cx="3966704" cy="3971008"/>
            </a:xfrm>
          </p:grpSpPr>
          <p:sp>
            <p:nvSpPr>
              <p:cNvPr id="484" name="Shape 484"/>
              <p:cNvSpPr/>
              <p:nvPr/>
            </p:nvSpPr>
            <p:spPr>
              <a:xfrm>
                <a:off x="3201491" y="4304"/>
                <a:ext cx="2123" cy="3966704"/>
              </a:xfrm>
              <a:prstGeom prst="line">
                <a:avLst/>
              </a:prstGeom>
              <a:noFill/>
              <a:ln w="25400" cap="rnd">
                <a:solidFill>
                  <a:srgbClr val="3A88FE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485" name="Shape 485"/>
              <p:cNvSpPr/>
              <p:nvPr/>
            </p:nvSpPr>
            <p:spPr>
              <a:xfrm>
                <a:off x="763091" y="4304"/>
                <a:ext cx="2123" cy="3966704"/>
              </a:xfrm>
              <a:prstGeom prst="line">
                <a:avLst/>
              </a:prstGeom>
              <a:noFill/>
              <a:ln w="25400" cap="rnd">
                <a:solidFill>
                  <a:srgbClr val="3A88FE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486" name="Shape 486"/>
              <p:cNvSpPr/>
              <p:nvPr/>
            </p:nvSpPr>
            <p:spPr>
              <a:xfrm>
                <a:off x="3811091" y="4304"/>
                <a:ext cx="2123" cy="3966704"/>
              </a:xfrm>
              <a:prstGeom prst="line">
                <a:avLst/>
              </a:prstGeom>
              <a:noFill/>
              <a:ln w="25400" cap="rnd">
                <a:solidFill>
                  <a:srgbClr val="3A88FE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487" name="Shape 487"/>
              <p:cNvSpPr/>
              <p:nvPr/>
            </p:nvSpPr>
            <p:spPr>
              <a:xfrm flipV="1">
                <a:off x="0" y="2609950"/>
                <a:ext cx="3966705" cy="11"/>
              </a:xfrm>
              <a:prstGeom prst="line">
                <a:avLst/>
              </a:prstGeom>
              <a:noFill/>
              <a:ln w="25400" cap="rnd">
                <a:solidFill>
                  <a:srgbClr val="3A88FE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488" name="Shape 488"/>
              <p:cNvSpPr/>
              <p:nvPr/>
            </p:nvSpPr>
            <p:spPr>
              <a:xfrm flipV="1">
                <a:off x="0" y="781150"/>
                <a:ext cx="3966705" cy="11"/>
              </a:xfrm>
              <a:prstGeom prst="line">
                <a:avLst/>
              </a:prstGeom>
              <a:noFill/>
              <a:ln w="25400" cap="rnd">
                <a:solidFill>
                  <a:srgbClr val="3A88FE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489" name="Shape 489"/>
              <p:cNvSpPr/>
              <p:nvPr/>
            </p:nvSpPr>
            <p:spPr>
              <a:xfrm flipV="1">
                <a:off x="0" y="3219550"/>
                <a:ext cx="3966705" cy="11"/>
              </a:xfrm>
              <a:prstGeom prst="line">
                <a:avLst/>
              </a:prstGeom>
              <a:noFill/>
              <a:ln w="25400" cap="rnd">
                <a:solidFill>
                  <a:srgbClr val="3A88FE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490" name="Shape 490"/>
              <p:cNvSpPr/>
              <p:nvPr/>
            </p:nvSpPr>
            <p:spPr>
              <a:xfrm>
                <a:off x="153491" y="4304"/>
                <a:ext cx="2123" cy="3966704"/>
              </a:xfrm>
              <a:prstGeom prst="line">
                <a:avLst/>
              </a:prstGeom>
              <a:noFill/>
              <a:ln w="25400" cap="rnd">
                <a:solidFill>
                  <a:srgbClr val="3A88FE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491" name="Shape 491"/>
              <p:cNvSpPr/>
              <p:nvPr/>
            </p:nvSpPr>
            <p:spPr>
              <a:xfrm>
                <a:off x="1372691" y="4304"/>
                <a:ext cx="2123" cy="3966704"/>
              </a:xfrm>
              <a:prstGeom prst="line">
                <a:avLst/>
              </a:prstGeom>
              <a:noFill/>
              <a:ln w="25400" cap="rnd">
                <a:solidFill>
                  <a:srgbClr val="3A88FE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492" name="Shape 492"/>
              <p:cNvSpPr/>
              <p:nvPr/>
            </p:nvSpPr>
            <p:spPr>
              <a:xfrm>
                <a:off x="2591891" y="4304"/>
                <a:ext cx="2123" cy="3966704"/>
              </a:xfrm>
              <a:prstGeom prst="line">
                <a:avLst/>
              </a:prstGeom>
              <a:noFill/>
              <a:ln w="25400" cap="rnd">
                <a:solidFill>
                  <a:srgbClr val="3A88FE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493" name="Shape 493"/>
              <p:cNvSpPr/>
              <p:nvPr/>
            </p:nvSpPr>
            <p:spPr>
              <a:xfrm flipV="1">
                <a:off x="0" y="171550"/>
                <a:ext cx="3966705" cy="11"/>
              </a:xfrm>
              <a:prstGeom prst="line">
                <a:avLst/>
              </a:prstGeom>
              <a:noFill/>
              <a:ln w="25400" cap="rnd">
                <a:solidFill>
                  <a:srgbClr val="3A88FE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494" name="Shape 494"/>
              <p:cNvSpPr/>
              <p:nvPr/>
            </p:nvSpPr>
            <p:spPr>
              <a:xfrm flipV="1">
                <a:off x="0" y="3829150"/>
                <a:ext cx="3966705" cy="11"/>
              </a:xfrm>
              <a:prstGeom prst="line">
                <a:avLst/>
              </a:prstGeom>
              <a:noFill/>
              <a:ln w="25400" cap="rnd">
                <a:solidFill>
                  <a:srgbClr val="3A88FE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495" name="Shape 495"/>
              <p:cNvSpPr/>
              <p:nvPr/>
            </p:nvSpPr>
            <p:spPr>
              <a:xfrm flipV="1">
                <a:off x="0" y="1390750"/>
                <a:ext cx="3966705" cy="11"/>
              </a:xfrm>
              <a:prstGeom prst="line">
                <a:avLst/>
              </a:prstGeom>
              <a:noFill/>
              <a:ln w="25400" cap="rnd">
                <a:solidFill>
                  <a:srgbClr val="3A88FE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496" name="Shape 496"/>
              <p:cNvSpPr/>
              <p:nvPr/>
            </p:nvSpPr>
            <p:spPr>
              <a:xfrm>
                <a:off x="1980714" y="0"/>
                <a:ext cx="2123" cy="3966704"/>
              </a:xfrm>
              <a:prstGeom prst="line">
                <a:avLst/>
              </a:prstGeom>
              <a:noFill/>
              <a:ln w="25400" cap="flat">
                <a:solidFill>
                  <a:srgbClr val="535353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497" name="Shape 497"/>
              <p:cNvSpPr/>
              <p:nvPr/>
            </p:nvSpPr>
            <p:spPr>
              <a:xfrm flipH="1">
                <a:off x="-1" y="2000350"/>
                <a:ext cx="3966706" cy="11"/>
              </a:xfrm>
              <a:prstGeom prst="line">
                <a:avLst/>
              </a:prstGeom>
              <a:noFill/>
              <a:ln w="25400" cap="flat">
                <a:solidFill>
                  <a:srgbClr val="535353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</p:grpSp>
        <p:pic>
          <p:nvPicPr>
            <p:cNvPr id="499" name="droppedImage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562100" y="2933700"/>
              <a:ext cx="342900" cy="215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0" name="droppedImage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276600" y="1676400"/>
              <a:ext cx="114300" cy="215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1" name="droppedImage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803400" y="482600"/>
              <a:ext cx="114300" cy="215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2" name="droppedImage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55600" y="1701800"/>
              <a:ext cx="342900" cy="215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06" name="Group 506"/>
          <p:cNvGrpSpPr/>
          <p:nvPr/>
        </p:nvGrpSpPr>
        <p:grpSpPr>
          <a:xfrm>
            <a:off x="5829300" y="1079500"/>
            <a:ext cx="1270000" cy="1524000"/>
            <a:chOff x="0" y="0"/>
            <a:chExt cx="1270000" cy="1524000"/>
          </a:xfrm>
        </p:grpSpPr>
        <p:sp>
          <p:nvSpPr>
            <p:cNvPr id="504" name="Shape 504"/>
            <p:cNvSpPr/>
            <p:nvPr/>
          </p:nvSpPr>
          <p:spPr>
            <a:xfrm>
              <a:off x="0" y="698500"/>
              <a:ext cx="1270000" cy="825500"/>
            </a:xfrm>
            <a:prstGeom prst="rightArrow">
              <a:avLst>
                <a:gd name="adj1" fmla="val 30256"/>
                <a:gd name="adj2" fmla="val 54872"/>
              </a:avLst>
            </a:prstGeom>
            <a:solidFill>
              <a:srgbClr val="6995D7"/>
            </a:solidFill>
            <a:ln w="25400" cap="flat">
              <a:noFill/>
              <a:miter lim="400000"/>
            </a:ln>
            <a:effectLst>
              <a:reflection blurRad="0" stA="71804" stPos="0" endA="0" endPos="40000" dist="0" dir="5400000" fadeDir="5400000" sx="100000" sy="-100000" kx="0" ky="0" algn="bl" rotWithShape="0"/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>
                <a:defRPr sz="4000"/>
              </a:pPr>
            </a:p>
          </p:txBody>
        </p:sp>
        <p:pic>
          <p:nvPicPr>
            <p:cNvPr id="505" name="droppedImage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20700" y="0"/>
              <a:ext cx="317500" cy="3175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07" name="dropped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791200" y="2984500"/>
            <a:ext cx="787400" cy="469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08" name="droppedImage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727700" y="3746500"/>
            <a:ext cx="812800" cy="4699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14" name="Group 514"/>
          <p:cNvGrpSpPr/>
          <p:nvPr/>
        </p:nvGrpSpPr>
        <p:grpSpPr>
          <a:xfrm>
            <a:off x="1498599" y="80424"/>
            <a:ext cx="2522638" cy="2506912"/>
            <a:chOff x="6042" y="0"/>
            <a:chExt cx="2522637" cy="2506910"/>
          </a:xfrm>
        </p:grpSpPr>
        <p:sp>
          <p:nvSpPr>
            <p:cNvPr id="509" name="Shape 509"/>
            <p:cNvSpPr/>
            <p:nvPr/>
          </p:nvSpPr>
          <p:spPr>
            <a:xfrm rot="18900000">
              <a:off x="402264" y="386844"/>
              <a:ext cx="1765301" cy="1752601"/>
            </a:xfrm>
            <a:prstGeom prst="rect">
              <a:avLst/>
            </a:prstGeom>
            <a:solidFill>
              <a:srgbClr val="FF9300">
                <a:alpha val="30000"/>
              </a:srgbClr>
            </a:solidFill>
            <a:ln w="254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4000"/>
              </a:pPr>
            </a:p>
          </p:txBody>
        </p:sp>
        <p:grpSp>
          <p:nvGrpSpPr>
            <p:cNvPr id="513" name="Group 513"/>
            <p:cNvGrpSpPr/>
            <p:nvPr/>
          </p:nvGrpSpPr>
          <p:grpSpPr>
            <a:xfrm>
              <a:off x="6042" y="0"/>
              <a:ext cx="1269993" cy="2487388"/>
              <a:chOff x="6042" y="0"/>
              <a:chExt cx="1269992" cy="2487387"/>
            </a:xfrm>
          </p:grpSpPr>
          <p:sp>
            <p:nvSpPr>
              <p:cNvPr id="510" name="Shape 510"/>
              <p:cNvSpPr/>
              <p:nvPr/>
            </p:nvSpPr>
            <p:spPr>
              <a:xfrm flipV="1">
                <a:off x="10655" y="0"/>
                <a:ext cx="1265380" cy="1277901"/>
              </a:xfrm>
              <a:prstGeom prst="line">
                <a:avLst/>
              </a:prstGeom>
              <a:noFill/>
              <a:ln w="50800" cap="flat">
                <a:solidFill>
                  <a:srgbClr val="FF4013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511" name="Shape 511"/>
              <p:cNvSpPr/>
              <p:nvPr/>
            </p:nvSpPr>
            <p:spPr>
              <a:xfrm flipH="1" flipV="1">
                <a:off x="6042" y="1270008"/>
                <a:ext cx="1220821" cy="1217380"/>
              </a:xfrm>
              <a:prstGeom prst="line">
                <a:avLst/>
              </a:prstGeom>
              <a:noFill/>
              <a:ln w="50800" cap="flat">
                <a:solidFill>
                  <a:srgbClr val="FF4013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512" name="Shape 512"/>
              <p:cNvSpPr/>
              <p:nvPr/>
            </p:nvSpPr>
            <p:spPr>
              <a:xfrm flipV="1">
                <a:off x="615733" y="1286942"/>
                <a:ext cx="626445" cy="623707"/>
              </a:xfrm>
              <a:prstGeom prst="line">
                <a:avLst/>
              </a:prstGeom>
              <a:noFill/>
              <a:ln w="50800" cap="flat">
                <a:solidFill>
                  <a:srgbClr val="FF4013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</p:grpSp>
      </p:grpSp>
      <p:grpSp>
        <p:nvGrpSpPr>
          <p:cNvPr id="519" name="Group 519"/>
          <p:cNvGrpSpPr/>
          <p:nvPr/>
        </p:nvGrpSpPr>
        <p:grpSpPr>
          <a:xfrm>
            <a:off x="9029700" y="2598813"/>
            <a:ext cx="2540369" cy="2663221"/>
            <a:chOff x="0" y="0"/>
            <a:chExt cx="2540368" cy="2663219"/>
          </a:xfrm>
        </p:grpSpPr>
        <p:sp>
          <p:nvSpPr>
            <p:cNvPr id="515" name="Shape 515"/>
            <p:cNvSpPr/>
            <p:nvPr/>
          </p:nvSpPr>
          <p:spPr>
            <a:xfrm>
              <a:off x="0" y="4686"/>
              <a:ext cx="2523067" cy="2658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293" y="0"/>
                  </a:lnTo>
                  <a:lnTo>
                    <a:pt x="21600" y="21325"/>
                  </a:lnTo>
                  <a:lnTo>
                    <a:pt x="10872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300">
                <a:alpha val="30000"/>
              </a:srgbClr>
            </a:solidFill>
            <a:ln w="254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4200">
                  <a:solidFill>
                    <a:srgbClr val="535353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</a:p>
          </p:txBody>
        </p:sp>
        <p:sp>
          <p:nvSpPr>
            <p:cNvPr id="516" name="Shape 516"/>
            <p:cNvSpPr/>
            <p:nvPr/>
          </p:nvSpPr>
          <p:spPr>
            <a:xfrm flipH="1">
              <a:off x="1270000" y="2650754"/>
              <a:ext cx="1252262" cy="12466"/>
            </a:xfrm>
            <a:prstGeom prst="line">
              <a:avLst/>
            </a:prstGeom>
            <a:noFill/>
            <a:ln w="50800" cap="flat">
              <a:solidFill>
                <a:srgbClr val="FF4013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17" name="Shape 517"/>
            <p:cNvSpPr/>
            <p:nvPr/>
          </p:nvSpPr>
          <p:spPr>
            <a:xfrm flipH="1" flipV="1">
              <a:off x="1235760" y="-1"/>
              <a:ext cx="1304609" cy="2663039"/>
            </a:xfrm>
            <a:prstGeom prst="line">
              <a:avLst/>
            </a:prstGeom>
            <a:noFill/>
            <a:ln w="50800" cap="flat">
              <a:solidFill>
                <a:srgbClr val="FF4013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18" name="Shape 518"/>
            <p:cNvSpPr/>
            <p:nvPr/>
          </p:nvSpPr>
          <p:spPr>
            <a:xfrm flipH="1">
              <a:off x="1202267" y="1182835"/>
              <a:ext cx="606115" cy="7185"/>
            </a:xfrm>
            <a:prstGeom prst="line">
              <a:avLst/>
            </a:prstGeom>
            <a:noFill/>
            <a:ln w="50800" cap="flat">
              <a:solidFill>
                <a:srgbClr val="FF4013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</p:grpSp>
      <p:sp>
        <p:nvSpPr>
          <p:cNvPr id="520" name="Shape 520"/>
          <p:cNvSpPr/>
          <p:nvPr/>
        </p:nvSpPr>
        <p:spPr>
          <a:xfrm>
            <a:off x="5376099" y="4470400"/>
            <a:ext cx="2260849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lvl="0">
              <a:defRPr sz="1800"/>
            </a:pPr>
            <a:r>
              <a:rPr sz="2400"/>
              <a:t>Ouin... pas facile!</a:t>
            </a:r>
          </a:p>
        </p:txBody>
      </p:sp>
      <p:pic>
        <p:nvPicPr>
          <p:cNvPr id="521" name="droppedImage.pd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57200" y="5537200"/>
            <a:ext cx="3619500" cy="469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22" name="droppedImage.pdf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71500" y="6286500"/>
            <a:ext cx="3263900" cy="469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23" name="droppedImage.pd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800600" y="5600700"/>
            <a:ext cx="4356100" cy="1104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24" name="droppedImage.pdf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9410700" y="5651500"/>
            <a:ext cx="3124200" cy="1104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25" name="droppedImage.pdf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2222500" y="7747000"/>
            <a:ext cx="1879600" cy="1104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26" name="droppedImage.pdf"/>
          <p:cNvPicPr/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4483100" y="7645400"/>
            <a:ext cx="6121400" cy="12065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29" name="Group 529"/>
          <p:cNvGrpSpPr/>
          <p:nvPr/>
        </p:nvGrpSpPr>
        <p:grpSpPr>
          <a:xfrm>
            <a:off x="1460500" y="1308100"/>
            <a:ext cx="10134601" cy="3992034"/>
            <a:chOff x="0" y="0"/>
            <a:chExt cx="10134600" cy="3992033"/>
          </a:xfrm>
        </p:grpSpPr>
        <p:sp>
          <p:nvSpPr>
            <p:cNvPr id="527" name="Shape 527"/>
            <p:cNvSpPr/>
            <p:nvPr/>
          </p:nvSpPr>
          <p:spPr>
            <a:xfrm>
              <a:off x="0" y="0"/>
              <a:ext cx="1270000" cy="1270000"/>
            </a:xfrm>
            <a:prstGeom prst="line">
              <a:avLst/>
            </a:prstGeom>
            <a:noFill/>
            <a:ln w="50800" cap="flat">
              <a:solidFill>
                <a:srgbClr val="0056D6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28" name="Shape 528"/>
            <p:cNvSpPr/>
            <p:nvPr/>
          </p:nvSpPr>
          <p:spPr>
            <a:xfrm flipH="1" flipV="1">
              <a:off x="8813800" y="1295400"/>
              <a:ext cx="1320801" cy="2696634"/>
            </a:xfrm>
            <a:prstGeom prst="line">
              <a:avLst/>
            </a:prstGeom>
            <a:noFill/>
            <a:ln w="50800" cap="flat">
              <a:solidFill>
                <a:srgbClr val="0056D6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</p:grpSp>
      <p:grpSp>
        <p:nvGrpSpPr>
          <p:cNvPr id="532" name="Group 532"/>
          <p:cNvGrpSpPr/>
          <p:nvPr/>
        </p:nvGrpSpPr>
        <p:grpSpPr>
          <a:xfrm>
            <a:off x="1524000" y="42333"/>
            <a:ext cx="10033000" cy="5215453"/>
            <a:chOff x="0" y="0"/>
            <a:chExt cx="10033000" cy="5215452"/>
          </a:xfrm>
        </p:grpSpPr>
        <p:sp>
          <p:nvSpPr>
            <p:cNvPr id="530" name="Shape 530"/>
            <p:cNvSpPr/>
            <p:nvPr/>
          </p:nvSpPr>
          <p:spPr>
            <a:xfrm flipH="1">
              <a:off x="0" y="0"/>
              <a:ext cx="1286934" cy="1303868"/>
            </a:xfrm>
            <a:prstGeom prst="line">
              <a:avLst/>
            </a:prstGeom>
            <a:noFill/>
            <a:ln w="50800" cap="flat">
              <a:solidFill>
                <a:srgbClr val="77BB41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31" name="Shape 531"/>
            <p:cNvSpPr/>
            <p:nvPr/>
          </p:nvSpPr>
          <p:spPr>
            <a:xfrm>
              <a:off x="8720666" y="5207000"/>
              <a:ext cx="1312334" cy="8453"/>
            </a:xfrm>
            <a:prstGeom prst="line">
              <a:avLst/>
            </a:prstGeom>
            <a:noFill/>
            <a:ln w="50800" cap="flat">
              <a:solidFill>
                <a:srgbClr val="77BB41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</p:grpSp>
      <p:pic>
        <p:nvPicPr>
          <p:cNvPr id="533" name="droppedImage.pdf"/>
          <p:cNvPicPr/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6743700" y="3022600"/>
            <a:ext cx="685800" cy="330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34" name="droppedImage.pdf"/>
          <p:cNvPicPr/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6743700" y="3771900"/>
            <a:ext cx="685800" cy="330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presetClass="entr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presetClass="entr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nodeType="clickEffect" presetClass="entr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nodeType="afterEffect" presetClass="entr" presetSubtype="0" presetID="1" grpId="7" fill="hold">
                                  <p:stCondLst>
                                    <p:cond delay="1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nodeType="clickEffect" presetClass="entr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nodeType="clickEffect" presetClass="entr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nodeType="clickEffect" presetClass="entr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nodeType="clickEffect" presetClass="entr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nodeType="clickEffect" presetClass="entr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nodeType="clickEffect" presetClass="entr" presetSubtype="0" presetID="1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nodeType="clickEffect" presetClass="entr" presetSubtype="0" presetID="1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nodeType="afterEffect" presetClass="entr" presetSubtype="0" presetID="1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nodeType="clickEffect" presetClass="entr" presetSubtype="0" presetID="1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nodeType="afterEffect" presetClass="entr" presetSubtype="0" presetID="1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nodeType="clickEffect" presetClass="entr" presetSubtype="0" presetID="1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nodeType="afterEffect" presetClass="entr" presetSubtype="0" presetID="1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nodeType="clickEffect" presetClass="entr" presetSubtype="0" presetID="1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nodeType="afterEffect" presetClass="entr" presetSubtype="0" presetID="1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nodeType="clickEffect" presetClass="entr" presetSubtype="0" presetID="1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5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nodeType="clickEffect" presetClass="entr" presetSubtype="0" presetID="1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9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61" grpId="17"/>
      <p:bldP build="whole" bldLvl="1" animBg="1" rev="0" advAuto="0" spid="463" grpId="21"/>
      <p:bldP build="whole" bldLvl="1" animBg="1" rev="0" advAuto="0" spid="526" grpId="23"/>
      <p:bldP build="whole" bldLvl="1" animBg="1" rev="0" advAuto="0" spid="456" grpId="14"/>
      <p:bldP build="whole" bldLvl="1" animBg="1" rev="0" advAuto="0" spid="529" grpId="8"/>
      <p:bldP build="whole" bldLvl="1" animBg="1" rev="0" advAuto="0" spid="523" grpId="12"/>
      <p:bldP build="whole" bldLvl="1" animBg="1" rev="0" advAuto="0" spid="460" grpId="16"/>
      <p:bldP build="whole" bldLvl="1" animBg="1" rev="0" advAuto="0" spid="459" grpId="19"/>
      <p:bldP build="whole" bldLvl="1" animBg="1" rev="0" advAuto="0" spid="508" grpId="4"/>
      <p:bldP build="whole" bldLvl="1" animBg="1" rev="0" advAuto="0" spid="522" grpId="11"/>
      <p:bldP build="whole" bldLvl="1" animBg="1" rev="0" advAuto="0" spid="524" grpId="13"/>
      <p:bldP build="whole" bldLvl="1" animBg="1" rev="0" advAuto="0" spid="462" grpId="20"/>
      <p:bldP build="whole" bldLvl="1" animBg="1" rev="0" advAuto="0" spid="520" grpId="7"/>
      <p:bldP build="whole" bldLvl="1" animBg="1" rev="0" advAuto="0" spid="507" grpId="3"/>
      <p:bldP build="whole" bldLvl="1" animBg="1" rev="0" advAuto="0" spid="514" grpId="1"/>
      <p:bldP build="whole" bldLvl="1" animBg="1" rev="0" advAuto="0" spid="534" grpId="6"/>
      <p:bldP build="whole" bldLvl="1" animBg="1" rev="0" advAuto="0" spid="521" grpId="9"/>
      <p:bldP build="whole" bldLvl="1" animBg="1" rev="0" advAuto="0" spid="533" grpId="5"/>
      <p:bldP build="whole" bldLvl="1" animBg="1" rev="0" advAuto="0" spid="457" grpId="15"/>
      <p:bldP build="whole" bldLvl="1" animBg="1" rev="0" advAuto="0" spid="525" grpId="22"/>
      <p:bldP build="whole" bldLvl="1" animBg="1" rev="0" advAuto="0" spid="519" grpId="2"/>
      <p:bldP build="whole" bldLvl="1" animBg="1" rev="0" advAuto="0" spid="532" grpId="10"/>
      <p:bldP build="whole" bldLvl="1" animBg="1" rev="0" advAuto="0" spid="458" grpId="18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/>
        </p:nvSpPr>
        <p:spPr>
          <a:xfrm>
            <a:off x="3429000" y="2540000"/>
            <a:ext cx="6134100" cy="2705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marL="635000" indent="-635000" algn="l">
              <a:lnSpc>
                <a:spcPct val="200000"/>
              </a:lnSpc>
              <a:buClr>
                <a:srgbClr val="008B81"/>
              </a:buClr>
              <a:buSzPct val="125000"/>
              <a:buFont typeface="Lucida Grande"/>
              <a:buChar char="✓"/>
              <a:defRPr sz="1800"/>
            </a:pPr>
            <a:r>
              <a:rPr sz="3600"/>
              <a:t>Les transformations linéaires.</a:t>
            </a:r>
            <a:endParaRPr sz="3600"/>
          </a:p>
          <a:p>
            <a:pPr lvl="1" marL="635000" indent="-635000" algn="l">
              <a:lnSpc>
                <a:spcPct val="200000"/>
              </a:lnSpc>
              <a:buClr>
                <a:srgbClr val="008B81"/>
              </a:buClr>
              <a:buSzPct val="125000"/>
              <a:buFont typeface="Lucida Grande"/>
              <a:buChar char="✓"/>
              <a:defRPr sz="1800"/>
            </a:pPr>
            <a:r>
              <a:rPr sz="3600"/>
              <a:t>Le lien avec les matrices.</a:t>
            </a:r>
            <a:endParaRPr sz="3600"/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55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01800" y="2247900"/>
            <a:ext cx="1879600" cy="1104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37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35400" y="2146300"/>
            <a:ext cx="6121400" cy="1206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38" name="dropped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35400" y="3797300"/>
            <a:ext cx="7378700" cy="1104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39" name="dropped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822700" y="5359400"/>
            <a:ext cx="3124200" cy="1104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38" grpId="1"/>
      <p:bldP build="whole" bldLvl="1" animBg="1" rev="0" advAuto="0" spid="539" grpId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79600" y="5295900"/>
            <a:ext cx="1879600" cy="1104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42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00500" y="5334000"/>
            <a:ext cx="3124200" cy="11049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62" name="Group 562"/>
          <p:cNvGrpSpPr/>
          <p:nvPr/>
        </p:nvGrpSpPr>
        <p:grpSpPr>
          <a:xfrm>
            <a:off x="773063" y="579895"/>
            <a:ext cx="3966706" cy="3971009"/>
            <a:chOff x="0" y="0"/>
            <a:chExt cx="3966704" cy="3971008"/>
          </a:xfrm>
        </p:grpSpPr>
        <p:grpSp>
          <p:nvGrpSpPr>
            <p:cNvPr id="557" name="Group 557"/>
            <p:cNvGrpSpPr/>
            <p:nvPr/>
          </p:nvGrpSpPr>
          <p:grpSpPr>
            <a:xfrm>
              <a:off x="-1" y="-1"/>
              <a:ext cx="3966706" cy="3971009"/>
              <a:chOff x="0" y="0"/>
              <a:chExt cx="3966704" cy="3971008"/>
            </a:xfrm>
          </p:grpSpPr>
          <p:sp>
            <p:nvSpPr>
              <p:cNvPr id="543" name="Shape 543"/>
              <p:cNvSpPr/>
              <p:nvPr/>
            </p:nvSpPr>
            <p:spPr>
              <a:xfrm>
                <a:off x="3201491" y="4304"/>
                <a:ext cx="2123" cy="3966704"/>
              </a:xfrm>
              <a:prstGeom prst="line">
                <a:avLst/>
              </a:prstGeom>
              <a:noFill/>
              <a:ln w="25400" cap="rnd">
                <a:solidFill>
                  <a:srgbClr val="3A88FE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544" name="Shape 544"/>
              <p:cNvSpPr/>
              <p:nvPr/>
            </p:nvSpPr>
            <p:spPr>
              <a:xfrm>
                <a:off x="763091" y="4304"/>
                <a:ext cx="2123" cy="3966704"/>
              </a:xfrm>
              <a:prstGeom prst="line">
                <a:avLst/>
              </a:prstGeom>
              <a:noFill/>
              <a:ln w="25400" cap="rnd">
                <a:solidFill>
                  <a:srgbClr val="3A88FE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545" name="Shape 545"/>
              <p:cNvSpPr/>
              <p:nvPr/>
            </p:nvSpPr>
            <p:spPr>
              <a:xfrm>
                <a:off x="3811091" y="4304"/>
                <a:ext cx="2123" cy="3966704"/>
              </a:xfrm>
              <a:prstGeom prst="line">
                <a:avLst/>
              </a:prstGeom>
              <a:noFill/>
              <a:ln w="25400" cap="rnd">
                <a:solidFill>
                  <a:srgbClr val="3A88FE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546" name="Shape 546"/>
              <p:cNvSpPr/>
              <p:nvPr/>
            </p:nvSpPr>
            <p:spPr>
              <a:xfrm flipV="1">
                <a:off x="0" y="2609950"/>
                <a:ext cx="3966705" cy="11"/>
              </a:xfrm>
              <a:prstGeom prst="line">
                <a:avLst/>
              </a:prstGeom>
              <a:noFill/>
              <a:ln w="25400" cap="rnd">
                <a:solidFill>
                  <a:srgbClr val="3A88FE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547" name="Shape 547"/>
              <p:cNvSpPr/>
              <p:nvPr/>
            </p:nvSpPr>
            <p:spPr>
              <a:xfrm flipV="1">
                <a:off x="0" y="781150"/>
                <a:ext cx="3966705" cy="11"/>
              </a:xfrm>
              <a:prstGeom prst="line">
                <a:avLst/>
              </a:prstGeom>
              <a:noFill/>
              <a:ln w="25400" cap="rnd">
                <a:solidFill>
                  <a:srgbClr val="3A88FE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548" name="Shape 548"/>
              <p:cNvSpPr/>
              <p:nvPr/>
            </p:nvSpPr>
            <p:spPr>
              <a:xfrm flipV="1">
                <a:off x="0" y="3219550"/>
                <a:ext cx="3966705" cy="11"/>
              </a:xfrm>
              <a:prstGeom prst="line">
                <a:avLst/>
              </a:prstGeom>
              <a:noFill/>
              <a:ln w="25400" cap="rnd">
                <a:solidFill>
                  <a:srgbClr val="3A88FE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549" name="Shape 549"/>
              <p:cNvSpPr/>
              <p:nvPr/>
            </p:nvSpPr>
            <p:spPr>
              <a:xfrm>
                <a:off x="153491" y="4304"/>
                <a:ext cx="2123" cy="3966704"/>
              </a:xfrm>
              <a:prstGeom prst="line">
                <a:avLst/>
              </a:prstGeom>
              <a:noFill/>
              <a:ln w="25400" cap="rnd">
                <a:solidFill>
                  <a:srgbClr val="3A88FE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550" name="Shape 550"/>
              <p:cNvSpPr/>
              <p:nvPr/>
            </p:nvSpPr>
            <p:spPr>
              <a:xfrm>
                <a:off x="1372691" y="4304"/>
                <a:ext cx="2123" cy="3966704"/>
              </a:xfrm>
              <a:prstGeom prst="line">
                <a:avLst/>
              </a:prstGeom>
              <a:noFill/>
              <a:ln w="25400" cap="rnd">
                <a:solidFill>
                  <a:srgbClr val="3A88FE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551" name="Shape 551"/>
              <p:cNvSpPr/>
              <p:nvPr/>
            </p:nvSpPr>
            <p:spPr>
              <a:xfrm>
                <a:off x="2591891" y="4304"/>
                <a:ext cx="2123" cy="3966704"/>
              </a:xfrm>
              <a:prstGeom prst="line">
                <a:avLst/>
              </a:prstGeom>
              <a:noFill/>
              <a:ln w="25400" cap="rnd">
                <a:solidFill>
                  <a:srgbClr val="3A88FE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552" name="Shape 552"/>
              <p:cNvSpPr/>
              <p:nvPr/>
            </p:nvSpPr>
            <p:spPr>
              <a:xfrm flipV="1">
                <a:off x="0" y="171550"/>
                <a:ext cx="3966705" cy="11"/>
              </a:xfrm>
              <a:prstGeom prst="line">
                <a:avLst/>
              </a:prstGeom>
              <a:noFill/>
              <a:ln w="25400" cap="rnd">
                <a:solidFill>
                  <a:srgbClr val="3A88FE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553" name="Shape 553"/>
              <p:cNvSpPr/>
              <p:nvPr/>
            </p:nvSpPr>
            <p:spPr>
              <a:xfrm flipV="1">
                <a:off x="0" y="3829150"/>
                <a:ext cx="3966705" cy="11"/>
              </a:xfrm>
              <a:prstGeom prst="line">
                <a:avLst/>
              </a:prstGeom>
              <a:noFill/>
              <a:ln w="25400" cap="rnd">
                <a:solidFill>
                  <a:srgbClr val="3A88FE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554" name="Shape 554"/>
              <p:cNvSpPr/>
              <p:nvPr/>
            </p:nvSpPr>
            <p:spPr>
              <a:xfrm flipV="1">
                <a:off x="0" y="1390750"/>
                <a:ext cx="3966705" cy="11"/>
              </a:xfrm>
              <a:prstGeom prst="line">
                <a:avLst/>
              </a:prstGeom>
              <a:noFill/>
              <a:ln w="25400" cap="rnd">
                <a:solidFill>
                  <a:srgbClr val="3A88FE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555" name="Shape 555"/>
              <p:cNvSpPr/>
              <p:nvPr/>
            </p:nvSpPr>
            <p:spPr>
              <a:xfrm>
                <a:off x="1980714" y="0"/>
                <a:ext cx="2123" cy="3966704"/>
              </a:xfrm>
              <a:prstGeom prst="line">
                <a:avLst/>
              </a:prstGeom>
              <a:noFill/>
              <a:ln w="25400" cap="flat">
                <a:solidFill>
                  <a:srgbClr val="535353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556" name="Shape 556"/>
              <p:cNvSpPr/>
              <p:nvPr/>
            </p:nvSpPr>
            <p:spPr>
              <a:xfrm flipH="1">
                <a:off x="-1" y="2000350"/>
                <a:ext cx="3966706" cy="11"/>
              </a:xfrm>
              <a:prstGeom prst="line">
                <a:avLst/>
              </a:prstGeom>
              <a:noFill/>
              <a:ln w="25400" cap="flat">
                <a:solidFill>
                  <a:srgbClr val="535353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</p:grpSp>
        <p:pic>
          <p:nvPicPr>
            <p:cNvPr id="558" name="droppedImage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563736" y="2938004"/>
              <a:ext cx="342901" cy="215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9" name="droppedImage.pdf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278236" y="1680704"/>
              <a:ext cx="114301" cy="215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0" name="droppedImage.pdf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805036" y="486904"/>
              <a:ext cx="114301" cy="215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1" name="droppedImage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57236" y="1706104"/>
              <a:ext cx="342901" cy="215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82" name="Group 582"/>
          <p:cNvGrpSpPr/>
          <p:nvPr/>
        </p:nvGrpSpPr>
        <p:grpSpPr>
          <a:xfrm>
            <a:off x="8280400" y="571499"/>
            <a:ext cx="3966705" cy="3971009"/>
            <a:chOff x="0" y="0"/>
            <a:chExt cx="3966704" cy="3971008"/>
          </a:xfrm>
        </p:grpSpPr>
        <p:grpSp>
          <p:nvGrpSpPr>
            <p:cNvPr id="577" name="Group 577"/>
            <p:cNvGrpSpPr/>
            <p:nvPr/>
          </p:nvGrpSpPr>
          <p:grpSpPr>
            <a:xfrm>
              <a:off x="-1" y="-1"/>
              <a:ext cx="3966706" cy="3971009"/>
              <a:chOff x="0" y="0"/>
              <a:chExt cx="3966704" cy="3971008"/>
            </a:xfrm>
          </p:grpSpPr>
          <p:sp>
            <p:nvSpPr>
              <p:cNvPr id="563" name="Shape 563"/>
              <p:cNvSpPr/>
              <p:nvPr/>
            </p:nvSpPr>
            <p:spPr>
              <a:xfrm>
                <a:off x="3201491" y="4304"/>
                <a:ext cx="2123" cy="3966704"/>
              </a:xfrm>
              <a:prstGeom prst="line">
                <a:avLst/>
              </a:prstGeom>
              <a:noFill/>
              <a:ln w="25400" cap="rnd">
                <a:solidFill>
                  <a:srgbClr val="3A88FE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564" name="Shape 564"/>
              <p:cNvSpPr/>
              <p:nvPr/>
            </p:nvSpPr>
            <p:spPr>
              <a:xfrm>
                <a:off x="763091" y="4304"/>
                <a:ext cx="2123" cy="3966704"/>
              </a:xfrm>
              <a:prstGeom prst="line">
                <a:avLst/>
              </a:prstGeom>
              <a:noFill/>
              <a:ln w="25400" cap="rnd">
                <a:solidFill>
                  <a:srgbClr val="3A88FE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565" name="Shape 565"/>
              <p:cNvSpPr/>
              <p:nvPr/>
            </p:nvSpPr>
            <p:spPr>
              <a:xfrm>
                <a:off x="3811091" y="4304"/>
                <a:ext cx="2123" cy="3966704"/>
              </a:xfrm>
              <a:prstGeom prst="line">
                <a:avLst/>
              </a:prstGeom>
              <a:noFill/>
              <a:ln w="25400" cap="rnd">
                <a:solidFill>
                  <a:srgbClr val="3A88FE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566" name="Shape 566"/>
              <p:cNvSpPr/>
              <p:nvPr/>
            </p:nvSpPr>
            <p:spPr>
              <a:xfrm flipV="1">
                <a:off x="0" y="2609950"/>
                <a:ext cx="3966705" cy="11"/>
              </a:xfrm>
              <a:prstGeom prst="line">
                <a:avLst/>
              </a:prstGeom>
              <a:noFill/>
              <a:ln w="25400" cap="rnd">
                <a:solidFill>
                  <a:srgbClr val="3A88FE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567" name="Shape 567"/>
              <p:cNvSpPr/>
              <p:nvPr/>
            </p:nvSpPr>
            <p:spPr>
              <a:xfrm flipV="1">
                <a:off x="0" y="781150"/>
                <a:ext cx="3966705" cy="11"/>
              </a:xfrm>
              <a:prstGeom prst="line">
                <a:avLst/>
              </a:prstGeom>
              <a:noFill/>
              <a:ln w="25400" cap="rnd">
                <a:solidFill>
                  <a:srgbClr val="3A88FE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568" name="Shape 568"/>
              <p:cNvSpPr/>
              <p:nvPr/>
            </p:nvSpPr>
            <p:spPr>
              <a:xfrm flipV="1">
                <a:off x="0" y="3219550"/>
                <a:ext cx="3966705" cy="11"/>
              </a:xfrm>
              <a:prstGeom prst="line">
                <a:avLst/>
              </a:prstGeom>
              <a:noFill/>
              <a:ln w="25400" cap="rnd">
                <a:solidFill>
                  <a:srgbClr val="3A88FE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569" name="Shape 569"/>
              <p:cNvSpPr/>
              <p:nvPr/>
            </p:nvSpPr>
            <p:spPr>
              <a:xfrm>
                <a:off x="153491" y="4304"/>
                <a:ext cx="2123" cy="3966704"/>
              </a:xfrm>
              <a:prstGeom prst="line">
                <a:avLst/>
              </a:prstGeom>
              <a:noFill/>
              <a:ln w="25400" cap="rnd">
                <a:solidFill>
                  <a:srgbClr val="3A88FE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570" name="Shape 570"/>
              <p:cNvSpPr/>
              <p:nvPr/>
            </p:nvSpPr>
            <p:spPr>
              <a:xfrm>
                <a:off x="1372691" y="4304"/>
                <a:ext cx="2123" cy="3966704"/>
              </a:xfrm>
              <a:prstGeom prst="line">
                <a:avLst/>
              </a:prstGeom>
              <a:noFill/>
              <a:ln w="25400" cap="rnd">
                <a:solidFill>
                  <a:srgbClr val="3A88FE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571" name="Shape 571"/>
              <p:cNvSpPr/>
              <p:nvPr/>
            </p:nvSpPr>
            <p:spPr>
              <a:xfrm>
                <a:off x="2591891" y="4304"/>
                <a:ext cx="2123" cy="3966704"/>
              </a:xfrm>
              <a:prstGeom prst="line">
                <a:avLst/>
              </a:prstGeom>
              <a:noFill/>
              <a:ln w="25400" cap="rnd">
                <a:solidFill>
                  <a:srgbClr val="3A88FE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572" name="Shape 572"/>
              <p:cNvSpPr/>
              <p:nvPr/>
            </p:nvSpPr>
            <p:spPr>
              <a:xfrm flipV="1">
                <a:off x="0" y="171550"/>
                <a:ext cx="3966705" cy="11"/>
              </a:xfrm>
              <a:prstGeom prst="line">
                <a:avLst/>
              </a:prstGeom>
              <a:noFill/>
              <a:ln w="25400" cap="rnd">
                <a:solidFill>
                  <a:srgbClr val="3A88FE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573" name="Shape 573"/>
              <p:cNvSpPr/>
              <p:nvPr/>
            </p:nvSpPr>
            <p:spPr>
              <a:xfrm flipV="1">
                <a:off x="0" y="3829150"/>
                <a:ext cx="3966705" cy="11"/>
              </a:xfrm>
              <a:prstGeom prst="line">
                <a:avLst/>
              </a:prstGeom>
              <a:noFill/>
              <a:ln w="25400" cap="rnd">
                <a:solidFill>
                  <a:srgbClr val="3A88FE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574" name="Shape 574"/>
              <p:cNvSpPr/>
              <p:nvPr/>
            </p:nvSpPr>
            <p:spPr>
              <a:xfrm flipV="1">
                <a:off x="0" y="1390750"/>
                <a:ext cx="3966705" cy="11"/>
              </a:xfrm>
              <a:prstGeom prst="line">
                <a:avLst/>
              </a:prstGeom>
              <a:noFill/>
              <a:ln w="25400" cap="rnd">
                <a:solidFill>
                  <a:srgbClr val="3A88FE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575" name="Shape 575"/>
              <p:cNvSpPr/>
              <p:nvPr/>
            </p:nvSpPr>
            <p:spPr>
              <a:xfrm>
                <a:off x="1980714" y="0"/>
                <a:ext cx="2123" cy="3966704"/>
              </a:xfrm>
              <a:prstGeom prst="line">
                <a:avLst/>
              </a:prstGeom>
              <a:noFill/>
              <a:ln w="25400" cap="flat">
                <a:solidFill>
                  <a:srgbClr val="535353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576" name="Shape 576"/>
              <p:cNvSpPr/>
              <p:nvPr/>
            </p:nvSpPr>
            <p:spPr>
              <a:xfrm flipH="1">
                <a:off x="-1" y="2000350"/>
                <a:ext cx="3966706" cy="11"/>
              </a:xfrm>
              <a:prstGeom prst="line">
                <a:avLst/>
              </a:prstGeom>
              <a:noFill/>
              <a:ln w="25400" cap="flat">
                <a:solidFill>
                  <a:srgbClr val="535353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</p:grpSp>
        <p:pic>
          <p:nvPicPr>
            <p:cNvPr id="578" name="droppedImage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562100" y="2933700"/>
              <a:ext cx="342900" cy="215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79" name="droppedImage.pdf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276600" y="1676400"/>
              <a:ext cx="114300" cy="215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0" name="droppedImage.pdf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803400" y="482600"/>
              <a:ext cx="114300" cy="215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1" name="droppedImage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55600" y="1701800"/>
              <a:ext cx="342900" cy="215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85" name="Group 585"/>
          <p:cNvGrpSpPr/>
          <p:nvPr/>
        </p:nvGrpSpPr>
        <p:grpSpPr>
          <a:xfrm>
            <a:off x="5842000" y="1384300"/>
            <a:ext cx="1270000" cy="1524000"/>
            <a:chOff x="0" y="0"/>
            <a:chExt cx="1270000" cy="1524000"/>
          </a:xfrm>
        </p:grpSpPr>
        <p:sp>
          <p:nvSpPr>
            <p:cNvPr id="583" name="Shape 583"/>
            <p:cNvSpPr/>
            <p:nvPr/>
          </p:nvSpPr>
          <p:spPr>
            <a:xfrm>
              <a:off x="0" y="698500"/>
              <a:ext cx="1270000" cy="825500"/>
            </a:xfrm>
            <a:prstGeom prst="rightArrow">
              <a:avLst>
                <a:gd name="adj1" fmla="val 30256"/>
                <a:gd name="adj2" fmla="val 54872"/>
              </a:avLst>
            </a:prstGeom>
            <a:solidFill>
              <a:srgbClr val="6995D7"/>
            </a:solidFill>
            <a:ln w="25400" cap="flat">
              <a:noFill/>
              <a:miter lim="400000"/>
            </a:ln>
            <a:effectLst>
              <a:reflection blurRad="0" stA="71804" stPos="0" endA="0" endPos="40000" dist="0" dir="5400000" fadeDir="5400000" sx="100000" sy="-100000" kx="0" ky="0" algn="bl" rotWithShape="0"/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>
                <a:defRPr sz="4000"/>
              </a:pPr>
            </a:p>
          </p:txBody>
        </p:sp>
        <p:pic>
          <p:nvPicPr>
            <p:cNvPr id="584" name="droppedImage.pdf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20700" y="0"/>
              <a:ext cx="317500" cy="3175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91" name="Group 591"/>
          <p:cNvGrpSpPr/>
          <p:nvPr/>
        </p:nvGrpSpPr>
        <p:grpSpPr>
          <a:xfrm>
            <a:off x="1498599" y="80424"/>
            <a:ext cx="2522638" cy="2506912"/>
            <a:chOff x="6042" y="0"/>
            <a:chExt cx="2522637" cy="2506910"/>
          </a:xfrm>
        </p:grpSpPr>
        <p:sp>
          <p:nvSpPr>
            <p:cNvPr id="586" name="Shape 586"/>
            <p:cNvSpPr/>
            <p:nvPr/>
          </p:nvSpPr>
          <p:spPr>
            <a:xfrm rot="18900000">
              <a:off x="402264" y="386844"/>
              <a:ext cx="1765301" cy="1752601"/>
            </a:xfrm>
            <a:prstGeom prst="rect">
              <a:avLst/>
            </a:prstGeom>
            <a:solidFill>
              <a:srgbClr val="FF9300">
                <a:alpha val="30000"/>
              </a:srgbClr>
            </a:solidFill>
            <a:ln w="254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4000"/>
              </a:pPr>
            </a:p>
          </p:txBody>
        </p:sp>
        <p:grpSp>
          <p:nvGrpSpPr>
            <p:cNvPr id="590" name="Group 590"/>
            <p:cNvGrpSpPr/>
            <p:nvPr/>
          </p:nvGrpSpPr>
          <p:grpSpPr>
            <a:xfrm>
              <a:off x="6042" y="0"/>
              <a:ext cx="1269993" cy="2487388"/>
              <a:chOff x="6042" y="0"/>
              <a:chExt cx="1269992" cy="2487387"/>
            </a:xfrm>
          </p:grpSpPr>
          <p:sp>
            <p:nvSpPr>
              <p:cNvPr id="587" name="Shape 587"/>
              <p:cNvSpPr/>
              <p:nvPr/>
            </p:nvSpPr>
            <p:spPr>
              <a:xfrm flipV="1">
                <a:off x="10655" y="0"/>
                <a:ext cx="1265380" cy="1277901"/>
              </a:xfrm>
              <a:prstGeom prst="line">
                <a:avLst/>
              </a:prstGeom>
              <a:noFill/>
              <a:ln w="50800" cap="flat">
                <a:solidFill>
                  <a:srgbClr val="FF4013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588" name="Shape 588"/>
              <p:cNvSpPr/>
              <p:nvPr/>
            </p:nvSpPr>
            <p:spPr>
              <a:xfrm flipH="1" flipV="1">
                <a:off x="6042" y="1270008"/>
                <a:ext cx="1220821" cy="1217380"/>
              </a:xfrm>
              <a:prstGeom prst="line">
                <a:avLst/>
              </a:prstGeom>
              <a:noFill/>
              <a:ln w="50800" cap="flat">
                <a:solidFill>
                  <a:srgbClr val="FF4013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589" name="Shape 589"/>
              <p:cNvSpPr/>
              <p:nvPr/>
            </p:nvSpPr>
            <p:spPr>
              <a:xfrm flipV="1">
                <a:off x="615733" y="1286942"/>
                <a:ext cx="626445" cy="623707"/>
              </a:xfrm>
              <a:prstGeom prst="line">
                <a:avLst/>
              </a:prstGeom>
              <a:noFill/>
              <a:ln w="50800" cap="flat">
                <a:solidFill>
                  <a:srgbClr val="FF4013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</p:grpSp>
      </p:grpSp>
      <p:grpSp>
        <p:nvGrpSpPr>
          <p:cNvPr id="596" name="Group 596"/>
          <p:cNvGrpSpPr/>
          <p:nvPr/>
        </p:nvGrpSpPr>
        <p:grpSpPr>
          <a:xfrm>
            <a:off x="9029700" y="2598813"/>
            <a:ext cx="2540369" cy="2663221"/>
            <a:chOff x="0" y="0"/>
            <a:chExt cx="2540368" cy="2663219"/>
          </a:xfrm>
        </p:grpSpPr>
        <p:sp>
          <p:nvSpPr>
            <p:cNvPr id="592" name="Shape 592"/>
            <p:cNvSpPr/>
            <p:nvPr/>
          </p:nvSpPr>
          <p:spPr>
            <a:xfrm>
              <a:off x="0" y="4686"/>
              <a:ext cx="2523067" cy="2658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293" y="0"/>
                  </a:lnTo>
                  <a:lnTo>
                    <a:pt x="21600" y="21325"/>
                  </a:lnTo>
                  <a:lnTo>
                    <a:pt x="10872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300">
                <a:alpha val="30000"/>
              </a:srgbClr>
            </a:solidFill>
            <a:ln w="254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4200">
                  <a:solidFill>
                    <a:srgbClr val="535353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</a:p>
          </p:txBody>
        </p:sp>
        <p:sp>
          <p:nvSpPr>
            <p:cNvPr id="593" name="Shape 593"/>
            <p:cNvSpPr/>
            <p:nvPr/>
          </p:nvSpPr>
          <p:spPr>
            <a:xfrm flipH="1">
              <a:off x="1270000" y="2650754"/>
              <a:ext cx="1252262" cy="12466"/>
            </a:xfrm>
            <a:prstGeom prst="line">
              <a:avLst/>
            </a:prstGeom>
            <a:noFill/>
            <a:ln w="50800" cap="flat">
              <a:solidFill>
                <a:srgbClr val="FF4013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94" name="Shape 594"/>
            <p:cNvSpPr/>
            <p:nvPr/>
          </p:nvSpPr>
          <p:spPr>
            <a:xfrm flipH="1" flipV="1">
              <a:off x="1235760" y="-1"/>
              <a:ext cx="1304609" cy="2663039"/>
            </a:xfrm>
            <a:prstGeom prst="line">
              <a:avLst/>
            </a:prstGeom>
            <a:noFill/>
            <a:ln w="50800" cap="flat">
              <a:solidFill>
                <a:srgbClr val="FF4013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95" name="Shape 595"/>
            <p:cNvSpPr/>
            <p:nvPr/>
          </p:nvSpPr>
          <p:spPr>
            <a:xfrm flipH="1">
              <a:off x="1202267" y="1182835"/>
              <a:ext cx="606115" cy="7185"/>
            </a:xfrm>
            <a:prstGeom prst="line">
              <a:avLst/>
            </a:prstGeom>
            <a:noFill/>
            <a:ln w="50800" cap="flat">
              <a:solidFill>
                <a:srgbClr val="FF4013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</p:grpSp>
      <p:pic>
        <p:nvPicPr>
          <p:cNvPr id="597" name="droppedImage.pd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968500" y="7162800"/>
            <a:ext cx="1854200" cy="1104900"/>
          </a:xfrm>
          <a:prstGeom prst="rect">
            <a:avLst/>
          </a:prstGeom>
          <a:ln w="12700">
            <a:miter lim="400000"/>
          </a:ln>
        </p:spPr>
      </p:pic>
      <p:sp>
        <p:nvSpPr>
          <p:cNvPr id="598" name="Shape 598"/>
          <p:cNvSpPr/>
          <p:nvPr/>
        </p:nvSpPr>
        <p:spPr>
          <a:xfrm flipH="1">
            <a:off x="2120900" y="1363133"/>
            <a:ext cx="618067" cy="605368"/>
          </a:xfrm>
          <a:prstGeom prst="line">
            <a:avLst/>
          </a:prstGeom>
          <a:ln w="50800">
            <a:solidFill>
              <a:srgbClr val="FFFC41"/>
            </a:solidFill>
            <a:miter lim="400000"/>
            <a:headEnd type="stealth"/>
          </a:ln>
        </p:spPr>
        <p:txBody>
          <a:bodyPr lIns="0" tIns="0" rIns="0" bIns="0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599" name="droppedImage.pdf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203700" y="7073900"/>
            <a:ext cx="4610100" cy="1104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00" name="droppedImage.pd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9131300" y="7035800"/>
            <a:ext cx="2146300" cy="1104900"/>
          </a:xfrm>
          <a:prstGeom prst="rect">
            <a:avLst/>
          </a:prstGeom>
          <a:ln w="12700">
            <a:miter lim="400000"/>
          </a:ln>
        </p:spPr>
      </p:pic>
      <p:sp>
        <p:nvSpPr>
          <p:cNvPr id="601" name="Shape 601"/>
          <p:cNvSpPr/>
          <p:nvPr/>
        </p:nvSpPr>
        <p:spPr>
          <a:xfrm>
            <a:off x="10210799" y="3776133"/>
            <a:ext cx="627326" cy="9527"/>
          </a:xfrm>
          <a:prstGeom prst="line">
            <a:avLst/>
          </a:prstGeom>
          <a:ln w="50800">
            <a:solidFill>
              <a:srgbClr val="FFFC41"/>
            </a:solidFill>
            <a:miter lim="400000"/>
            <a:headEnd type="stealth"/>
          </a:ln>
        </p:spPr>
        <p:txBody>
          <a:bodyPr lIns="0" tIns="0" rIns="0" bIns="0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presetClass="entr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presetClass="entr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97" grpId="1"/>
      <p:bldP build="whole" bldLvl="1" animBg="1" rev="0" advAuto="0" spid="599" grpId="3"/>
      <p:bldP build="whole" bldLvl="1" animBg="1" rev="0" advAuto="0" spid="598" grpId="2"/>
      <p:bldP build="whole" bldLvl="1" animBg="1" rev="0" advAuto="0" spid="600" grpId="4"/>
      <p:bldP build="whole" bldLvl="1" animBg="1" rev="0" advAuto="0" spid="601" grpId="5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Shape 603"/>
          <p:cNvSpPr/>
          <p:nvPr/>
        </p:nvSpPr>
        <p:spPr>
          <a:xfrm>
            <a:off x="3251200" y="266700"/>
            <a:ext cx="6502400" cy="711200"/>
          </a:xfrm>
          <a:prstGeom prst="roundRect">
            <a:avLst>
              <a:gd name="adj" fmla="val 50000"/>
            </a:avLst>
          </a:prstGeom>
          <a:solidFill>
            <a:srgbClr val="EEF148"/>
          </a:solidFill>
          <a:ln w="25400">
            <a:miter lim="400000"/>
          </a:ln>
          <a:effectLst>
            <a:reflection blurRad="0" stA="71804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000"/>
            </a:lvl1pPr>
          </a:lstStyle>
          <a:p>
            <a:pPr lvl="0">
              <a:defRPr sz="1800"/>
            </a:pPr>
            <a:r>
              <a:rPr sz="4000"/>
              <a:t>Faites les exercices suivants</a:t>
            </a:r>
          </a:p>
        </p:txBody>
      </p:sp>
      <p:sp>
        <p:nvSpPr>
          <p:cNvPr id="604" name="Shape 604"/>
          <p:cNvSpPr/>
          <p:nvPr/>
        </p:nvSpPr>
        <p:spPr>
          <a:xfrm>
            <a:off x="4982678" y="4559300"/>
            <a:ext cx="3030960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p. 251,  #2 et 4.</a:t>
            </a:r>
          </a:p>
        </p:txBody>
      </p:sp>
    </p:spTree>
  </p:cSld>
  <p:clrMapOvr>
    <a:masterClrMapping/>
  </p:clrMapOvr>
  <p:transition spd="med" advClick="1">
    <p:dissolv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Shape 606"/>
          <p:cNvSpPr/>
          <p:nvPr/>
        </p:nvSpPr>
        <p:spPr>
          <a:xfrm>
            <a:off x="3124200" y="241300"/>
            <a:ext cx="6756400" cy="723900"/>
          </a:xfrm>
          <a:prstGeom prst="roundRect">
            <a:avLst>
              <a:gd name="adj" fmla="val 50000"/>
            </a:avLst>
          </a:prstGeom>
          <a:solidFill>
            <a:srgbClr val="00D3C4"/>
          </a:solidFill>
          <a:ln w="25400">
            <a:miter lim="400000"/>
          </a:ln>
          <a:effectLst>
            <a:reflection blurRad="0" stA="71804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000"/>
            </a:lvl1pPr>
          </a:lstStyle>
          <a:p>
            <a:pPr lvl="0">
              <a:defRPr sz="1800"/>
            </a:pPr>
            <a:r>
              <a:rPr sz="4000"/>
              <a:t>Aujourd’hui, nous avons vu</a:t>
            </a:r>
          </a:p>
        </p:txBody>
      </p:sp>
      <p:sp>
        <p:nvSpPr>
          <p:cNvPr id="607" name="Shape 607"/>
          <p:cNvSpPr/>
          <p:nvPr/>
        </p:nvSpPr>
        <p:spPr>
          <a:xfrm>
            <a:off x="3340100" y="2540000"/>
            <a:ext cx="6311900" cy="2705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marL="635000" indent="-635000" algn="l">
              <a:lnSpc>
                <a:spcPct val="200000"/>
              </a:lnSpc>
              <a:buClr>
                <a:srgbClr val="008B81"/>
              </a:buClr>
              <a:buSzPct val="125000"/>
              <a:buFont typeface="Lucida Grande"/>
              <a:buChar char="✓"/>
              <a:defRPr sz="1800"/>
            </a:pPr>
            <a:r>
              <a:rPr sz="3600"/>
              <a:t>Les transformations linéaires.</a:t>
            </a:r>
            <a:endParaRPr sz="3600"/>
          </a:p>
          <a:p>
            <a:pPr lvl="1" marL="635000" indent="-635000" algn="l">
              <a:lnSpc>
                <a:spcPct val="200000"/>
              </a:lnSpc>
              <a:buClr>
                <a:srgbClr val="008B81"/>
              </a:buClr>
              <a:buSzPct val="125000"/>
              <a:buFont typeface="Lucida Grande"/>
              <a:buChar char="✓"/>
              <a:defRPr sz="1800"/>
            </a:pPr>
            <a:r>
              <a:rPr sz="3600"/>
              <a:t>Le lien avec les matrices.</a:t>
            </a:r>
            <a:endParaRPr sz="3600"/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0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6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6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607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Shape 609"/>
          <p:cNvSpPr/>
          <p:nvPr/>
        </p:nvSpPr>
        <p:spPr>
          <a:xfrm>
            <a:off x="4000500" y="4102100"/>
            <a:ext cx="2387600" cy="787400"/>
          </a:xfrm>
          <a:prstGeom prst="roundRect">
            <a:avLst>
              <a:gd name="adj" fmla="val 50000"/>
            </a:avLst>
          </a:prstGeom>
          <a:solidFill>
            <a:srgbClr val="D92A14"/>
          </a:solidFill>
          <a:ln w="25400">
            <a:miter lim="400000"/>
          </a:ln>
          <a:effectLst>
            <a:reflection blurRad="0" stA="71804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000"/>
            </a:lvl1pPr>
          </a:lstStyle>
          <a:p>
            <a:pPr lvl="0">
              <a:defRPr sz="1800"/>
            </a:pPr>
            <a:r>
              <a:rPr sz="4000"/>
              <a:t>Devoir:</a:t>
            </a:r>
          </a:p>
        </p:txBody>
      </p:sp>
      <p:sp>
        <p:nvSpPr>
          <p:cNvPr id="610" name="Shape 610"/>
          <p:cNvSpPr/>
          <p:nvPr/>
        </p:nvSpPr>
        <p:spPr>
          <a:xfrm>
            <a:off x="6684714" y="4171950"/>
            <a:ext cx="2683372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p. 251 # 1 à 9</a:t>
            </a:r>
          </a:p>
        </p:txBody>
      </p:sp>
    </p:spTree>
  </p:cSld>
  <p:clrMapOvr>
    <a:masterClrMapping/>
  </p:clrMapOvr>
  <p:transition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/>
          <p:nvPr/>
        </p:nvSpPr>
        <p:spPr>
          <a:xfrm>
            <a:off x="-14927" y="533400"/>
            <a:ext cx="12992101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Un des objets d’étude de prédilection en mathématiques </a:t>
            </a:r>
            <a:endParaRPr sz="3600"/>
          </a:p>
          <a:p>
            <a:pPr lvl="0">
              <a:defRPr sz="1800"/>
            </a:pPr>
            <a:r>
              <a:rPr sz="3600"/>
              <a:t>est la fonction.</a:t>
            </a:r>
          </a:p>
        </p:txBody>
      </p:sp>
      <p:grpSp>
        <p:nvGrpSpPr>
          <p:cNvPr id="60" name="Group 60"/>
          <p:cNvGrpSpPr/>
          <p:nvPr/>
        </p:nvGrpSpPr>
        <p:grpSpPr>
          <a:xfrm>
            <a:off x="2286000" y="4711700"/>
            <a:ext cx="2832100" cy="4559300"/>
            <a:chOff x="0" y="0"/>
            <a:chExt cx="2832100" cy="4559300"/>
          </a:xfrm>
        </p:grpSpPr>
        <p:sp>
          <p:nvSpPr>
            <p:cNvPr id="58" name="Shape 58"/>
            <p:cNvSpPr/>
            <p:nvPr/>
          </p:nvSpPr>
          <p:spPr>
            <a:xfrm>
              <a:off x="787400" y="698500"/>
              <a:ext cx="2044700" cy="3860800"/>
            </a:xfrm>
            <a:prstGeom prst="roundRect">
              <a:avLst>
                <a:gd name="adj" fmla="val 9317"/>
              </a:avLst>
            </a:prstGeom>
            <a:solidFill>
              <a:srgbClr val="FF2600">
                <a:alpha val="55000"/>
              </a:srgbClr>
            </a:solidFill>
            <a:ln w="25400" cap="flat">
              <a:noFill/>
              <a:miter lim="400000"/>
            </a:ln>
            <a:effectLst>
              <a:reflection blurRad="0" stA="71804" stPos="0" endA="0" endPos="40000" dist="0" dir="5400000" fadeDir="5400000" sx="100000" sy="-100000" kx="0" ky="0" algn="bl" rotWithShape="0"/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4000"/>
              </a:pPr>
            </a:p>
          </p:txBody>
        </p:sp>
        <p:pic>
          <p:nvPicPr>
            <p:cNvPr id="59" name="droppedImage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330200" cy="330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63" name="Group 63"/>
          <p:cNvGrpSpPr/>
          <p:nvPr/>
        </p:nvGrpSpPr>
        <p:grpSpPr>
          <a:xfrm>
            <a:off x="8788400" y="4622800"/>
            <a:ext cx="2844800" cy="4521200"/>
            <a:chOff x="0" y="0"/>
            <a:chExt cx="2844800" cy="4521200"/>
          </a:xfrm>
        </p:grpSpPr>
        <p:sp>
          <p:nvSpPr>
            <p:cNvPr id="61" name="Shape 61"/>
            <p:cNvSpPr/>
            <p:nvPr/>
          </p:nvSpPr>
          <p:spPr>
            <a:xfrm>
              <a:off x="0" y="660400"/>
              <a:ext cx="2044700" cy="3860800"/>
            </a:xfrm>
            <a:prstGeom prst="roundRect">
              <a:avLst>
                <a:gd name="adj" fmla="val 9317"/>
              </a:avLst>
            </a:prstGeom>
            <a:solidFill>
              <a:srgbClr val="0433FF">
                <a:alpha val="55000"/>
              </a:srgbClr>
            </a:solidFill>
            <a:ln w="25400" cap="flat">
              <a:noFill/>
              <a:miter lim="400000"/>
            </a:ln>
            <a:effectLst>
              <a:reflection blurRad="0" stA="71804" stPos="0" endA="0" endPos="40000" dist="0" dir="5400000" fadeDir="5400000" sx="100000" sy="-100000" kx="0" ky="0" algn="bl" rotWithShape="0"/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4000"/>
              </a:pPr>
            </a:p>
          </p:txBody>
        </p:sp>
        <p:pic>
          <p:nvPicPr>
            <p:cNvPr id="62" name="droppedImage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514600" y="0"/>
              <a:ext cx="330200" cy="3175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64" name="dropped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29300" y="3962400"/>
            <a:ext cx="2032000" cy="444500"/>
          </a:xfrm>
          <a:prstGeom prst="rect">
            <a:avLst/>
          </a:prstGeom>
          <a:ln w="12700">
            <a:miter lim="400000"/>
          </a:ln>
        </p:spPr>
      </p:pic>
      <p:sp>
        <p:nvSpPr>
          <p:cNvPr id="65" name="Shape 65"/>
          <p:cNvSpPr/>
          <p:nvPr/>
        </p:nvSpPr>
        <p:spPr>
          <a:xfrm>
            <a:off x="-78427" y="2120900"/>
            <a:ext cx="12992101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Une fonction est une règle qui associe à un élément d’un ensemble </a:t>
            </a:r>
            <a:endParaRPr sz="3600"/>
          </a:p>
          <a:p>
            <a:pPr lvl="0">
              <a:defRPr sz="1800"/>
            </a:pPr>
            <a:r>
              <a:rPr sz="3600"/>
              <a:t>de départ un unique élément de l’ensemble d’arrivée.</a:t>
            </a:r>
          </a:p>
        </p:txBody>
      </p:sp>
      <p:sp>
        <p:nvSpPr>
          <p:cNvPr id="66" name="Shape 66"/>
          <p:cNvSpPr/>
          <p:nvPr/>
        </p:nvSpPr>
        <p:spPr>
          <a:xfrm flipH="1" flipV="1">
            <a:off x="4178299" y="5880213"/>
            <a:ext cx="5558368" cy="12588"/>
          </a:xfrm>
          <a:prstGeom prst="line">
            <a:avLst/>
          </a:prstGeom>
          <a:ln w="38100">
            <a:solidFill>
              <a:srgbClr val="535353"/>
            </a:solidFill>
            <a:miter lim="400000"/>
            <a:headEnd type="stealth"/>
          </a:ln>
        </p:spPr>
        <p:txBody>
          <a:bodyPr lIns="0" tIns="0" rIns="0" bIns="0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67" name="Shape 67"/>
          <p:cNvSpPr/>
          <p:nvPr/>
        </p:nvSpPr>
        <p:spPr>
          <a:xfrm flipH="1" flipV="1">
            <a:off x="4080933" y="6349999"/>
            <a:ext cx="5503334" cy="558802"/>
          </a:xfrm>
          <a:prstGeom prst="line">
            <a:avLst/>
          </a:prstGeom>
          <a:ln w="38100">
            <a:solidFill>
              <a:srgbClr val="535353"/>
            </a:solidFill>
            <a:miter lim="400000"/>
            <a:headEnd type="stealth"/>
          </a:ln>
        </p:spPr>
        <p:txBody>
          <a:bodyPr lIns="0" tIns="0" rIns="0" bIns="0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68" name="Shape 68"/>
          <p:cNvSpPr/>
          <p:nvPr/>
        </p:nvSpPr>
        <p:spPr>
          <a:xfrm flipH="1">
            <a:off x="3962400" y="5926666"/>
            <a:ext cx="5740400" cy="1286934"/>
          </a:xfrm>
          <a:prstGeom prst="line">
            <a:avLst/>
          </a:prstGeom>
          <a:ln w="38100">
            <a:solidFill>
              <a:srgbClr val="535353"/>
            </a:solidFill>
            <a:miter lim="400000"/>
            <a:headEnd type="stealth"/>
          </a:ln>
        </p:spPr>
        <p:txBody>
          <a:bodyPr lIns="0" tIns="0" rIns="0" bIns="0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69" name="Shape 69"/>
          <p:cNvSpPr/>
          <p:nvPr/>
        </p:nvSpPr>
        <p:spPr>
          <a:xfrm flipH="1">
            <a:off x="4076700" y="6299200"/>
            <a:ext cx="6235700" cy="1460498"/>
          </a:xfrm>
          <a:prstGeom prst="line">
            <a:avLst/>
          </a:prstGeom>
          <a:ln w="38100">
            <a:solidFill>
              <a:srgbClr val="535353"/>
            </a:solidFill>
            <a:miter lim="400000"/>
            <a:headEnd type="stealth"/>
          </a:ln>
        </p:spPr>
        <p:txBody>
          <a:bodyPr lIns="0" tIns="0" rIns="0" bIns="0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70" name="Shape 70"/>
          <p:cNvSpPr/>
          <p:nvPr/>
        </p:nvSpPr>
        <p:spPr>
          <a:xfrm flipH="1">
            <a:off x="3725333" y="7281333"/>
            <a:ext cx="6553201" cy="1354667"/>
          </a:xfrm>
          <a:prstGeom prst="line">
            <a:avLst/>
          </a:prstGeom>
          <a:ln w="38100">
            <a:solidFill>
              <a:srgbClr val="535353"/>
            </a:solidFill>
            <a:miter lim="400000"/>
            <a:headEnd type="stealth"/>
          </a:ln>
        </p:spPr>
        <p:txBody>
          <a:bodyPr lIns="0" tIns="0" rIns="0" bIns="0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71" name="Shape 71"/>
          <p:cNvSpPr/>
          <p:nvPr/>
        </p:nvSpPr>
        <p:spPr>
          <a:xfrm flipH="1">
            <a:off x="3429001" y="8263466"/>
            <a:ext cx="6866467" cy="791621"/>
          </a:xfrm>
          <a:prstGeom prst="line">
            <a:avLst/>
          </a:prstGeom>
          <a:ln w="38100">
            <a:solidFill>
              <a:srgbClr val="535353"/>
            </a:solidFill>
            <a:miter lim="400000"/>
            <a:headEnd type="stealth"/>
          </a:ln>
        </p:spPr>
        <p:txBody>
          <a:bodyPr lIns="0" tIns="0" rIns="0" bIns="0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72" name="Shape 72"/>
          <p:cNvSpPr/>
          <p:nvPr/>
        </p:nvSpPr>
        <p:spPr>
          <a:xfrm flipH="1">
            <a:off x="3314699" y="7975600"/>
            <a:ext cx="6642101" cy="215891"/>
          </a:xfrm>
          <a:prstGeom prst="line">
            <a:avLst/>
          </a:prstGeom>
          <a:ln w="38100">
            <a:solidFill>
              <a:srgbClr val="535353"/>
            </a:solidFill>
            <a:miter lim="400000"/>
            <a:headEnd type="stealth"/>
          </a:ln>
        </p:spPr>
        <p:txBody>
          <a:bodyPr lIns="0" tIns="0" rIns="0" bIns="0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73" name="Shape 73"/>
          <p:cNvSpPr/>
          <p:nvPr/>
        </p:nvSpPr>
        <p:spPr>
          <a:xfrm flipH="1" flipV="1">
            <a:off x="3289299" y="6362698"/>
            <a:ext cx="6278035" cy="2222502"/>
          </a:xfrm>
          <a:prstGeom prst="line">
            <a:avLst/>
          </a:prstGeom>
          <a:ln w="38100">
            <a:solidFill>
              <a:srgbClr val="535353"/>
            </a:solidFill>
            <a:miter lim="400000"/>
            <a:headEnd type="stealth"/>
          </a:ln>
        </p:spPr>
        <p:txBody>
          <a:bodyPr lIns="0" tIns="0" rIns="0" bIns="0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74" name="Shape 74"/>
          <p:cNvSpPr/>
          <p:nvPr/>
        </p:nvSpPr>
        <p:spPr>
          <a:xfrm>
            <a:off x="1878911" y="5219700"/>
            <a:ext cx="1127225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lvl="0">
              <a:defRPr sz="1800"/>
            </a:pPr>
            <a:r>
              <a:rPr sz="2400"/>
              <a:t>(Départ)</a:t>
            </a:r>
          </a:p>
        </p:txBody>
      </p:sp>
      <p:sp>
        <p:nvSpPr>
          <p:cNvPr id="75" name="Shape 75"/>
          <p:cNvSpPr/>
          <p:nvPr/>
        </p:nvSpPr>
        <p:spPr>
          <a:xfrm>
            <a:off x="10918006" y="5029200"/>
            <a:ext cx="1174850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lvl="0">
              <a:defRPr sz="1800"/>
            </a:pPr>
            <a:r>
              <a:rPr sz="2400"/>
              <a:t>(Arrivée)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presetClass="entr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presetClass="entr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nodeType="clickEffect" presetClass="entr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nodeType="clickEffect" presetClass="entr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nodeType="afterEffect" presetClass="entr" presetSubtype="0" presetID="1" grpId="8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nodeType="afterEffect" presetClass="entr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nodeType="afterEffect" presetClass="entr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nodeType="afterEffect" presetClass="entr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nodeType="afterEffect" presetClass="entr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nodeType="afterEffect" presetClass="entr" presetSubtype="0" presetID="1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nodeType="afterEffect" presetClass="entr" presetSubtype="0" presetID="1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0" grpId="2"/>
      <p:bldP build="whole" bldLvl="1" animBg="1" rev="0" advAuto="0" spid="71" grpId="12"/>
      <p:bldP build="whole" bldLvl="1" animBg="1" rev="0" advAuto="0" spid="63" grpId="4"/>
      <p:bldP build="whole" bldLvl="1" animBg="1" rev="0" advAuto="0" spid="69" grpId="13"/>
      <p:bldP build="whole" bldLvl="1" animBg="1" rev="0" advAuto="0" spid="70" grpId="11"/>
      <p:bldP build="whole" bldLvl="1" animBg="1" rev="0" advAuto="0" spid="73" grpId="9"/>
      <p:bldP build="whole" bldLvl="1" animBg="1" rev="0" advAuto="0" spid="67" grpId="8"/>
      <p:bldP build="whole" bldLvl="1" animBg="1" rev="0" advAuto="0" spid="66" grpId="7"/>
      <p:bldP build="whole" bldLvl="1" animBg="1" rev="0" advAuto="0" spid="65" grpId="1"/>
      <p:bldP build="whole" bldLvl="1" animBg="1" rev="0" advAuto="0" spid="74" grpId="3"/>
      <p:bldP build="whole" bldLvl="1" animBg="1" rev="0" advAuto="0" spid="75" grpId="5"/>
      <p:bldP build="whole" bldLvl="1" animBg="1" rev="0" advAuto="0" spid="64" grpId="6"/>
      <p:bldP build="whole" bldLvl="1" animBg="1" rev="0" advAuto="0" spid="68" grpId="10"/>
      <p:bldP build="whole" bldLvl="1" animBg="1" rev="0" advAuto="0" spid="72" grpId="14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/>
          <p:nvPr/>
        </p:nvSpPr>
        <p:spPr>
          <a:xfrm>
            <a:off x="-27627" y="152400"/>
            <a:ext cx="12992101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Les fonctions que vous avez vues depuis le début de vos études sont essentiellement des fonctions du type</a:t>
            </a:r>
          </a:p>
        </p:txBody>
      </p:sp>
      <p:pic>
        <p:nvPicPr>
          <p:cNvPr id="78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26100" y="1663700"/>
            <a:ext cx="1993900" cy="4318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2" name="Group 82"/>
          <p:cNvGrpSpPr/>
          <p:nvPr/>
        </p:nvGrpSpPr>
        <p:grpSpPr>
          <a:xfrm>
            <a:off x="1866899" y="5156200"/>
            <a:ext cx="9927637" cy="863600"/>
            <a:chOff x="0" y="0"/>
            <a:chExt cx="9927635" cy="863600"/>
          </a:xfrm>
        </p:grpSpPr>
        <p:sp>
          <p:nvSpPr>
            <p:cNvPr id="79" name="Shape 79"/>
            <p:cNvSpPr/>
            <p:nvPr/>
          </p:nvSpPr>
          <p:spPr>
            <a:xfrm flipH="1">
              <a:off x="0" y="186266"/>
              <a:ext cx="8644467" cy="4313"/>
            </a:xfrm>
            <a:prstGeom prst="line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pic>
          <p:nvPicPr>
            <p:cNvPr id="80" name="droppedImage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131300" y="0"/>
              <a:ext cx="317500" cy="3175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1" name="Shape 81"/>
            <p:cNvSpPr/>
            <p:nvPr/>
          </p:nvSpPr>
          <p:spPr>
            <a:xfrm>
              <a:off x="8800411" y="406400"/>
              <a:ext cx="1127225" cy="457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/>
              </a:lvl1pPr>
            </a:lstStyle>
            <a:p>
              <a:pPr lvl="0">
                <a:defRPr sz="1800"/>
              </a:pPr>
              <a:r>
                <a:rPr sz="2400"/>
                <a:t>(Départ)</a:t>
              </a:r>
            </a:p>
          </p:txBody>
        </p:sp>
      </p:grpSp>
      <p:grpSp>
        <p:nvGrpSpPr>
          <p:cNvPr id="86" name="Group 86"/>
          <p:cNvGrpSpPr/>
          <p:nvPr/>
        </p:nvGrpSpPr>
        <p:grpSpPr>
          <a:xfrm>
            <a:off x="6311899" y="2366434"/>
            <a:ext cx="1196257" cy="5844159"/>
            <a:chOff x="2915" y="0"/>
            <a:chExt cx="1196255" cy="5844158"/>
          </a:xfrm>
        </p:grpSpPr>
        <p:sp>
          <p:nvSpPr>
            <p:cNvPr id="83" name="Shape 83"/>
            <p:cNvSpPr/>
            <p:nvPr/>
          </p:nvSpPr>
          <p:spPr>
            <a:xfrm>
              <a:off x="2915" y="-1"/>
              <a:ext cx="4104" cy="5844160"/>
            </a:xfrm>
            <a:prstGeom prst="line">
              <a:avLst/>
            </a:prstGeom>
            <a:noFill/>
            <a:ln w="38100" cap="flat">
              <a:solidFill>
                <a:srgbClr val="0433FF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pic>
          <p:nvPicPr>
            <p:cNvPr id="84" name="droppedImage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96615" y="21165"/>
              <a:ext cx="317501" cy="3175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5" name="Shape 85"/>
            <p:cNvSpPr/>
            <p:nvPr/>
          </p:nvSpPr>
          <p:spPr>
            <a:xfrm>
              <a:off x="24321" y="414865"/>
              <a:ext cx="1174850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/>
              </a:lvl1pPr>
            </a:lstStyle>
            <a:p>
              <a:pPr lvl="0">
                <a:defRPr sz="1800"/>
              </a:pPr>
              <a:r>
                <a:rPr sz="2400"/>
                <a:t>(Arrivée)</a:t>
              </a:r>
            </a:p>
          </p:txBody>
        </p:sp>
      </p:grpSp>
      <p:grpSp>
        <p:nvGrpSpPr>
          <p:cNvPr id="89" name="Group 89"/>
          <p:cNvGrpSpPr/>
          <p:nvPr/>
        </p:nvGrpSpPr>
        <p:grpSpPr>
          <a:xfrm>
            <a:off x="1405466" y="2743200"/>
            <a:ext cx="9135534" cy="4597076"/>
            <a:chOff x="0" y="0"/>
            <a:chExt cx="9135533" cy="4597075"/>
          </a:xfrm>
        </p:grpSpPr>
        <p:sp>
          <p:nvSpPr>
            <p:cNvPr id="87" name="Shape 87"/>
            <p:cNvSpPr/>
            <p:nvPr/>
          </p:nvSpPr>
          <p:spPr>
            <a:xfrm>
              <a:off x="0" y="761999"/>
              <a:ext cx="9025467" cy="3835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806" fill="norm" stroke="1" extrusionOk="0">
                  <a:moveTo>
                    <a:pt x="0" y="700"/>
                  </a:moveTo>
                  <a:cubicBezTo>
                    <a:pt x="0" y="700"/>
                    <a:pt x="2560" y="10827"/>
                    <a:pt x="3242" y="11019"/>
                  </a:cubicBezTo>
                  <a:cubicBezTo>
                    <a:pt x="4174" y="11281"/>
                    <a:pt x="4826" y="3844"/>
                    <a:pt x="5268" y="3848"/>
                  </a:cubicBezTo>
                  <a:cubicBezTo>
                    <a:pt x="6031" y="3855"/>
                    <a:pt x="7335" y="12943"/>
                    <a:pt x="8713" y="16266"/>
                  </a:cubicBezTo>
                  <a:cubicBezTo>
                    <a:pt x="10111" y="19638"/>
                    <a:pt x="12239" y="21600"/>
                    <a:pt x="15238" y="17490"/>
                  </a:cubicBezTo>
                  <a:cubicBezTo>
                    <a:pt x="17503" y="14385"/>
                    <a:pt x="16656" y="9707"/>
                    <a:pt x="18277" y="5160"/>
                  </a:cubicBezTo>
                  <a:cubicBezTo>
                    <a:pt x="19903" y="598"/>
                    <a:pt x="21600" y="0"/>
                    <a:pt x="21600" y="0"/>
                  </a:cubicBezTo>
                </a:path>
              </a:pathLst>
            </a:custGeom>
            <a:noFill/>
            <a:ln w="25400" cap="flat">
              <a:solidFill>
                <a:srgbClr val="535353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4200">
                  <a:solidFill>
                    <a:srgbClr val="535353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</a:p>
          </p:txBody>
        </p:sp>
        <p:pic>
          <p:nvPicPr>
            <p:cNvPr id="88" name="droppedImage.pdf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8310033" y="0"/>
              <a:ext cx="825501" cy="469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0" name="Shape 90"/>
          <p:cNvSpPr/>
          <p:nvPr/>
        </p:nvSpPr>
        <p:spPr>
          <a:xfrm>
            <a:off x="-2227" y="8001000"/>
            <a:ext cx="12814301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Mais habituellement, on se contente de présenter </a:t>
            </a:r>
            <a:endParaRPr sz="3600"/>
          </a:p>
          <a:p>
            <a:pPr lvl="0">
              <a:defRPr sz="1800"/>
            </a:pPr>
            <a:r>
              <a:rPr sz="3600"/>
              <a:t>des fonctions «intéressantes».</a:t>
            </a:r>
          </a:p>
        </p:txBody>
      </p:sp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presetClass="entr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presetClass="entr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9" grpId="4"/>
      <p:bldP build="whole" bldLvl="1" animBg="1" rev="0" advAuto="0" spid="78" grpId="1"/>
      <p:bldP build="whole" bldLvl="1" animBg="1" rev="0" advAuto="0" spid="82" grpId="2"/>
      <p:bldP build="whole" bldLvl="1" animBg="1" rev="0" advAuto="0" spid="90" grpId="5"/>
      <p:bldP build="whole" bldLvl="1" animBg="1" rev="0" advAuto="0" spid="86" grpId="3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/>
          <p:nvPr/>
        </p:nvSpPr>
        <p:spPr>
          <a:xfrm>
            <a:off x="10473" y="279400"/>
            <a:ext cx="12992101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Les fonctions qu’on qualifie d’«intéressantes» dépendent de ce qu’on considère comme important de préserver.</a:t>
            </a:r>
          </a:p>
        </p:txBody>
      </p:sp>
      <p:sp>
        <p:nvSpPr>
          <p:cNvPr id="93" name="Shape 93"/>
          <p:cNvSpPr/>
          <p:nvPr/>
        </p:nvSpPr>
        <p:spPr>
          <a:xfrm>
            <a:off x="-12700" y="1701800"/>
            <a:ext cx="129921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Par exemple, pour les fonctions continues, on veut préserver la notion de proximité. </a:t>
            </a:r>
          </a:p>
        </p:txBody>
      </p:sp>
      <p:grpSp>
        <p:nvGrpSpPr>
          <p:cNvPr id="98" name="Group 98"/>
          <p:cNvGrpSpPr/>
          <p:nvPr/>
        </p:nvGrpSpPr>
        <p:grpSpPr>
          <a:xfrm>
            <a:off x="516466" y="3839633"/>
            <a:ext cx="10045701" cy="5882260"/>
            <a:chOff x="0" y="0"/>
            <a:chExt cx="10045699" cy="5882258"/>
          </a:xfrm>
        </p:grpSpPr>
        <p:grpSp>
          <p:nvGrpSpPr>
            <p:cNvPr id="96" name="Group 96"/>
            <p:cNvGrpSpPr/>
            <p:nvPr/>
          </p:nvGrpSpPr>
          <p:grpSpPr>
            <a:xfrm>
              <a:off x="1401232" y="38100"/>
              <a:ext cx="8644468" cy="5844159"/>
              <a:chOff x="0" y="0"/>
              <a:chExt cx="8644466" cy="5844158"/>
            </a:xfrm>
          </p:grpSpPr>
          <p:sp>
            <p:nvSpPr>
              <p:cNvPr id="94" name="Shape 94"/>
              <p:cNvSpPr/>
              <p:nvPr/>
            </p:nvSpPr>
            <p:spPr>
              <a:xfrm flipH="1">
                <a:off x="0" y="4779431"/>
                <a:ext cx="8644467" cy="4314"/>
              </a:xfrm>
              <a:prstGeom prst="line">
                <a:avLst/>
              </a:prstGeom>
              <a:noFill/>
              <a:ln w="38100" cap="flat">
                <a:solidFill>
                  <a:srgbClr val="0433FF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95" name="Shape 95"/>
              <p:cNvSpPr/>
              <p:nvPr/>
            </p:nvSpPr>
            <p:spPr>
              <a:xfrm>
                <a:off x="1066800" y="-1"/>
                <a:ext cx="4104" cy="5844160"/>
              </a:xfrm>
              <a:prstGeom prst="line">
                <a:avLst/>
              </a:prstGeom>
              <a:noFill/>
              <a:ln w="38100" cap="flat">
                <a:solidFill>
                  <a:srgbClr val="0433FF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</p:grpSp>
        <p:sp>
          <p:nvSpPr>
            <p:cNvPr id="97" name="Shape 97"/>
            <p:cNvSpPr/>
            <p:nvPr/>
          </p:nvSpPr>
          <p:spPr>
            <a:xfrm>
              <a:off x="0" y="0"/>
              <a:ext cx="6485467" cy="5249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0" y="21600"/>
                    <a:pt x="8607" y="20594"/>
                    <a:pt x="10941" y="19858"/>
                  </a:cubicBezTo>
                  <a:cubicBezTo>
                    <a:pt x="12222" y="19454"/>
                    <a:pt x="15396" y="18241"/>
                    <a:pt x="16411" y="17280"/>
                  </a:cubicBezTo>
                  <a:cubicBezTo>
                    <a:pt x="17305" y="16435"/>
                    <a:pt x="18780" y="14284"/>
                    <a:pt x="19739" y="11845"/>
                  </a:cubicBezTo>
                  <a:cubicBezTo>
                    <a:pt x="20302" y="10413"/>
                    <a:pt x="20585" y="8570"/>
                    <a:pt x="20923" y="6759"/>
                  </a:cubicBezTo>
                  <a:cubicBezTo>
                    <a:pt x="21198" y="5285"/>
                    <a:pt x="21600" y="0"/>
                    <a:pt x="21600" y="0"/>
                  </a:cubicBezTo>
                </a:path>
              </a:pathLst>
            </a:custGeom>
            <a:noFill/>
            <a:ln w="25400" cap="flat">
              <a:solidFill>
                <a:srgbClr val="535353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4200">
                  <a:solidFill>
                    <a:srgbClr val="535353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</a:p>
          </p:txBody>
        </p:sp>
      </p:grpSp>
      <p:sp>
        <p:nvSpPr>
          <p:cNvPr id="99" name="Shape 99"/>
          <p:cNvSpPr/>
          <p:nvPr/>
        </p:nvSpPr>
        <p:spPr>
          <a:xfrm flipH="1">
            <a:off x="6153815" y="7175500"/>
            <a:ext cx="22619" cy="1500759"/>
          </a:xfrm>
          <a:prstGeom prst="line">
            <a:avLst/>
          </a:prstGeom>
          <a:ln w="38100">
            <a:solidFill>
              <a:srgbClr val="00F900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00" name="Shape 100"/>
          <p:cNvSpPr/>
          <p:nvPr/>
        </p:nvSpPr>
        <p:spPr>
          <a:xfrm flipH="1">
            <a:off x="6413467" y="6752166"/>
            <a:ext cx="16967" cy="1911404"/>
          </a:xfrm>
          <a:prstGeom prst="line">
            <a:avLst/>
          </a:prstGeom>
          <a:ln w="38100">
            <a:solidFill>
              <a:srgbClr val="FF2600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101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03900" y="8813800"/>
            <a:ext cx="406400" cy="292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50000" y="8801100"/>
            <a:ext cx="419100" cy="292100"/>
          </a:xfrm>
          <a:prstGeom prst="rect">
            <a:avLst/>
          </a:prstGeom>
          <a:ln w="12700">
            <a:miter lim="400000"/>
          </a:ln>
        </p:spPr>
      </p:pic>
      <p:sp>
        <p:nvSpPr>
          <p:cNvPr id="103" name="Shape 103"/>
          <p:cNvSpPr/>
          <p:nvPr/>
        </p:nvSpPr>
        <p:spPr>
          <a:xfrm>
            <a:off x="6923763" y="4318000"/>
            <a:ext cx="5880101" cy="812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lvl="0">
              <a:defRPr sz="1800"/>
            </a:pPr>
            <a:r>
              <a:rPr sz="2400"/>
              <a:t>En gros, si on prend deux points de l’ensemble de départ qui sont proches, </a:t>
            </a:r>
          </a:p>
        </p:txBody>
      </p:sp>
      <p:sp>
        <p:nvSpPr>
          <p:cNvPr id="104" name="Shape 104"/>
          <p:cNvSpPr/>
          <p:nvPr/>
        </p:nvSpPr>
        <p:spPr>
          <a:xfrm>
            <a:off x="6959600" y="6057900"/>
            <a:ext cx="5880100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lvl="0">
              <a:defRPr sz="1800"/>
            </a:pPr>
            <a:r>
              <a:rPr sz="2400"/>
              <a:t>on veut que leurs images le soit également.</a:t>
            </a:r>
          </a:p>
        </p:txBody>
      </p:sp>
      <p:grpSp>
        <p:nvGrpSpPr>
          <p:cNvPr id="110" name="Group 110"/>
          <p:cNvGrpSpPr/>
          <p:nvPr/>
        </p:nvGrpSpPr>
        <p:grpSpPr>
          <a:xfrm>
            <a:off x="1663699" y="6464300"/>
            <a:ext cx="4741275" cy="1104900"/>
            <a:chOff x="0" y="0"/>
            <a:chExt cx="4741273" cy="1104900"/>
          </a:xfrm>
        </p:grpSpPr>
        <p:sp>
          <p:nvSpPr>
            <p:cNvPr id="105" name="Shape 105"/>
            <p:cNvSpPr/>
            <p:nvPr/>
          </p:nvSpPr>
          <p:spPr>
            <a:xfrm flipH="1">
              <a:off x="1329266" y="761999"/>
              <a:ext cx="3166535" cy="16935"/>
            </a:xfrm>
            <a:prstGeom prst="line">
              <a:avLst/>
            </a:prstGeom>
            <a:noFill/>
            <a:ln w="38100" cap="flat">
              <a:solidFill>
                <a:srgbClr val="00F9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106" name="Shape 106"/>
            <p:cNvSpPr/>
            <p:nvPr/>
          </p:nvSpPr>
          <p:spPr>
            <a:xfrm flipH="1" flipV="1">
              <a:off x="1329205" y="304739"/>
              <a:ext cx="3412069" cy="1703"/>
            </a:xfrm>
            <a:prstGeom prst="line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pic>
          <p:nvPicPr>
            <p:cNvPr id="107" name="droppedImage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028700" cy="469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8" name="droppedImage.pdf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8100" y="635000"/>
              <a:ext cx="1028700" cy="469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9" name="Shape 109"/>
            <p:cNvSpPr/>
            <p:nvPr/>
          </p:nvSpPr>
          <p:spPr>
            <a:xfrm>
              <a:off x="1435100" y="342900"/>
              <a:ext cx="0" cy="406400"/>
            </a:xfrm>
            <a:prstGeom prst="line">
              <a:avLst/>
            </a:prstGeom>
            <a:noFill/>
            <a:ln w="25400" cap="flat">
              <a:solidFill>
                <a:srgbClr val="535353"/>
              </a:solidFill>
              <a:prstDash val="solid"/>
              <a:miter lim="400000"/>
              <a:headEnd type="stealth" w="med" len="med"/>
              <a:tail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</p:grpSp>
      <p:sp>
        <p:nvSpPr>
          <p:cNvPr id="111" name="Shape 111"/>
          <p:cNvSpPr/>
          <p:nvPr/>
        </p:nvSpPr>
        <p:spPr>
          <a:xfrm>
            <a:off x="6159500" y="8343900"/>
            <a:ext cx="292101" cy="1"/>
          </a:xfrm>
          <a:prstGeom prst="line">
            <a:avLst/>
          </a:prstGeom>
          <a:ln w="25400">
            <a:solidFill>
              <a:srgbClr val="535353"/>
            </a:solidFill>
            <a:miter lim="400000"/>
            <a:headEnd type="stealth"/>
            <a:tailEnd type="stealth"/>
          </a:ln>
        </p:spPr>
        <p:txBody>
          <a:bodyPr lIns="0" tIns="0" rIns="0" bIns="0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presetClass="entr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nodeType="afterEffect" presetClass="entr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nodeType="clickEffect" presetClass="entr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nodeType="afterEffect" presetClass="entr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nodeType="clickEffect" presetClass="entr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nodeType="clickEffect" presetClass="entr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nodeType="clickEffect" presetClass="entr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2" grpId="6"/>
      <p:bldP build="whole" bldLvl="1" animBg="1" rev="0" advAuto="0" spid="110" grpId="10"/>
      <p:bldP build="whole" bldLvl="1" animBg="1" rev="0" advAuto="0" spid="103" grpId="3"/>
      <p:bldP build="whole" bldLvl="1" animBg="1" rev="0" advAuto="0" spid="93" grpId="1"/>
      <p:bldP build="whole" bldLvl="1" animBg="1" rev="0" advAuto="0" spid="98" grpId="2"/>
      <p:bldP build="whole" bldLvl="1" animBg="1" rev="0" advAuto="0" spid="104" grpId="9"/>
      <p:bldP build="whole" bldLvl="1" animBg="1" rev="0" advAuto="0" spid="101" grpId="4"/>
      <p:bldP build="whole" bldLvl="1" animBg="1" rev="0" advAuto="0" spid="100" grpId="7"/>
      <p:bldP build="whole" bldLvl="1" animBg="1" rev="0" advAuto="0" spid="111" grpId="8"/>
      <p:bldP build="whole" bldLvl="1" animBg="1" rev="0" advAuto="0" spid="99" grpId="5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/>
        </p:nvSpPr>
        <p:spPr>
          <a:xfrm>
            <a:off x="23173" y="203200"/>
            <a:ext cx="12992101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Les fonctions qu’on veut étudier en algèbre linéaire vont </a:t>
            </a:r>
            <a:endParaRPr sz="3600"/>
          </a:p>
          <a:p>
            <a:pPr lvl="0">
              <a:defRPr sz="1800"/>
            </a:pPr>
            <a:r>
              <a:rPr sz="3600"/>
              <a:t>être des fonctions du type;</a:t>
            </a:r>
          </a:p>
        </p:txBody>
      </p:sp>
      <p:pic>
        <p:nvPicPr>
          <p:cNvPr id="114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32400" y="1981200"/>
            <a:ext cx="1981200" cy="4318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8" name="Group 118"/>
          <p:cNvGrpSpPr/>
          <p:nvPr/>
        </p:nvGrpSpPr>
        <p:grpSpPr>
          <a:xfrm>
            <a:off x="3329328" y="3206750"/>
            <a:ext cx="6252791" cy="622300"/>
            <a:chOff x="0" y="0"/>
            <a:chExt cx="6252790" cy="622300"/>
          </a:xfrm>
        </p:grpSpPr>
        <p:sp>
          <p:nvSpPr>
            <p:cNvPr id="115" name="Shape 115"/>
            <p:cNvSpPr/>
            <p:nvPr/>
          </p:nvSpPr>
          <p:spPr>
            <a:xfrm>
              <a:off x="0" y="0"/>
              <a:ext cx="6252791" cy="6223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defRPr sz="1800"/>
              </a:pPr>
              <a:r>
                <a:rPr sz="3600"/>
                <a:t>avec    et     des espaces vectoriels.</a:t>
              </a:r>
            </a:p>
          </p:txBody>
        </p:sp>
        <p:pic>
          <p:nvPicPr>
            <p:cNvPr id="116" name="droppedImage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12471" y="146050"/>
              <a:ext cx="304801" cy="342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7" name="droppedImage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763371" y="133350"/>
              <a:ext cx="342901" cy="330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9" name="Shape 119"/>
          <p:cNvSpPr/>
          <p:nvPr/>
        </p:nvSpPr>
        <p:spPr>
          <a:xfrm>
            <a:off x="-218127" y="5588000"/>
            <a:ext cx="12992101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Bon, avant de se perdre dans l’abstraction, on ne va considérer, </a:t>
            </a:r>
            <a:endParaRPr sz="3600"/>
          </a:p>
          <a:p>
            <a:pPr lvl="0">
              <a:defRPr sz="1800"/>
            </a:pPr>
            <a:r>
              <a:rPr sz="3600"/>
              <a:t>pour le moment, que les fonctions de type </a:t>
            </a:r>
          </a:p>
        </p:txBody>
      </p:sp>
      <p:pic>
        <p:nvPicPr>
          <p:cNvPr id="120" name="dropped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308600" y="7213600"/>
            <a:ext cx="2374900" cy="50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presetClass="entr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9" grpId="3"/>
      <p:bldP build="whole" bldLvl="1" animBg="1" rev="0" advAuto="0" spid="114" grpId="1"/>
      <p:bldP build="whole" bldLvl="1" animBg="1" rev="0" advAuto="0" spid="120" grpId="4"/>
      <p:bldP build="whole" bldLvl="1" animBg="1" rev="0" advAuto="0" spid="118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/>
        </p:nvSpPr>
        <p:spPr>
          <a:xfrm>
            <a:off x="2576084" y="247650"/>
            <a:ext cx="7556079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Ok, mais qu’est-ce qu’on veut préserver?</a:t>
            </a:r>
          </a:p>
        </p:txBody>
      </p:sp>
      <p:sp>
        <p:nvSpPr>
          <p:cNvPr id="123" name="Shape 123"/>
          <p:cNvSpPr/>
          <p:nvPr/>
        </p:nvSpPr>
        <p:spPr>
          <a:xfrm>
            <a:off x="137473" y="1676400"/>
            <a:ext cx="12712701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Eh bien, essentiellement tout ce qu’on a sous la main... </a:t>
            </a:r>
            <a:endParaRPr sz="3600"/>
          </a:p>
          <a:p>
            <a:pPr lvl="0">
              <a:defRPr sz="1800"/>
            </a:pPr>
            <a:r>
              <a:rPr sz="3600"/>
              <a:t>soit la somme et la multiplication par un scalaire!</a:t>
            </a:r>
          </a:p>
        </p:txBody>
      </p:sp>
      <p:sp>
        <p:nvSpPr>
          <p:cNvPr id="124" name="Shape 124"/>
          <p:cNvSpPr/>
          <p:nvPr/>
        </p:nvSpPr>
        <p:spPr>
          <a:xfrm>
            <a:off x="10473" y="4089400"/>
            <a:ext cx="12992101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En d’autres termes on veut que l’image de la somme </a:t>
            </a:r>
            <a:endParaRPr sz="3600"/>
          </a:p>
          <a:p>
            <a:pPr lvl="0">
              <a:defRPr sz="1800"/>
            </a:pPr>
            <a:r>
              <a:rPr sz="3600"/>
              <a:t>soit la somme des images</a:t>
            </a:r>
          </a:p>
        </p:txBody>
      </p:sp>
      <p:sp>
        <p:nvSpPr>
          <p:cNvPr id="125" name="Shape 125"/>
          <p:cNvSpPr/>
          <p:nvPr/>
        </p:nvSpPr>
        <p:spPr>
          <a:xfrm>
            <a:off x="0" y="6248400"/>
            <a:ext cx="129921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et que l’image d’une multiplication par un scalaire </a:t>
            </a:r>
            <a:endParaRPr sz="3600"/>
          </a:p>
          <a:p>
            <a:pPr lvl="0">
              <a:defRPr sz="1800"/>
            </a:pPr>
            <a:r>
              <a:rPr sz="3600"/>
              <a:t>soit la multiplication par un scalaire de l’image.</a:t>
            </a:r>
          </a:p>
        </p:txBody>
      </p:sp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5" grpId="3"/>
      <p:bldP build="whole" bldLvl="1" animBg="1" rev="0" advAuto="0" spid="124" grpId="2"/>
      <p:bldP build="whole" bldLvl="1" animBg="1" rev="0" advAuto="0" spid="12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/>
        </p:nvSpPr>
        <p:spPr>
          <a:xfrm>
            <a:off x="76200" y="1981200"/>
            <a:ext cx="2667000" cy="762000"/>
          </a:xfrm>
          <a:prstGeom prst="roundRect">
            <a:avLst>
              <a:gd name="adj" fmla="val 50000"/>
            </a:avLst>
          </a:prstGeom>
          <a:solidFill>
            <a:srgbClr val="EF983D"/>
          </a:solidFill>
          <a:ln w="25400">
            <a:miter lim="400000"/>
          </a:ln>
          <a:effectLst>
            <a:reflection blurRad="0" stA="71804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000"/>
            </a:lvl1pPr>
          </a:lstStyle>
          <a:p>
            <a:pPr lvl="0">
              <a:defRPr sz="1800"/>
            </a:pPr>
            <a:r>
              <a:rPr sz="4000"/>
              <a:t>Définition:</a:t>
            </a:r>
          </a:p>
        </p:txBody>
      </p:sp>
      <p:sp>
        <p:nvSpPr>
          <p:cNvPr id="128" name="Shape 128"/>
          <p:cNvSpPr/>
          <p:nvPr/>
        </p:nvSpPr>
        <p:spPr>
          <a:xfrm>
            <a:off x="3048353" y="336550"/>
            <a:ext cx="6840142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Une telle fonction va porter un nom:</a:t>
            </a:r>
          </a:p>
        </p:txBody>
      </p:sp>
      <p:grpSp>
        <p:nvGrpSpPr>
          <p:cNvPr id="133" name="Group 133"/>
          <p:cNvGrpSpPr/>
          <p:nvPr/>
        </p:nvGrpSpPr>
        <p:grpSpPr>
          <a:xfrm>
            <a:off x="2997200" y="2000250"/>
            <a:ext cx="9779000" cy="622300"/>
            <a:chOff x="0" y="0"/>
            <a:chExt cx="9779000" cy="622300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779000" cy="6223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/>
            </a:lstStyle>
            <a:p>
              <a:pPr lvl="0">
                <a:defRPr sz="1800"/>
              </a:pPr>
              <a:r>
                <a:rPr sz="3600"/>
                <a:t>Soit                    , une fonction de     dans    ,       </a:t>
              </a:r>
            </a:p>
          </p:txBody>
        </p:sp>
        <p:pic>
          <p:nvPicPr>
            <p:cNvPr id="130" name="droppedImage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066800" y="146050"/>
              <a:ext cx="1981200" cy="4318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1" name="droppedImage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273800" y="158750"/>
              <a:ext cx="304800" cy="342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2" name="droppedImage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670800" y="158750"/>
              <a:ext cx="342900" cy="330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37" name="Group 137"/>
          <p:cNvGrpSpPr/>
          <p:nvPr/>
        </p:nvGrpSpPr>
        <p:grpSpPr>
          <a:xfrm>
            <a:off x="3035300" y="2813050"/>
            <a:ext cx="9779000" cy="622300"/>
            <a:chOff x="0" y="0"/>
            <a:chExt cx="9779000" cy="622300"/>
          </a:xfrm>
        </p:grpSpPr>
        <p:sp>
          <p:nvSpPr>
            <p:cNvPr id="134" name="Shape 134"/>
            <p:cNvSpPr/>
            <p:nvPr/>
          </p:nvSpPr>
          <p:spPr>
            <a:xfrm>
              <a:off x="0" y="0"/>
              <a:ext cx="9779000" cy="6223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/>
            </a:lstStyle>
            <a:p>
              <a:pPr lvl="0">
                <a:defRPr sz="1800"/>
              </a:pPr>
              <a:r>
                <a:rPr sz="3600"/>
                <a:t>avec    et     deux espaces vectoriels.</a:t>
              </a:r>
            </a:p>
          </p:txBody>
        </p:sp>
        <p:pic>
          <p:nvPicPr>
            <p:cNvPr id="135" name="droppedImage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27100" y="158750"/>
              <a:ext cx="304800" cy="342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6" name="droppedImage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778000" y="158750"/>
              <a:ext cx="342900" cy="330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40" name="Group 140"/>
          <p:cNvGrpSpPr/>
          <p:nvPr/>
        </p:nvGrpSpPr>
        <p:grpSpPr>
          <a:xfrm>
            <a:off x="2946400" y="3873500"/>
            <a:ext cx="10312400" cy="768574"/>
            <a:chOff x="0" y="120650"/>
            <a:chExt cx="10312400" cy="768573"/>
          </a:xfrm>
        </p:grpSpPr>
        <p:sp>
          <p:nvSpPr>
            <p:cNvPr id="138" name="Shape 138"/>
            <p:cNvSpPr/>
            <p:nvPr/>
          </p:nvSpPr>
          <p:spPr>
            <a:xfrm>
              <a:off x="0" y="266476"/>
              <a:ext cx="10312400" cy="6227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lvl="0" algn="l">
                <a:defRPr sz="1800"/>
              </a:pPr>
              <a:r>
                <a:rPr sz="3600"/>
                <a:t>La fonction    est dite une </a:t>
              </a:r>
              <a:r>
                <a:rPr sz="3600">
                  <a:latin typeface="Baskerville SemiBold"/>
                  <a:ea typeface="Baskerville SemiBold"/>
                  <a:cs typeface="Baskerville SemiBold"/>
                  <a:sym typeface="Baskerville SemiBold"/>
                </a:rPr>
                <a:t>transformation linéaire</a:t>
              </a:r>
              <a:r>
                <a:rPr sz="3600"/>
                <a:t> si </a:t>
              </a:r>
            </a:p>
          </p:txBody>
        </p:sp>
        <p:pic>
          <p:nvPicPr>
            <p:cNvPr id="139" name="droppedImage.pdf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311400" y="120650"/>
              <a:ext cx="241300" cy="4318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41" name="droppedImage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978400" y="5613400"/>
            <a:ext cx="4533900" cy="469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droppedImage.pd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257800" y="6858000"/>
            <a:ext cx="2832100" cy="469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presetClass="entr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presetClass="entr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nodeType="clickEffect" presetClass="entr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2" grpId="6"/>
      <p:bldP build="whole" bldLvl="1" animBg="1" rev="0" advAuto="0" spid="133" grpId="2"/>
      <p:bldP build="whole" bldLvl="1" animBg="1" rev="0" advAuto="0" spid="137" grpId="3"/>
      <p:bldP build="whole" bldLvl="1" animBg="1" rev="0" advAuto="0" spid="140" grpId="4"/>
      <p:bldP build="whole" bldLvl="1" animBg="1" rev="0" advAuto="0" spid="127" grpId="1"/>
      <p:bldP build="whole" bldLvl="1" animBg="1" rev="0" advAuto="0" spid="141" grpId="5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Baskerville"/>
        <a:ea typeface="Baskerville"/>
        <a:cs typeface="Baskerville"/>
      </a:majorFont>
      <a:minorFont>
        <a:latin typeface="Baskerville"/>
        <a:ea typeface="Baskerville"/>
        <a:cs typeface="Baskervill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reflection blurRad="0" stA="71804" stPos="0" endA="0" endPos="40000" dist="0" dir="5400000" fadeDir="5400000" sx="100000" sy="-100000" kx="0" ky="0" algn="bl" rotWithShape="0"/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6995D7"/>
        </a:solidFill>
        <a:ln w="25400" cap="flat">
          <a:noFill/>
          <a:miter lim="400000"/>
        </a:ln>
        <a:effectLst>
          <a:reflection blurRad="0" stA="71804" stPos="0" endA="0" endPos="40000" dist="0" dir="5400000" fadeDir="5400000" sx="100000" sy="-100000" kx="0" ky="0" algn="bl" rotWithShape="0"/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35353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Baskerville"/>
        <a:ea typeface="Baskerville"/>
        <a:cs typeface="Baskerville"/>
      </a:majorFont>
      <a:minorFont>
        <a:latin typeface="Baskerville"/>
        <a:ea typeface="Baskerville"/>
        <a:cs typeface="Baskervill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reflection blurRad="0" stA="71804" stPos="0" endA="0" endPos="40000" dist="0" dir="5400000" fadeDir="5400000" sx="100000" sy="-100000" kx="0" ky="0" algn="bl" rotWithShape="0"/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6995D7"/>
        </a:solidFill>
        <a:ln w="25400" cap="flat">
          <a:noFill/>
          <a:miter lim="400000"/>
        </a:ln>
        <a:effectLst>
          <a:reflection blurRad="0" stA="71804" stPos="0" endA="0" endPos="40000" dist="0" dir="5400000" fadeDir="5400000" sx="100000" sy="-100000" kx="0" ky="0" algn="bl" rotWithShape="0"/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35353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