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Baskerville"/>
      </a:defRPr>
    </a:lvl1pPr>
    <a:lvl2pPr indent="342900" algn="ctr" defTabSz="584200">
      <a:defRPr sz="3600">
        <a:latin typeface="+mn-lt"/>
        <a:ea typeface="+mn-ea"/>
        <a:cs typeface="+mn-cs"/>
        <a:sym typeface="Baskerville"/>
      </a:defRPr>
    </a:lvl2pPr>
    <a:lvl3pPr indent="685800" algn="ctr" defTabSz="584200">
      <a:defRPr sz="3600">
        <a:latin typeface="+mn-lt"/>
        <a:ea typeface="+mn-ea"/>
        <a:cs typeface="+mn-cs"/>
        <a:sym typeface="Baskerville"/>
      </a:defRPr>
    </a:lvl3pPr>
    <a:lvl4pPr indent="1028700" algn="ctr" defTabSz="584200">
      <a:defRPr sz="3600">
        <a:latin typeface="+mn-lt"/>
        <a:ea typeface="+mn-ea"/>
        <a:cs typeface="+mn-cs"/>
        <a:sym typeface="Baskerville"/>
      </a:defRPr>
    </a:lvl4pPr>
    <a:lvl5pPr indent="1371600" algn="ctr" defTabSz="584200">
      <a:defRPr sz="3600">
        <a:latin typeface="+mn-lt"/>
        <a:ea typeface="+mn-ea"/>
        <a:cs typeface="+mn-cs"/>
        <a:sym typeface="Baskerville"/>
      </a:defRPr>
    </a:lvl5pPr>
    <a:lvl6pPr indent="1714500" algn="ctr" defTabSz="584200">
      <a:defRPr sz="3600">
        <a:latin typeface="+mn-lt"/>
        <a:ea typeface="+mn-ea"/>
        <a:cs typeface="+mn-cs"/>
        <a:sym typeface="Baskerville"/>
      </a:defRPr>
    </a:lvl6pPr>
    <a:lvl7pPr indent="2057400" algn="ctr" defTabSz="584200">
      <a:defRPr sz="3600">
        <a:latin typeface="+mn-lt"/>
        <a:ea typeface="+mn-ea"/>
        <a:cs typeface="+mn-cs"/>
        <a:sym typeface="Baskerville"/>
      </a:defRPr>
    </a:lvl7pPr>
    <a:lvl8pPr indent="2400300" algn="ctr" defTabSz="584200">
      <a:defRPr sz="3600">
        <a:latin typeface="+mn-lt"/>
        <a:ea typeface="+mn-ea"/>
        <a:cs typeface="+mn-cs"/>
        <a:sym typeface="Baskerville"/>
      </a:defRPr>
    </a:lvl8pPr>
    <a:lvl9pPr indent="2743200" algn="ctr" defTabSz="584200">
      <a:defRPr sz="3600"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9" name="Shape 3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-35992" y="9410700"/>
            <a:ext cx="3251201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i="1" sz="1400"/>
            </a:lvl1pPr>
          </a:lstStyle>
          <a:p>
            <a:pPr lvl="0">
              <a:defRPr i="0" sz="1800"/>
            </a:pPr>
            <a:r>
              <a:rPr i="1" sz="1400"/>
              <a:t>Vecteur, matrice et nombres complexes, 2e édition</a:t>
            </a:r>
          </a:p>
        </p:txBody>
      </p:sp>
      <p:sp>
        <p:nvSpPr>
          <p:cNvPr id="17" name="Shape 17"/>
          <p:cNvSpPr/>
          <p:nvPr/>
        </p:nvSpPr>
        <p:spPr>
          <a:xfrm>
            <a:off x="10750531" y="9391650"/>
            <a:ext cx="2163255" cy="30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© Groupe Modulo inc. 2012</a:t>
            </a:r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8B81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allons voir</a:t>
            </a:r>
          </a:p>
        </p:txBody>
      </p:sp>
    </p:spTree>
  </p:cSld>
  <p:clrMapOvr>
    <a:masterClrMapping/>
  </p:clrMapOvr>
  <p:transition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allons voir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rgbClr val="B0AEB8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</p:sldLayoutIdLst>
  <p:transition spd="med" advClick="1"/>
  <p:txStyles>
    <p:titleStyle>
      <a:lvl1pPr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1pPr>
      <a:lvl2pPr indent="2286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2pPr>
      <a:lvl3pPr indent="4572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3pPr>
      <a:lvl4pPr indent="6858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4pPr>
      <a:lvl5pPr indent="9144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5pPr>
      <a:lvl6pPr indent="11430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6pPr>
      <a:lvl7pPr indent="13716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7pPr>
      <a:lvl8pPr indent="16002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8pPr>
      <a:lvl9pPr indent="18288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1pPr>
      <a:lvl2pPr marL="685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2pPr>
      <a:lvl3pPr marL="1066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3pPr>
      <a:lvl4pPr marL="1447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4pPr>
      <a:lvl5pPr marL="1828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5pPr>
      <a:lvl6pPr marL="2209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6pPr>
      <a:lvl7pPr marL="2590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7pPr>
      <a:lvl8pPr marL="2971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8pPr>
      <a:lvl9pPr marL="3352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53.png"/><Relationship Id="rId3" Type="http://schemas.openxmlformats.org/officeDocument/2006/relationships/image" Target="../media/image54.png"/><Relationship Id="rId4" Type="http://schemas.openxmlformats.org/officeDocument/2006/relationships/image" Target="../media/image55.png"/><Relationship Id="rId5" Type="http://schemas.openxmlformats.org/officeDocument/2006/relationships/image" Target="../media/image56.png"/><Relationship Id="rId6" Type="http://schemas.openxmlformats.org/officeDocument/2006/relationships/image" Target="../media/image57.png"/><Relationship Id="rId7" Type="http://schemas.openxmlformats.org/officeDocument/2006/relationships/image" Target="../media/image58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59.png"/><Relationship Id="rId3" Type="http://schemas.openxmlformats.org/officeDocument/2006/relationships/image" Target="../media/image60.png"/><Relationship Id="rId4" Type="http://schemas.openxmlformats.org/officeDocument/2006/relationships/image" Target="../media/image61.png"/><Relationship Id="rId5" Type="http://schemas.openxmlformats.org/officeDocument/2006/relationships/image" Target="../media/image62.png"/><Relationship Id="rId6" Type="http://schemas.openxmlformats.org/officeDocument/2006/relationships/image" Target="../media/image63.png"/><Relationship Id="rId7" Type="http://schemas.openxmlformats.org/officeDocument/2006/relationships/image" Target="../media/image64.png"/><Relationship Id="rId8" Type="http://schemas.openxmlformats.org/officeDocument/2006/relationships/image" Target="../media/image65.png"/><Relationship Id="rId9" Type="http://schemas.openxmlformats.org/officeDocument/2006/relationships/image" Target="../media/image66.png"/><Relationship Id="rId10" Type="http://schemas.openxmlformats.org/officeDocument/2006/relationships/image" Target="../media/image67.png"/><Relationship Id="rId11" Type="http://schemas.openxmlformats.org/officeDocument/2006/relationships/image" Target="../media/image68.png"/><Relationship Id="rId12" Type="http://schemas.openxmlformats.org/officeDocument/2006/relationships/image" Target="../media/image69.png"/><Relationship Id="rId13" Type="http://schemas.openxmlformats.org/officeDocument/2006/relationships/image" Target="../media/image70.png"/><Relationship Id="rId14" Type="http://schemas.openxmlformats.org/officeDocument/2006/relationships/image" Target="../media/image71.png"/><Relationship Id="rId15" Type="http://schemas.openxmlformats.org/officeDocument/2006/relationships/image" Target="../media/image72.png"/><Relationship Id="rId16" Type="http://schemas.openxmlformats.org/officeDocument/2006/relationships/image" Target="../media/image73.png"/><Relationship Id="rId17" Type="http://schemas.openxmlformats.org/officeDocument/2006/relationships/image" Target="../media/image74.png"/><Relationship Id="rId18" Type="http://schemas.openxmlformats.org/officeDocument/2006/relationships/image" Target="../media/image75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76.png"/><Relationship Id="rId3" Type="http://schemas.openxmlformats.org/officeDocument/2006/relationships/image" Target="../media/image77.png"/><Relationship Id="rId4" Type="http://schemas.openxmlformats.org/officeDocument/2006/relationships/image" Target="../media/image62.png"/><Relationship Id="rId5" Type="http://schemas.openxmlformats.org/officeDocument/2006/relationships/image" Target="../media/image59.png"/><Relationship Id="rId6" Type="http://schemas.openxmlformats.org/officeDocument/2006/relationships/image" Target="../media/image78.png"/><Relationship Id="rId7" Type="http://schemas.openxmlformats.org/officeDocument/2006/relationships/image" Target="../media/image79.png"/><Relationship Id="rId8" Type="http://schemas.openxmlformats.org/officeDocument/2006/relationships/image" Target="../media/image80.png"/><Relationship Id="rId9" Type="http://schemas.openxmlformats.org/officeDocument/2006/relationships/image" Target="../media/image81.png"/><Relationship Id="rId10" Type="http://schemas.openxmlformats.org/officeDocument/2006/relationships/image" Target="../media/image82.png"/><Relationship Id="rId11" Type="http://schemas.openxmlformats.org/officeDocument/2006/relationships/image" Target="../media/image83.png"/><Relationship Id="rId12" Type="http://schemas.openxmlformats.org/officeDocument/2006/relationships/image" Target="../media/image84.png"/><Relationship Id="rId13" Type="http://schemas.openxmlformats.org/officeDocument/2006/relationships/image" Target="../media/image85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image" Target="../media/image86.png"/><Relationship Id="rId3" Type="http://schemas.openxmlformats.org/officeDocument/2006/relationships/image" Target="../media/image87.png"/><Relationship Id="rId4" Type="http://schemas.openxmlformats.org/officeDocument/2006/relationships/image" Target="../media/image88.png"/><Relationship Id="rId5" Type="http://schemas.openxmlformats.org/officeDocument/2006/relationships/image" Target="../media/image89.png"/><Relationship Id="rId6" Type="http://schemas.openxmlformats.org/officeDocument/2006/relationships/image" Target="../media/image90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91.png"/><Relationship Id="rId3" Type="http://schemas.openxmlformats.org/officeDocument/2006/relationships/image" Target="../media/image92.png"/><Relationship Id="rId4" Type="http://schemas.openxmlformats.org/officeDocument/2006/relationships/image" Target="../media/image93.png"/><Relationship Id="rId5" Type="http://schemas.openxmlformats.org/officeDocument/2006/relationships/image" Target="../media/image94.png"/><Relationship Id="rId6" Type="http://schemas.openxmlformats.org/officeDocument/2006/relationships/image" Target="../media/image95.png"/><Relationship Id="rId7" Type="http://schemas.openxmlformats.org/officeDocument/2006/relationships/image" Target="../media/image96.png"/><Relationship Id="rId8" Type="http://schemas.openxmlformats.org/officeDocument/2006/relationships/image" Target="../media/image97.png"/><Relationship Id="rId9" Type="http://schemas.openxmlformats.org/officeDocument/2006/relationships/image" Target="../media/image98.png"/><Relationship Id="rId10" Type="http://schemas.openxmlformats.org/officeDocument/2006/relationships/image" Target="../media/image99.png"/><Relationship Id="rId11" Type="http://schemas.openxmlformats.org/officeDocument/2006/relationships/image" Target="../media/image100.png"/><Relationship Id="rId12" Type="http://schemas.openxmlformats.org/officeDocument/2006/relationships/image" Target="../media/image101.png"/><Relationship Id="rId13" Type="http://schemas.openxmlformats.org/officeDocument/2006/relationships/image" Target="../media/image102.png"/><Relationship Id="rId14" Type="http://schemas.openxmlformats.org/officeDocument/2006/relationships/image" Target="../media/image103.png"/><Relationship Id="rId15" Type="http://schemas.openxmlformats.org/officeDocument/2006/relationships/image" Target="../media/image104.png"/><Relationship Id="rId16" Type="http://schemas.openxmlformats.org/officeDocument/2006/relationships/image" Target="../media/image105.png"/><Relationship Id="rId17" Type="http://schemas.openxmlformats.org/officeDocument/2006/relationships/image" Target="../media/image106.png"/><Relationship Id="rId18" Type="http://schemas.openxmlformats.org/officeDocument/2006/relationships/image" Target="../media/image107.png"/><Relationship Id="rId19" Type="http://schemas.openxmlformats.org/officeDocument/2006/relationships/image" Target="../media/image108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09.png"/><Relationship Id="rId3" Type="http://schemas.openxmlformats.org/officeDocument/2006/relationships/image" Target="../media/image110.png"/><Relationship Id="rId4" Type="http://schemas.openxmlformats.org/officeDocument/2006/relationships/image" Target="../media/image111.png"/><Relationship Id="rId5" Type="http://schemas.openxmlformats.org/officeDocument/2006/relationships/image" Target="../media/image112.png"/><Relationship Id="rId6" Type="http://schemas.openxmlformats.org/officeDocument/2006/relationships/image" Target="../media/image113.png"/><Relationship Id="rId7" Type="http://schemas.openxmlformats.org/officeDocument/2006/relationships/image" Target="../media/image114.png"/><Relationship Id="rId8" Type="http://schemas.openxmlformats.org/officeDocument/2006/relationships/image" Target="../media/image115.png"/><Relationship Id="rId9" Type="http://schemas.openxmlformats.org/officeDocument/2006/relationships/image" Target="../media/image116.png"/><Relationship Id="rId10" Type="http://schemas.openxmlformats.org/officeDocument/2006/relationships/image" Target="../media/image117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118.png"/><Relationship Id="rId3" Type="http://schemas.openxmlformats.org/officeDocument/2006/relationships/image" Target="../media/image119.png"/><Relationship Id="rId4" Type="http://schemas.openxmlformats.org/officeDocument/2006/relationships/image" Target="../media/image120.png"/><Relationship Id="rId5" Type="http://schemas.openxmlformats.org/officeDocument/2006/relationships/image" Target="../media/image121.png"/><Relationship Id="rId6" Type="http://schemas.openxmlformats.org/officeDocument/2006/relationships/image" Target="../media/image122.png"/><Relationship Id="rId7" Type="http://schemas.openxmlformats.org/officeDocument/2006/relationships/image" Target="../media/image123.png"/><Relationship Id="rId8" Type="http://schemas.openxmlformats.org/officeDocument/2006/relationships/image" Target="../media/image124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11.png"/><Relationship Id="rId3" Type="http://schemas.openxmlformats.org/officeDocument/2006/relationships/image" Target="../media/image5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9" Type="http://schemas.openxmlformats.org/officeDocument/2006/relationships/image" Target="../media/image17.png"/><Relationship Id="rId10" Type="http://schemas.openxmlformats.org/officeDocument/2006/relationships/image" Target="../media/image18.png"/><Relationship Id="rId11" Type="http://schemas.openxmlformats.org/officeDocument/2006/relationships/image" Target="../media/image19.png"/><Relationship Id="rId12" Type="http://schemas.openxmlformats.org/officeDocument/2006/relationships/image" Target="../media/image20.png"/><Relationship Id="rId13" Type="http://schemas.openxmlformats.org/officeDocument/2006/relationships/image" Target="../media/image21.png"/><Relationship Id="rId14" Type="http://schemas.openxmlformats.org/officeDocument/2006/relationships/image" Target="../media/image22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11.png"/><Relationship Id="rId3" Type="http://schemas.openxmlformats.org/officeDocument/2006/relationships/image" Target="../media/image5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9.png"/><Relationship Id="rId9" Type="http://schemas.openxmlformats.org/officeDocument/2006/relationships/image" Target="../media/image23.png"/><Relationship Id="rId10" Type="http://schemas.openxmlformats.org/officeDocument/2006/relationships/image" Target="../media/image24.png"/><Relationship Id="rId11" Type="http://schemas.openxmlformats.org/officeDocument/2006/relationships/image" Target="../media/image25.png"/><Relationship Id="rId12" Type="http://schemas.openxmlformats.org/officeDocument/2006/relationships/image" Target="../media/image26.png"/><Relationship Id="rId13" Type="http://schemas.openxmlformats.org/officeDocument/2006/relationships/image" Target="../media/image27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Relationship Id="rId7" Type="http://schemas.openxmlformats.org/officeDocument/2006/relationships/image" Target="../media/image36.png"/><Relationship Id="rId8" Type="http://schemas.openxmlformats.org/officeDocument/2006/relationships/image" Target="../media/image37.png"/><Relationship Id="rId9" Type="http://schemas.openxmlformats.org/officeDocument/2006/relationships/image" Target="../media/image38.png"/><Relationship Id="rId10" Type="http://schemas.openxmlformats.org/officeDocument/2006/relationships/image" Target="../media/image39.png"/><Relationship Id="rId11" Type="http://schemas.openxmlformats.org/officeDocument/2006/relationships/image" Target="../media/image40.png"/><Relationship Id="rId12" Type="http://schemas.openxmlformats.org/officeDocument/2006/relationships/image" Target="../media/image41.png"/><Relationship Id="rId13" Type="http://schemas.openxmlformats.org/officeDocument/2006/relationships/image" Target="../media/image42.png"/><Relationship Id="rId14" Type="http://schemas.openxmlformats.org/officeDocument/2006/relationships/image" Target="../media/image43.png"/><Relationship Id="rId15" Type="http://schemas.openxmlformats.org/officeDocument/2006/relationships/image" Target="../media/image44.png"/><Relationship Id="rId16" Type="http://schemas.openxmlformats.org/officeDocument/2006/relationships/image" Target="../media/image45.png"/><Relationship Id="rId17" Type="http://schemas.openxmlformats.org/officeDocument/2006/relationships/image" Target="../media/image46.png"/><Relationship Id="rId18" Type="http://schemas.openxmlformats.org/officeDocument/2006/relationships/image" Target="../media/image47.png"/><Relationship Id="rId19" Type="http://schemas.openxmlformats.org/officeDocument/2006/relationships/image" Target="../media/image48.png"/><Relationship Id="rId20" Type="http://schemas.openxmlformats.org/officeDocument/2006/relationships/image" Target="../media/image49.png"/><Relationship Id="rId21" Type="http://schemas.openxmlformats.org/officeDocument/2006/relationships/image" Target="../media/image50.png"/><Relationship Id="rId22" Type="http://schemas.openxmlformats.org/officeDocument/2006/relationships/image" Target="../media/image51.png"/><Relationship Id="rId23" Type="http://schemas.openxmlformats.org/officeDocument/2006/relationships/image" Target="../media/image52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5067300" y="6807200"/>
            <a:ext cx="33782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800"/>
            </a:lvl1pPr>
          </a:lstStyle>
          <a:p>
            <a:pPr lvl="0">
              <a:defRPr sz="1800"/>
            </a:pPr>
            <a:r>
              <a:rPr sz="4800"/>
              <a:t>Cours 27</a:t>
            </a:r>
          </a:p>
        </p:txBody>
      </p:sp>
      <p:sp>
        <p:nvSpPr>
          <p:cNvPr id="42" name="Shape 42"/>
          <p:cNvSpPr/>
          <p:nvPr/>
        </p:nvSpPr>
        <p:spPr>
          <a:xfrm>
            <a:off x="1308100" y="1460500"/>
            <a:ext cx="10375900" cy="3657600"/>
          </a:xfrm>
          <a:prstGeom prst="roundRect">
            <a:avLst>
              <a:gd name="adj" fmla="val 28704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cap="all" sz="7200"/>
              <a:t>8.3 Théorème fondamental </a:t>
            </a:r>
            <a:endParaRPr cap="all" sz="7200"/>
          </a:p>
          <a:p>
            <a:pPr lvl="0">
              <a:defRPr sz="1800"/>
            </a:pPr>
            <a:r>
              <a:rPr cap="all" sz="7200"/>
              <a:t>de l’algèbre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/>
        </p:nvSpPr>
        <p:spPr>
          <a:xfrm>
            <a:off x="139700" y="17780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Théorème:</a:t>
            </a:r>
          </a:p>
        </p:txBody>
      </p:sp>
      <p:sp>
        <p:nvSpPr>
          <p:cNvPr id="207" name="Shape 207"/>
          <p:cNvSpPr/>
          <p:nvPr/>
        </p:nvSpPr>
        <p:spPr>
          <a:xfrm>
            <a:off x="3113552" y="387350"/>
            <a:ext cx="681134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Théorème fondamental de l’algèbre </a:t>
            </a:r>
          </a:p>
        </p:txBody>
      </p:sp>
      <p:sp>
        <p:nvSpPr>
          <p:cNvPr id="208" name="Shape 208"/>
          <p:cNvSpPr/>
          <p:nvPr/>
        </p:nvSpPr>
        <p:spPr>
          <a:xfrm>
            <a:off x="2931473" y="1854200"/>
            <a:ext cx="91567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Tout polynôme à coefficient complexe de degré </a:t>
            </a:r>
            <a:endParaRPr sz="3600"/>
          </a:p>
          <a:p>
            <a:pPr lvl="0" algn="l">
              <a:defRPr sz="1800"/>
            </a:pPr>
            <a:r>
              <a:rPr sz="3600"/>
              <a:t>           a au moins un zéro dans     .</a:t>
            </a:r>
          </a:p>
        </p:txBody>
      </p:sp>
      <p:pic>
        <p:nvPicPr>
          <p:cNvPr id="209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22600" y="2540000"/>
            <a:ext cx="1066800" cy="38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0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902700" y="2527300"/>
            <a:ext cx="304800" cy="342900"/>
          </a:xfrm>
          <a:prstGeom prst="rect">
            <a:avLst/>
          </a:prstGeom>
          <a:ln w="12700">
            <a:miter lim="400000"/>
          </a:ln>
        </p:spPr>
      </p:pic>
      <p:sp>
        <p:nvSpPr>
          <p:cNvPr id="211" name="Shape 211"/>
          <p:cNvSpPr/>
          <p:nvPr/>
        </p:nvSpPr>
        <p:spPr>
          <a:xfrm>
            <a:off x="2869338" y="3384550"/>
            <a:ext cx="23721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C’est-à-dire:</a:t>
            </a:r>
          </a:p>
        </p:txBody>
      </p:sp>
      <p:grpSp>
        <p:nvGrpSpPr>
          <p:cNvPr id="214" name="Group 214"/>
          <p:cNvGrpSpPr/>
          <p:nvPr/>
        </p:nvGrpSpPr>
        <p:grpSpPr>
          <a:xfrm>
            <a:off x="2794000" y="4724400"/>
            <a:ext cx="8712200" cy="533400"/>
            <a:chOff x="0" y="0"/>
            <a:chExt cx="8712200" cy="533400"/>
          </a:xfrm>
        </p:grpSpPr>
        <p:pic>
          <p:nvPicPr>
            <p:cNvPr id="212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57200" y="0"/>
              <a:ext cx="8255000" cy="533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3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88900"/>
              <a:ext cx="266700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5" name="Shape 215"/>
          <p:cNvSpPr/>
          <p:nvPr/>
        </p:nvSpPr>
        <p:spPr>
          <a:xfrm>
            <a:off x="-2227" y="74676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Bien que ça semble simple, la preuve de ceci dépasse</a:t>
            </a:r>
            <a:endParaRPr sz="3600"/>
          </a:p>
          <a:p>
            <a:pPr lvl="0">
              <a:defRPr sz="1800"/>
            </a:pPr>
            <a:r>
              <a:rPr sz="3600"/>
              <a:t> le cadre du cours.</a:t>
            </a:r>
          </a:p>
        </p:txBody>
      </p:sp>
      <p:grpSp>
        <p:nvGrpSpPr>
          <p:cNvPr id="219" name="Group 219"/>
          <p:cNvGrpSpPr/>
          <p:nvPr/>
        </p:nvGrpSpPr>
        <p:grpSpPr>
          <a:xfrm>
            <a:off x="4470400" y="5842000"/>
            <a:ext cx="4051300" cy="622300"/>
            <a:chOff x="0" y="0"/>
            <a:chExt cx="4051300" cy="622300"/>
          </a:xfrm>
        </p:grpSpPr>
        <p:pic>
          <p:nvPicPr>
            <p:cNvPr id="216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139700"/>
              <a:ext cx="5207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7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2235200" y="114300"/>
              <a:ext cx="18161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8" name="Shape 218"/>
            <p:cNvSpPr/>
            <p:nvPr/>
          </p:nvSpPr>
          <p:spPr>
            <a:xfrm>
              <a:off x="706090" y="0"/>
              <a:ext cx="134793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tel que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4" grpId="2"/>
      <p:bldP build="whole" bldLvl="1" animBg="1" rev="0" advAuto="0" spid="211" grpId="1"/>
      <p:bldP build="whole" bldLvl="1" animBg="1" rev="0" advAuto="0" spid="215" grpId="4"/>
      <p:bldP build="whole" bldLvl="1" animBg="1" rev="0" advAuto="0" spid="219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/>
        </p:nvSpPr>
        <p:spPr>
          <a:xfrm>
            <a:off x="177800" y="1905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Théorème:</a:t>
            </a:r>
          </a:p>
        </p:txBody>
      </p:sp>
      <p:grpSp>
        <p:nvGrpSpPr>
          <p:cNvPr id="225" name="Group 225"/>
          <p:cNvGrpSpPr/>
          <p:nvPr/>
        </p:nvGrpSpPr>
        <p:grpSpPr>
          <a:xfrm>
            <a:off x="4953000" y="247650"/>
            <a:ext cx="4064000" cy="622300"/>
            <a:chOff x="0" y="0"/>
            <a:chExt cx="4064000" cy="622300"/>
          </a:xfrm>
        </p:grpSpPr>
        <p:sp>
          <p:nvSpPr>
            <p:cNvPr id="222" name="Shape 222"/>
            <p:cNvSpPr/>
            <p:nvPr/>
          </p:nvSpPr>
          <p:spPr>
            <a:xfrm>
              <a:off x="421871" y="0"/>
              <a:ext cx="264430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est un zéro de</a:t>
              </a:r>
            </a:p>
          </p:txBody>
        </p:sp>
        <p:pic>
          <p:nvPicPr>
            <p:cNvPr id="223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175000" y="95250"/>
              <a:ext cx="8890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4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234950"/>
              <a:ext cx="2667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26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62700" y="1333500"/>
            <a:ext cx="800100" cy="2667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30" name="Group 230"/>
          <p:cNvGrpSpPr/>
          <p:nvPr/>
        </p:nvGrpSpPr>
        <p:grpSpPr>
          <a:xfrm>
            <a:off x="3733800" y="1873250"/>
            <a:ext cx="5664200" cy="622300"/>
            <a:chOff x="0" y="0"/>
            <a:chExt cx="5664200" cy="622300"/>
          </a:xfrm>
        </p:grpSpPr>
        <p:sp>
          <p:nvSpPr>
            <p:cNvPr id="227" name="Shape 227"/>
            <p:cNvSpPr/>
            <p:nvPr/>
          </p:nvSpPr>
          <p:spPr>
            <a:xfrm>
              <a:off x="1561275" y="0"/>
              <a:ext cx="3134098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est un facteur de</a:t>
              </a:r>
            </a:p>
          </p:txBody>
        </p:sp>
        <p:pic>
          <p:nvPicPr>
            <p:cNvPr id="228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82550"/>
              <a:ext cx="13589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9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775200" y="107950"/>
              <a:ext cx="8890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31" name="Shape 231"/>
          <p:cNvSpPr/>
          <p:nvPr/>
        </p:nvSpPr>
        <p:spPr>
          <a:xfrm>
            <a:off x="355600" y="29210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76D5C3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Exemple:</a:t>
            </a:r>
          </a:p>
        </p:txBody>
      </p:sp>
      <p:pic>
        <p:nvPicPr>
          <p:cNvPr id="232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013200" y="3149600"/>
            <a:ext cx="39878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3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295400" y="3975100"/>
            <a:ext cx="46863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4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197600" y="4064000"/>
            <a:ext cx="27178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5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093200" y="4064000"/>
            <a:ext cx="685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6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972300" y="5321300"/>
            <a:ext cx="24384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7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0782300" y="6172200"/>
            <a:ext cx="2032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8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6946900" y="6019800"/>
            <a:ext cx="14224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9" name="droppedImage.pdf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7950200" y="6756400"/>
            <a:ext cx="1447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0" name="droppedImage.pdf"/>
          <p:cNvPicPr/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1163300" y="6083300"/>
            <a:ext cx="5715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droppedImage.pdf"/>
          <p:cNvPicPr/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7950200" y="7315200"/>
            <a:ext cx="1473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droppedImage.pdf"/>
          <p:cNvPicPr/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8928100" y="7988300"/>
            <a:ext cx="203200" cy="330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45" name="Group 245"/>
          <p:cNvGrpSpPr/>
          <p:nvPr/>
        </p:nvGrpSpPr>
        <p:grpSpPr>
          <a:xfrm>
            <a:off x="6366879" y="5931179"/>
            <a:ext cx="3149699" cy="658285"/>
            <a:chOff x="0" y="696251"/>
            <a:chExt cx="3149697" cy="658284"/>
          </a:xfrm>
        </p:grpSpPr>
        <p:sp>
          <p:nvSpPr>
            <p:cNvPr id="243" name="Shape 243"/>
            <p:cNvSpPr/>
            <p:nvPr/>
          </p:nvSpPr>
          <p:spPr>
            <a:xfrm flipV="1">
              <a:off x="440276" y="1354536"/>
              <a:ext cx="2709422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Shape 244"/>
            <p:cNvSpPr/>
            <p:nvPr/>
          </p:nvSpPr>
          <p:spPr>
            <a:xfrm flipV="1">
              <a:off x="0" y="696251"/>
              <a:ext cx="293325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48" name="Group 248"/>
          <p:cNvGrpSpPr/>
          <p:nvPr/>
        </p:nvGrpSpPr>
        <p:grpSpPr>
          <a:xfrm>
            <a:off x="7365999" y="7296549"/>
            <a:ext cx="2227853" cy="459477"/>
            <a:chOff x="0" y="438549"/>
            <a:chExt cx="2227851" cy="459476"/>
          </a:xfrm>
        </p:grpSpPr>
        <p:sp>
          <p:nvSpPr>
            <p:cNvPr id="246" name="Shape 246"/>
            <p:cNvSpPr/>
            <p:nvPr/>
          </p:nvSpPr>
          <p:spPr>
            <a:xfrm>
              <a:off x="431800" y="898025"/>
              <a:ext cx="1796052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Shape 247"/>
            <p:cNvSpPr/>
            <p:nvPr/>
          </p:nvSpPr>
          <p:spPr>
            <a:xfrm flipV="1">
              <a:off x="0" y="438549"/>
              <a:ext cx="293325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52" name="Group 252"/>
          <p:cNvGrpSpPr/>
          <p:nvPr/>
        </p:nvGrpSpPr>
        <p:grpSpPr>
          <a:xfrm>
            <a:off x="10430374" y="5346700"/>
            <a:ext cx="1796052" cy="448857"/>
            <a:chOff x="193601" y="466225"/>
            <a:chExt cx="1796051" cy="448856"/>
          </a:xfrm>
        </p:grpSpPr>
        <p:pic>
          <p:nvPicPr>
            <p:cNvPr id="249" name="droppedImage.pdf"/>
            <p:cNvPicPr/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583627" y="466225"/>
              <a:ext cx="9906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50" name="Shape 250"/>
            <p:cNvSpPr/>
            <p:nvPr/>
          </p:nvSpPr>
          <p:spPr>
            <a:xfrm>
              <a:off x="193601" y="898025"/>
              <a:ext cx="1796052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Shape 251"/>
            <p:cNvSpPr/>
            <p:nvPr/>
          </p:nvSpPr>
          <p:spPr>
            <a:xfrm flipH="1" flipV="1">
              <a:off x="203992" y="503989"/>
              <a:ext cx="1" cy="411094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253" name="Shape 253"/>
          <p:cNvSpPr/>
          <p:nvPr/>
        </p:nvSpPr>
        <p:spPr>
          <a:xfrm>
            <a:off x="498065" y="4876800"/>
            <a:ext cx="366898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Donc 2 est un zéro.</a:t>
            </a:r>
          </a:p>
        </p:txBody>
      </p:sp>
      <p:pic>
        <p:nvPicPr>
          <p:cNvPr id="254" name="droppedImage.pdf"/>
          <p:cNvPicPr/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2743200" y="8788400"/>
            <a:ext cx="6565900" cy="533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presetClass="entr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presetClass="entr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nodeType="clickEffect" presetClass="entr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9" grpId="15"/>
      <p:bldP build="whole" bldLvl="1" animBg="1" rev="0" advAuto="0" spid="248" grpId="18"/>
      <p:bldP build="whole" bldLvl="1" animBg="1" rev="0" advAuto="0" spid="240" grpId="16"/>
      <p:bldP build="whole" bldLvl="1" animBg="1" rev="0" advAuto="0" spid="235" grpId="8"/>
      <p:bldP build="whole" bldLvl="1" animBg="1" rev="0" advAuto="0" spid="253" grpId="9"/>
      <p:bldP build="whole" bldLvl="1" animBg="1" rev="0" advAuto="0" spid="237" grpId="12"/>
      <p:bldP build="whole" bldLvl="1" animBg="1" rev="0" advAuto="0" spid="238" grpId="13"/>
      <p:bldP build="whole" bldLvl="1" animBg="1" rev="0" advAuto="0" spid="231" grpId="4"/>
      <p:bldP build="whole" bldLvl="1" animBg="1" rev="0" advAuto="0" spid="245" grpId="14"/>
      <p:bldP build="whole" bldLvl="1" animBg="1" rev="0" advAuto="0" spid="226" grpId="2"/>
      <p:bldP build="whole" bldLvl="1" animBg="1" rev="0" advAuto="0" spid="225" grpId="1"/>
      <p:bldP build="whole" bldLvl="1" animBg="1" rev="0" advAuto="0" spid="232" grpId="5"/>
      <p:bldP build="whole" bldLvl="1" animBg="1" rev="0" advAuto="0" spid="236" grpId="10"/>
      <p:bldP build="whole" bldLvl="1" animBg="1" rev="0" advAuto="0" spid="234" grpId="7"/>
      <p:bldP build="whole" bldLvl="1" animBg="1" rev="0" advAuto="0" spid="254" grpId="20"/>
      <p:bldP build="whole" bldLvl="1" animBg="1" rev="0" advAuto="0" spid="252" grpId="11"/>
      <p:bldP build="whole" bldLvl="1" animBg="1" rev="0" advAuto="0" spid="242" grpId="19"/>
      <p:bldP build="whole" bldLvl="1" animBg="1" rev="0" advAuto="0" spid="230" grpId="3"/>
      <p:bldP build="whole" bldLvl="1" animBg="1" rev="0" advAuto="0" spid="233" grpId="6"/>
      <p:bldP build="whole" bldLvl="1" animBg="1" rev="0" advAuto="0" spid="241" grpId="17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/>
          <p:nvPr/>
        </p:nvSpPr>
        <p:spPr>
          <a:xfrm>
            <a:off x="165100" y="977900"/>
            <a:ext cx="2235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Preuve:</a:t>
            </a:r>
          </a:p>
        </p:txBody>
      </p:sp>
      <p:pic>
        <p:nvPicPr>
          <p:cNvPr id="257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89200" y="1168400"/>
            <a:ext cx="736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8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14600" y="4051300"/>
            <a:ext cx="7366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4" name="Group 264"/>
          <p:cNvGrpSpPr/>
          <p:nvPr/>
        </p:nvGrpSpPr>
        <p:grpSpPr>
          <a:xfrm>
            <a:off x="3855435" y="958850"/>
            <a:ext cx="6190265" cy="647700"/>
            <a:chOff x="0" y="0"/>
            <a:chExt cx="6190264" cy="647700"/>
          </a:xfrm>
        </p:grpSpPr>
        <p:grpSp>
          <p:nvGrpSpPr>
            <p:cNvPr id="262" name="Group 262"/>
            <p:cNvGrpSpPr/>
            <p:nvPr/>
          </p:nvGrpSpPr>
          <p:grpSpPr>
            <a:xfrm>
              <a:off x="640364" y="0"/>
              <a:ext cx="5549901" cy="622300"/>
              <a:chOff x="0" y="0"/>
              <a:chExt cx="5549900" cy="622300"/>
            </a:xfrm>
          </p:grpSpPr>
          <p:sp>
            <p:nvSpPr>
              <p:cNvPr id="259" name="Shape 259"/>
              <p:cNvSpPr/>
              <p:nvPr/>
            </p:nvSpPr>
            <p:spPr>
              <a:xfrm>
                <a:off x="1497775" y="0"/>
                <a:ext cx="3134098" cy="6223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 sz="3600"/>
                  <a:t>est un facteur de</a:t>
                </a:r>
              </a:p>
            </p:txBody>
          </p:sp>
          <p:pic>
            <p:nvPicPr>
              <p:cNvPr id="260" name="droppedImage.pdf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0" y="133350"/>
                <a:ext cx="1358900" cy="469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61" name="droppedImage.pdf"/>
              <p:cNvPicPr/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4660900" y="133350"/>
                <a:ext cx="889000" cy="469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263" name="Shape 263"/>
            <p:cNvSpPr/>
            <p:nvPr/>
          </p:nvSpPr>
          <p:spPr>
            <a:xfrm>
              <a:off x="0" y="25400"/>
              <a:ext cx="47617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Si</a:t>
              </a:r>
            </a:p>
          </p:txBody>
        </p:sp>
      </p:grpSp>
      <p:pic>
        <p:nvPicPr>
          <p:cNvPr id="265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993900" y="2057400"/>
            <a:ext cx="38735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6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188200" y="2057400"/>
            <a:ext cx="40640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7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1391900" y="2108200"/>
            <a:ext cx="685800" cy="330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2" name="Group 272"/>
          <p:cNvGrpSpPr/>
          <p:nvPr/>
        </p:nvGrpSpPr>
        <p:grpSpPr>
          <a:xfrm>
            <a:off x="3867230" y="3892550"/>
            <a:ext cx="5746670" cy="647700"/>
            <a:chOff x="0" y="0"/>
            <a:chExt cx="5746669" cy="647700"/>
          </a:xfrm>
        </p:grpSpPr>
        <p:sp>
          <p:nvSpPr>
            <p:cNvPr id="268" name="Shape 268"/>
            <p:cNvSpPr/>
            <p:nvPr/>
          </p:nvSpPr>
          <p:spPr>
            <a:xfrm>
              <a:off x="0" y="25400"/>
              <a:ext cx="220518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Si on divise</a:t>
              </a:r>
            </a:p>
          </p:txBody>
        </p:sp>
        <p:pic>
          <p:nvPicPr>
            <p:cNvPr id="269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387769" y="95250"/>
              <a:ext cx="13589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0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355769" y="120650"/>
              <a:ext cx="8890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71" name="Shape 271"/>
            <p:cNvSpPr/>
            <p:nvPr/>
          </p:nvSpPr>
          <p:spPr>
            <a:xfrm>
              <a:off x="3466306" y="0"/>
              <a:ext cx="73357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par</a:t>
              </a:r>
            </a:p>
          </p:txBody>
        </p:sp>
      </p:grpSp>
      <p:pic>
        <p:nvPicPr>
          <p:cNvPr id="273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11200" y="5118100"/>
            <a:ext cx="48260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7" name="Group 277"/>
          <p:cNvGrpSpPr/>
          <p:nvPr/>
        </p:nvGrpSpPr>
        <p:grpSpPr>
          <a:xfrm>
            <a:off x="836345" y="5054600"/>
            <a:ext cx="4929455" cy="1784350"/>
            <a:chOff x="0" y="0"/>
            <a:chExt cx="4929454" cy="1784350"/>
          </a:xfrm>
        </p:grpSpPr>
        <p:sp>
          <p:nvSpPr>
            <p:cNvPr id="274" name="Shape 274"/>
            <p:cNvSpPr/>
            <p:nvPr/>
          </p:nvSpPr>
          <p:spPr>
            <a:xfrm>
              <a:off x="0" y="1162050"/>
              <a:ext cx="430455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Le reste est de degré 0.</a:t>
              </a:r>
            </a:p>
          </p:txBody>
        </p:sp>
        <p:sp>
          <p:nvSpPr>
            <p:cNvPr id="275" name="Shape 275"/>
            <p:cNvSpPr/>
            <p:nvPr/>
          </p:nvSpPr>
          <p:spPr>
            <a:xfrm>
              <a:off x="4230954" y="0"/>
              <a:ext cx="698501" cy="571500"/>
            </a:xfrm>
            <a:prstGeom prst="roundRect">
              <a:avLst>
                <a:gd name="adj" fmla="val 33333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76" name="Shape 276"/>
            <p:cNvSpPr/>
            <p:nvPr/>
          </p:nvSpPr>
          <p:spPr>
            <a:xfrm flipH="1">
              <a:off x="1420020" y="647700"/>
              <a:ext cx="3191935" cy="732368"/>
            </a:xfrm>
            <a:prstGeom prst="line">
              <a:avLst/>
            </a:prstGeom>
            <a:noFill/>
            <a:ln w="38100" cap="flat">
              <a:solidFill>
                <a:srgbClr val="77BB41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278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794500" y="5168900"/>
            <a:ext cx="17907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9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763000" y="5181600"/>
            <a:ext cx="38735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0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801100" y="5918200"/>
            <a:ext cx="16002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1" name="droppedImage.pdf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8928100" y="6654800"/>
            <a:ext cx="1739900" cy="330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84" name="Group 284"/>
          <p:cNvGrpSpPr/>
          <p:nvPr/>
        </p:nvGrpSpPr>
        <p:grpSpPr>
          <a:xfrm>
            <a:off x="6692900" y="5105400"/>
            <a:ext cx="3746500" cy="1270000"/>
            <a:chOff x="0" y="0"/>
            <a:chExt cx="3746500" cy="1270000"/>
          </a:xfrm>
        </p:grpSpPr>
        <p:sp>
          <p:nvSpPr>
            <p:cNvPr id="282" name="Shape 282"/>
            <p:cNvSpPr/>
            <p:nvPr/>
          </p:nvSpPr>
          <p:spPr>
            <a:xfrm>
              <a:off x="2451100" y="698500"/>
              <a:ext cx="1295400" cy="571500"/>
            </a:xfrm>
            <a:prstGeom prst="roundRect">
              <a:avLst>
                <a:gd name="adj" fmla="val 33333"/>
              </a:avLst>
            </a:prstGeom>
            <a:solidFill>
              <a:srgbClr val="E324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83" name="Shape 283"/>
            <p:cNvSpPr/>
            <p:nvPr/>
          </p:nvSpPr>
          <p:spPr>
            <a:xfrm>
              <a:off x="0" y="0"/>
              <a:ext cx="444500" cy="571500"/>
            </a:xfrm>
            <a:prstGeom prst="roundRect">
              <a:avLst>
                <a:gd name="adj" fmla="val 42857"/>
              </a:avLst>
            </a:prstGeom>
            <a:solidFill>
              <a:srgbClr val="E324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6" grpId="4"/>
      <p:bldP build="whole" bldLvl="1" animBg="1" rev="0" advAuto="0" spid="267" grpId="5"/>
      <p:bldP build="whole" bldLvl="1" animBg="1" rev="0" advAuto="0" spid="278" grpId="10"/>
      <p:bldP build="whole" bldLvl="1" animBg="1" rev="0" advAuto="0" spid="280" grpId="12"/>
      <p:bldP build="whole" bldLvl="1" animBg="1" rev="0" advAuto="0" spid="257" grpId="1"/>
      <p:bldP build="whole" bldLvl="1" animBg="1" rev="0" advAuto="0" spid="272" grpId="7"/>
      <p:bldP build="whole" bldLvl="1" animBg="1" rev="0" advAuto="0" spid="265" grpId="3"/>
      <p:bldP build="whole" bldLvl="1" animBg="1" rev="0" advAuto="0" spid="284" grpId="13"/>
      <p:bldP build="whole" bldLvl="1" animBg="1" rev="0" advAuto="0" spid="258" grpId="6"/>
      <p:bldP build="whole" bldLvl="1" animBg="1" rev="0" advAuto="0" spid="277" grpId="9"/>
      <p:bldP build="whole" bldLvl="1" animBg="1" rev="0" advAuto="0" spid="264" grpId="2"/>
      <p:bldP build="whole" bldLvl="1" animBg="1" rev="0" advAuto="0" spid="281" grpId="14"/>
      <p:bldP build="whole" bldLvl="1" animBg="1" rev="0" advAuto="0" spid="279" grpId="11"/>
      <p:bldP build="whole" bldLvl="1" animBg="1" rev="0" advAuto="0" spid="273" grpId="8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/>
          <p:nvPr/>
        </p:nvSpPr>
        <p:spPr>
          <a:xfrm>
            <a:off x="177800" y="64262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Remarque:</a:t>
            </a:r>
          </a:p>
        </p:txBody>
      </p:sp>
      <p:sp>
        <p:nvSpPr>
          <p:cNvPr id="287" name="Shape 287"/>
          <p:cNvSpPr/>
          <p:nvPr/>
        </p:nvSpPr>
        <p:spPr>
          <a:xfrm>
            <a:off x="-2227" y="2286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Les deux derniers théorèmes mis ensemble nous disent que tout polynôme complexe se factorise complètement.</a:t>
            </a:r>
          </a:p>
        </p:txBody>
      </p:sp>
      <p:pic>
        <p:nvPicPr>
          <p:cNvPr id="288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87600" y="2057400"/>
            <a:ext cx="82550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9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41700" y="5549900"/>
            <a:ext cx="63500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0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429000" y="2908300"/>
            <a:ext cx="3213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1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29000" y="3962400"/>
            <a:ext cx="48514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2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594100" y="4889500"/>
            <a:ext cx="635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293" name="Shape 293"/>
          <p:cNvSpPr/>
          <p:nvPr/>
        </p:nvSpPr>
        <p:spPr>
          <a:xfrm>
            <a:off x="3151757" y="6635750"/>
            <a:ext cx="9893202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Le nombre de zéro d’un polynôme, avec multiplicité,</a:t>
            </a:r>
            <a:endParaRPr sz="3600"/>
          </a:p>
          <a:p>
            <a:pPr lvl="0" algn="l">
              <a:defRPr sz="1800"/>
            </a:pPr>
            <a:r>
              <a:rPr sz="3600"/>
              <a:t> est égal à son degré.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3" grpId="7"/>
      <p:bldP build="whole" bldLvl="1" animBg="1" rev="0" advAuto="0" spid="290" grpId="2"/>
      <p:bldP build="whole" bldLvl="1" animBg="1" rev="0" advAuto="0" spid="289" grpId="5"/>
      <p:bldP build="whole" bldLvl="1" animBg="1" rev="0" advAuto="0" spid="286" grpId="6"/>
      <p:bldP build="whole" bldLvl="1" animBg="1" rev="0" advAuto="0" spid="292" grpId="4"/>
      <p:bldP build="whole" bldLvl="1" animBg="1" rev="0" advAuto="0" spid="288" grpId="1"/>
      <p:bldP build="whole" bldLvl="1" animBg="1" rev="0" advAuto="0" spid="291" grpId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/>
          <p:nvPr/>
        </p:nvSpPr>
        <p:spPr>
          <a:xfrm>
            <a:off x="10473" y="1016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Pour des raisons qui vont devenir bientôt plus claires, explorons un peu le conjugué d’un nombre complexe.</a:t>
            </a:r>
          </a:p>
        </p:txBody>
      </p:sp>
      <p:pic>
        <p:nvPicPr>
          <p:cNvPr id="296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8000" y="1905000"/>
            <a:ext cx="26797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7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759200" y="1917700"/>
            <a:ext cx="1955800" cy="43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8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299200" y="1993900"/>
            <a:ext cx="19304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9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737600" y="2032000"/>
            <a:ext cx="20955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112500" y="2095500"/>
            <a:ext cx="863600" cy="3048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03" name="Group 303"/>
          <p:cNvGrpSpPr/>
          <p:nvPr/>
        </p:nvGrpSpPr>
        <p:grpSpPr>
          <a:xfrm>
            <a:off x="406400" y="1892300"/>
            <a:ext cx="11658600" cy="647700"/>
            <a:chOff x="0" y="0"/>
            <a:chExt cx="11658600" cy="647700"/>
          </a:xfrm>
        </p:grpSpPr>
        <p:sp>
          <p:nvSpPr>
            <p:cNvPr id="301" name="Shape 301"/>
            <p:cNvSpPr/>
            <p:nvPr/>
          </p:nvSpPr>
          <p:spPr>
            <a:xfrm>
              <a:off x="11061700" y="76200"/>
              <a:ext cx="596900" cy="571500"/>
            </a:xfrm>
            <a:prstGeom prst="roundRect">
              <a:avLst>
                <a:gd name="adj" fmla="val 33333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02" name="Shape 302"/>
            <p:cNvSpPr/>
            <p:nvPr/>
          </p:nvSpPr>
          <p:spPr>
            <a:xfrm>
              <a:off x="0" y="0"/>
              <a:ext cx="596900" cy="571500"/>
            </a:xfrm>
            <a:prstGeom prst="roundRect">
              <a:avLst>
                <a:gd name="adj" fmla="val 33333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pic>
        <p:nvPicPr>
          <p:cNvPr id="304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55600" y="3327400"/>
            <a:ext cx="55753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5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184900" y="3352800"/>
            <a:ext cx="38735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6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549400" y="4394200"/>
            <a:ext cx="3860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7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944100" y="4508500"/>
            <a:ext cx="1866900" cy="342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0" name="Group 310"/>
          <p:cNvGrpSpPr/>
          <p:nvPr/>
        </p:nvGrpSpPr>
        <p:grpSpPr>
          <a:xfrm>
            <a:off x="228600" y="3314700"/>
            <a:ext cx="11658600" cy="1651000"/>
            <a:chOff x="0" y="0"/>
            <a:chExt cx="11658600" cy="1651000"/>
          </a:xfrm>
        </p:grpSpPr>
        <p:sp>
          <p:nvSpPr>
            <p:cNvPr id="308" name="Shape 308"/>
            <p:cNvSpPr/>
            <p:nvPr/>
          </p:nvSpPr>
          <p:spPr>
            <a:xfrm>
              <a:off x="10096500" y="1079500"/>
              <a:ext cx="1562100" cy="571500"/>
            </a:xfrm>
            <a:prstGeom prst="roundRect">
              <a:avLst>
                <a:gd name="adj" fmla="val 33333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09" name="Shape 309"/>
            <p:cNvSpPr/>
            <p:nvPr/>
          </p:nvSpPr>
          <p:spPr>
            <a:xfrm>
              <a:off x="0" y="0"/>
              <a:ext cx="1638300" cy="571500"/>
            </a:xfrm>
            <a:prstGeom prst="roundRect">
              <a:avLst>
                <a:gd name="adj" fmla="val 33333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pic>
        <p:nvPicPr>
          <p:cNvPr id="311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73100" y="5448300"/>
            <a:ext cx="55880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2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6654800" y="5511800"/>
            <a:ext cx="49149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3" name="droppedImage.pdf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241300" y="6604000"/>
            <a:ext cx="6337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4" name="droppedImage.pdf"/>
          <p:cNvPicPr/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6781800" y="6591300"/>
            <a:ext cx="60452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5" name="droppedImage.pdf"/>
          <p:cNvPicPr/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1790700" y="7556500"/>
            <a:ext cx="40640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6" name="droppedImage.pdf"/>
          <p:cNvPicPr/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6731000" y="7569200"/>
            <a:ext cx="4178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droppedImage.pdf"/>
          <p:cNvPicPr/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6807200" y="8585200"/>
            <a:ext cx="914400" cy="342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20" name="Group 320"/>
          <p:cNvGrpSpPr/>
          <p:nvPr/>
        </p:nvGrpSpPr>
        <p:grpSpPr>
          <a:xfrm>
            <a:off x="469900" y="5422900"/>
            <a:ext cx="7353300" cy="3670300"/>
            <a:chOff x="0" y="0"/>
            <a:chExt cx="7353300" cy="3670300"/>
          </a:xfrm>
        </p:grpSpPr>
        <p:sp>
          <p:nvSpPr>
            <p:cNvPr id="318" name="Shape 318"/>
            <p:cNvSpPr/>
            <p:nvPr/>
          </p:nvSpPr>
          <p:spPr>
            <a:xfrm>
              <a:off x="6654800" y="3098800"/>
              <a:ext cx="698500" cy="571500"/>
            </a:xfrm>
            <a:prstGeom prst="roundRect">
              <a:avLst>
                <a:gd name="adj" fmla="val 33333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19" name="Shape 319"/>
            <p:cNvSpPr/>
            <p:nvPr/>
          </p:nvSpPr>
          <p:spPr>
            <a:xfrm>
              <a:off x="0" y="0"/>
              <a:ext cx="787400" cy="571500"/>
            </a:xfrm>
            <a:prstGeom prst="roundRect">
              <a:avLst>
                <a:gd name="adj" fmla="val 33333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pic>
        <p:nvPicPr>
          <p:cNvPr id="321" name="droppedImage.pdf"/>
          <p:cNvPicPr/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292100" y="2705100"/>
            <a:ext cx="10414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2" name="droppedImage.pdf"/>
          <p:cNvPicPr/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5715000" y="4445000"/>
            <a:ext cx="3987800" cy="46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presetClass="entr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presetClass="entr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nodeType="clickEffect" presetClass="entr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presetClass="entr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0" grpId="21"/>
      <p:bldP build="whole" bldLvl="1" animBg="1" rev="0" advAuto="0" spid="322" grpId="11"/>
      <p:bldP build="whole" bldLvl="1" animBg="1" rev="0" advAuto="0" spid="305" grpId="9"/>
      <p:bldP build="whole" bldLvl="1" animBg="1" rev="0" advAuto="0" spid="303" grpId="7"/>
      <p:bldP build="whole" bldLvl="1" animBg="1" rev="0" advAuto="0" spid="321" grpId="2"/>
      <p:bldP build="whole" bldLvl="1" animBg="1" rev="0" advAuto="0" spid="297" grpId="3"/>
      <p:bldP build="whole" bldLvl="1" animBg="1" rev="0" advAuto="0" spid="316" grpId="19"/>
      <p:bldP build="whole" bldLvl="1" animBg="1" rev="0" advAuto="0" spid="300" grpId="6"/>
      <p:bldP build="whole" bldLvl="1" animBg="1" rev="0" advAuto="0" spid="299" grpId="5"/>
      <p:bldP build="whole" bldLvl="1" animBg="1" rev="0" advAuto="0" spid="311" grpId="14"/>
      <p:bldP build="whole" bldLvl="1" animBg="1" rev="0" advAuto="0" spid="314" grpId="17"/>
      <p:bldP build="whole" bldLvl="1" animBg="1" rev="0" advAuto="0" spid="306" grpId="10"/>
      <p:bldP build="whole" bldLvl="1" animBg="1" rev="0" advAuto="0" spid="310" grpId="13"/>
      <p:bldP build="whole" bldLvl="1" animBg="1" rev="0" advAuto="0" spid="307" grpId="12"/>
      <p:bldP build="whole" bldLvl="1" animBg="1" rev="0" advAuto="0" spid="304" grpId="8"/>
      <p:bldP build="whole" bldLvl="1" animBg="1" rev="0" advAuto="0" spid="313" grpId="16"/>
      <p:bldP build="whole" bldLvl="1" animBg="1" rev="0" advAuto="0" spid="315" grpId="18"/>
      <p:bldP build="whole" bldLvl="1" animBg="1" rev="0" advAuto="0" spid="312" grpId="15"/>
      <p:bldP build="whole" bldLvl="1" animBg="1" rev="0" advAuto="0" spid="296" grpId="1"/>
      <p:bldP build="whole" bldLvl="1" animBg="1" rev="0" advAuto="0" spid="317" grpId="20"/>
      <p:bldP build="whole" bldLvl="1" animBg="1" rev="0" advAuto="0" spid="298" grpId="4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6" name="Group 326"/>
          <p:cNvGrpSpPr/>
          <p:nvPr/>
        </p:nvGrpSpPr>
        <p:grpSpPr>
          <a:xfrm>
            <a:off x="2480710" y="666750"/>
            <a:ext cx="8026227" cy="622300"/>
            <a:chOff x="0" y="0"/>
            <a:chExt cx="8026226" cy="622300"/>
          </a:xfrm>
        </p:grpSpPr>
        <p:sp>
          <p:nvSpPr>
            <p:cNvPr id="324" name="Shape 324"/>
            <p:cNvSpPr/>
            <p:nvPr/>
          </p:nvSpPr>
          <p:spPr>
            <a:xfrm>
              <a:off x="0" y="0"/>
              <a:ext cx="802622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Soit           un polynôme à coefficients réels.</a:t>
              </a:r>
            </a:p>
          </p:txBody>
        </p:sp>
        <p:pic>
          <p:nvPicPr>
            <p:cNvPr id="325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948289" y="107950"/>
              <a:ext cx="8890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27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3600" y="2184400"/>
            <a:ext cx="82550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8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226800" y="2298700"/>
            <a:ext cx="1257300" cy="393700"/>
          </a:xfrm>
          <a:prstGeom prst="rect">
            <a:avLst/>
          </a:prstGeom>
          <a:ln w="12700">
            <a:miter lim="400000"/>
          </a:ln>
        </p:spPr>
      </p:pic>
      <p:sp>
        <p:nvSpPr>
          <p:cNvPr id="329" name="Shape 329"/>
          <p:cNvSpPr/>
          <p:nvPr/>
        </p:nvSpPr>
        <p:spPr>
          <a:xfrm>
            <a:off x="9962263" y="2152650"/>
            <a:ext cx="91172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avec</a:t>
            </a:r>
          </a:p>
        </p:txBody>
      </p:sp>
      <p:pic>
        <p:nvPicPr>
          <p:cNvPr id="330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739900" y="3657600"/>
            <a:ext cx="9525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1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895600" y="3708400"/>
            <a:ext cx="72263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2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895600" y="4787900"/>
            <a:ext cx="72263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3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908300" y="5994400"/>
            <a:ext cx="71882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4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908300" y="7048500"/>
            <a:ext cx="82423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5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933700" y="8153400"/>
            <a:ext cx="13716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42" name="Group 342"/>
          <p:cNvGrpSpPr/>
          <p:nvPr/>
        </p:nvGrpSpPr>
        <p:grpSpPr>
          <a:xfrm>
            <a:off x="2286000" y="2070100"/>
            <a:ext cx="6946900" cy="736600"/>
            <a:chOff x="0" y="0"/>
            <a:chExt cx="6946900" cy="736600"/>
          </a:xfrm>
        </p:grpSpPr>
        <p:sp>
          <p:nvSpPr>
            <p:cNvPr id="336" name="Shape 336"/>
            <p:cNvSpPr/>
            <p:nvPr/>
          </p:nvSpPr>
          <p:spPr>
            <a:xfrm>
              <a:off x="6350000" y="152400"/>
              <a:ext cx="596900" cy="571500"/>
            </a:xfrm>
            <a:prstGeom prst="roundRect">
              <a:avLst>
                <a:gd name="adj" fmla="val 33333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37" name="Shape 337"/>
            <p:cNvSpPr/>
            <p:nvPr/>
          </p:nvSpPr>
          <p:spPr>
            <a:xfrm>
              <a:off x="0" y="165100"/>
              <a:ext cx="596900" cy="571500"/>
            </a:xfrm>
            <a:prstGeom prst="roundRect">
              <a:avLst>
                <a:gd name="adj" fmla="val 33333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38" name="Shape 338"/>
            <p:cNvSpPr/>
            <p:nvPr/>
          </p:nvSpPr>
          <p:spPr>
            <a:xfrm>
              <a:off x="1612900" y="152400"/>
              <a:ext cx="939800" cy="571500"/>
            </a:xfrm>
            <a:prstGeom prst="roundRect">
              <a:avLst>
                <a:gd name="adj" fmla="val 33333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39" name="Shape 339"/>
            <p:cNvSpPr/>
            <p:nvPr/>
          </p:nvSpPr>
          <p:spPr>
            <a:xfrm>
              <a:off x="5041900" y="139700"/>
              <a:ext cx="596900" cy="571500"/>
            </a:xfrm>
            <a:prstGeom prst="roundRect">
              <a:avLst>
                <a:gd name="adj" fmla="val 33333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40" name="Shape 340"/>
            <p:cNvSpPr/>
            <p:nvPr/>
          </p:nvSpPr>
          <p:spPr>
            <a:xfrm>
              <a:off x="2819400" y="0"/>
              <a:ext cx="723900" cy="444500"/>
            </a:xfrm>
            <a:prstGeom prst="roundRect">
              <a:avLst>
                <a:gd name="adj" fmla="val 42857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41" name="Shape 341"/>
            <p:cNvSpPr/>
            <p:nvPr/>
          </p:nvSpPr>
          <p:spPr>
            <a:xfrm>
              <a:off x="825500" y="12700"/>
              <a:ext cx="381000" cy="444500"/>
            </a:xfrm>
            <a:prstGeom prst="roundRect">
              <a:avLst>
                <a:gd name="adj" fmla="val 50000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349" name="Group 349"/>
          <p:cNvGrpSpPr/>
          <p:nvPr/>
        </p:nvGrpSpPr>
        <p:grpSpPr>
          <a:xfrm>
            <a:off x="3302000" y="6921500"/>
            <a:ext cx="8001000" cy="736600"/>
            <a:chOff x="0" y="0"/>
            <a:chExt cx="8001000" cy="736600"/>
          </a:xfrm>
        </p:grpSpPr>
        <p:sp>
          <p:nvSpPr>
            <p:cNvPr id="343" name="Shape 343"/>
            <p:cNvSpPr/>
            <p:nvPr/>
          </p:nvSpPr>
          <p:spPr>
            <a:xfrm>
              <a:off x="7404100" y="152400"/>
              <a:ext cx="596900" cy="571500"/>
            </a:xfrm>
            <a:prstGeom prst="roundRect">
              <a:avLst>
                <a:gd name="adj" fmla="val 33333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44" name="Shape 344"/>
            <p:cNvSpPr/>
            <p:nvPr/>
          </p:nvSpPr>
          <p:spPr>
            <a:xfrm>
              <a:off x="0" y="152400"/>
              <a:ext cx="596900" cy="571500"/>
            </a:xfrm>
            <a:prstGeom prst="roundRect">
              <a:avLst>
                <a:gd name="adj" fmla="val 33333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45" name="Shape 345"/>
            <p:cNvSpPr/>
            <p:nvPr/>
          </p:nvSpPr>
          <p:spPr>
            <a:xfrm>
              <a:off x="2032000" y="152400"/>
              <a:ext cx="939800" cy="571500"/>
            </a:xfrm>
            <a:prstGeom prst="roundRect">
              <a:avLst>
                <a:gd name="adj" fmla="val 33333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46" name="Shape 346"/>
            <p:cNvSpPr/>
            <p:nvPr/>
          </p:nvSpPr>
          <p:spPr>
            <a:xfrm>
              <a:off x="5791200" y="165100"/>
              <a:ext cx="596900" cy="571500"/>
            </a:xfrm>
            <a:prstGeom prst="roundRect">
              <a:avLst>
                <a:gd name="adj" fmla="val 33333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47" name="Shape 347"/>
            <p:cNvSpPr/>
            <p:nvPr/>
          </p:nvSpPr>
          <p:spPr>
            <a:xfrm>
              <a:off x="3517900" y="0"/>
              <a:ext cx="723900" cy="444500"/>
            </a:xfrm>
            <a:prstGeom prst="roundRect">
              <a:avLst>
                <a:gd name="adj" fmla="val 42857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48" name="Shape 348"/>
            <p:cNvSpPr/>
            <p:nvPr/>
          </p:nvSpPr>
          <p:spPr>
            <a:xfrm>
              <a:off x="1130300" y="12700"/>
              <a:ext cx="381000" cy="444500"/>
            </a:xfrm>
            <a:prstGeom prst="roundRect">
              <a:avLst>
                <a:gd name="adj" fmla="val 50000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354" name="Group 354"/>
          <p:cNvGrpSpPr/>
          <p:nvPr/>
        </p:nvGrpSpPr>
        <p:grpSpPr>
          <a:xfrm>
            <a:off x="1244600" y="2209800"/>
            <a:ext cx="7073900" cy="609600"/>
            <a:chOff x="0" y="0"/>
            <a:chExt cx="7073900" cy="609600"/>
          </a:xfrm>
        </p:grpSpPr>
        <p:sp>
          <p:nvSpPr>
            <p:cNvPr id="350" name="Shape 350"/>
            <p:cNvSpPr/>
            <p:nvPr/>
          </p:nvSpPr>
          <p:spPr>
            <a:xfrm>
              <a:off x="0" y="0"/>
              <a:ext cx="495300" cy="571500"/>
            </a:xfrm>
            <a:prstGeom prst="roundRect">
              <a:avLst>
                <a:gd name="adj" fmla="val 38462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51" name="Shape 351"/>
            <p:cNvSpPr/>
            <p:nvPr/>
          </p:nvSpPr>
          <p:spPr>
            <a:xfrm>
              <a:off x="1498600" y="25400"/>
              <a:ext cx="495300" cy="571500"/>
            </a:xfrm>
            <a:prstGeom prst="roundRect">
              <a:avLst>
                <a:gd name="adj" fmla="val 38462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52" name="Shape 352"/>
            <p:cNvSpPr/>
            <p:nvPr/>
          </p:nvSpPr>
          <p:spPr>
            <a:xfrm>
              <a:off x="3454400" y="38100"/>
              <a:ext cx="495300" cy="571500"/>
            </a:xfrm>
            <a:prstGeom prst="roundRect">
              <a:avLst>
                <a:gd name="adj" fmla="val 38462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53" name="Shape 353"/>
            <p:cNvSpPr/>
            <p:nvPr/>
          </p:nvSpPr>
          <p:spPr>
            <a:xfrm>
              <a:off x="6578600" y="12700"/>
              <a:ext cx="495300" cy="571500"/>
            </a:xfrm>
            <a:prstGeom prst="roundRect">
              <a:avLst>
                <a:gd name="adj" fmla="val 38462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360" name="Group 360"/>
          <p:cNvGrpSpPr/>
          <p:nvPr/>
        </p:nvGrpSpPr>
        <p:grpSpPr>
          <a:xfrm>
            <a:off x="3759200" y="7048500"/>
            <a:ext cx="6400800" cy="1625600"/>
            <a:chOff x="0" y="0"/>
            <a:chExt cx="6400800" cy="1625600"/>
          </a:xfrm>
        </p:grpSpPr>
        <p:sp>
          <p:nvSpPr>
            <p:cNvPr id="355" name="Shape 355"/>
            <p:cNvSpPr/>
            <p:nvPr/>
          </p:nvSpPr>
          <p:spPr>
            <a:xfrm>
              <a:off x="0" y="1054100"/>
              <a:ext cx="495300" cy="571500"/>
            </a:xfrm>
            <a:prstGeom prst="roundRect">
              <a:avLst>
                <a:gd name="adj" fmla="val 38462"/>
              </a:avLst>
            </a:prstGeom>
            <a:solidFill>
              <a:srgbClr val="FF4013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grpSp>
          <p:nvGrpSpPr>
            <p:cNvPr id="359" name="Group 359"/>
            <p:cNvGrpSpPr/>
            <p:nvPr/>
          </p:nvGrpSpPr>
          <p:grpSpPr>
            <a:xfrm>
              <a:off x="165100" y="0"/>
              <a:ext cx="6235700" cy="596900"/>
              <a:chOff x="0" y="0"/>
              <a:chExt cx="6235700" cy="596900"/>
            </a:xfrm>
          </p:grpSpPr>
          <p:sp>
            <p:nvSpPr>
              <p:cNvPr id="356" name="Shape 356"/>
              <p:cNvSpPr/>
              <p:nvPr/>
            </p:nvSpPr>
            <p:spPr>
              <a:xfrm>
                <a:off x="0" y="25400"/>
                <a:ext cx="495300" cy="571500"/>
              </a:xfrm>
              <a:prstGeom prst="roundRect">
                <a:avLst>
                  <a:gd name="adj" fmla="val 38462"/>
                </a:avLst>
              </a:prstGeom>
              <a:solidFill>
                <a:srgbClr val="FF4013">
                  <a:alpha val="30000"/>
                </a:srgbClr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4000"/>
                </a:pPr>
              </a:p>
            </p:txBody>
          </p:sp>
          <p:sp>
            <p:nvSpPr>
              <p:cNvPr id="357" name="Shape 357"/>
              <p:cNvSpPr/>
              <p:nvPr/>
            </p:nvSpPr>
            <p:spPr>
              <a:xfrm>
                <a:off x="5740400" y="25400"/>
                <a:ext cx="495300" cy="571500"/>
              </a:xfrm>
              <a:prstGeom prst="roundRect">
                <a:avLst>
                  <a:gd name="adj" fmla="val 38462"/>
                </a:avLst>
              </a:prstGeom>
              <a:solidFill>
                <a:srgbClr val="FF4013">
                  <a:alpha val="30000"/>
                </a:srgbClr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4000"/>
                </a:pPr>
              </a:p>
            </p:txBody>
          </p:sp>
          <p:sp>
            <p:nvSpPr>
              <p:cNvPr id="358" name="Shape 358"/>
              <p:cNvSpPr/>
              <p:nvPr/>
            </p:nvSpPr>
            <p:spPr>
              <a:xfrm>
                <a:off x="2374900" y="0"/>
                <a:ext cx="495300" cy="571500"/>
              </a:xfrm>
              <a:prstGeom prst="roundRect">
                <a:avLst>
                  <a:gd name="adj" fmla="val 38462"/>
                </a:avLst>
              </a:prstGeom>
              <a:solidFill>
                <a:srgbClr val="FF4013">
                  <a:alpha val="30000"/>
                </a:srgbClr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4000"/>
                </a:pPr>
              </a:p>
            </p:txBody>
          </p:sp>
        </p:grpSp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3" grpId="7"/>
      <p:bldP build="whole" bldLvl="1" animBg="1" rev="0" advAuto="0" spid="332" grpId="6"/>
      <p:bldP build="whole" bldLvl="1" animBg="1" rev="0" advAuto="0" spid="330" grpId="4"/>
      <p:bldP build="whole" bldLvl="1" animBg="1" rev="0" advAuto="0" spid="331" grpId="5"/>
      <p:bldP build="whole" bldLvl="1" animBg="1" rev="0" advAuto="0" spid="335" grpId="12"/>
      <p:bldP build="whole" bldLvl="1" animBg="1" rev="0" advAuto="0" spid="342" grpId="9"/>
      <p:bldP build="whole" bldLvl="1" animBg="1" rev="0" advAuto="0" spid="354" grpId="11"/>
      <p:bldP build="whole" bldLvl="1" animBg="1" rev="0" advAuto="0" spid="334" grpId="8"/>
      <p:bldP build="whole" bldLvl="1" animBg="1" rev="0" advAuto="0" spid="329" grpId="2"/>
      <p:bldP build="whole" bldLvl="1" animBg="1" rev="0" advAuto="0" spid="349" grpId="10"/>
      <p:bldP build="whole" bldLvl="1" animBg="1" rev="0" advAuto="0" spid="328" grpId="3"/>
      <p:bldP build="whole" bldLvl="1" animBg="1" rev="0" advAuto="0" spid="360" grpId="13"/>
      <p:bldP build="whole" bldLvl="1" animBg="1" rev="0" advAuto="0" spid="32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/>
          <p:nvPr/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Théorème:</a:t>
            </a:r>
          </a:p>
        </p:txBody>
      </p:sp>
      <p:sp>
        <p:nvSpPr>
          <p:cNvPr id="363" name="Shape 363"/>
          <p:cNvSpPr/>
          <p:nvPr/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Preuve:</a:t>
            </a:r>
          </a:p>
        </p:txBody>
      </p:sp>
      <p:sp>
        <p:nvSpPr>
          <p:cNvPr id="364" name="Shape 364"/>
          <p:cNvSpPr/>
          <p:nvPr/>
        </p:nvSpPr>
        <p:spPr>
          <a:xfrm>
            <a:off x="3147373" y="533400"/>
            <a:ext cx="88900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Les zéro d’un polynôme à coefficients réels </a:t>
            </a:r>
            <a:endParaRPr sz="3600"/>
          </a:p>
          <a:p>
            <a:pPr lvl="0" algn="l">
              <a:defRPr sz="1800"/>
            </a:pPr>
            <a:r>
              <a:rPr sz="3600"/>
              <a:t>viennent toujours par paires de conjugués.</a:t>
            </a:r>
          </a:p>
        </p:txBody>
      </p:sp>
      <p:pic>
        <p:nvPicPr>
          <p:cNvPr id="365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91000" y="5549900"/>
            <a:ext cx="26035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66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985000" y="5613400"/>
            <a:ext cx="698500" cy="393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67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001000" y="5676900"/>
            <a:ext cx="685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68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803900" y="3810000"/>
            <a:ext cx="18161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74" name="Group 374"/>
          <p:cNvGrpSpPr/>
          <p:nvPr/>
        </p:nvGrpSpPr>
        <p:grpSpPr>
          <a:xfrm>
            <a:off x="3385535" y="2609850"/>
            <a:ext cx="6283252" cy="622300"/>
            <a:chOff x="0" y="0"/>
            <a:chExt cx="6283250" cy="622300"/>
          </a:xfrm>
        </p:grpSpPr>
        <p:sp>
          <p:nvSpPr>
            <p:cNvPr id="369" name="Shape 369"/>
            <p:cNvSpPr/>
            <p:nvPr/>
          </p:nvSpPr>
          <p:spPr>
            <a:xfrm>
              <a:off x="0" y="0"/>
              <a:ext cx="47617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Si</a:t>
              </a:r>
            </a:p>
          </p:txBody>
        </p:sp>
        <p:pic>
          <p:nvPicPr>
            <p:cNvPr id="370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51464" y="234950"/>
              <a:ext cx="2667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71" name="Shape 371"/>
            <p:cNvSpPr/>
            <p:nvPr/>
          </p:nvSpPr>
          <p:spPr>
            <a:xfrm>
              <a:off x="894370" y="0"/>
              <a:ext cx="331023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est une racine de </a:t>
              </a:r>
            </a:p>
          </p:txBody>
        </p:sp>
        <p:pic>
          <p:nvPicPr>
            <p:cNvPr id="372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4196364" y="120650"/>
              <a:ext cx="8890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73" name="Shape 373"/>
            <p:cNvSpPr/>
            <p:nvPr/>
          </p:nvSpPr>
          <p:spPr>
            <a:xfrm>
              <a:off x="5064125" y="0"/>
              <a:ext cx="121912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, alors</a:t>
              </a:r>
            </a:p>
          </p:txBody>
        </p:sp>
      </p:grpSp>
      <p:sp>
        <p:nvSpPr>
          <p:cNvPr id="375" name="Shape 375"/>
          <p:cNvSpPr/>
          <p:nvPr/>
        </p:nvSpPr>
        <p:spPr>
          <a:xfrm>
            <a:off x="6039724" y="4565650"/>
            <a:ext cx="9336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d’où</a:t>
            </a:r>
          </a:p>
        </p:txBody>
      </p:sp>
      <p:sp>
        <p:nvSpPr>
          <p:cNvPr id="376" name="Shape 376"/>
          <p:cNvSpPr/>
          <p:nvPr/>
        </p:nvSpPr>
        <p:spPr>
          <a:xfrm>
            <a:off x="5658761" y="6483350"/>
            <a:ext cx="146692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et donc</a:t>
            </a:r>
          </a:p>
        </p:txBody>
      </p:sp>
      <p:grpSp>
        <p:nvGrpSpPr>
          <p:cNvPr id="380" name="Group 380"/>
          <p:cNvGrpSpPr/>
          <p:nvPr/>
        </p:nvGrpSpPr>
        <p:grpSpPr>
          <a:xfrm>
            <a:off x="3860800" y="7473950"/>
            <a:ext cx="6016793" cy="622300"/>
            <a:chOff x="0" y="0"/>
            <a:chExt cx="6016792" cy="622300"/>
          </a:xfrm>
        </p:grpSpPr>
        <p:pic>
          <p:nvPicPr>
            <p:cNvPr id="377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171450"/>
              <a:ext cx="304800" cy="292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78" name="Shape 378"/>
            <p:cNvSpPr/>
            <p:nvPr/>
          </p:nvSpPr>
          <p:spPr>
            <a:xfrm>
              <a:off x="463196" y="0"/>
              <a:ext cx="555359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est aussi une racine de          . </a:t>
              </a:r>
            </a:p>
          </p:txBody>
        </p:sp>
        <p:pic>
          <p:nvPicPr>
            <p:cNvPr id="379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4775200" y="133350"/>
              <a:ext cx="8890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5" grpId="5"/>
      <p:bldP build="whole" bldLvl="1" animBg="1" rev="0" advAuto="0" spid="367" grpId="7"/>
      <p:bldP build="whole" bldLvl="1" animBg="1" rev="0" advAuto="0" spid="375" grpId="4"/>
      <p:bldP build="whole" bldLvl="1" animBg="1" rev="0" advAuto="0" spid="374" grpId="2"/>
      <p:bldP build="whole" bldLvl="1" animBg="1" rev="0" advAuto="0" spid="363" grpId="1"/>
      <p:bldP build="whole" bldLvl="1" animBg="1" rev="0" advAuto="0" spid="376" grpId="8"/>
      <p:bldP build="whole" bldLvl="1" animBg="1" rev="0" advAuto="0" spid="368" grpId="3"/>
      <p:bldP build="whole" bldLvl="1" animBg="1" rev="0" advAuto="0" spid="366" grpId="6"/>
      <p:bldP build="whole" bldLvl="1" animBg="1" rev="0" advAuto="0" spid="380" grpId="9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/>
          <p:nvPr/>
        </p:nvSpPr>
        <p:spPr>
          <a:xfrm>
            <a:off x="139700" y="571500"/>
            <a:ext cx="3073400" cy="6985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Remarque:</a:t>
            </a:r>
          </a:p>
        </p:txBody>
      </p:sp>
      <p:grpSp>
        <p:nvGrpSpPr>
          <p:cNvPr id="385" name="Group 385"/>
          <p:cNvGrpSpPr/>
          <p:nvPr/>
        </p:nvGrpSpPr>
        <p:grpSpPr>
          <a:xfrm>
            <a:off x="469900" y="5060950"/>
            <a:ext cx="11327632" cy="1143000"/>
            <a:chOff x="0" y="0"/>
            <a:chExt cx="11327631" cy="1143000"/>
          </a:xfrm>
        </p:grpSpPr>
        <p:sp>
          <p:nvSpPr>
            <p:cNvPr id="383" name="Shape 383"/>
            <p:cNvSpPr/>
            <p:nvPr/>
          </p:nvSpPr>
          <p:spPr>
            <a:xfrm>
              <a:off x="3059186" y="0"/>
              <a:ext cx="8268446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 algn="l">
                <a:defRPr sz="1800"/>
              </a:pPr>
              <a:r>
                <a:rPr sz="3600"/>
                <a:t>Tout polynôme de degré impair possède au </a:t>
              </a:r>
              <a:endParaRPr sz="3600"/>
            </a:p>
            <a:p>
              <a:pPr lvl="0" algn="l">
                <a:defRPr sz="1800"/>
              </a:pPr>
              <a:r>
                <a:rPr sz="3600"/>
                <a:t>moins un zéro réel.</a:t>
              </a:r>
            </a:p>
          </p:txBody>
        </p:sp>
        <p:sp>
          <p:nvSpPr>
            <p:cNvPr id="384" name="Shape 384"/>
            <p:cNvSpPr/>
            <p:nvPr/>
          </p:nvSpPr>
          <p:spPr>
            <a:xfrm>
              <a:off x="0" y="6350"/>
              <a:ext cx="2743200" cy="762000"/>
            </a:xfrm>
            <a:prstGeom prst="roundRect">
              <a:avLst>
                <a:gd name="adj" fmla="val 50000"/>
              </a:avLst>
            </a:prstGeom>
            <a:solidFill>
              <a:srgbClr val="6FD35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4000"/>
              </a:lvl1pPr>
            </a:lstStyle>
            <a:p>
              <a:pPr lvl="0">
                <a:defRPr sz="1800"/>
              </a:pPr>
              <a:r>
                <a:rPr sz="4000"/>
                <a:t>Corolaire:</a:t>
              </a:r>
            </a:p>
          </p:txBody>
        </p:sp>
      </p:grpSp>
      <p:sp>
        <p:nvSpPr>
          <p:cNvPr id="386" name="Shape 386"/>
          <p:cNvSpPr/>
          <p:nvPr/>
        </p:nvSpPr>
        <p:spPr>
          <a:xfrm>
            <a:off x="3723208" y="654050"/>
            <a:ext cx="81534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On vient donc de diviser par deux la tâche de trouver les zéro d’un polynôme.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5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389" name="Shape 389"/>
          <p:cNvSpPr/>
          <p:nvPr/>
        </p:nvSpPr>
        <p:spPr>
          <a:xfrm>
            <a:off x="5213622" y="4559300"/>
            <a:ext cx="25690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p.307 # 1 à 3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/>
          <p:nvPr/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avons vu</a:t>
            </a:r>
          </a:p>
        </p:txBody>
      </p:sp>
      <p:sp>
        <p:nvSpPr>
          <p:cNvPr id="392" name="Shape 392"/>
          <p:cNvSpPr/>
          <p:nvPr/>
        </p:nvSpPr>
        <p:spPr>
          <a:xfrm>
            <a:off x="2578100" y="2298700"/>
            <a:ext cx="7835900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racines de l’unité.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 théorème fondamental de l’algèbre.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9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 dernier cours, nous avons vu</a:t>
            </a:r>
          </a:p>
        </p:txBody>
      </p:sp>
      <p:sp>
        <p:nvSpPr>
          <p:cNvPr id="45" name="Shape 45"/>
          <p:cNvSpPr/>
          <p:nvPr/>
        </p:nvSpPr>
        <p:spPr>
          <a:xfrm>
            <a:off x="1739900" y="2425700"/>
            <a:ext cx="9525000" cy="270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La définition des nombres complexes.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opérations sur les nombres complexes.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La formule de De Moivre.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5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/>
          <p:nvPr/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Devoir:</a:t>
            </a:r>
          </a:p>
        </p:txBody>
      </p:sp>
      <p:sp>
        <p:nvSpPr>
          <p:cNvPr id="395" name="Shape 395"/>
          <p:cNvSpPr/>
          <p:nvPr/>
        </p:nvSpPr>
        <p:spPr>
          <a:xfrm>
            <a:off x="6441188" y="4108450"/>
            <a:ext cx="3254872" cy="270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 304, # 6 à 13.</a:t>
            </a:r>
            <a:endParaRPr sz="3600"/>
          </a:p>
          <a:p>
            <a:pPr lvl="0" algn="l">
              <a:defRPr sz="1800"/>
            </a:pPr>
            <a:endParaRPr sz="3600"/>
          </a:p>
          <a:p>
            <a:pPr lvl="0" algn="l">
              <a:defRPr sz="1800"/>
            </a:pPr>
            <a:r>
              <a:rPr sz="3600"/>
              <a:t>et</a:t>
            </a:r>
            <a:endParaRPr sz="3600"/>
          </a:p>
          <a:p>
            <a:pPr lvl="0" algn="l">
              <a:defRPr sz="1800"/>
            </a:pPr>
            <a:endParaRPr sz="3600"/>
          </a:p>
          <a:p>
            <a:pPr lvl="0" algn="l">
              <a:defRPr sz="1800"/>
            </a:pPr>
            <a:r>
              <a:rPr sz="3600"/>
              <a:t>p. 307, # 1 à 8.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2578100" y="2705100"/>
            <a:ext cx="7835900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racines de l’unité.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 théorème fondamental de l’algèbre.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10473" y="19685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Ce fait n’avait pas réellement d’impact sur ce qu’on a fait</a:t>
            </a:r>
            <a:endParaRPr sz="3600"/>
          </a:p>
          <a:p>
            <a:pPr lvl="0">
              <a:defRPr sz="1800"/>
            </a:pPr>
            <a:r>
              <a:rPr sz="3600"/>
              <a:t> jusqu’à présent.</a:t>
            </a:r>
          </a:p>
        </p:txBody>
      </p:sp>
      <p:pic>
        <p:nvPicPr>
          <p:cNvPr id="50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92200" y="850900"/>
            <a:ext cx="1955800" cy="368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03600" y="736600"/>
            <a:ext cx="1193800" cy="43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130800" y="723900"/>
            <a:ext cx="21463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531100" y="774700"/>
            <a:ext cx="23495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922000" y="850900"/>
            <a:ext cx="10922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057400" y="3733800"/>
            <a:ext cx="34290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6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740400" y="3746500"/>
            <a:ext cx="33274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296400" y="3771900"/>
            <a:ext cx="1930400" cy="444500"/>
          </a:xfrm>
          <a:prstGeom prst="rect">
            <a:avLst/>
          </a:prstGeom>
          <a:ln w="12700">
            <a:miter lim="400000"/>
          </a:ln>
        </p:spPr>
      </p:pic>
      <p:sp>
        <p:nvSpPr>
          <p:cNvPr id="58" name="Shape 58"/>
          <p:cNvSpPr/>
          <p:nvPr/>
        </p:nvSpPr>
        <p:spPr>
          <a:xfrm>
            <a:off x="23173" y="46228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Par contre, ceci va devenir important lorsqu’on </a:t>
            </a:r>
            <a:endParaRPr sz="3600"/>
          </a:p>
          <a:p>
            <a:pPr lvl="0">
              <a:defRPr sz="1800"/>
            </a:pPr>
            <a:r>
              <a:rPr sz="3600"/>
              <a:t>va prendre des racines.</a:t>
            </a:r>
          </a:p>
        </p:txBody>
      </p:sp>
      <p:pic>
        <p:nvPicPr>
          <p:cNvPr id="59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984500" y="6413500"/>
            <a:ext cx="3543300" cy="482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870700" y="6413500"/>
            <a:ext cx="2540000" cy="4953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4" name="Group 64"/>
          <p:cNvGrpSpPr/>
          <p:nvPr/>
        </p:nvGrpSpPr>
        <p:grpSpPr>
          <a:xfrm>
            <a:off x="3988686" y="6324600"/>
            <a:ext cx="5371214" cy="2228850"/>
            <a:chOff x="0" y="0"/>
            <a:chExt cx="5371213" cy="2228850"/>
          </a:xfrm>
        </p:grpSpPr>
        <p:sp>
          <p:nvSpPr>
            <p:cNvPr id="61" name="Shape 61"/>
            <p:cNvSpPr/>
            <p:nvPr/>
          </p:nvSpPr>
          <p:spPr>
            <a:xfrm>
              <a:off x="0" y="1606550"/>
              <a:ext cx="480707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N’est pas qu’une réponse.</a:t>
              </a:r>
            </a:p>
          </p:txBody>
        </p:sp>
        <p:sp>
          <p:nvSpPr>
            <p:cNvPr id="62" name="Shape 62"/>
            <p:cNvSpPr/>
            <p:nvPr/>
          </p:nvSpPr>
          <p:spPr>
            <a:xfrm>
              <a:off x="4774313" y="0"/>
              <a:ext cx="596901" cy="571500"/>
            </a:xfrm>
            <a:prstGeom prst="roundRect">
              <a:avLst>
                <a:gd name="adj" fmla="val 33333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63" name="Shape 63"/>
            <p:cNvSpPr/>
            <p:nvPr/>
          </p:nvSpPr>
          <p:spPr>
            <a:xfrm flipH="1">
              <a:off x="3021713" y="596900"/>
              <a:ext cx="2044701" cy="1020233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8" grpId="9"/>
      <p:bldP build="whole" bldLvl="1" animBg="1" rev="0" advAuto="0" spid="54" grpId="4"/>
      <p:bldP build="whole" bldLvl="1" animBg="1" rev="0" advAuto="0" spid="51" grpId="1"/>
      <p:bldP build="whole" bldLvl="1" animBg="1" rev="0" advAuto="0" spid="59" grpId="10"/>
      <p:bldP build="whole" bldLvl="1" animBg="1" rev="0" advAuto="0" spid="56" grpId="7"/>
      <p:bldP build="whole" bldLvl="1" animBg="1" rev="0" advAuto="0" spid="52" grpId="2"/>
      <p:bldP build="whole" bldLvl="1" animBg="1" rev="0" advAuto="0" spid="53" grpId="3"/>
      <p:bldP build="whole" bldLvl="1" animBg="1" rev="0" advAuto="0" spid="49" grpId="5"/>
      <p:bldP build="whole" bldLvl="1" animBg="1" rev="0" advAuto="0" spid="64" grpId="12"/>
      <p:bldP build="whole" bldLvl="1" animBg="1" rev="0" advAuto="0" spid="60" grpId="11"/>
      <p:bldP build="whole" bldLvl="1" animBg="1" rev="0" advAuto="0" spid="57" grpId="8"/>
      <p:bldP build="whole" bldLvl="1" animBg="1" rev="0" advAuto="0" spid="55" grpId="6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101600" y="2794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Exemple:</a:t>
            </a:r>
          </a:p>
        </p:txBody>
      </p:sp>
      <p:sp>
        <p:nvSpPr>
          <p:cNvPr id="67" name="Shape 67"/>
          <p:cNvSpPr/>
          <p:nvPr/>
        </p:nvSpPr>
        <p:spPr>
          <a:xfrm>
            <a:off x="2843305" y="349250"/>
            <a:ext cx="587863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Trouver les racines carrées de 1</a:t>
            </a:r>
          </a:p>
        </p:txBody>
      </p:sp>
      <p:pic>
        <p:nvPicPr>
          <p:cNvPr id="68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6400" y="1308100"/>
            <a:ext cx="24638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9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68700" y="1384300"/>
            <a:ext cx="1092200" cy="342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4" name="Group 94"/>
          <p:cNvGrpSpPr/>
          <p:nvPr/>
        </p:nvGrpSpPr>
        <p:grpSpPr>
          <a:xfrm>
            <a:off x="3187702" y="3556000"/>
            <a:ext cx="5664198" cy="6053517"/>
            <a:chOff x="0" y="0"/>
            <a:chExt cx="5664197" cy="6053516"/>
          </a:xfrm>
        </p:grpSpPr>
        <p:grpSp>
          <p:nvGrpSpPr>
            <p:cNvPr id="89" name="Group 89"/>
            <p:cNvGrpSpPr/>
            <p:nvPr/>
          </p:nvGrpSpPr>
          <p:grpSpPr>
            <a:xfrm>
              <a:off x="-1" y="203199"/>
              <a:ext cx="5537203" cy="5850318"/>
              <a:chOff x="0" y="0"/>
              <a:chExt cx="5537201" cy="5850316"/>
            </a:xfrm>
          </p:grpSpPr>
          <p:sp>
            <p:nvSpPr>
              <p:cNvPr id="70" name="Shape 70"/>
              <p:cNvSpPr/>
              <p:nvPr/>
            </p:nvSpPr>
            <p:spPr>
              <a:xfrm flipH="1">
                <a:off x="3225911" y="98878"/>
                <a:ext cx="1" cy="5685520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1" name="Shape 71"/>
              <p:cNvSpPr/>
              <p:nvPr/>
            </p:nvSpPr>
            <p:spPr>
              <a:xfrm flipV="1">
                <a:off x="74157" y="2541999"/>
                <a:ext cx="5141686" cy="8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2" name="Shape 72"/>
              <p:cNvSpPr/>
              <p:nvPr/>
            </p:nvSpPr>
            <p:spPr>
              <a:xfrm flipH="1">
                <a:off x="2636759" y="0"/>
                <a:ext cx="2" cy="5850317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3" name="Shape 73"/>
              <p:cNvSpPr/>
              <p:nvPr/>
            </p:nvSpPr>
            <p:spPr>
              <a:xfrm flipH="1" flipV="1">
                <a:off x="-1" y="3143515"/>
                <a:ext cx="5537203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4" name="Shape 74"/>
              <p:cNvSpPr/>
              <p:nvPr/>
            </p:nvSpPr>
            <p:spPr>
              <a:xfrm flipV="1">
                <a:off x="74157" y="1954826"/>
                <a:ext cx="5141686" cy="8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5" name="Shape 75"/>
              <p:cNvSpPr/>
              <p:nvPr/>
            </p:nvSpPr>
            <p:spPr>
              <a:xfrm flipV="1">
                <a:off x="74157" y="1361554"/>
                <a:ext cx="5141686" cy="8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6" name="Shape 76"/>
              <p:cNvSpPr/>
              <p:nvPr/>
            </p:nvSpPr>
            <p:spPr>
              <a:xfrm flipV="1">
                <a:off x="74157" y="768282"/>
                <a:ext cx="5141686" cy="8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7" name="Shape 77"/>
              <p:cNvSpPr/>
              <p:nvPr/>
            </p:nvSpPr>
            <p:spPr>
              <a:xfrm flipV="1">
                <a:off x="74157" y="175011"/>
                <a:ext cx="5141686" cy="8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8" name="Shape 78"/>
              <p:cNvSpPr/>
              <p:nvPr/>
            </p:nvSpPr>
            <p:spPr>
              <a:xfrm flipV="1">
                <a:off x="74157" y="3734640"/>
                <a:ext cx="5141686" cy="8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9" name="Shape 79"/>
              <p:cNvSpPr/>
              <p:nvPr/>
            </p:nvSpPr>
            <p:spPr>
              <a:xfrm flipV="1">
                <a:off x="74157" y="4327912"/>
                <a:ext cx="5141686" cy="8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80" name="Shape 80"/>
              <p:cNvSpPr/>
              <p:nvPr/>
            </p:nvSpPr>
            <p:spPr>
              <a:xfrm flipV="1">
                <a:off x="74157" y="4921182"/>
                <a:ext cx="5141686" cy="8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81" name="Shape 81"/>
              <p:cNvSpPr/>
              <p:nvPr/>
            </p:nvSpPr>
            <p:spPr>
              <a:xfrm flipV="1">
                <a:off x="74157" y="5514455"/>
                <a:ext cx="5141686" cy="8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82" name="Shape 82"/>
              <p:cNvSpPr/>
              <p:nvPr/>
            </p:nvSpPr>
            <p:spPr>
              <a:xfrm flipH="1">
                <a:off x="3823570" y="98878"/>
                <a:ext cx="2" cy="5685520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83" name="Shape 83"/>
              <p:cNvSpPr/>
              <p:nvPr/>
            </p:nvSpPr>
            <p:spPr>
              <a:xfrm flipH="1">
                <a:off x="4416841" y="111238"/>
                <a:ext cx="2" cy="5685520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84" name="Shape 84"/>
              <p:cNvSpPr/>
              <p:nvPr/>
            </p:nvSpPr>
            <p:spPr>
              <a:xfrm flipH="1">
                <a:off x="5010114" y="111238"/>
                <a:ext cx="2" cy="5685520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85" name="Shape 85"/>
              <p:cNvSpPr/>
              <p:nvPr/>
            </p:nvSpPr>
            <p:spPr>
              <a:xfrm flipH="1">
                <a:off x="263942" y="111238"/>
                <a:ext cx="1" cy="5685520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86" name="Shape 86"/>
              <p:cNvSpPr/>
              <p:nvPr/>
            </p:nvSpPr>
            <p:spPr>
              <a:xfrm flipH="1">
                <a:off x="857213" y="111238"/>
                <a:ext cx="2" cy="5685520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87" name="Shape 87"/>
              <p:cNvSpPr/>
              <p:nvPr/>
            </p:nvSpPr>
            <p:spPr>
              <a:xfrm flipH="1">
                <a:off x="1450484" y="123598"/>
                <a:ext cx="2" cy="5685520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88" name="Shape 88"/>
              <p:cNvSpPr/>
              <p:nvPr/>
            </p:nvSpPr>
            <p:spPr>
              <a:xfrm flipH="1">
                <a:off x="2043756" y="123598"/>
                <a:ext cx="2" cy="5685520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90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346697" y="2755900"/>
              <a:ext cx="3175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1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412997" y="1701800"/>
              <a:ext cx="1397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2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898897" y="3416300"/>
              <a:ext cx="1524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3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2006597" y="0"/>
              <a:ext cx="4826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95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55600" y="2133600"/>
            <a:ext cx="3111500" cy="520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771900" y="2133600"/>
            <a:ext cx="1943100" cy="444500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Shape 97"/>
          <p:cNvSpPr/>
          <p:nvPr/>
        </p:nvSpPr>
        <p:spPr>
          <a:xfrm>
            <a:off x="7050564" y="1206500"/>
            <a:ext cx="61468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Ici, on a des réponses </a:t>
            </a:r>
            <a:endParaRPr sz="3600"/>
          </a:p>
          <a:p>
            <a:pPr lvl="0">
              <a:defRPr sz="1800"/>
            </a:pPr>
            <a:r>
              <a:rPr sz="3600"/>
              <a:t>différentes pour</a:t>
            </a:r>
          </a:p>
        </p:txBody>
      </p:sp>
      <p:pic>
        <p:nvPicPr>
          <p:cNvPr id="98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232900" y="2705100"/>
            <a:ext cx="14732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9194800" y="3467100"/>
            <a:ext cx="1790700" cy="50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9207500" y="4356100"/>
            <a:ext cx="1828800" cy="50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droppedImage.pdf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1061700" y="3619500"/>
            <a:ext cx="660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droppedImage.pdf"/>
          <p:cNvPicPr/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1188700" y="4495800"/>
            <a:ext cx="1016000" cy="317500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Shape 103"/>
          <p:cNvSpPr/>
          <p:nvPr/>
        </p:nvSpPr>
        <p:spPr>
          <a:xfrm>
            <a:off x="6883400" y="6743700"/>
            <a:ext cx="266700" cy="292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2600"/>
          </a:solidFill>
          <a:ln w="25400">
            <a:miter lim="400000"/>
          </a:ln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04" name="Shape 104"/>
          <p:cNvSpPr/>
          <p:nvPr/>
        </p:nvSpPr>
        <p:spPr>
          <a:xfrm>
            <a:off x="4508500" y="6756400"/>
            <a:ext cx="266700" cy="292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2600"/>
          </a:solidFill>
          <a:ln w="25400">
            <a:miter lim="400000"/>
          </a:ln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7" grpId="1"/>
      <p:bldP build="whole" bldLvl="1" animBg="1" rev="0" advAuto="0" spid="98" grpId="7"/>
      <p:bldP build="whole" bldLvl="1" animBg="1" rev="0" advAuto="0" spid="97" grpId="6"/>
      <p:bldP build="whole" bldLvl="1" animBg="1" rev="0" advAuto="0" spid="101" grpId="9"/>
      <p:bldP build="whole" bldLvl="1" animBg="1" rev="0" advAuto="0" spid="94" grpId="12"/>
      <p:bldP build="whole" bldLvl="1" animBg="1" rev="0" advAuto="0" spid="99" grpId="8"/>
      <p:bldP build="whole" bldLvl="1" animBg="1" rev="0" advAuto="0" spid="100" grpId="10"/>
      <p:bldP build="whole" bldLvl="1" animBg="1" rev="0" advAuto="0" spid="104" grpId="14"/>
      <p:bldP build="whole" bldLvl="1" animBg="1" rev="0" advAuto="0" spid="69" grpId="3"/>
      <p:bldP build="whole" bldLvl="1" animBg="1" rev="0" advAuto="0" spid="102" grpId="11"/>
      <p:bldP build="whole" bldLvl="1" animBg="1" rev="0" advAuto="0" spid="103" grpId="13"/>
      <p:bldP build="whole" bldLvl="1" animBg="1" rev="0" advAuto="0" spid="96" grpId="5"/>
      <p:bldP build="whole" bldLvl="1" animBg="1" rev="0" advAuto="0" spid="95" grpId="4"/>
      <p:bldP build="whole" bldLvl="1" animBg="1" rev="0" advAuto="0" spid="68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139700" y="2032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Exemple:</a:t>
            </a:r>
          </a:p>
        </p:txBody>
      </p:sp>
      <p:sp>
        <p:nvSpPr>
          <p:cNvPr id="107" name="Shape 107"/>
          <p:cNvSpPr/>
          <p:nvPr/>
        </p:nvSpPr>
        <p:spPr>
          <a:xfrm>
            <a:off x="2952619" y="361950"/>
            <a:ext cx="619340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Trouver les racines cubiques de 1</a:t>
            </a:r>
          </a:p>
        </p:txBody>
      </p:sp>
      <p:pic>
        <p:nvPicPr>
          <p:cNvPr id="108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9100" y="1219200"/>
            <a:ext cx="24638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81400" y="1295400"/>
            <a:ext cx="1092200" cy="342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4" name="Group 134"/>
          <p:cNvGrpSpPr/>
          <p:nvPr/>
        </p:nvGrpSpPr>
        <p:grpSpPr>
          <a:xfrm>
            <a:off x="2044702" y="2717800"/>
            <a:ext cx="6547660" cy="6997700"/>
            <a:chOff x="0" y="0"/>
            <a:chExt cx="6547658" cy="6997699"/>
          </a:xfrm>
        </p:grpSpPr>
        <p:grpSp>
          <p:nvGrpSpPr>
            <p:cNvPr id="129" name="Group 129"/>
            <p:cNvGrpSpPr/>
            <p:nvPr/>
          </p:nvGrpSpPr>
          <p:grpSpPr>
            <a:xfrm>
              <a:off x="0" y="234893"/>
              <a:ext cx="6400856" cy="6762807"/>
              <a:chOff x="0" y="0"/>
              <a:chExt cx="6400855" cy="6762805"/>
            </a:xfrm>
          </p:grpSpPr>
          <p:sp>
            <p:nvSpPr>
              <p:cNvPr id="110" name="Shape 110"/>
              <p:cNvSpPr/>
              <p:nvPr/>
            </p:nvSpPr>
            <p:spPr>
              <a:xfrm flipH="1">
                <a:off x="3729066" y="114300"/>
                <a:ext cx="2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11" name="Shape 111"/>
              <p:cNvSpPr/>
              <p:nvPr/>
            </p:nvSpPr>
            <p:spPr>
              <a:xfrm flipV="1">
                <a:off x="85723" y="2938480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12" name="Shape 112"/>
              <p:cNvSpPr/>
              <p:nvPr/>
            </p:nvSpPr>
            <p:spPr>
              <a:xfrm flipH="1">
                <a:off x="3048022" y="0"/>
                <a:ext cx="2" cy="6762806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13" name="Shape 113"/>
              <p:cNvSpPr/>
              <p:nvPr/>
            </p:nvSpPr>
            <p:spPr>
              <a:xfrm flipH="1" flipV="1">
                <a:off x="0" y="3633817"/>
                <a:ext cx="6400856" cy="2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14" name="Shape 114"/>
              <p:cNvSpPr/>
              <p:nvPr/>
            </p:nvSpPr>
            <p:spPr>
              <a:xfrm flipV="1">
                <a:off x="85723" y="2259725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15" name="Shape 115"/>
              <p:cNvSpPr/>
              <p:nvPr/>
            </p:nvSpPr>
            <p:spPr>
              <a:xfrm flipV="1">
                <a:off x="85723" y="1573919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16" name="Shape 116"/>
              <p:cNvSpPr/>
              <p:nvPr/>
            </p:nvSpPr>
            <p:spPr>
              <a:xfrm flipV="1">
                <a:off x="85723" y="888113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17" name="Shape 117"/>
              <p:cNvSpPr/>
              <p:nvPr/>
            </p:nvSpPr>
            <p:spPr>
              <a:xfrm flipV="1">
                <a:off x="85723" y="202307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18" name="Shape 118"/>
              <p:cNvSpPr/>
              <p:nvPr/>
            </p:nvSpPr>
            <p:spPr>
              <a:xfrm flipV="1">
                <a:off x="85723" y="4317141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19" name="Shape 119"/>
              <p:cNvSpPr/>
              <p:nvPr/>
            </p:nvSpPr>
            <p:spPr>
              <a:xfrm flipV="1">
                <a:off x="85723" y="5002947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20" name="Shape 120"/>
              <p:cNvSpPr/>
              <p:nvPr/>
            </p:nvSpPr>
            <p:spPr>
              <a:xfrm flipV="1">
                <a:off x="85723" y="5688751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21" name="Shape 121"/>
              <p:cNvSpPr/>
              <p:nvPr/>
            </p:nvSpPr>
            <p:spPr>
              <a:xfrm flipV="1">
                <a:off x="85723" y="6374557"/>
                <a:ext cx="5943650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22" name="Shape 122"/>
              <p:cNvSpPr/>
              <p:nvPr/>
            </p:nvSpPr>
            <p:spPr>
              <a:xfrm flipH="1">
                <a:off x="4419944" y="114300"/>
                <a:ext cx="1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23" name="Shape 123"/>
              <p:cNvSpPr/>
              <p:nvPr/>
            </p:nvSpPr>
            <p:spPr>
              <a:xfrm flipH="1">
                <a:off x="5105749" y="128588"/>
                <a:ext cx="2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24" name="Shape 124"/>
              <p:cNvSpPr/>
              <p:nvPr/>
            </p:nvSpPr>
            <p:spPr>
              <a:xfrm flipH="1">
                <a:off x="5791556" y="128588"/>
                <a:ext cx="1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25" name="Shape 125"/>
              <p:cNvSpPr/>
              <p:nvPr/>
            </p:nvSpPr>
            <p:spPr>
              <a:xfrm flipH="1">
                <a:off x="305110" y="128588"/>
                <a:ext cx="2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26" name="Shape 126"/>
              <p:cNvSpPr/>
              <p:nvPr/>
            </p:nvSpPr>
            <p:spPr>
              <a:xfrm flipH="1">
                <a:off x="990916" y="128588"/>
                <a:ext cx="1" cy="6572306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27" name="Shape 127"/>
              <p:cNvSpPr/>
              <p:nvPr/>
            </p:nvSpPr>
            <p:spPr>
              <a:xfrm flipH="1">
                <a:off x="1676720" y="142876"/>
                <a:ext cx="2" cy="6572305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28" name="Shape 128"/>
              <p:cNvSpPr/>
              <p:nvPr/>
            </p:nvSpPr>
            <p:spPr>
              <a:xfrm flipH="1">
                <a:off x="2362527" y="142876"/>
                <a:ext cx="2" cy="6572305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130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180637" y="3185744"/>
              <a:ext cx="367023" cy="38170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1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789360" y="1967234"/>
              <a:ext cx="161490" cy="3817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4507021" y="3949148"/>
              <a:ext cx="176171" cy="36702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3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2319572" y="0"/>
              <a:ext cx="557874" cy="3817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5" name="Shape 135"/>
          <p:cNvSpPr/>
          <p:nvPr/>
        </p:nvSpPr>
        <p:spPr>
          <a:xfrm>
            <a:off x="7799864" y="1219200"/>
            <a:ext cx="61468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Ici, on a des réponses </a:t>
            </a:r>
            <a:endParaRPr sz="3600"/>
          </a:p>
          <a:p>
            <a:pPr lvl="0">
              <a:defRPr sz="1800"/>
            </a:pPr>
            <a:r>
              <a:rPr sz="3600"/>
              <a:t>différentes pour</a:t>
            </a:r>
          </a:p>
        </p:txBody>
      </p:sp>
      <p:pic>
        <p:nvPicPr>
          <p:cNvPr id="136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982200" y="3556000"/>
            <a:ext cx="1790700" cy="50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Shape 137"/>
          <p:cNvSpPr/>
          <p:nvPr/>
        </p:nvSpPr>
        <p:spPr>
          <a:xfrm>
            <a:off x="6362700" y="6438900"/>
            <a:ext cx="266700" cy="292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2600"/>
          </a:solidFill>
          <a:ln w="25400">
            <a:miter lim="400000"/>
          </a:ln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pic>
        <p:nvPicPr>
          <p:cNvPr id="138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79400" y="2082800"/>
            <a:ext cx="3111500" cy="520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568700" y="2057400"/>
            <a:ext cx="2413000" cy="482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9994900" y="2717800"/>
            <a:ext cx="19177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0020300" y="4470400"/>
            <a:ext cx="20701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droppedImage.pdf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0007600" y="5600700"/>
            <a:ext cx="2070100" cy="546100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Shape 143"/>
          <p:cNvSpPr/>
          <p:nvPr/>
        </p:nvSpPr>
        <p:spPr>
          <a:xfrm>
            <a:off x="3721100" y="5194299"/>
            <a:ext cx="2768600" cy="2730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ln w="25400">
            <a:solidFill>
              <a:srgbClr val="FF2600"/>
            </a:solidFill>
            <a:custDash>
              <a:ds d="200000" sp="200000"/>
            </a:custDash>
            <a:miter lim="400000"/>
          </a:ln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44" name="Shape 144"/>
          <p:cNvSpPr/>
          <p:nvPr/>
        </p:nvSpPr>
        <p:spPr>
          <a:xfrm>
            <a:off x="4102100" y="5321300"/>
            <a:ext cx="266700" cy="292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2600"/>
          </a:solidFill>
          <a:ln w="25400">
            <a:miter lim="400000"/>
          </a:ln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45" name="Shape 145"/>
          <p:cNvSpPr/>
          <p:nvPr/>
        </p:nvSpPr>
        <p:spPr>
          <a:xfrm>
            <a:off x="4089400" y="7467600"/>
            <a:ext cx="266700" cy="292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2600"/>
          </a:solidFill>
          <a:ln w="25400">
            <a:miter lim="400000"/>
          </a:ln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6" grpId="8"/>
      <p:bldP build="whole" bldLvl="1" animBg="1" rev="0" advAuto="0" spid="141" grpId="9"/>
      <p:bldP build="whole" bldLvl="1" animBg="1" rev="0" advAuto="0" spid="139" grpId="5"/>
      <p:bldP build="whole" bldLvl="1" animBg="1" rev="0" advAuto="0" spid="109" grpId="3"/>
      <p:bldP build="whole" bldLvl="1" animBg="1" rev="0" advAuto="0" spid="140" grpId="7"/>
      <p:bldP build="whole" bldLvl="1" animBg="1" rev="0" advAuto="0" spid="134" grpId="11"/>
      <p:bldP build="whole" bldLvl="1" animBg="1" rev="0" advAuto="0" spid="144" grpId="13"/>
      <p:bldP build="whole" bldLvl="1" animBg="1" rev="0" advAuto="0" spid="142" grpId="10"/>
      <p:bldP build="whole" bldLvl="1" animBg="1" rev="0" advAuto="0" spid="143" grpId="15"/>
      <p:bldP build="whole" bldLvl="1" animBg="1" rev="0" advAuto="0" spid="138" grpId="4"/>
      <p:bldP build="whole" bldLvl="1" animBg="1" rev="0" advAuto="0" spid="108" grpId="2"/>
      <p:bldP build="whole" bldLvl="1" animBg="1" rev="0" advAuto="0" spid="135" grpId="6"/>
      <p:bldP build="whole" bldLvl="1" animBg="1" rev="0" advAuto="0" spid="145" grpId="14"/>
      <p:bldP build="whole" bldLvl="1" animBg="1" rev="0" advAuto="0" spid="107" grpId="1"/>
      <p:bldP build="whole" bldLvl="1" animBg="1" rev="0" advAuto="0" spid="137" grpId="1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/>
        </p:nvSpPr>
        <p:spPr>
          <a:xfrm>
            <a:off x="4292600" y="317500"/>
            <a:ext cx="44196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Racines de l’unité</a:t>
            </a:r>
          </a:p>
        </p:txBody>
      </p:sp>
      <p:sp>
        <p:nvSpPr>
          <p:cNvPr id="148" name="Shape 148"/>
          <p:cNvSpPr/>
          <p:nvPr/>
        </p:nvSpPr>
        <p:spPr>
          <a:xfrm>
            <a:off x="3018389" y="2114550"/>
            <a:ext cx="695087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De manière plus générale, l’équation </a:t>
            </a:r>
          </a:p>
        </p:txBody>
      </p:sp>
      <p:pic>
        <p:nvPicPr>
          <p:cNvPr id="149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89600" y="3086100"/>
            <a:ext cx="2108200" cy="3556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Shape 150"/>
          <p:cNvSpPr/>
          <p:nvPr/>
        </p:nvSpPr>
        <p:spPr>
          <a:xfrm>
            <a:off x="3931226" y="4552950"/>
            <a:ext cx="512519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possède </a:t>
            </a:r>
            <a:r>
              <a:rPr i="1" sz="3600"/>
              <a:t>n</a:t>
            </a:r>
            <a:r>
              <a:rPr sz="3600"/>
              <a:t> solutions qui sont</a:t>
            </a:r>
          </a:p>
        </p:txBody>
      </p:sp>
      <p:pic>
        <p:nvPicPr>
          <p:cNvPr id="151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78200" y="5613400"/>
            <a:ext cx="1244600" cy="482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83300" y="5765800"/>
            <a:ext cx="35433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Shape 153"/>
          <p:cNvSpPr/>
          <p:nvPr/>
        </p:nvSpPr>
        <p:spPr>
          <a:xfrm>
            <a:off x="4856863" y="5632450"/>
            <a:ext cx="91172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avec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8" grpId="1"/>
      <p:bldP build="whole" bldLvl="1" animBg="1" rev="0" advAuto="0" spid="149" grpId="2"/>
      <p:bldP build="whole" bldLvl="1" animBg="1" rev="0" advAuto="0" spid="151" grpId="4"/>
      <p:bldP build="whole" bldLvl="1" animBg="1" rev="0" advAuto="0" spid="153" grpId="5"/>
      <p:bldP build="whole" bldLvl="1" animBg="1" rev="0" advAuto="0" spid="152" grpId="6"/>
      <p:bldP build="whole" bldLvl="1" animBg="1" rev="0" advAuto="0" spid="150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/>
        </p:nvSpPr>
        <p:spPr>
          <a:xfrm>
            <a:off x="101600" y="7747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Exemple:</a:t>
            </a:r>
          </a:p>
        </p:txBody>
      </p:sp>
      <p:sp>
        <p:nvSpPr>
          <p:cNvPr id="156" name="Shape 156"/>
          <p:cNvSpPr/>
          <p:nvPr/>
        </p:nvSpPr>
        <p:spPr>
          <a:xfrm>
            <a:off x="10473" y="133350"/>
            <a:ext cx="12992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Voici une autre façon de trouver la racine d’un nombre complexe.</a:t>
            </a:r>
          </a:p>
        </p:txBody>
      </p:sp>
      <p:sp>
        <p:nvSpPr>
          <p:cNvPr id="157" name="Shape 157"/>
          <p:cNvSpPr/>
          <p:nvPr/>
        </p:nvSpPr>
        <p:spPr>
          <a:xfrm>
            <a:off x="2560953" y="869950"/>
            <a:ext cx="353504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Trouver               . </a:t>
            </a:r>
          </a:p>
        </p:txBody>
      </p:sp>
      <p:pic>
        <p:nvPicPr>
          <p:cNvPr id="158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67200" y="914400"/>
            <a:ext cx="15240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712200" y="1016000"/>
            <a:ext cx="1117600" cy="368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69900" y="1790700"/>
            <a:ext cx="34290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78300" y="1803400"/>
            <a:ext cx="35814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492500" y="2895600"/>
            <a:ext cx="1828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782300" y="2565400"/>
            <a:ext cx="14478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4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46100" y="2806700"/>
            <a:ext cx="21844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5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375400" y="2425700"/>
            <a:ext cx="3365500" cy="1206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495300" y="3898900"/>
            <a:ext cx="23241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7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318000" y="4076700"/>
            <a:ext cx="24892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8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089900" y="4089400"/>
            <a:ext cx="32639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droppedImage.pdf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889000" y="5321300"/>
            <a:ext cx="29718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droppedImage.pdf"/>
          <p:cNvPicPr/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5562600" y="5270500"/>
            <a:ext cx="11938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Shape 171"/>
          <p:cNvSpPr/>
          <p:nvPr/>
        </p:nvSpPr>
        <p:spPr>
          <a:xfrm>
            <a:off x="6348455" y="869950"/>
            <a:ext cx="227193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cherche</a:t>
            </a:r>
          </a:p>
        </p:txBody>
      </p:sp>
      <p:sp>
        <p:nvSpPr>
          <p:cNvPr id="172" name="Shape 172"/>
          <p:cNvSpPr/>
          <p:nvPr/>
        </p:nvSpPr>
        <p:spPr>
          <a:xfrm>
            <a:off x="9960055" y="869950"/>
            <a:ext cx="134793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tel que</a:t>
            </a:r>
          </a:p>
        </p:txBody>
      </p:sp>
      <p:sp>
        <p:nvSpPr>
          <p:cNvPr id="173" name="Shape 173"/>
          <p:cNvSpPr/>
          <p:nvPr/>
        </p:nvSpPr>
        <p:spPr>
          <a:xfrm>
            <a:off x="2891823" y="2736850"/>
            <a:ext cx="44760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et</a:t>
            </a:r>
          </a:p>
        </p:txBody>
      </p:sp>
      <p:pic>
        <p:nvPicPr>
          <p:cNvPr id="174" name="droppedImage.pdf"/>
          <p:cNvPicPr/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5664200" y="2946400"/>
            <a:ext cx="419100" cy="266700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Shape 175"/>
          <p:cNvSpPr/>
          <p:nvPr/>
        </p:nvSpPr>
        <p:spPr>
          <a:xfrm>
            <a:off x="10011078" y="2673350"/>
            <a:ext cx="44760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et</a:t>
            </a:r>
          </a:p>
        </p:txBody>
      </p:sp>
      <p:pic>
        <p:nvPicPr>
          <p:cNvPr id="176" name="droppedImage.pdf"/>
          <p:cNvPicPr/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3441700" y="4229100"/>
            <a:ext cx="4191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7" name="droppedImage.pdf"/>
          <p:cNvPicPr/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7226300" y="4254500"/>
            <a:ext cx="419100" cy="266700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Shape 178"/>
          <p:cNvSpPr/>
          <p:nvPr/>
        </p:nvSpPr>
        <p:spPr>
          <a:xfrm>
            <a:off x="4305318" y="5238750"/>
            <a:ext cx="91172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avec</a:t>
            </a:r>
          </a:p>
        </p:txBody>
      </p:sp>
      <p:pic>
        <p:nvPicPr>
          <p:cNvPr id="179" name="droppedImage.pdf"/>
          <p:cNvPicPr/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7899400" y="4914900"/>
            <a:ext cx="4038600" cy="1054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droppedImage.pdf"/>
          <p:cNvPicPr/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8229600" y="6375400"/>
            <a:ext cx="15367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droppedImage.pdf"/>
          <p:cNvPicPr/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10109200" y="6692900"/>
            <a:ext cx="14478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84" name="Group 184"/>
          <p:cNvGrpSpPr/>
          <p:nvPr/>
        </p:nvGrpSpPr>
        <p:grpSpPr>
          <a:xfrm>
            <a:off x="11010900" y="6565900"/>
            <a:ext cx="787400" cy="736601"/>
            <a:chOff x="0" y="0"/>
            <a:chExt cx="787399" cy="736600"/>
          </a:xfrm>
        </p:grpSpPr>
        <p:sp>
          <p:nvSpPr>
            <p:cNvPr id="182" name="Shape 182"/>
            <p:cNvSpPr/>
            <p:nvPr/>
          </p:nvSpPr>
          <p:spPr>
            <a:xfrm>
              <a:off x="101600" y="101600"/>
              <a:ext cx="613834" cy="495300"/>
            </a:xfrm>
            <a:prstGeom prst="line">
              <a:avLst/>
            </a:prstGeom>
            <a:noFill/>
            <a:ln w="381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Shape 183"/>
            <p:cNvSpPr/>
            <p:nvPr/>
          </p:nvSpPr>
          <p:spPr>
            <a:xfrm>
              <a:off x="0" y="0"/>
              <a:ext cx="787400" cy="736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38100" cap="flat">
              <a:solidFill>
                <a:srgbClr val="FF26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sp>
        <p:nvSpPr>
          <p:cNvPr id="185" name="Shape 185"/>
          <p:cNvSpPr/>
          <p:nvPr/>
        </p:nvSpPr>
        <p:spPr>
          <a:xfrm>
            <a:off x="5524500" y="5207000"/>
            <a:ext cx="1270000" cy="647700"/>
          </a:xfrm>
          <a:prstGeom prst="roundRect">
            <a:avLst>
              <a:gd name="adj" fmla="val 29412"/>
            </a:avLst>
          </a:prstGeom>
          <a:solidFill>
            <a:srgbClr val="FF2600">
              <a:alpha val="30000"/>
            </a:srgbClr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pic>
        <p:nvPicPr>
          <p:cNvPr id="186" name="droppedImage.pdf"/>
          <p:cNvPicPr/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812800" y="6908800"/>
            <a:ext cx="12573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7" name="droppedImage.pdf"/>
          <p:cNvPicPr/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3416300" y="6972300"/>
            <a:ext cx="13970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droppedImage.pdf"/>
          <p:cNvPicPr/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2565400" y="7048500"/>
            <a:ext cx="4191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9" name="droppedImage.pdf"/>
          <p:cNvPicPr/>
          <p:nvPr/>
        </p:nvPicPr>
        <p:blipFill>
          <a:blip r:embed="rId21">
            <a:extLst/>
          </a:blip>
          <a:stretch>
            <a:fillRect/>
          </a:stretch>
        </p:blipFill>
        <p:spPr>
          <a:xfrm>
            <a:off x="5537200" y="6997700"/>
            <a:ext cx="17653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Shape 190"/>
          <p:cNvSpPr/>
          <p:nvPr/>
        </p:nvSpPr>
        <p:spPr>
          <a:xfrm>
            <a:off x="10744200" y="2336800"/>
            <a:ext cx="1625600" cy="1346200"/>
          </a:xfrm>
          <a:prstGeom prst="roundRect">
            <a:avLst>
              <a:gd name="adj" fmla="val 14151"/>
            </a:avLst>
          </a:prstGeom>
          <a:solidFill>
            <a:srgbClr val="0433FF">
              <a:alpha val="30000"/>
            </a:srgbClr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pic>
        <p:nvPicPr>
          <p:cNvPr id="191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0600" y="8191500"/>
            <a:ext cx="15240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droppedImage.pdf"/>
          <p:cNvPicPr/>
          <p:nvPr/>
        </p:nvPicPr>
        <p:blipFill>
          <a:blip r:embed="rId22">
            <a:extLst/>
          </a:blip>
          <a:stretch>
            <a:fillRect/>
          </a:stretch>
        </p:blipFill>
        <p:spPr>
          <a:xfrm>
            <a:off x="3009900" y="8280400"/>
            <a:ext cx="1397000" cy="330200"/>
          </a:xfrm>
          <a:prstGeom prst="rect">
            <a:avLst/>
          </a:prstGeom>
          <a:ln w="12700">
            <a:miter lim="400000"/>
          </a:ln>
        </p:spPr>
      </p:pic>
      <p:sp>
        <p:nvSpPr>
          <p:cNvPr id="193" name="Shape 193"/>
          <p:cNvSpPr/>
          <p:nvPr/>
        </p:nvSpPr>
        <p:spPr>
          <a:xfrm>
            <a:off x="4889729" y="8096250"/>
            <a:ext cx="5811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ou</a:t>
            </a:r>
          </a:p>
        </p:txBody>
      </p:sp>
      <p:pic>
        <p:nvPicPr>
          <p:cNvPr id="194" name="droppedImage.pdf"/>
          <p:cNvPicPr/>
          <p:nvPr/>
        </p:nvPicPr>
        <p:blipFill>
          <a:blip r:embed="rId23">
            <a:extLst/>
          </a:blip>
          <a:stretch>
            <a:fillRect/>
          </a:stretch>
        </p:blipFill>
        <p:spPr>
          <a:xfrm>
            <a:off x="5880100" y="8280400"/>
            <a:ext cx="1739900" cy="355600"/>
          </a:xfrm>
          <a:prstGeom prst="rect">
            <a:avLst/>
          </a:prstGeom>
          <a:ln w="12700">
            <a:miter lim="400000"/>
          </a:ln>
        </p:spPr>
      </p:pic>
      <p:sp>
        <p:nvSpPr>
          <p:cNvPr id="195" name="Shape 195"/>
          <p:cNvSpPr/>
          <p:nvPr/>
        </p:nvSpPr>
        <p:spPr>
          <a:xfrm>
            <a:off x="942261" y="6026150"/>
            <a:ext cx="101932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donc</a:t>
            </a:r>
          </a:p>
        </p:txBody>
      </p:sp>
      <p:grpSp>
        <p:nvGrpSpPr>
          <p:cNvPr id="198" name="Group 198"/>
          <p:cNvGrpSpPr/>
          <p:nvPr/>
        </p:nvGrpSpPr>
        <p:grpSpPr>
          <a:xfrm>
            <a:off x="393700" y="1765300"/>
            <a:ext cx="5943600" cy="647700"/>
            <a:chOff x="0" y="0"/>
            <a:chExt cx="5943600" cy="647700"/>
          </a:xfrm>
        </p:grpSpPr>
        <p:sp>
          <p:nvSpPr>
            <p:cNvPr id="196" name="Shape 196"/>
            <p:cNvSpPr/>
            <p:nvPr/>
          </p:nvSpPr>
          <p:spPr>
            <a:xfrm>
              <a:off x="0" y="0"/>
              <a:ext cx="419100" cy="647700"/>
            </a:xfrm>
            <a:prstGeom prst="roundRect">
              <a:avLst>
                <a:gd name="adj" fmla="val 45455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97" name="Shape 197"/>
            <p:cNvSpPr/>
            <p:nvPr/>
          </p:nvSpPr>
          <p:spPr>
            <a:xfrm>
              <a:off x="4292600" y="0"/>
              <a:ext cx="1651000" cy="647700"/>
            </a:xfrm>
            <a:prstGeom prst="roundRect">
              <a:avLst>
                <a:gd name="adj" fmla="val 29412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201" name="Group 201"/>
          <p:cNvGrpSpPr/>
          <p:nvPr/>
        </p:nvGrpSpPr>
        <p:grpSpPr>
          <a:xfrm>
            <a:off x="876300" y="1739900"/>
            <a:ext cx="6794500" cy="685800"/>
            <a:chOff x="0" y="0"/>
            <a:chExt cx="6794500" cy="685800"/>
          </a:xfrm>
        </p:grpSpPr>
        <p:sp>
          <p:nvSpPr>
            <p:cNvPr id="199" name="Shape 199"/>
            <p:cNvSpPr/>
            <p:nvPr/>
          </p:nvSpPr>
          <p:spPr>
            <a:xfrm>
              <a:off x="0" y="38100"/>
              <a:ext cx="660400" cy="647700"/>
            </a:xfrm>
            <a:prstGeom prst="roundRect">
              <a:avLst>
                <a:gd name="adj" fmla="val 29412"/>
              </a:avLst>
            </a:prstGeom>
            <a:solidFill>
              <a:srgbClr val="9437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00" name="Shape 200"/>
            <p:cNvSpPr/>
            <p:nvPr/>
          </p:nvSpPr>
          <p:spPr>
            <a:xfrm>
              <a:off x="5969000" y="0"/>
              <a:ext cx="825500" cy="647700"/>
            </a:xfrm>
            <a:prstGeom prst="roundRect">
              <a:avLst>
                <a:gd name="adj" fmla="val 29412"/>
              </a:avLst>
            </a:prstGeom>
            <a:solidFill>
              <a:srgbClr val="9437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presetClass="entr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presetClass="entr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nodeType="clickEffect" presetClass="entr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presetClass="entr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presetClass="entr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presetClass="entr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nodeType="clickEffect" presetClass="entr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nodeType="clickEffect" presetClass="entr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nodeType="clickEffect" presetClass="entr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nodeType="clickEffect" presetClass="entr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nodeType="clickEffect" presetClass="entr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nodeType="clickEffect" presetClass="entr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nodeType="clickEffect" presetClass="entr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nodeType="clickEffect" presetClass="entr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6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nodeType="clickEffect" presetClass="entr" presetSubtype="0" presetID="1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nodeType="clickEffect" presetClass="entr" presetSubtype="0" presetID="1" grpId="3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4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nodeType="clickEffect" presetClass="entr" presetSubtype="0" presetID="1" grpId="3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8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nodeType="clickEffect" presetClass="entr" presetSubtype="0" presetID="1" grpId="3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2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nodeType="clickEffect" presetClass="entr" presetSubtype="0" presetID="1" grpId="3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6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nodeType="clickEffect" presetClass="entr" presetSubtype="0" presetID="1" grpId="3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nodeType="clickEffect" presetClass="entr" presetSubtype="0" presetID="1" grpId="3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4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nodeType="clickEffect" presetClass="entr" presetSubtype="0" presetID="1" grpId="3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8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nodeType="clickEffect" presetClass="entr" presetSubtype="0" presetID="1" grpId="4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2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2" grpId="6"/>
      <p:bldP build="whole" bldLvl="1" animBg="1" rev="0" advAuto="0" spid="162" grpId="12"/>
      <p:bldP build="whole" bldLvl="1" animBg="1" rev="0" advAuto="0" spid="164" grpId="9"/>
      <p:bldP build="whole" bldLvl="1" animBg="1" rev="0" advAuto="0" spid="158" grpId="3"/>
      <p:bldP build="whole" bldLvl="1" animBg="1" rev="0" advAuto="0" spid="168" grpId="22"/>
      <p:bldP build="whole" bldLvl="1" animBg="1" rev="0" advAuto="0" spid="192" grpId="38"/>
      <p:bldP build="whole" bldLvl="1" animBg="1" rev="0" advAuto="0" spid="190" grpId="35"/>
      <p:bldP build="whole" bldLvl="1" animBg="1" rev="0" advAuto="0" spid="155" grpId="1"/>
      <p:bldP build="whole" bldLvl="1" animBg="1" rev="0" advAuto="0" spid="161" grpId="8"/>
      <p:bldP build="whole" bldLvl="1" animBg="1" rev="0" advAuto="0" spid="157" grpId="2"/>
      <p:bldP build="whole" bldLvl="1" animBg="1" rev="0" advAuto="0" spid="180" grpId="27"/>
      <p:bldP build="whole" bldLvl="1" animBg="1" rev="0" advAuto="0" spid="170" grpId="25"/>
      <p:bldP build="whole" bldLvl="1" animBg="1" rev="0" advAuto="0" spid="195" grpId="31"/>
      <p:bldP build="whole" bldLvl="1" animBg="1" rev="0" advAuto="0" spid="171" grpId="4"/>
      <p:bldP build="whole" bldLvl="1" animBg="1" rev="0" advAuto="0" spid="186" grpId="32"/>
      <p:bldP build="whole" bldLvl="1" animBg="1" rev="0" advAuto="0" spid="174" grpId="14"/>
      <p:bldP build="whole" bldLvl="1" animBg="1" rev="0" advAuto="0" spid="191" grpId="37"/>
      <p:bldP build="whole" bldLvl="1" animBg="1" rev="0" advAuto="0" spid="163" grpId="17"/>
      <p:bldP build="whole" bldLvl="1" animBg="1" rev="0" advAuto="0" spid="194" grpId="40"/>
      <p:bldP build="whole" bldLvl="1" animBg="1" rev="0" advAuto="0" spid="189" grpId="36"/>
      <p:bldP build="whole" bldLvl="1" animBg="1" rev="0" advAuto="0" spid="167" grpId="20"/>
      <p:bldP build="whole" bldLvl="1" animBg="1" rev="0" advAuto="0" spid="201" grpId="13"/>
      <p:bldP build="whole" bldLvl="1" animBg="1" rev="0" advAuto="0" spid="173" grpId="11"/>
      <p:bldP build="whole" bldLvl="1" animBg="1" rev="0" advAuto="0" spid="184" grpId="29"/>
      <p:bldP build="whole" bldLvl="1" animBg="1" rev="0" advAuto="0" spid="179" grpId="26"/>
      <p:bldP build="whole" bldLvl="1" animBg="1" rev="0" advAuto="0" spid="160" grpId="7"/>
      <p:bldP build="whole" bldLvl="1" animBg="1" rev="0" advAuto="0" spid="177" grpId="21"/>
      <p:bldP build="whole" bldLvl="1" animBg="1" rev="0" advAuto="0" spid="185" grpId="30"/>
      <p:bldP build="whole" bldLvl="1" animBg="1" rev="0" advAuto="0" spid="159" grpId="5"/>
      <p:bldP build="whole" bldLvl="1" animBg="1" rev="0" advAuto="0" spid="165" grpId="15"/>
      <p:bldP build="whole" bldLvl="1" animBg="1" rev="0" advAuto="0" spid="187" grpId="34"/>
      <p:bldP build="whole" bldLvl="1" animBg="1" rev="0" advAuto="0" spid="193" grpId="39"/>
      <p:bldP build="whole" bldLvl="1" animBg="1" rev="0" advAuto="0" spid="176" grpId="19"/>
      <p:bldP build="whole" bldLvl="1" animBg="1" rev="0" advAuto="0" spid="181" grpId="28"/>
      <p:bldP build="whole" bldLvl="1" animBg="1" rev="0" advAuto="0" spid="169" grpId="23"/>
      <p:bldP build="whole" bldLvl="1" animBg="1" rev="0" advAuto="0" spid="198" grpId="10"/>
      <p:bldP build="whole" bldLvl="1" animBg="1" rev="0" advAuto="0" spid="178" grpId="24"/>
      <p:bldP build="whole" bldLvl="1" animBg="1" rev="0" advAuto="0" spid="166" grpId="18"/>
      <p:bldP build="whole" bldLvl="1" animBg="1" rev="0" advAuto="0" spid="175" grpId="16"/>
      <p:bldP build="whole" bldLvl="1" animBg="1" rev="0" advAuto="0" spid="188" grpId="3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204" name="Shape 204"/>
          <p:cNvSpPr/>
          <p:nvPr/>
        </p:nvSpPr>
        <p:spPr>
          <a:xfrm>
            <a:off x="5099322" y="4559300"/>
            <a:ext cx="27976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p.304 # 7 à 10</a:t>
            </a:r>
          </a:p>
        </p:txBody>
      </p:sp>
    </p:spTree>
  </p:cSld>
  <p:clrMapOvr>
    <a:masterClrMapping/>
  </p:clrMapOvr>
  <p:transition spd="slow" advClick="1">
    <p:dissolve/>
  </p:transition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